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417" r:id="rId2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EF89"/>
    <a:srgbClr val="1FAC6E"/>
    <a:srgbClr val="D9E2F3"/>
    <a:srgbClr val="00FF99"/>
    <a:srgbClr val="EBF1E9"/>
    <a:srgbClr val="D5E409"/>
    <a:srgbClr val="20AB6F"/>
    <a:srgbClr val="E9EBF5"/>
    <a:srgbClr val="5F3A1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26" autoAdjust="0"/>
    <p:restoredTop sz="96652" autoAdjust="0"/>
  </p:normalViewPr>
  <p:slideViewPr>
    <p:cSldViewPr snapToGrid="0" showGuides="1">
      <p:cViewPr varScale="1">
        <p:scale>
          <a:sx n="56" d="100"/>
          <a:sy n="56" d="100"/>
        </p:scale>
        <p:origin x="1292" y="64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BC7F2-E96F-4751-B8F3-D970C2ECB452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23EA5D-0589-49D4-929A-7FF63A4C7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9667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23EA5D-0589-49D4-929A-7FF63A4C77A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0686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4858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992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242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45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2351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811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834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4376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3734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9992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13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E4BAE-20F6-4282-836F-03071DAAE542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55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タイトル 1">
            <a:extLst>
              <a:ext uri="{FF2B5EF4-FFF2-40B4-BE49-F238E27FC236}">
                <a16:creationId xmlns:a16="http://schemas.microsoft.com/office/drawing/2014/main" id="{81447226-A149-42B7-989C-9D04CC05D4AC}"/>
              </a:ext>
            </a:extLst>
          </p:cNvPr>
          <p:cNvSpPr txBox="1">
            <a:spLocks/>
          </p:cNvSpPr>
          <p:nvPr/>
        </p:nvSpPr>
        <p:spPr bwMode="auto">
          <a:xfrm>
            <a:off x="1" y="0"/>
            <a:ext cx="12801599" cy="704335"/>
          </a:xfrm>
          <a:prstGeom prst="rect">
            <a:avLst/>
          </a:prstGeom>
          <a:gradFill rotWithShape="1">
            <a:gsLst>
              <a:gs pos="0">
                <a:srgbClr val="00B050"/>
              </a:gs>
              <a:gs pos="80000">
                <a:srgbClr val="00B050"/>
              </a:gs>
              <a:gs pos="100000">
                <a:srgbClr val="00B050"/>
              </a:gs>
            </a:gsLst>
            <a:lin ang="54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1280114" fontAlgn="auto">
              <a:spcAft>
                <a:spcPts val="0"/>
              </a:spcAft>
              <a:defRPr/>
            </a:pPr>
            <a:r>
              <a:rPr lang="ja-JP" altLang="en-US" sz="2585" b="1" dirty="0">
                <a:solidFill>
                  <a:sysClr val="window" lastClr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府の関連施策の整理イメージ</a:t>
            </a:r>
            <a:endParaRPr lang="en-US" altLang="ja-JP" sz="2585" b="1" dirty="0">
              <a:solidFill>
                <a:sysClr val="window" lastClr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76A194D-DB13-4F58-875E-4BABF075C1B5}"/>
              </a:ext>
            </a:extLst>
          </p:cNvPr>
          <p:cNvSpPr txBox="1"/>
          <p:nvPr/>
        </p:nvSpPr>
        <p:spPr>
          <a:xfrm>
            <a:off x="136869" y="1047202"/>
            <a:ext cx="12527861" cy="1018906"/>
          </a:xfrm>
          <a:prstGeom prst="rect">
            <a:avLst/>
          </a:prstGeom>
          <a:noFill/>
          <a:ln w="12700">
            <a:solidFill>
              <a:schemeClr val="accent6"/>
            </a:solidFill>
          </a:ln>
        </p:spPr>
        <p:txBody>
          <a:bodyPr wrap="square" tIns="93046" bIns="93046" rtlCol="0">
            <a:spAutoFit/>
          </a:bodyPr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　９つの取組方針ごとに、関連する府施策を整理。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　各施策ごとに取組主体を明らかにするとともに、指標が設定可能な施策についてはモニタリング指標を設定。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　また、ロードマップを作成し、モニタリング指標とあわせて、施策の進捗を把握していく。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" name="サブタイトル 2">
            <a:extLst>
              <a:ext uri="{FF2B5EF4-FFF2-40B4-BE49-F238E27FC236}">
                <a16:creationId xmlns:a16="http://schemas.microsoft.com/office/drawing/2014/main" id="{E2EBE185-E3E6-44EB-A692-EA7BA61A08E6}"/>
              </a:ext>
            </a:extLst>
          </p:cNvPr>
          <p:cNvSpPr txBox="1">
            <a:spLocks/>
          </p:cNvSpPr>
          <p:nvPr/>
        </p:nvSpPr>
        <p:spPr bwMode="auto">
          <a:xfrm>
            <a:off x="11156833" y="127041"/>
            <a:ext cx="1507897" cy="450251"/>
          </a:xfrm>
          <a:prstGeom prst="rect">
            <a:avLst/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1280114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ja-JP" altLang="en-US" sz="2326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資料２</a:t>
            </a: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6B0124D7-FC54-4BCF-BB40-21484F5A01DD}"/>
              </a:ext>
            </a:extLst>
          </p:cNvPr>
          <p:cNvSpPr txBox="1">
            <a:spLocks/>
          </p:cNvSpPr>
          <p:nvPr/>
        </p:nvSpPr>
        <p:spPr bwMode="auto">
          <a:xfrm>
            <a:off x="136869" y="2463113"/>
            <a:ext cx="1667217" cy="428368"/>
          </a:xfrm>
          <a:prstGeom prst="rect">
            <a:avLst/>
          </a:prstGeom>
          <a:gradFill rotWithShape="1">
            <a:gsLst>
              <a:gs pos="0">
                <a:srgbClr val="00B050"/>
              </a:gs>
              <a:gs pos="80000">
                <a:srgbClr val="00B050"/>
              </a:gs>
              <a:gs pos="100000">
                <a:srgbClr val="00B050"/>
              </a:gs>
            </a:gsLst>
            <a:lin ang="54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80114" fontAlgn="auto">
              <a:spcAft>
                <a:spcPts val="0"/>
              </a:spcAft>
              <a:defRPr/>
            </a:pPr>
            <a:r>
              <a:rPr lang="ja-JP" altLang="en-US" sz="1800" b="1" dirty="0">
                <a:solidFill>
                  <a:sysClr val="window" lastClr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整理イメージ</a:t>
            </a:r>
            <a:endParaRPr lang="en-US" altLang="ja-JP" sz="1800" b="1" dirty="0">
              <a:solidFill>
                <a:sysClr val="window" lastClr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F2A3E112-BC7D-4F92-BEF4-95BE81CF99E6}"/>
              </a:ext>
            </a:extLst>
          </p:cNvPr>
          <p:cNvSpPr txBox="1"/>
          <p:nvPr/>
        </p:nvSpPr>
        <p:spPr>
          <a:xfrm>
            <a:off x="235724" y="2915911"/>
            <a:ext cx="7326612" cy="372575"/>
          </a:xfrm>
          <a:prstGeom prst="rect">
            <a:avLst/>
          </a:prstGeom>
          <a:noFill/>
          <a:ln w="12700">
            <a:noFill/>
          </a:ln>
        </p:spPr>
        <p:txBody>
          <a:bodyPr wrap="square" tIns="93046" bIns="93046" rtlCol="0">
            <a:spAutoFit/>
          </a:bodyPr>
          <a:lstStyle/>
          <a:p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以下に記載した各施策は現時点の整理イメージであり、今後の庁内調整で修正がある可能性があります。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1C82379D-7E02-4F64-93AE-2ACD4D8CCBDC}"/>
              </a:ext>
            </a:extLst>
          </p:cNvPr>
          <p:cNvGrpSpPr/>
          <p:nvPr/>
        </p:nvGrpSpPr>
        <p:grpSpPr>
          <a:xfrm>
            <a:off x="68433" y="3338181"/>
            <a:ext cx="12669816" cy="5997209"/>
            <a:chOff x="2" y="3321492"/>
            <a:chExt cx="12813955" cy="5653644"/>
          </a:xfrm>
        </p:grpSpPr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55D185C2-78D6-497D-B73D-59684A2FD3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357" y="7123370"/>
              <a:ext cx="12801600" cy="825774"/>
            </a:xfrm>
            <a:prstGeom prst="rect">
              <a:avLst/>
            </a:prstGeom>
          </p:spPr>
        </p:pic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75937136-678A-488D-9989-CED30579EEF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779" y="3321492"/>
              <a:ext cx="12787036" cy="3828019"/>
            </a:xfrm>
            <a:prstGeom prst="rect">
              <a:avLst/>
            </a:prstGeom>
          </p:spPr>
        </p:pic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DFDB44EB-CD84-43F2-98F0-659B0969F7B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" y="7943269"/>
              <a:ext cx="12812523" cy="1031867"/>
            </a:xfrm>
            <a:prstGeom prst="rect">
              <a:avLst/>
            </a:prstGeom>
          </p:spPr>
        </p:pic>
      </p:grpSp>
      <p:pic>
        <p:nvPicPr>
          <p:cNvPr id="24" name="図 23">
            <a:extLst>
              <a:ext uri="{FF2B5EF4-FFF2-40B4-BE49-F238E27FC236}">
                <a16:creationId xmlns:a16="http://schemas.microsoft.com/office/drawing/2014/main" id="{83ABD77A-6946-4098-BA4A-616F918B3BA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81" y="5448019"/>
            <a:ext cx="243719" cy="3419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425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accent1"/>
          </a:solidFill>
        </a:ln>
      </a:spPr>
      <a:bodyPr wrap="none" rtlCol="0">
        <a:spAutoFit/>
      </a:bodyPr>
      <a:lstStyle>
        <a:defPPr algn="l">
          <a:defRPr kumimoji="1" sz="1600" dirty="0" smtClean="0">
            <a:latin typeface="BIZ UDPゴシック" panose="020B0400000000000000" pitchFamily="50" charset="-128"/>
            <a:ea typeface="BIZ UDPゴシック" panose="020B0400000000000000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102</Words>
  <Application>Microsoft Office PowerPoint</Application>
  <PresentationFormat>A3 297x420 mm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2025-11-05T00:50:46Z</dcterms:created>
  <dcterms:modified xsi:type="dcterms:W3CDTF">2025-11-05T00:50:49Z</dcterms:modified>
</cp:coreProperties>
</file>