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8" r:id="rId1"/>
  </p:sldMasterIdLst>
  <p:notesMasterIdLst>
    <p:notesMasterId r:id="rId26"/>
  </p:notesMasterIdLst>
  <p:handoutMasterIdLst>
    <p:handoutMasterId r:id="rId27"/>
  </p:handoutMasterIdLst>
  <p:sldIdLst>
    <p:sldId id="700" r:id="rId2"/>
    <p:sldId id="463" r:id="rId3"/>
    <p:sldId id="515" r:id="rId4"/>
    <p:sldId id="518" r:id="rId5"/>
    <p:sldId id="517" r:id="rId6"/>
    <p:sldId id="585" r:id="rId7"/>
    <p:sldId id="684" r:id="rId8"/>
    <p:sldId id="647" r:id="rId9"/>
    <p:sldId id="678" r:id="rId10"/>
    <p:sldId id="707" r:id="rId11"/>
    <p:sldId id="705" r:id="rId12"/>
    <p:sldId id="704" r:id="rId13"/>
    <p:sldId id="709" r:id="rId14"/>
    <p:sldId id="679" r:id="rId15"/>
    <p:sldId id="701" r:id="rId16"/>
    <p:sldId id="710" r:id="rId17"/>
    <p:sldId id="711" r:id="rId18"/>
    <p:sldId id="712" r:id="rId19"/>
    <p:sldId id="673" r:id="rId20"/>
    <p:sldId id="680" r:id="rId21"/>
    <p:sldId id="696" r:id="rId22"/>
    <p:sldId id="698" r:id="rId23"/>
    <p:sldId id="699" r:id="rId24"/>
    <p:sldId id="676" r:id="rId25"/>
  </p:sldIdLst>
  <p:sldSz cx="9144000" cy="6858000" type="screen4x3"/>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既定のセクション" id="{F9AAF9B8-B6CF-496E-8B4F-D80D518928E5}">
          <p14:sldIdLst>
            <p14:sldId id="700"/>
            <p14:sldId id="463"/>
            <p14:sldId id="515"/>
            <p14:sldId id="518"/>
            <p14:sldId id="517"/>
            <p14:sldId id="585"/>
            <p14:sldId id="684"/>
            <p14:sldId id="647"/>
            <p14:sldId id="678"/>
            <p14:sldId id="707"/>
            <p14:sldId id="705"/>
            <p14:sldId id="704"/>
            <p14:sldId id="709"/>
            <p14:sldId id="679"/>
            <p14:sldId id="701"/>
            <p14:sldId id="710"/>
            <p14:sldId id="711"/>
            <p14:sldId id="712"/>
            <p14:sldId id="673"/>
            <p14:sldId id="680"/>
            <p14:sldId id="696"/>
            <p14:sldId id="698"/>
            <p14:sldId id="699"/>
            <p14:sldId id="676"/>
          </p14:sldIdLst>
        </p14:section>
      </p14:sectionLst>
    </p:ext>
    <p:ext uri="{EFAFB233-063F-42B5-8137-9DF3F51BA10A}">
      <p15:sldGuideLst xmlns:p15="http://schemas.microsoft.com/office/powerpoint/2012/main">
        <p15:guide id="1" orient="horz" pos="2183"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DD7EE"/>
    <a:srgbClr val="FFFFFF"/>
    <a:srgbClr val="FDFDFD"/>
    <a:srgbClr val="C00000"/>
    <a:srgbClr val="E2E2E2"/>
    <a:srgbClr val="C2DAF0"/>
    <a:srgbClr val="FF0000"/>
    <a:srgbClr val="F4B183"/>
    <a:srgbClr val="FFFCF3"/>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スタイル (中間)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16DA210-FB5B-4158-B5E0-FEB733F419BA}" styleName="スタイル (淡色)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淡色スタイル 2 - アクセント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257" autoAdjust="0"/>
    <p:restoredTop sz="95846" autoAdjust="0"/>
  </p:normalViewPr>
  <p:slideViewPr>
    <p:cSldViewPr snapToGrid="0">
      <p:cViewPr varScale="1">
        <p:scale>
          <a:sx n="100" d="100"/>
          <a:sy n="100" d="100"/>
        </p:scale>
        <p:origin x="605" y="77"/>
      </p:cViewPr>
      <p:guideLst>
        <p:guide orient="horz" pos="2183"/>
        <p:guide pos="2880"/>
      </p:guideLst>
    </p:cSldViewPr>
  </p:slideViewPr>
  <p:outlineViewPr>
    <p:cViewPr>
      <p:scale>
        <a:sx n="75" d="100"/>
        <a:sy n="75" d="100"/>
      </p:scale>
      <p:origin x="0" y="0"/>
    </p:cViewPr>
  </p:outlineViewPr>
  <p:notesTextViewPr>
    <p:cViewPr>
      <p:scale>
        <a:sx n="1" d="1"/>
        <a:sy n="1" d="1"/>
      </p:scale>
      <p:origin x="0" y="0"/>
    </p:cViewPr>
  </p:notesTextViewPr>
  <p:sorterViewPr>
    <p:cViewPr>
      <p:scale>
        <a:sx n="100" d="100"/>
        <a:sy n="100" d="100"/>
      </p:scale>
      <p:origin x="0" y="-11184"/>
    </p:cViewPr>
  </p:sorterViewPr>
  <p:notesViewPr>
    <p:cSldViewPr snapToGrid="0">
      <p:cViewPr varScale="1">
        <p:scale>
          <a:sx n="52" d="100"/>
          <a:sy n="52" d="100"/>
        </p:scale>
        <p:origin x="2952"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1"/>
            <a:ext cx="2949575" cy="498475"/>
          </a:xfrm>
          <a:prstGeom prst="rect">
            <a:avLst/>
          </a:prstGeom>
        </p:spPr>
        <p:txBody>
          <a:bodyPr vert="horz" lIns="91433" tIns="45717" rIns="91433" bIns="45717"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6039" y="1"/>
            <a:ext cx="2949575" cy="498475"/>
          </a:xfrm>
          <a:prstGeom prst="rect">
            <a:avLst/>
          </a:prstGeom>
        </p:spPr>
        <p:txBody>
          <a:bodyPr vert="horz" lIns="91433" tIns="45717" rIns="91433" bIns="45717" rtlCol="0"/>
          <a:lstStyle>
            <a:lvl1pPr algn="r">
              <a:defRPr sz="1200"/>
            </a:lvl1pPr>
          </a:lstStyle>
          <a:p>
            <a:fld id="{686482A6-B0B6-473C-9411-D17E5F36D71E}" type="datetimeFigureOut">
              <a:rPr kumimoji="1" lang="ja-JP" altLang="en-US" smtClean="0"/>
              <a:t>2025/3/25</a:t>
            </a:fld>
            <a:endParaRPr kumimoji="1" lang="ja-JP" altLang="en-US"/>
          </a:p>
        </p:txBody>
      </p:sp>
      <p:sp>
        <p:nvSpPr>
          <p:cNvPr id="4" name="フッター プレースホルダー 3"/>
          <p:cNvSpPr>
            <a:spLocks noGrp="1"/>
          </p:cNvSpPr>
          <p:nvPr>
            <p:ph type="ftr" sz="quarter" idx="2"/>
          </p:nvPr>
        </p:nvSpPr>
        <p:spPr>
          <a:xfrm>
            <a:off x="1" y="9440863"/>
            <a:ext cx="2949575" cy="498475"/>
          </a:xfrm>
          <a:prstGeom prst="rect">
            <a:avLst/>
          </a:prstGeom>
        </p:spPr>
        <p:txBody>
          <a:bodyPr vert="horz" lIns="91433" tIns="45717" rIns="91433" bIns="45717"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039" y="9440863"/>
            <a:ext cx="2949575" cy="498475"/>
          </a:xfrm>
          <a:prstGeom prst="rect">
            <a:avLst/>
          </a:prstGeom>
        </p:spPr>
        <p:txBody>
          <a:bodyPr vert="horz" lIns="91433" tIns="45717" rIns="91433" bIns="45717" rtlCol="0" anchor="b"/>
          <a:lstStyle>
            <a:lvl1pPr algn="r">
              <a:defRPr sz="1200"/>
            </a:lvl1pPr>
          </a:lstStyle>
          <a:p>
            <a:fld id="{1FC636BB-200F-403B-959D-B8F5B5114CDB}" type="slidenum">
              <a:rPr kumimoji="1" lang="ja-JP" altLang="en-US" smtClean="0"/>
              <a:t>‹#›</a:t>
            </a:fld>
            <a:endParaRPr kumimoji="1" lang="ja-JP" altLang="en-US"/>
          </a:p>
        </p:txBody>
      </p:sp>
    </p:spTree>
    <p:extLst>
      <p:ext uri="{BB962C8B-B14F-4D97-AF65-F5344CB8AC3E}">
        <p14:creationId xmlns:p14="http://schemas.microsoft.com/office/powerpoint/2010/main" val="191356721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ノート プレースホルダー 7"/>
          <p:cNvSpPr>
            <a:spLocks noGrp="1"/>
          </p:cNvSpPr>
          <p:nvPr>
            <p:ph type="body" sz="quarter" idx="3"/>
          </p:nvPr>
        </p:nvSpPr>
        <p:spPr>
          <a:xfrm>
            <a:off x="681038" y="4783138"/>
            <a:ext cx="5445125" cy="3913187"/>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Tree>
    <p:extLst>
      <p:ext uri="{BB962C8B-B14F-4D97-AF65-F5344CB8AC3E}">
        <p14:creationId xmlns:p14="http://schemas.microsoft.com/office/powerpoint/2010/main" val="323462379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66161">
              <a:defRPr/>
            </a:pPr>
            <a:fld id="{AF4CED70-445C-4EB7-910B-E53761D2C426}" type="slidenum">
              <a:rPr lang="ja-JP" altLang="en-US">
                <a:solidFill>
                  <a:prstClr val="black"/>
                </a:solidFill>
                <a:latin typeface="游ゴシック" panose="020F0502020204030204"/>
                <a:ea typeface="游ゴシック" panose="020B0400000000000000" pitchFamily="50" charset="-128"/>
              </a:rPr>
              <a:pPr defTabSz="466161">
                <a:defRPr/>
              </a:pPr>
              <a:t>2</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2834728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a:prstGeom prst="rect">
            <a:avLst/>
          </a:prstGeom>
          <a:noFill/>
          <a:ln w="12700">
            <a:solidFill>
              <a:prstClr val="black"/>
            </a:solidFill>
          </a:ln>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0418346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a:prstGeom prst="rect">
            <a:avLst/>
          </a:prstGeom>
        </p:spPr>
      </p:sp>
      <p:sp>
        <p:nvSpPr>
          <p:cNvPr id="3" name="ノート プレースホルダー 2"/>
          <p:cNvSpPr>
            <a:spLocks noGrp="1"/>
          </p:cNvSpPr>
          <p:nvPr>
            <p:ph type="body" idx="1"/>
          </p:nvPr>
        </p:nvSpPr>
        <p:spPr>
          <a:xfrm>
            <a:off x="680721" y="4783307"/>
            <a:ext cx="5445760" cy="3913614"/>
          </a:xfrm>
          <a:prstGeom prst="rect">
            <a:avLst/>
          </a:prstGeom>
        </p:spPr>
        <p:txBody>
          <a:bodyPr/>
          <a:lstStyle/>
          <a:p>
            <a:endParaRPr kumimoji="1" lang="ja-JP" altLang="en-US" dirty="0"/>
          </a:p>
        </p:txBody>
      </p:sp>
      <p:sp>
        <p:nvSpPr>
          <p:cNvPr id="4" name="スライド番号プレースホルダー 3"/>
          <p:cNvSpPr>
            <a:spLocks noGrp="1"/>
          </p:cNvSpPr>
          <p:nvPr>
            <p:ph type="sldNum" sz="quarter" idx="10"/>
          </p:nvPr>
        </p:nvSpPr>
        <p:spPr>
          <a:xfrm>
            <a:off x="3855839" y="9440647"/>
            <a:ext cx="2949787" cy="498692"/>
          </a:xfrm>
          <a:prstGeom prst="rect">
            <a:avLst/>
          </a:prstGeom>
        </p:spPr>
        <p:txBody>
          <a:bodyPr/>
          <a:lstStyle/>
          <a:p>
            <a:pPr defTabSz="457164">
              <a:defRPr/>
            </a:pPr>
            <a:fld id="{AF4CED70-445C-4EB7-910B-E53761D2C426}" type="slidenum">
              <a:rPr kumimoji="1" lang="ja-JP" altLang="en-US">
                <a:solidFill>
                  <a:prstClr val="black"/>
                </a:solidFill>
                <a:latin typeface="游ゴシック" panose="020F0502020204030204"/>
                <a:ea typeface="游ゴシック" panose="020B0400000000000000" pitchFamily="50" charset="-128"/>
              </a:rPr>
              <a:pPr defTabSz="457164">
                <a:defRPr/>
              </a:pPr>
              <a:t>24</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8883571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a:prstGeom prst="rect">
            <a:avLst/>
          </a:prstGeom>
        </p:spPr>
      </p:sp>
      <p:sp>
        <p:nvSpPr>
          <p:cNvPr id="3" name="ノート プレースホルダー 2"/>
          <p:cNvSpPr>
            <a:spLocks noGrp="1"/>
          </p:cNvSpPr>
          <p:nvPr>
            <p:ph type="body" idx="1"/>
          </p:nvPr>
        </p:nvSpPr>
        <p:spPr>
          <a:xfrm>
            <a:off x="680721" y="4783307"/>
            <a:ext cx="5445760" cy="3913614"/>
          </a:xfrm>
          <a:prstGeom prst="rect">
            <a:avLst/>
          </a:prstGeom>
        </p:spPr>
        <p:txBody>
          <a:bodyPr/>
          <a:lstStyle/>
          <a:p>
            <a:endParaRPr kumimoji="1" lang="en-US" altLang="ja-JP" dirty="0"/>
          </a:p>
        </p:txBody>
      </p:sp>
      <p:sp>
        <p:nvSpPr>
          <p:cNvPr id="4" name="スライド番号プレースホルダー 3"/>
          <p:cNvSpPr>
            <a:spLocks noGrp="1"/>
          </p:cNvSpPr>
          <p:nvPr>
            <p:ph type="sldNum" sz="quarter" idx="10"/>
          </p:nvPr>
        </p:nvSpPr>
        <p:spPr>
          <a:xfrm>
            <a:off x="3855839" y="9440647"/>
            <a:ext cx="2949787" cy="498692"/>
          </a:xfrm>
          <a:prstGeom prst="rect">
            <a:avLst/>
          </a:prstGeom>
        </p:spPr>
        <p:txBody>
          <a:bodyPr/>
          <a:lstStyle/>
          <a:p>
            <a:pPr defTabSz="457164">
              <a:defRPr/>
            </a:pPr>
            <a:fld id="{AF4CED70-445C-4EB7-910B-E53761D2C426}" type="slidenum">
              <a:rPr kumimoji="1" lang="ja-JP" altLang="en-US">
                <a:solidFill>
                  <a:prstClr val="black"/>
                </a:solidFill>
                <a:latin typeface="游ゴシック" panose="020F0502020204030204"/>
                <a:ea typeface="游ゴシック" panose="020B0400000000000000" pitchFamily="50" charset="-128"/>
              </a:rPr>
              <a:pPr defTabSz="457164">
                <a:defRPr/>
              </a:pPr>
              <a:t>3</a:t>
            </a:fld>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7423098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a:prstGeom prst="rect">
            <a:avLst/>
          </a:prstGeom>
        </p:spPr>
      </p:sp>
      <p:sp>
        <p:nvSpPr>
          <p:cNvPr id="3" name="ノート プレースホルダー 2"/>
          <p:cNvSpPr>
            <a:spLocks noGrp="1"/>
          </p:cNvSpPr>
          <p:nvPr>
            <p:ph type="body" idx="1"/>
          </p:nvPr>
        </p:nvSpPr>
        <p:spPr>
          <a:xfrm>
            <a:off x="680721" y="4783307"/>
            <a:ext cx="5445760" cy="3913614"/>
          </a:xfrm>
          <a:prstGeom prst="rect">
            <a:avLst/>
          </a:prstGeom>
        </p:spPr>
        <p:txBody>
          <a:bodyPr/>
          <a:lstStyle/>
          <a:p>
            <a:endParaRPr kumimoji="1" lang="ja-JP" altLang="en-US" dirty="0"/>
          </a:p>
        </p:txBody>
      </p:sp>
      <p:sp>
        <p:nvSpPr>
          <p:cNvPr id="4" name="スライド番号プレースホルダー 3"/>
          <p:cNvSpPr>
            <a:spLocks noGrp="1"/>
          </p:cNvSpPr>
          <p:nvPr>
            <p:ph type="sldNum" sz="quarter" idx="10"/>
          </p:nvPr>
        </p:nvSpPr>
        <p:spPr>
          <a:xfrm>
            <a:off x="3855839" y="9440647"/>
            <a:ext cx="2949787" cy="498692"/>
          </a:xfrm>
          <a:prstGeom prst="rect">
            <a:avLst/>
          </a:prstGeom>
        </p:spPr>
        <p:txBody>
          <a:bodyPr/>
          <a:lstStyle/>
          <a:p>
            <a:fld id="{AF4CED70-445C-4EB7-910B-E53761D2C426}" type="slidenum">
              <a:rPr kumimoji="1" lang="ja-JP" altLang="en-US" smtClean="0"/>
              <a:t>4</a:t>
            </a:fld>
            <a:endParaRPr kumimoji="1" lang="ja-JP" altLang="en-US"/>
          </a:p>
        </p:txBody>
      </p:sp>
    </p:spTree>
    <p:extLst>
      <p:ext uri="{BB962C8B-B14F-4D97-AF65-F5344CB8AC3E}">
        <p14:creationId xmlns:p14="http://schemas.microsoft.com/office/powerpoint/2010/main" val="28170474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a:prstGeom prst="rect">
            <a:avLst/>
          </a:prstGeom>
        </p:spPr>
      </p:sp>
      <p:sp>
        <p:nvSpPr>
          <p:cNvPr id="3" name="ノート プレースホルダー 2"/>
          <p:cNvSpPr>
            <a:spLocks noGrp="1"/>
          </p:cNvSpPr>
          <p:nvPr>
            <p:ph type="body" idx="1"/>
          </p:nvPr>
        </p:nvSpPr>
        <p:spPr>
          <a:xfrm>
            <a:off x="680721" y="4783307"/>
            <a:ext cx="5445760" cy="3913614"/>
          </a:xfrm>
          <a:prstGeom prst="rect">
            <a:avLst/>
          </a:prstGeom>
        </p:spPr>
        <p:txBody>
          <a:bodyPr/>
          <a:lstStyle/>
          <a:p>
            <a:endParaRPr kumimoji="1" lang="ja-JP" altLang="en-US" dirty="0"/>
          </a:p>
        </p:txBody>
      </p:sp>
      <p:sp>
        <p:nvSpPr>
          <p:cNvPr id="4" name="スライド番号プレースホルダー 3"/>
          <p:cNvSpPr>
            <a:spLocks noGrp="1"/>
          </p:cNvSpPr>
          <p:nvPr>
            <p:ph type="sldNum" sz="quarter" idx="10"/>
          </p:nvPr>
        </p:nvSpPr>
        <p:spPr>
          <a:xfrm>
            <a:off x="3855839" y="9440647"/>
            <a:ext cx="2949787" cy="498692"/>
          </a:xfrm>
          <a:prstGeom prst="rect">
            <a:avLst/>
          </a:prstGeom>
        </p:spPr>
        <p:txBody>
          <a:bodyPr/>
          <a:lstStyle/>
          <a:p>
            <a:pPr defTabSz="457164">
              <a:defRPr/>
            </a:pPr>
            <a:fld id="{AF4CED70-445C-4EB7-910B-E53761D2C426}" type="slidenum">
              <a:rPr kumimoji="1" lang="ja-JP" altLang="en-US">
                <a:solidFill>
                  <a:prstClr val="black"/>
                </a:solidFill>
                <a:latin typeface="游ゴシック" panose="020F0502020204030204"/>
                <a:ea typeface="游ゴシック" panose="020B0400000000000000" pitchFamily="50" charset="-128"/>
              </a:rPr>
              <a:pPr defTabSz="457164">
                <a:defRPr/>
              </a:pPr>
              <a:t>5</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3930980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a:prstGeom prst="rect">
            <a:avLst/>
          </a:prstGeom>
        </p:spPr>
      </p:sp>
      <p:sp>
        <p:nvSpPr>
          <p:cNvPr id="3" name="ノート プレースホルダー 2"/>
          <p:cNvSpPr>
            <a:spLocks noGrp="1"/>
          </p:cNvSpPr>
          <p:nvPr>
            <p:ph type="body" idx="1"/>
          </p:nvPr>
        </p:nvSpPr>
        <p:spPr>
          <a:xfrm>
            <a:off x="680721" y="4783307"/>
            <a:ext cx="5445760" cy="3913614"/>
          </a:xfrm>
          <a:prstGeom prst="rect">
            <a:avLst/>
          </a:prstGeom>
        </p:spPr>
        <p:txBody>
          <a:bodyPr/>
          <a:lstStyle/>
          <a:p>
            <a:endParaRPr kumimoji="1" lang="ja-JP" altLang="en-US" dirty="0"/>
          </a:p>
        </p:txBody>
      </p:sp>
      <p:sp>
        <p:nvSpPr>
          <p:cNvPr id="4" name="スライド番号プレースホルダー 3"/>
          <p:cNvSpPr>
            <a:spLocks noGrp="1"/>
          </p:cNvSpPr>
          <p:nvPr>
            <p:ph type="sldNum" sz="quarter" idx="10"/>
          </p:nvPr>
        </p:nvSpPr>
        <p:spPr>
          <a:xfrm>
            <a:off x="3855839" y="9440647"/>
            <a:ext cx="2949787" cy="498692"/>
          </a:xfrm>
          <a:prstGeom prst="rect">
            <a:avLst/>
          </a:prstGeom>
        </p:spPr>
        <p:txBody>
          <a:bodyPr/>
          <a:lstStyle/>
          <a:p>
            <a:fld id="{AF4CED70-445C-4EB7-910B-E53761D2C426}" type="slidenum">
              <a:rPr kumimoji="1" lang="ja-JP" altLang="en-US" smtClean="0"/>
              <a:t>6</a:t>
            </a:fld>
            <a:endParaRPr kumimoji="1" lang="ja-JP" altLang="en-US"/>
          </a:p>
        </p:txBody>
      </p:sp>
    </p:spTree>
    <p:extLst>
      <p:ext uri="{BB962C8B-B14F-4D97-AF65-F5344CB8AC3E}">
        <p14:creationId xmlns:p14="http://schemas.microsoft.com/office/powerpoint/2010/main" val="4141351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a:prstGeom prst="rect">
            <a:avLst/>
          </a:prstGeom>
        </p:spPr>
      </p:sp>
      <p:sp>
        <p:nvSpPr>
          <p:cNvPr id="3" name="ノート プレースホルダー 2"/>
          <p:cNvSpPr>
            <a:spLocks noGrp="1"/>
          </p:cNvSpPr>
          <p:nvPr>
            <p:ph type="body" idx="1"/>
          </p:nvPr>
        </p:nvSpPr>
        <p:spPr>
          <a:xfrm>
            <a:off x="680721" y="4783307"/>
            <a:ext cx="5445760" cy="3913614"/>
          </a:xfrm>
          <a:prstGeom prst="rect">
            <a:avLst/>
          </a:prstGeom>
        </p:spPr>
        <p:txBody>
          <a:bodyPr/>
          <a:lstStyle/>
          <a:p>
            <a:endParaRPr kumimoji="1" lang="ja-JP" altLang="en-US" dirty="0"/>
          </a:p>
        </p:txBody>
      </p:sp>
      <p:sp>
        <p:nvSpPr>
          <p:cNvPr id="4" name="スライド番号プレースホルダー 3"/>
          <p:cNvSpPr>
            <a:spLocks noGrp="1"/>
          </p:cNvSpPr>
          <p:nvPr>
            <p:ph type="sldNum" sz="quarter" idx="10"/>
          </p:nvPr>
        </p:nvSpPr>
        <p:spPr>
          <a:xfrm>
            <a:off x="3855839" y="9440647"/>
            <a:ext cx="2949787" cy="498692"/>
          </a:xfrm>
          <a:prstGeom prst="rect">
            <a:avLst/>
          </a:prstGeom>
        </p:spPr>
        <p:txBody>
          <a:bodyPr/>
          <a:lstStyle/>
          <a:p>
            <a:pPr defTabSz="457164">
              <a:defRPr/>
            </a:pPr>
            <a:fld id="{AF4CED70-445C-4EB7-910B-E53761D2C426}" type="slidenum">
              <a:rPr kumimoji="1" lang="ja-JP" altLang="en-US">
                <a:solidFill>
                  <a:prstClr val="black"/>
                </a:solidFill>
                <a:latin typeface="游ゴシック" panose="020F0502020204030204"/>
                <a:ea typeface="游ゴシック" panose="020B0400000000000000" pitchFamily="50" charset="-128"/>
              </a:rPr>
              <a:pPr defTabSz="457164">
                <a:defRPr/>
              </a:pPr>
              <a:t>7</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5026722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a:prstGeom prst="rect">
            <a:avLst/>
          </a:prstGeom>
        </p:spPr>
      </p:sp>
      <p:sp>
        <p:nvSpPr>
          <p:cNvPr id="3" name="ノート プレースホルダー 2"/>
          <p:cNvSpPr>
            <a:spLocks noGrp="1"/>
          </p:cNvSpPr>
          <p:nvPr>
            <p:ph type="body" idx="1"/>
          </p:nvPr>
        </p:nvSpPr>
        <p:spPr>
          <a:xfrm>
            <a:off x="680721" y="4783307"/>
            <a:ext cx="5445760" cy="3913614"/>
          </a:xfrm>
          <a:prstGeom prst="rect">
            <a:avLst/>
          </a:prstGeom>
        </p:spPr>
        <p:txBody>
          <a:bodyPr/>
          <a:lstStyle/>
          <a:p>
            <a:endParaRPr kumimoji="1" lang="en-US" altLang="ja-JP" dirty="0"/>
          </a:p>
        </p:txBody>
      </p:sp>
      <p:sp>
        <p:nvSpPr>
          <p:cNvPr id="4" name="スライド番号プレースホルダー 3"/>
          <p:cNvSpPr>
            <a:spLocks noGrp="1"/>
          </p:cNvSpPr>
          <p:nvPr>
            <p:ph type="sldNum" sz="quarter" idx="10"/>
          </p:nvPr>
        </p:nvSpPr>
        <p:spPr>
          <a:xfrm>
            <a:off x="3855839" y="9440647"/>
            <a:ext cx="2949787" cy="498692"/>
          </a:xfrm>
          <a:prstGeom prst="rect">
            <a:avLst/>
          </a:prstGeom>
        </p:spPr>
        <p:txBody>
          <a:bodyPr/>
          <a:lstStyle/>
          <a:p>
            <a:fld id="{AF4CED70-445C-4EB7-910B-E53761D2C426}" type="slidenum">
              <a:rPr kumimoji="1" lang="ja-JP" altLang="en-US" smtClean="0"/>
              <a:t>8</a:t>
            </a:fld>
            <a:endParaRPr kumimoji="1" lang="ja-JP" altLang="en-US"/>
          </a:p>
        </p:txBody>
      </p:sp>
    </p:spTree>
    <p:extLst>
      <p:ext uri="{BB962C8B-B14F-4D97-AF65-F5344CB8AC3E}">
        <p14:creationId xmlns:p14="http://schemas.microsoft.com/office/powerpoint/2010/main" val="15260714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a:prstGeom prst="rect">
            <a:avLst/>
          </a:prstGeom>
          <a:noFill/>
          <a:ln w="12700">
            <a:solidFill>
              <a:prstClr val="black"/>
            </a:solidFill>
          </a:ln>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7053333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a:prstGeom prst="rect">
            <a:avLst/>
          </a:prstGeom>
        </p:spPr>
      </p:sp>
      <p:sp>
        <p:nvSpPr>
          <p:cNvPr id="3" name="ノート プレースホルダー 2"/>
          <p:cNvSpPr>
            <a:spLocks noGrp="1"/>
          </p:cNvSpPr>
          <p:nvPr>
            <p:ph type="body" idx="1"/>
          </p:nvPr>
        </p:nvSpPr>
        <p:spPr>
          <a:xfrm>
            <a:off x="680721" y="4783307"/>
            <a:ext cx="5445760" cy="3913614"/>
          </a:xfrm>
          <a:prstGeom prst="rect">
            <a:avLst/>
          </a:prstGeom>
        </p:spPr>
        <p:txBody>
          <a:bodyPr/>
          <a:lstStyle/>
          <a:p>
            <a:r>
              <a:rPr lang="ja-JP" altLang="en-US" sz="1400" dirty="0">
                <a:latin typeface="+mn-ea"/>
              </a:rPr>
              <a:t>〇つぎに議題２の「公共事業における景観面での</a:t>
            </a:r>
            <a:r>
              <a:rPr lang="en-US" altLang="ja-JP" sz="1400" dirty="0">
                <a:latin typeface="+mn-ea"/>
              </a:rPr>
              <a:t>PDCA</a:t>
            </a:r>
            <a:r>
              <a:rPr lang="ja-JP" altLang="en-US" sz="1400" dirty="0">
                <a:latin typeface="+mn-ea"/>
              </a:rPr>
              <a:t>サイクルについて」説明します。</a:t>
            </a:r>
          </a:p>
        </p:txBody>
      </p:sp>
      <p:sp>
        <p:nvSpPr>
          <p:cNvPr id="4" name="スライド番号プレースホルダー 3"/>
          <p:cNvSpPr>
            <a:spLocks noGrp="1"/>
          </p:cNvSpPr>
          <p:nvPr>
            <p:ph type="sldNum" sz="quarter" idx="10"/>
          </p:nvPr>
        </p:nvSpPr>
        <p:spPr>
          <a:xfrm>
            <a:off x="3855839" y="9440647"/>
            <a:ext cx="2949787" cy="498692"/>
          </a:xfrm>
          <a:prstGeom prst="rect">
            <a:avLst/>
          </a:prstGeom>
        </p:spPr>
        <p:txBody>
          <a:bodyPr/>
          <a:lstStyle/>
          <a:p>
            <a:pPr defTabSz="457164">
              <a:defRPr/>
            </a:pPr>
            <a:fld id="{AF4CED70-445C-4EB7-910B-E53761D2C426}" type="slidenum">
              <a:rPr kumimoji="1" lang="ja-JP" altLang="en-US">
                <a:solidFill>
                  <a:prstClr val="black"/>
                </a:solidFill>
                <a:latin typeface="游ゴシック" panose="020F0502020204030204"/>
                <a:ea typeface="游ゴシック" panose="020B0400000000000000" pitchFamily="50" charset="-128"/>
              </a:rPr>
              <a:pPr defTabSz="457164">
                <a:defRPr/>
              </a:pPr>
              <a:t>19</a:t>
            </a:fld>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8168707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4"/>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BB02422C-ACFF-4FD2-A21C-1BE90F29CA85}" type="datetime1">
              <a:rPr kumimoji="1" lang="ja-JP" altLang="en-US" smtClean="0"/>
              <a:t>2025/3/25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22473471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DC8ED5E-E1B4-452D-9C04-95C60389DC80}" type="datetime1">
              <a:rPr kumimoji="1" lang="ja-JP" altLang="en-US" smtClean="0"/>
              <a:t>2025/3/25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42036999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7" y="365127"/>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6" y="365127"/>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C36645A-92B2-4BBE-BD45-B4A931159722}" type="datetime1">
              <a:rPr kumimoji="1" lang="ja-JP" altLang="en-US" smtClean="0"/>
              <a:t>2025/3/25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302119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D152DD5-0140-4B6C-B416-E53AE2AB3C29}" type="datetime1">
              <a:rPr kumimoji="1" lang="ja-JP" altLang="en-US" smtClean="0"/>
              <a:t>2025/3/25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28587346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90" y="1709743"/>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90" y="4589468"/>
            <a:ext cx="7886700" cy="1500187"/>
          </a:xfrm>
        </p:spPr>
        <p:txBody>
          <a:bodyPr/>
          <a:lstStyle>
            <a:lvl1pPr marL="0" indent="0">
              <a:buNone/>
              <a:defRPr sz="2400">
                <a:solidFill>
                  <a:schemeClr val="tx1"/>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ADFD802A-9965-4D51-8733-F2AAE5834601}" type="datetime1">
              <a:rPr kumimoji="1" lang="ja-JP" altLang="en-US" smtClean="0"/>
              <a:t>2025/3/25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15720925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1"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1"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E729D773-A713-4225-A5AD-CA4E8A148926}" type="datetime1">
              <a:rPr kumimoji="1" lang="ja-JP" altLang="en-US" smtClean="0"/>
              <a:t>2025/3/25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22214841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3" y="365130"/>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4"/>
            <a:ext cx="3868340"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7" y="1681164"/>
            <a:ext cx="3887391"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7"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2FA4CF3E-B0F2-4634-AC3C-BF015326EE2E}" type="datetime1">
              <a:rPr kumimoji="1" lang="ja-JP" altLang="en-US" smtClean="0"/>
              <a:t>2025/3/25</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2877374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4F7D56C3-6A77-49DE-820A-51F0BE159BCD}" type="datetime1">
              <a:rPr kumimoji="1" lang="ja-JP" altLang="en-US" smtClean="0"/>
              <a:t>2025/3/25</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5242217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6237B1-1FFA-421A-B22E-D611774DD246}" type="datetime1">
              <a:rPr kumimoji="1" lang="ja-JP" altLang="en-US" smtClean="0"/>
              <a:t>2025/3/25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13380702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9"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3" y="987430"/>
            <a:ext cx="462915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9"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AEB249E2-EDB7-48A7-823C-B928E1BA2DBF}" type="datetime1">
              <a:rPr kumimoji="1" lang="ja-JP" altLang="en-US" smtClean="0"/>
              <a:t>2025/3/25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21788929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9"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3" y="987430"/>
            <a:ext cx="4629151" cy="4873625"/>
          </a:xfrm>
        </p:spPr>
        <p:txBody>
          <a:bodyPr anchor="t"/>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9"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9429BF3F-A2AC-4C1B-9CCF-A0B302A889C1}" type="datetime1">
              <a:rPr kumimoji="1" lang="ja-JP" altLang="en-US" smtClean="0"/>
              <a:t>2025/3/25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31663058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365130"/>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1"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1" y="6356355"/>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A9E7C8-9310-4E79-AD4E-176E78815853}" type="datetime1">
              <a:rPr kumimoji="1" lang="ja-JP" altLang="en-US" smtClean="0"/>
              <a:t>2025/3/25</a:t>
            </a:fld>
            <a:endParaRPr kumimoji="1" lang="ja-JP" altLang="en-US"/>
          </a:p>
        </p:txBody>
      </p:sp>
      <p:sp>
        <p:nvSpPr>
          <p:cNvPr id="5" name="Footer Placeholder 4"/>
          <p:cNvSpPr>
            <a:spLocks noGrp="1"/>
          </p:cNvSpPr>
          <p:nvPr>
            <p:ph type="ftr" sz="quarter" idx="3"/>
          </p:nvPr>
        </p:nvSpPr>
        <p:spPr>
          <a:xfrm>
            <a:off x="3028951" y="6356355"/>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1" y="635635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248344856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ftr="0" dt="0"/>
  <p:txStyles>
    <p:titleStyle>
      <a:lvl1pPr algn="l" defTabSz="914354"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354" rtl="0" eaLnBrk="1" latinLnBrk="0" hangingPunct="1">
        <a:defRPr kumimoji="1" sz="1800" kern="1200">
          <a:solidFill>
            <a:schemeClr val="tx1"/>
          </a:solidFill>
          <a:latin typeface="+mn-lt"/>
          <a:ea typeface="+mn-ea"/>
          <a:cs typeface="+mn-cs"/>
        </a:defRPr>
      </a:lvl1pPr>
      <a:lvl2pPr marL="457178" algn="l" defTabSz="914354" rtl="0" eaLnBrk="1" latinLnBrk="0" hangingPunct="1">
        <a:defRPr kumimoji="1" sz="1800" kern="1200">
          <a:solidFill>
            <a:schemeClr val="tx1"/>
          </a:solidFill>
          <a:latin typeface="+mn-lt"/>
          <a:ea typeface="+mn-ea"/>
          <a:cs typeface="+mn-cs"/>
        </a:defRPr>
      </a:lvl2pPr>
      <a:lvl3pPr marL="914354" algn="l" defTabSz="914354" rtl="0" eaLnBrk="1" latinLnBrk="0" hangingPunct="1">
        <a:defRPr kumimoji="1" sz="1800" kern="1200">
          <a:solidFill>
            <a:schemeClr val="tx1"/>
          </a:solidFill>
          <a:latin typeface="+mn-lt"/>
          <a:ea typeface="+mn-ea"/>
          <a:cs typeface="+mn-cs"/>
        </a:defRPr>
      </a:lvl3pPr>
      <a:lvl4pPr marL="1371532" algn="l" defTabSz="914354" rtl="0" eaLnBrk="1" latinLnBrk="0" hangingPunct="1">
        <a:defRPr kumimoji="1" sz="1800" kern="1200">
          <a:solidFill>
            <a:schemeClr val="tx1"/>
          </a:solidFill>
          <a:latin typeface="+mn-lt"/>
          <a:ea typeface="+mn-ea"/>
          <a:cs typeface="+mn-cs"/>
        </a:defRPr>
      </a:lvl4pPr>
      <a:lvl5pPr marL="1828709" algn="l" defTabSz="914354" rtl="0" eaLnBrk="1" latinLnBrk="0" hangingPunct="1">
        <a:defRPr kumimoji="1" sz="1800" kern="1200">
          <a:solidFill>
            <a:schemeClr val="tx1"/>
          </a:solidFill>
          <a:latin typeface="+mn-lt"/>
          <a:ea typeface="+mn-ea"/>
          <a:cs typeface="+mn-cs"/>
        </a:defRPr>
      </a:lvl5pPr>
      <a:lvl6pPr marL="2285886" algn="l" defTabSz="914354" rtl="0" eaLnBrk="1" latinLnBrk="0" hangingPunct="1">
        <a:defRPr kumimoji="1" sz="1800" kern="1200">
          <a:solidFill>
            <a:schemeClr val="tx1"/>
          </a:solidFill>
          <a:latin typeface="+mn-lt"/>
          <a:ea typeface="+mn-ea"/>
          <a:cs typeface="+mn-cs"/>
        </a:defRPr>
      </a:lvl6pPr>
      <a:lvl7pPr marL="2743062" algn="l" defTabSz="914354" rtl="0" eaLnBrk="1" latinLnBrk="0" hangingPunct="1">
        <a:defRPr kumimoji="1" sz="1800" kern="1200">
          <a:solidFill>
            <a:schemeClr val="tx1"/>
          </a:solidFill>
          <a:latin typeface="+mn-lt"/>
          <a:ea typeface="+mn-ea"/>
          <a:cs typeface="+mn-cs"/>
        </a:defRPr>
      </a:lvl7pPr>
      <a:lvl8pPr marL="3200240" algn="l" defTabSz="914354" rtl="0" eaLnBrk="1" latinLnBrk="0" hangingPunct="1">
        <a:defRPr kumimoji="1" sz="1800" kern="1200">
          <a:solidFill>
            <a:schemeClr val="tx1"/>
          </a:solidFill>
          <a:latin typeface="+mn-lt"/>
          <a:ea typeface="+mn-ea"/>
          <a:cs typeface="+mn-cs"/>
        </a:defRPr>
      </a:lvl8pPr>
      <a:lvl9pPr marL="3657418" algn="l" defTabSz="914354"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emf"/><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jpeg"/></Relationships>
</file>

<file path=ppt/slides/_rels/slide21.xml.rels><?xml version="1.0" encoding="UTF-8" standalone="yes"?>
<Relationships xmlns="http://schemas.openxmlformats.org/package/2006/relationships"><Relationship Id="rId8" Type="http://schemas.openxmlformats.org/officeDocument/2006/relationships/image" Target="../media/image29.jpeg"/><Relationship Id="rId3" Type="http://schemas.microsoft.com/office/2007/relationships/hdphoto" Target="../media/hdphoto1.wdp"/><Relationship Id="rId7" Type="http://schemas.openxmlformats.org/officeDocument/2006/relationships/image" Target="../media/image28.jpe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2B17B1D3-76D5-4CDF-9270-8775D705759A}"/>
              </a:ext>
            </a:extLst>
          </p:cNvPr>
          <p:cNvSpPr txBox="1"/>
          <p:nvPr/>
        </p:nvSpPr>
        <p:spPr>
          <a:xfrm>
            <a:off x="0" y="2890391"/>
            <a:ext cx="9144000" cy="1077218"/>
          </a:xfrm>
          <a:prstGeom prst="rect">
            <a:avLst/>
          </a:prstGeom>
          <a:solidFill>
            <a:schemeClr val="accent5">
              <a:lumMod val="50000"/>
            </a:schemeClr>
          </a:solidFill>
          <a:ln>
            <a:noFill/>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kumimoji="1" lang="ja-JP" altLang="en-US" sz="3200" dirty="0">
                <a:latin typeface="BIZ UDPゴシック" panose="020B0400000000000000" pitchFamily="50" charset="-128"/>
                <a:ea typeface="BIZ UDPゴシック" panose="020B0400000000000000" pitchFamily="50" charset="-128"/>
              </a:rPr>
              <a:t>　公共事業における</a:t>
            </a:r>
          </a:p>
          <a:p>
            <a:pPr algn="ctr"/>
            <a:r>
              <a:rPr kumimoji="1" lang="ja-JP" altLang="en-US" sz="3200" dirty="0">
                <a:latin typeface="BIZ UDPゴシック" panose="020B0400000000000000" pitchFamily="50" charset="-128"/>
                <a:ea typeface="BIZ UDPゴシック" panose="020B0400000000000000" pitchFamily="50" charset="-128"/>
              </a:rPr>
              <a:t>景観面での</a:t>
            </a:r>
            <a:r>
              <a:rPr kumimoji="1" lang="en-US" altLang="ja-JP" sz="3200" dirty="0">
                <a:latin typeface="BIZ UDPゴシック" panose="020B0400000000000000" pitchFamily="50" charset="-128"/>
                <a:ea typeface="BIZ UDPゴシック" panose="020B0400000000000000" pitchFamily="50" charset="-128"/>
              </a:rPr>
              <a:t>PDCA</a:t>
            </a:r>
            <a:r>
              <a:rPr kumimoji="1" lang="ja-JP" altLang="en-US" sz="3200" dirty="0">
                <a:latin typeface="BIZ UDPゴシック" panose="020B0400000000000000" pitchFamily="50" charset="-128"/>
                <a:ea typeface="BIZ UDPゴシック" panose="020B0400000000000000" pitchFamily="50" charset="-128"/>
              </a:rPr>
              <a:t>サイクル制度について</a:t>
            </a:r>
          </a:p>
        </p:txBody>
      </p:sp>
      <p:sp>
        <p:nvSpPr>
          <p:cNvPr id="8" name="スライド番号プレースホルダー 3">
            <a:extLst>
              <a:ext uri="{FF2B5EF4-FFF2-40B4-BE49-F238E27FC236}">
                <a16:creationId xmlns:a16="http://schemas.microsoft.com/office/drawing/2014/main" id="{5F0612E5-6C35-4CB0-B8D1-8B5E0508F51F}"/>
              </a:ext>
            </a:extLst>
          </p:cNvPr>
          <p:cNvSpPr txBox="1">
            <a:spLocks/>
          </p:cNvSpPr>
          <p:nvPr/>
        </p:nvSpPr>
        <p:spPr>
          <a:xfrm>
            <a:off x="8831581" y="6498886"/>
            <a:ext cx="319774"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E6FF35A-1FEA-4590-8179-217228840B8D}" type="slidenum">
              <a:rPr kumimoji="1" lang="ja-JP" altLang="en-US" sz="1400" b="1" smtClean="0">
                <a:solidFill>
                  <a:prstClr val="black"/>
                </a:solidFill>
                <a:latin typeface="游ゴシック" panose="020B0400000000000000" pitchFamily="50" charset="-128"/>
                <a:ea typeface="游ゴシック" panose="020B0400000000000000" pitchFamily="50" charset="-128"/>
              </a:rPr>
              <a:pPr/>
              <a:t>1</a:t>
            </a:fld>
            <a:endParaRPr kumimoji="1" lang="ja-JP" altLang="en-US" sz="1400" b="1" dirty="0">
              <a:solidFill>
                <a:prstClr val="black"/>
              </a:solidFill>
              <a:latin typeface="游ゴシック" panose="020B0400000000000000" pitchFamily="50" charset="-128"/>
              <a:ea typeface="游ゴシック" panose="020B0400000000000000" pitchFamily="50" charset="-128"/>
            </a:endParaRPr>
          </a:p>
        </p:txBody>
      </p:sp>
      <p:grpSp>
        <p:nvGrpSpPr>
          <p:cNvPr id="13" name="グループ化 12">
            <a:extLst>
              <a:ext uri="{FF2B5EF4-FFF2-40B4-BE49-F238E27FC236}">
                <a16:creationId xmlns:a16="http://schemas.microsoft.com/office/drawing/2014/main" id="{7FB7AE37-9CA3-4FD2-9ADB-F0C7BF95CA10}"/>
              </a:ext>
            </a:extLst>
          </p:cNvPr>
          <p:cNvGrpSpPr/>
          <p:nvPr/>
        </p:nvGrpSpPr>
        <p:grpSpPr>
          <a:xfrm>
            <a:off x="7853835" y="165123"/>
            <a:ext cx="1133856" cy="546303"/>
            <a:chOff x="8010144" y="95416"/>
            <a:chExt cx="1133856" cy="546303"/>
          </a:xfrm>
        </p:grpSpPr>
        <p:sp>
          <p:nvSpPr>
            <p:cNvPr id="14" name="正方形/長方形 13">
              <a:extLst>
                <a:ext uri="{FF2B5EF4-FFF2-40B4-BE49-F238E27FC236}">
                  <a16:creationId xmlns:a16="http://schemas.microsoft.com/office/drawing/2014/main" id="{04FA8F64-7EDE-4F29-A597-A74BBB43631D}"/>
                </a:ext>
              </a:extLst>
            </p:cNvPr>
            <p:cNvSpPr/>
            <p:nvPr/>
          </p:nvSpPr>
          <p:spPr>
            <a:xfrm>
              <a:off x="8010144" y="95416"/>
              <a:ext cx="1062294" cy="546303"/>
            </a:xfrm>
            <a:prstGeom prst="rect">
              <a:avLst/>
            </a:prstGeom>
            <a:solidFill>
              <a:srgbClr val="FFFFFF"/>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6D860606-9BB9-4CFF-810E-B4D990586AEE}"/>
                </a:ext>
              </a:extLst>
            </p:cNvPr>
            <p:cNvSpPr txBox="1"/>
            <p:nvPr/>
          </p:nvSpPr>
          <p:spPr>
            <a:xfrm>
              <a:off x="8081706" y="146442"/>
              <a:ext cx="1062294" cy="461665"/>
            </a:xfrm>
            <a:prstGeom prst="rect">
              <a:avLst/>
            </a:prstGeom>
            <a:noFill/>
          </p:spPr>
          <p:txBody>
            <a:bodyPr wrap="square" rtlCol="0">
              <a:spAutoFit/>
            </a:bodyPr>
            <a:lstStyle/>
            <a:p>
              <a:r>
                <a:rPr kumimoji="1" lang="ja-JP" altLang="en-US" sz="2400" dirty="0">
                  <a:solidFill>
                    <a:sysClr val="windowText" lastClr="000000"/>
                  </a:solidFill>
                  <a:latin typeface="BIZ UDPゴシック" panose="020B0400000000000000" pitchFamily="50" charset="-128"/>
                  <a:ea typeface="BIZ UDPゴシック" panose="020B0400000000000000" pitchFamily="50" charset="-128"/>
                </a:rPr>
                <a:t>資料</a:t>
              </a:r>
              <a:r>
                <a:rPr kumimoji="1" lang="en-US" altLang="ja-JP" sz="2400" dirty="0">
                  <a:solidFill>
                    <a:sysClr val="windowText" lastClr="000000"/>
                  </a:solidFill>
                  <a:latin typeface="BIZ UDPゴシック" panose="020B0400000000000000" pitchFamily="50" charset="-128"/>
                  <a:ea typeface="BIZ UDPゴシック" panose="020B0400000000000000" pitchFamily="50" charset="-128"/>
                </a:rPr>
                <a:t>2</a:t>
              </a:r>
            </a:p>
          </p:txBody>
        </p:sp>
      </p:grpSp>
      <p:sp>
        <p:nvSpPr>
          <p:cNvPr id="16" name="テキスト ボックス 15">
            <a:extLst>
              <a:ext uri="{FF2B5EF4-FFF2-40B4-BE49-F238E27FC236}">
                <a16:creationId xmlns:a16="http://schemas.microsoft.com/office/drawing/2014/main" id="{FFB40C44-A16A-4849-BFF5-280CF125027C}"/>
              </a:ext>
            </a:extLst>
          </p:cNvPr>
          <p:cNvSpPr txBox="1"/>
          <p:nvPr/>
        </p:nvSpPr>
        <p:spPr>
          <a:xfrm>
            <a:off x="156309" y="165123"/>
            <a:ext cx="4686035" cy="33855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kumimoji="1" lang="ja-JP" altLang="en-US" sz="1600" dirty="0">
                <a:latin typeface="BIZ UDPゴシック" panose="020B0400000000000000" pitchFamily="50" charset="-128"/>
                <a:ea typeface="BIZ UDPゴシック" panose="020B0400000000000000" pitchFamily="50" charset="-128"/>
              </a:rPr>
              <a:t>令和６年度 第１回 大阪府景観審議会　</a:t>
            </a:r>
            <a:r>
              <a:rPr kumimoji="1" lang="en-US" altLang="ja-JP" sz="1600" dirty="0">
                <a:latin typeface="BIZ UDPゴシック" panose="020B0400000000000000" pitchFamily="50" charset="-128"/>
                <a:ea typeface="BIZ UDPゴシック" panose="020B0400000000000000" pitchFamily="50" charset="-128"/>
              </a:rPr>
              <a:t>《</a:t>
            </a:r>
            <a:r>
              <a:rPr kumimoji="1" lang="ja-JP" altLang="en-US" sz="1600" dirty="0">
                <a:latin typeface="BIZ UDPゴシック" panose="020B0400000000000000" pitchFamily="50" charset="-128"/>
                <a:ea typeface="BIZ UDPゴシック" panose="020B0400000000000000" pitchFamily="50" charset="-128"/>
              </a:rPr>
              <a:t>議題（</a:t>
            </a:r>
            <a:r>
              <a:rPr kumimoji="1" lang="en-US" altLang="ja-JP" sz="1600" dirty="0">
                <a:latin typeface="BIZ UDPゴシック" panose="020B0400000000000000" pitchFamily="50" charset="-128"/>
                <a:ea typeface="BIZ UDPゴシック" panose="020B0400000000000000" pitchFamily="50" charset="-128"/>
              </a:rPr>
              <a:t>2</a:t>
            </a:r>
            <a:r>
              <a:rPr kumimoji="1" lang="ja-JP" altLang="en-US" sz="1600" dirty="0">
                <a:latin typeface="BIZ UDPゴシック" panose="020B0400000000000000" pitchFamily="50" charset="-128"/>
                <a:ea typeface="BIZ UDPゴシック" panose="020B0400000000000000" pitchFamily="50" charset="-128"/>
              </a:rPr>
              <a:t>）</a:t>
            </a:r>
            <a:r>
              <a:rPr kumimoji="1" lang="en-US" altLang="ja-JP" sz="1600" dirty="0">
                <a:latin typeface="BIZ UDPゴシック" panose="020B0400000000000000" pitchFamily="50" charset="-128"/>
                <a:ea typeface="BIZ UDPゴシック" panose="020B0400000000000000" pitchFamily="50" charset="-128"/>
              </a:rPr>
              <a:t>》</a:t>
            </a:r>
          </a:p>
        </p:txBody>
      </p:sp>
    </p:spTree>
    <p:extLst>
      <p:ext uri="{BB962C8B-B14F-4D97-AF65-F5344CB8AC3E}">
        <p14:creationId xmlns:p14="http://schemas.microsoft.com/office/powerpoint/2010/main" val="9944581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7C568A30-8671-4CD7-AE3E-53A5C6EC713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510540" y="1912621"/>
            <a:ext cx="6725920" cy="4151094"/>
          </a:xfrm>
          <a:prstGeom prst="rect">
            <a:avLst/>
          </a:prstGeom>
        </p:spPr>
      </p:pic>
      <p:pic>
        <p:nvPicPr>
          <p:cNvPr id="14" name="図 13">
            <a:extLst>
              <a:ext uri="{FF2B5EF4-FFF2-40B4-BE49-F238E27FC236}">
                <a16:creationId xmlns:a16="http://schemas.microsoft.com/office/drawing/2014/main" id="{F1C18C31-7A29-4DF1-8B58-F9AECA1BD070}"/>
              </a:ext>
            </a:extLst>
          </p:cNvPr>
          <p:cNvPicPr>
            <a:picLocks noChangeAspect="1"/>
          </p:cNvPicPr>
          <p:nvPr/>
        </p:nvPicPr>
        <p:blipFill rotWithShape="1">
          <a:blip r:embed="rId3"/>
          <a:srcRect l="16519" t="31432" r="17386" b="6612"/>
          <a:stretch/>
        </p:blipFill>
        <p:spPr>
          <a:xfrm>
            <a:off x="5329070" y="4566353"/>
            <a:ext cx="3700926" cy="2168285"/>
          </a:xfrm>
          <a:prstGeom prst="rect">
            <a:avLst/>
          </a:prstGeom>
        </p:spPr>
      </p:pic>
      <p:pic>
        <p:nvPicPr>
          <p:cNvPr id="5" name="図 4">
            <a:extLst>
              <a:ext uri="{FF2B5EF4-FFF2-40B4-BE49-F238E27FC236}">
                <a16:creationId xmlns:a16="http://schemas.microsoft.com/office/drawing/2014/main" id="{48F26FB6-E8EF-4426-B596-25B74E8EB70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5438364" y="575548"/>
            <a:ext cx="3591632" cy="2705876"/>
          </a:xfrm>
          <a:prstGeom prst="rect">
            <a:avLst/>
          </a:prstGeom>
        </p:spPr>
      </p:pic>
      <p:sp>
        <p:nvSpPr>
          <p:cNvPr id="17" name="正方形/長方形 16">
            <a:extLst>
              <a:ext uri="{FF2B5EF4-FFF2-40B4-BE49-F238E27FC236}">
                <a16:creationId xmlns:a16="http://schemas.microsoft.com/office/drawing/2014/main" id="{4FBB7762-FCAC-4F0D-B092-FCA026686E8D}"/>
              </a:ext>
            </a:extLst>
          </p:cNvPr>
          <p:cNvSpPr/>
          <p:nvPr/>
        </p:nvSpPr>
        <p:spPr>
          <a:xfrm>
            <a:off x="0" y="0"/>
            <a:ext cx="9144000" cy="540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sz="2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　付近見取図・現況写真</a:t>
            </a:r>
          </a:p>
        </p:txBody>
      </p:sp>
      <p:sp>
        <p:nvSpPr>
          <p:cNvPr id="62" name="二等辺三角形 61">
            <a:extLst>
              <a:ext uri="{FF2B5EF4-FFF2-40B4-BE49-F238E27FC236}">
                <a16:creationId xmlns:a16="http://schemas.microsoft.com/office/drawing/2014/main" id="{3C03972D-538C-4224-99AC-B26D78E6D175}"/>
              </a:ext>
            </a:extLst>
          </p:cNvPr>
          <p:cNvSpPr/>
          <p:nvPr/>
        </p:nvSpPr>
        <p:spPr>
          <a:xfrm rot="10800000">
            <a:off x="4764256" y="3390191"/>
            <a:ext cx="256642" cy="38718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二等辺三角形 62">
            <a:extLst>
              <a:ext uri="{FF2B5EF4-FFF2-40B4-BE49-F238E27FC236}">
                <a16:creationId xmlns:a16="http://schemas.microsoft.com/office/drawing/2014/main" id="{CA5FBD55-B7D9-41AD-84E7-308E61FF599A}"/>
              </a:ext>
            </a:extLst>
          </p:cNvPr>
          <p:cNvSpPr/>
          <p:nvPr/>
        </p:nvSpPr>
        <p:spPr>
          <a:xfrm rot="8443398">
            <a:off x="3662134" y="3453221"/>
            <a:ext cx="256642" cy="38718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二等辺三角形 74">
            <a:extLst>
              <a:ext uri="{FF2B5EF4-FFF2-40B4-BE49-F238E27FC236}">
                <a16:creationId xmlns:a16="http://schemas.microsoft.com/office/drawing/2014/main" id="{A170F02C-5C38-46F8-A4B6-D393D11C8A85}"/>
              </a:ext>
            </a:extLst>
          </p:cNvPr>
          <p:cNvSpPr/>
          <p:nvPr/>
        </p:nvSpPr>
        <p:spPr>
          <a:xfrm rot="8853259">
            <a:off x="1430048" y="2483193"/>
            <a:ext cx="256642" cy="38718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テキスト ボックス 75">
            <a:extLst>
              <a:ext uri="{FF2B5EF4-FFF2-40B4-BE49-F238E27FC236}">
                <a16:creationId xmlns:a16="http://schemas.microsoft.com/office/drawing/2014/main" id="{E40C85B5-52DD-4273-ABC9-0F59822C1E1E}"/>
              </a:ext>
            </a:extLst>
          </p:cNvPr>
          <p:cNvSpPr txBox="1"/>
          <p:nvPr/>
        </p:nvSpPr>
        <p:spPr>
          <a:xfrm>
            <a:off x="5478820" y="2859063"/>
            <a:ext cx="415498" cy="369332"/>
          </a:xfrm>
          <a:prstGeom prst="rect">
            <a:avLst/>
          </a:prstGeom>
          <a:solidFill>
            <a:schemeClr val="bg1"/>
          </a:solidFill>
        </p:spPr>
        <p:txBody>
          <a:bodyPr wrap="none" rtlCol="0">
            <a:spAutoFit/>
          </a:bodyPr>
          <a:lstStyle/>
          <a:p>
            <a:r>
              <a:rPr kumimoji="1" lang="ja-JP" altLang="en-US" dirty="0"/>
              <a:t>②</a:t>
            </a:r>
          </a:p>
        </p:txBody>
      </p:sp>
      <p:sp>
        <p:nvSpPr>
          <p:cNvPr id="79" name="テキスト ボックス 78">
            <a:extLst>
              <a:ext uri="{FF2B5EF4-FFF2-40B4-BE49-F238E27FC236}">
                <a16:creationId xmlns:a16="http://schemas.microsoft.com/office/drawing/2014/main" id="{8506ACA2-A9BB-40D5-BEF7-99995AFAF19B}"/>
              </a:ext>
            </a:extLst>
          </p:cNvPr>
          <p:cNvSpPr txBox="1"/>
          <p:nvPr/>
        </p:nvSpPr>
        <p:spPr>
          <a:xfrm>
            <a:off x="4692290" y="2962571"/>
            <a:ext cx="415498" cy="369332"/>
          </a:xfrm>
          <a:prstGeom prst="rect">
            <a:avLst/>
          </a:prstGeom>
          <a:solidFill>
            <a:schemeClr val="bg1"/>
          </a:solidFill>
        </p:spPr>
        <p:txBody>
          <a:bodyPr wrap="none" rtlCol="0">
            <a:spAutoFit/>
          </a:bodyPr>
          <a:lstStyle/>
          <a:p>
            <a:r>
              <a:rPr kumimoji="1" lang="ja-JP" altLang="en-US" dirty="0"/>
              <a:t>②</a:t>
            </a:r>
          </a:p>
        </p:txBody>
      </p:sp>
      <p:sp>
        <p:nvSpPr>
          <p:cNvPr id="80" name="テキスト ボックス 79">
            <a:extLst>
              <a:ext uri="{FF2B5EF4-FFF2-40B4-BE49-F238E27FC236}">
                <a16:creationId xmlns:a16="http://schemas.microsoft.com/office/drawing/2014/main" id="{812A5AA1-7693-442C-AF9F-CEED71C283EF}"/>
              </a:ext>
            </a:extLst>
          </p:cNvPr>
          <p:cNvSpPr txBox="1"/>
          <p:nvPr/>
        </p:nvSpPr>
        <p:spPr>
          <a:xfrm>
            <a:off x="3183894" y="3159605"/>
            <a:ext cx="415498" cy="369332"/>
          </a:xfrm>
          <a:prstGeom prst="rect">
            <a:avLst/>
          </a:prstGeom>
          <a:solidFill>
            <a:schemeClr val="bg1"/>
          </a:solidFill>
        </p:spPr>
        <p:txBody>
          <a:bodyPr wrap="none" rtlCol="0">
            <a:spAutoFit/>
          </a:bodyPr>
          <a:lstStyle/>
          <a:p>
            <a:r>
              <a:rPr kumimoji="1" lang="ja-JP" altLang="en-US" dirty="0"/>
              <a:t>①</a:t>
            </a:r>
          </a:p>
        </p:txBody>
      </p:sp>
      <p:sp>
        <p:nvSpPr>
          <p:cNvPr id="86" name="テキスト ボックス 85">
            <a:extLst>
              <a:ext uri="{FF2B5EF4-FFF2-40B4-BE49-F238E27FC236}">
                <a16:creationId xmlns:a16="http://schemas.microsoft.com/office/drawing/2014/main" id="{1F77D3C2-72EB-4897-AE6F-A0807904EC7B}"/>
              </a:ext>
            </a:extLst>
          </p:cNvPr>
          <p:cNvSpPr txBox="1"/>
          <p:nvPr/>
        </p:nvSpPr>
        <p:spPr>
          <a:xfrm>
            <a:off x="3878109" y="1514614"/>
            <a:ext cx="415498" cy="369332"/>
          </a:xfrm>
          <a:prstGeom prst="rect">
            <a:avLst/>
          </a:prstGeom>
          <a:solidFill>
            <a:schemeClr val="bg1"/>
          </a:solidFill>
        </p:spPr>
        <p:txBody>
          <a:bodyPr wrap="none" rtlCol="0">
            <a:spAutoFit/>
          </a:bodyPr>
          <a:lstStyle/>
          <a:p>
            <a:r>
              <a:rPr kumimoji="1" lang="ja-JP" altLang="en-US" dirty="0"/>
              <a:t>⑥</a:t>
            </a:r>
          </a:p>
        </p:txBody>
      </p:sp>
      <p:pic>
        <p:nvPicPr>
          <p:cNvPr id="7" name="図 6">
            <a:extLst>
              <a:ext uri="{FF2B5EF4-FFF2-40B4-BE49-F238E27FC236}">
                <a16:creationId xmlns:a16="http://schemas.microsoft.com/office/drawing/2014/main" id="{F8B4B5B2-2D69-490B-976B-52794A57EB52}"/>
              </a:ext>
            </a:extLst>
          </p:cNvPr>
          <p:cNvPicPr>
            <a:picLocks noChangeAspect="1"/>
          </p:cNvPicPr>
          <p:nvPr/>
        </p:nvPicPr>
        <p:blipFill rotWithShape="1">
          <a:blip r:embed="rId5"/>
          <a:srcRect l="16444" t="31432" r="10889" b="5923"/>
          <a:stretch/>
        </p:blipFill>
        <p:spPr>
          <a:xfrm>
            <a:off x="156316" y="642459"/>
            <a:ext cx="4275698" cy="2303805"/>
          </a:xfrm>
          <a:prstGeom prst="rect">
            <a:avLst/>
          </a:prstGeom>
        </p:spPr>
      </p:pic>
      <p:sp>
        <p:nvSpPr>
          <p:cNvPr id="77" name="テキスト ボックス 76">
            <a:extLst>
              <a:ext uri="{FF2B5EF4-FFF2-40B4-BE49-F238E27FC236}">
                <a16:creationId xmlns:a16="http://schemas.microsoft.com/office/drawing/2014/main" id="{E920162C-2612-458C-A251-1D26779756FC}"/>
              </a:ext>
            </a:extLst>
          </p:cNvPr>
          <p:cNvSpPr txBox="1"/>
          <p:nvPr/>
        </p:nvSpPr>
        <p:spPr>
          <a:xfrm>
            <a:off x="195582" y="2525522"/>
            <a:ext cx="415498" cy="369332"/>
          </a:xfrm>
          <a:prstGeom prst="rect">
            <a:avLst/>
          </a:prstGeom>
          <a:solidFill>
            <a:schemeClr val="bg1"/>
          </a:solidFill>
        </p:spPr>
        <p:txBody>
          <a:bodyPr wrap="none" rtlCol="0">
            <a:spAutoFit/>
          </a:bodyPr>
          <a:lstStyle/>
          <a:p>
            <a:r>
              <a:rPr kumimoji="1" lang="ja-JP" altLang="en-US" dirty="0"/>
              <a:t>①</a:t>
            </a:r>
          </a:p>
        </p:txBody>
      </p:sp>
      <p:sp>
        <p:nvSpPr>
          <p:cNvPr id="8" name="フリーフォーム: 図形 7">
            <a:extLst>
              <a:ext uri="{FF2B5EF4-FFF2-40B4-BE49-F238E27FC236}">
                <a16:creationId xmlns:a16="http://schemas.microsoft.com/office/drawing/2014/main" id="{BFFB1687-1331-4895-B1F4-7B2579100592}"/>
              </a:ext>
            </a:extLst>
          </p:cNvPr>
          <p:cNvSpPr/>
          <p:nvPr/>
        </p:nvSpPr>
        <p:spPr>
          <a:xfrm>
            <a:off x="156210" y="1912621"/>
            <a:ext cx="3710940" cy="651510"/>
          </a:xfrm>
          <a:custGeom>
            <a:avLst/>
            <a:gdLst>
              <a:gd name="connsiteX0" fmla="*/ 0 w 2884170"/>
              <a:gd name="connsiteY0" fmla="*/ 0 h 632460"/>
              <a:gd name="connsiteX1" fmla="*/ 1809750 w 2884170"/>
              <a:gd name="connsiteY1" fmla="*/ 632460 h 632460"/>
              <a:gd name="connsiteX2" fmla="*/ 2884170 w 2884170"/>
              <a:gd name="connsiteY2" fmla="*/ 621030 h 632460"/>
              <a:gd name="connsiteX0" fmla="*/ 0 w 3703320"/>
              <a:gd name="connsiteY0" fmla="*/ 19050 h 651510"/>
              <a:gd name="connsiteX1" fmla="*/ 1809750 w 3703320"/>
              <a:gd name="connsiteY1" fmla="*/ 651510 h 651510"/>
              <a:gd name="connsiteX2" fmla="*/ 3703320 w 3703320"/>
              <a:gd name="connsiteY2" fmla="*/ 0 h 651510"/>
              <a:gd name="connsiteX0" fmla="*/ 0 w 3703320"/>
              <a:gd name="connsiteY0" fmla="*/ 19050 h 652611"/>
              <a:gd name="connsiteX1" fmla="*/ 1809750 w 3703320"/>
              <a:gd name="connsiteY1" fmla="*/ 651510 h 652611"/>
              <a:gd name="connsiteX2" fmla="*/ 3139440 w 3703320"/>
              <a:gd name="connsiteY2" fmla="*/ 167640 h 652611"/>
              <a:gd name="connsiteX3" fmla="*/ 3703320 w 3703320"/>
              <a:gd name="connsiteY3" fmla="*/ 0 h 652611"/>
              <a:gd name="connsiteX0" fmla="*/ 0 w 3703320"/>
              <a:gd name="connsiteY0" fmla="*/ 19050 h 693348"/>
              <a:gd name="connsiteX1" fmla="*/ 1809750 w 3703320"/>
              <a:gd name="connsiteY1" fmla="*/ 651510 h 693348"/>
              <a:gd name="connsiteX2" fmla="*/ 2891790 w 3703320"/>
              <a:gd name="connsiteY2" fmla="*/ 632460 h 693348"/>
              <a:gd name="connsiteX3" fmla="*/ 3703320 w 3703320"/>
              <a:gd name="connsiteY3" fmla="*/ 0 h 693348"/>
              <a:gd name="connsiteX0" fmla="*/ 0 w 3703320"/>
              <a:gd name="connsiteY0" fmla="*/ 19050 h 651510"/>
              <a:gd name="connsiteX1" fmla="*/ 1809750 w 3703320"/>
              <a:gd name="connsiteY1" fmla="*/ 651510 h 651510"/>
              <a:gd name="connsiteX2" fmla="*/ 2891790 w 3703320"/>
              <a:gd name="connsiteY2" fmla="*/ 632460 h 651510"/>
              <a:gd name="connsiteX3" fmla="*/ 3703320 w 3703320"/>
              <a:gd name="connsiteY3" fmla="*/ 0 h 651510"/>
              <a:gd name="connsiteX0" fmla="*/ 0 w 3703320"/>
              <a:gd name="connsiteY0" fmla="*/ 19050 h 651510"/>
              <a:gd name="connsiteX1" fmla="*/ 1809750 w 3703320"/>
              <a:gd name="connsiteY1" fmla="*/ 651510 h 651510"/>
              <a:gd name="connsiteX2" fmla="*/ 2891790 w 3703320"/>
              <a:gd name="connsiteY2" fmla="*/ 632460 h 651510"/>
              <a:gd name="connsiteX3" fmla="*/ 3703320 w 3703320"/>
              <a:gd name="connsiteY3" fmla="*/ 0 h 651510"/>
              <a:gd name="connsiteX0" fmla="*/ 0 w 3710940"/>
              <a:gd name="connsiteY0" fmla="*/ 19050 h 651510"/>
              <a:gd name="connsiteX1" fmla="*/ 1809750 w 3710940"/>
              <a:gd name="connsiteY1" fmla="*/ 651510 h 651510"/>
              <a:gd name="connsiteX2" fmla="*/ 2891790 w 3710940"/>
              <a:gd name="connsiteY2" fmla="*/ 632460 h 651510"/>
              <a:gd name="connsiteX3" fmla="*/ 3710940 w 3710940"/>
              <a:gd name="connsiteY3" fmla="*/ 0 h 651510"/>
            </a:gdLst>
            <a:ahLst/>
            <a:cxnLst>
              <a:cxn ang="0">
                <a:pos x="connsiteX0" y="connsiteY0"/>
              </a:cxn>
              <a:cxn ang="0">
                <a:pos x="connsiteX1" y="connsiteY1"/>
              </a:cxn>
              <a:cxn ang="0">
                <a:pos x="connsiteX2" y="connsiteY2"/>
              </a:cxn>
              <a:cxn ang="0">
                <a:pos x="connsiteX3" y="connsiteY3"/>
              </a:cxn>
            </a:cxnLst>
            <a:rect l="l" t="t" r="r" b="b"/>
            <a:pathLst>
              <a:path w="3710940" h="651510">
                <a:moveTo>
                  <a:pt x="0" y="19050"/>
                </a:moveTo>
                <a:lnTo>
                  <a:pt x="1809750" y="651510"/>
                </a:lnTo>
                <a:lnTo>
                  <a:pt x="2891790" y="632460"/>
                </a:lnTo>
                <a:lnTo>
                  <a:pt x="3710940" y="0"/>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図 11">
            <a:extLst>
              <a:ext uri="{FF2B5EF4-FFF2-40B4-BE49-F238E27FC236}">
                <a16:creationId xmlns:a16="http://schemas.microsoft.com/office/drawing/2014/main" id="{CA35A133-8116-4B01-8229-A6969485A901}"/>
              </a:ext>
            </a:extLst>
          </p:cNvPr>
          <p:cNvPicPr>
            <a:picLocks noChangeAspect="1"/>
          </p:cNvPicPr>
          <p:nvPr/>
        </p:nvPicPr>
        <p:blipFill rotWithShape="1">
          <a:blip r:embed="rId6"/>
          <a:srcRect l="16444" t="32775" r="18715" b="4400"/>
          <a:stretch/>
        </p:blipFill>
        <p:spPr>
          <a:xfrm>
            <a:off x="156210" y="4810991"/>
            <a:ext cx="3176566" cy="1923647"/>
          </a:xfrm>
          <a:prstGeom prst="rect">
            <a:avLst/>
          </a:prstGeom>
        </p:spPr>
      </p:pic>
      <p:sp>
        <p:nvSpPr>
          <p:cNvPr id="66" name="二等辺三角形 65">
            <a:extLst>
              <a:ext uri="{FF2B5EF4-FFF2-40B4-BE49-F238E27FC236}">
                <a16:creationId xmlns:a16="http://schemas.microsoft.com/office/drawing/2014/main" id="{509C6893-5F79-4CA4-AB70-6C45EF495608}"/>
              </a:ext>
            </a:extLst>
          </p:cNvPr>
          <p:cNvSpPr/>
          <p:nvPr/>
        </p:nvSpPr>
        <p:spPr>
          <a:xfrm rot="2679642">
            <a:off x="3596131" y="4777219"/>
            <a:ext cx="256642" cy="38718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二等辺三角形 71">
            <a:extLst>
              <a:ext uri="{FF2B5EF4-FFF2-40B4-BE49-F238E27FC236}">
                <a16:creationId xmlns:a16="http://schemas.microsoft.com/office/drawing/2014/main" id="{083CA2D4-6BA8-4F32-A69A-4462A40F7A1E}"/>
              </a:ext>
            </a:extLst>
          </p:cNvPr>
          <p:cNvSpPr/>
          <p:nvPr/>
        </p:nvSpPr>
        <p:spPr>
          <a:xfrm rot="215237">
            <a:off x="4741507" y="4549322"/>
            <a:ext cx="256642" cy="38718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テキスト ボックス 77">
            <a:extLst>
              <a:ext uri="{FF2B5EF4-FFF2-40B4-BE49-F238E27FC236}">
                <a16:creationId xmlns:a16="http://schemas.microsoft.com/office/drawing/2014/main" id="{B7B68644-3650-4878-A4F4-A6EBD4C81FCF}"/>
              </a:ext>
            </a:extLst>
          </p:cNvPr>
          <p:cNvSpPr txBox="1"/>
          <p:nvPr/>
        </p:nvSpPr>
        <p:spPr>
          <a:xfrm>
            <a:off x="195582" y="6328794"/>
            <a:ext cx="415498" cy="369332"/>
          </a:xfrm>
          <a:prstGeom prst="rect">
            <a:avLst/>
          </a:prstGeom>
          <a:solidFill>
            <a:schemeClr val="bg1"/>
          </a:solidFill>
        </p:spPr>
        <p:txBody>
          <a:bodyPr wrap="none" rtlCol="0">
            <a:spAutoFit/>
          </a:bodyPr>
          <a:lstStyle/>
          <a:p>
            <a:r>
              <a:rPr kumimoji="1" lang="ja-JP" altLang="en-US" dirty="0"/>
              <a:t>③</a:t>
            </a:r>
          </a:p>
        </p:txBody>
      </p:sp>
      <p:sp>
        <p:nvSpPr>
          <p:cNvPr id="81" name="テキスト ボックス 80">
            <a:extLst>
              <a:ext uri="{FF2B5EF4-FFF2-40B4-BE49-F238E27FC236}">
                <a16:creationId xmlns:a16="http://schemas.microsoft.com/office/drawing/2014/main" id="{596F0631-B37C-489D-BA39-F5018FD984A9}"/>
              </a:ext>
            </a:extLst>
          </p:cNvPr>
          <p:cNvSpPr txBox="1"/>
          <p:nvPr/>
        </p:nvSpPr>
        <p:spPr>
          <a:xfrm>
            <a:off x="3516703" y="5270411"/>
            <a:ext cx="415498" cy="369332"/>
          </a:xfrm>
          <a:prstGeom prst="rect">
            <a:avLst/>
          </a:prstGeom>
          <a:solidFill>
            <a:schemeClr val="bg1"/>
          </a:solidFill>
        </p:spPr>
        <p:txBody>
          <a:bodyPr wrap="none" rtlCol="0">
            <a:spAutoFit/>
          </a:bodyPr>
          <a:lstStyle/>
          <a:p>
            <a:r>
              <a:rPr kumimoji="1" lang="ja-JP" altLang="en-US" dirty="0"/>
              <a:t>③</a:t>
            </a:r>
          </a:p>
        </p:txBody>
      </p:sp>
      <p:sp>
        <p:nvSpPr>
          <p:cNvPr id="83" name="テキスト ボックス 82">
            <a:extLst>
              <a:ext uri="{FF2B5EF4-FFF2-40B4-BE49-F238E27FC236}">
                <a16:creationId xmlns:a16="http://schemas.microsoft.com/office/drawing/2014/main" id="{27E6BE85-E1C1-4D36-911E-A0C334E56AA9}"/>
              </a:ext>
            </a:extLst>
          </p:cNvPr>
          <p:cNvSpPr txBox="1"/>
          <p:nvPr/>
        </p:nvSpPr>
        <p:spPr>
          <a:xfrm>
            <a:off x="4662079" y="5029738"/>
            <a:ext cx="415498" cy="369332"/>
          </a:xfrm>
          <a:prstGeom prst="rect">
            <a:avLst/>
          </a:prstGeom>
          <a:solidFill>
            <a:schemeClr val="bg1"/>
          </a:solidFill>
        </p:spPr>
        <p:txBody>
          <a:bodyPr wrap="none" rtlCol="0">
            <a:spAutoFit/>
          </a:bodyPr>
          <a:lstStyle/>
          <a:p>
            <a:r>
              <a:rPr kumimoji="1" lang="ja-JP" altLang="en-US" dirty="0"/>
              <a:t>④</a:t>
            </a:r>
          </a:p>
        </p:txBody>
      </p:sp>
      <p:sp>
        <p:nvSpPr>
          <p:cNvPr id="15" name="フリーフォーム: 図形 14">
            <a:extLst>
              <a:ext uri="{FF2B5EF4-FFF2-40B4-BE49-F238E27FC236}">
                <a16:creationId xmlns:a16="http://schemas.microsoft.com/office/drawing/2014/main" id="{4D7D60E3-BF62-44EC-80A3-AAF9F957115E}"/>
              </a:ext>
            </a:extLst>
          </p:cNvPr>
          <p:cNvSpPr/>
          <p:nvPr/>
        </p:nvSpPr>
        <p:spPr>
          <a:xfrm>
            <a:off x="558800" y="5897879"/>
            <a:ext cx="2113280" cy="364490"/>
          </a:xfrm>
          <a:custGeom>
            <a:avLst/>
            <a:gdLst>
              <a:gd name="connsiteX0" fmla="*/ 0 w 2113280"/>
              <a:gd name="connsiteY0" fmla="*/ 0 h 375920"/>
              <a:gd name="connsiteX1" fmla="*/ 137160 w 2113280"/>
              <a:gd name="connsiteY1" fmla="*/ 269240 h 375920"/>
              <a:gd name="connsiteX2" fmla="*/ 701040 w 2113280"/>
              <a:gd name="connsiteY2" fmla="*/ 375920 h 375920"/>
              <a:gd name="connsiteX3" fmla="*/ 944880 w 2113280"/>
              <a:gd name="connsiteY3" fmla="*/ 330200 h 375920"/>
              <a:gd name="connsiteX4" fmla="*/ 2113280 w 2113280"/>
              <a:gd name="connsiteY4" fmla="*/ 15240 h 375920"/>
              <a:gd name="connsiteX0" fmla="*/ 0 w 2113280"/>
              <a:gd name="connsiteY0" fmla="*/ 0 h 332105"/>
              <a:gd name="connsiteX1" fmla="*/ 137160 w 2113280"/>
              <a:gd name="connsiteY1" fmla="*/ 269240 h 332105"/>
              <a:gd name="connsiteX2" fmla="*/ 661035 w 2113280"/>
              <a:gd name="connsiteY2" fmla="*/ 332105 h 332105"/>
              <a:gd name="connsiteX3" fmla="*/ 944880 w 2113280"/>
              <a:gd name="connsiteY3" fmla="*/ 330200 h 332105"/>
              <a:gd name="connsiteX4" fmla="*/ 2113280 w 2113280"/>
              <a:gd name="connsiteY4" fmla="*/ 15240 h 332105"/>
              <a:gd name="connsiteX0" fmla="*/ 0 w 2113280"/>
              <a:gd name="connsiteY0" fmla="*/ 0 h 330200"/>
              <a:gd name="connsiteX1" fmla="*/ 137160 w 2113280"/>
              <a:gd name="connsiteY1" fmla="*/ 269240 h 330200"/>
              <a:gd name="connsiteX2" fmla="*/ 944880 w 2113280"/>
              <a:gd name="connsiteY2" fmla="*/ 330200 h 330200"/>
              <a:gd name="connsiteX3" fmla="*/ 2113280 w 2113280"/>
              <a:gd name="connsiteY3" fmla="*/ 15240 h 330200"/>
              <a:gd name="connsiteX0" fmla="*/ 0 w 2113280"/>
              <a:gd name="connsiteY0" fmla="*/ 0 h 364490"/>
              <a:gd name="connsiteX1" fmla="*/ 137160 w 2113280"/>
              <a:gd name="connsiteY1" fmla="*/ 269240 h 364490"/>
              <a:gd name="connsiteX2" fmla="*/ 939165 w 2113280"/>
              <a:gd name="connsiteY2" fmla="*/ 364490 h 364490"/>
              <a:gd name="connsiteX3" fmla="*/ 2113280 w 2113280"/>
              <a:gd name="connsiteY3" fmla="*/ 15240 h 364490"/>
              <a:gd name="connsiteX0" fmla="*/ 0 w 2113280"/>
              <a:gd name="connsiteY0" fmla="*/ 0 h 364490"/>
              <a:gd name="connsiteX1" fmla="*/ 213360 w 2113280"/>
              <a:gd name="connsiteY1" fmla="*/ 282575 h 364490"/>
              <a:gd name="connsiteX2" fmla="*/ 939165 w 2113280"/>
              <a:gd name="connsiteY2" fmla="*/ 364490 h 364490"/>
              <a:gd name="connsiteX3" fmla="*/ 2113280 w 2113280"/>
              <a:gd name="connsiteY3" fmla="*/ 15240 h 364490"/>
              <a:gd name="connsiteX0" fmla="*/ 0 w 2113280"/>
              <a:gd name="connsiteY0" fmla="*/ 0 h 364490"/>
              <a:gd name="connsiteX1" fmla="*/ 213360 w 2113280"/>
              <a:gd name="connsiteY1" fmla="*/ 282575 h 364490"/>
              <a:gd name="connsiteX2" fmla="*/ 939165 w 2113280"/>
              <a:gd name="connsiteY2" fmla="*/ 364490 h 364490"/>
              <a:gd name="connsiteX3" fmla="*/ 2113280 w 2113280"/>
              <a:gd name="connsiteY3" fmla="*/ 15240 h 364490"/>
              <a:gd name="connsiteX0" fmla="*/ 0 w 2113280"/>
              <a:gd name="connsiteY0" fmla="*/ 0 h 364490"/>
              <a:gd name="connsiteX1" fmla="*/ 179070 w 2113280"/>
              <a:gd name="connsiteY1" fmla="*/ 286385 h 364490"/>
              <a:gd name="connsiteX2" fmla="*/ 939165 w 2113280"/>
              <a:gd name="connsiteY2" fmla="*/ 364490 h 364490"/>
              <a:gd name="connsiteX3" fmla="*/ 2113280 w 2113280"/>
              <a:gd name="connsiteY3" fmla="*/ 15240 h 364490"/>
              <a:gd name="connsiteX0" fmla="*/ 0 w 2113280"/>
              <a:gd name="connsiteY0" fmla="*/ 0 h 364490"/>
              <a:gd name="connsiteX1" fmla="*/ 106045 w 2113280"/>
              <a:gd name="connsiteY1" fmla="*/ 196216 h 364490"/>
              <a:gd name="connsiteX2" fmla="*/ 179070 w 2113280"/>
              <a:gd name="connsiteY2" fmla="*/ 286385 h 364490"/>
              <a:gd name="connsiteX3" fmla="*/ 939165 w 2113280"/>
              <a:gd name="connsiteY3" fmla="*/ 364490 h 364490"/>
              <a:gd name="connsiteX4" fmla="*/ 2113280 w 2113280"/>
              <a:gd name="connsiteY4" fmla="*/ 15240 h 364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3280" h="364490">
                <a:moveTo>
                  <a:pt x="0" y="0"/>
                </a:moveTo>
                <a:cubicBezTo>
                  <a:pt x="30268" y="48895"/>
                  <a:pt x="75777" y="147321"/>
                  <a:pt x="106045" y="196216"/>
                </a:cubicBezTo>
                <a:lnTo>
                  <a:pt x="179070" y="286385"/>
                </a:lnTo>
                <a:lnTo>
                  <a:pt x="939165" y="364490"/>
                </a:lnTo>
                <a:lnTo>
                  <a:pt x="2113280" y="15240"/>
                </a:ln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フリーフォーム: 図形 15">
            <a:extLst>
              <a:ext uri="{FF2B5EF4-FFF2-40B4-BE49-F238E27FC236}">
                <a16:creationId xmlns:a16="http://schemas.microsoft.com/office/drawing/2014/main" id="{D297AA2E-2C15-4E65-A32F-3647B8CA4380}"/>
              </a:ext>
            </a:extLst>
          </p:cNvPr>
          <p:cNvSpPr/>
          <p:nvPr/>
        </p:nvSpPr>
        <p:spPr>
          <a:xfrm>
            <a:off x="5328920" y="5651500"/>
            <a:ext cx="2661920" cy="746760"/>
          </a:xfrm>
          <a:custGeom>
            <a:avLst/>
            <a:gdLst>
              <a:gd name="connsiteX0" fmla="*/ 0 w 2661920"/>
              <a:gd name="connsiteY0" fmla="*/ 746760 h 746760"/>
              <a:gd name="connsiteX1" fmla="*/ 2661920 w 2661920"/>
              <a:gd name="connsiteY1" fmla="*/ 553720 h 746760"/>
              <a:gd name="connsiteX2" fmla="*/ 2199640 w 2661920"/>
              <a:gd name="connsiteY2" fmla="*/ 0 h 746760"/>
            </a:gdLst>
            <a:ahLst/>
            <a:cxnLst>
              <a:cxn ang="0">
                <a:pos x="connsiteX0" y="connsiteY0"/>
              </a:cxn>
              <a:cxn ang="0">
                <a:pos x="connsiteX1" y="connsiteY1"/>
              </a:cxn>
              <a:cxn ang="0">
                <a:pos x="connsiteX2" y="connsiteY2"/>
              </a:cxn>
            </a:cxnLst>
            <a:rect l="l" t="t" r="r" b="b"/>
            <a:pathLst>
              <a:path w="2661920" h="746760">
                <a:moveTo>
                  <a:pt x="0" y="746760"/>
                </a:moveTo>
                <a:lnTo>
                  <a:pt x="2661920" y="553720"/>
                </a:lnTo>
                <a:lnTo>
                  <a:pt x="2199640" y="0"/>
                </a:ln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テキスト ボックス 81">
            <a:extLst>
              <a:ext uri="{FF2B5EF4-FFF2-40B4-BE49-F238E27FC236}">
                <a16:creationId xmlns:a16="http://schemas.microsoft.com/office/drawing/2014/main" id="{11F9CF36-D207-4466-B940-A9265D2107C3}"/>
              </a:ext>
            </a:extLst>
          </p:cNvPr>
          <p:cNvSpPr txBox="1"/>
          <p:nvPr/>
        </p:nvSpPr>
        <p:spPr>
          <a:xfrm>
            <a:off x="5378316" y="6318634"/>
            <a:ext cx="415498" cy="369332"/>
          </a:xfrm>
          <a:prstGeom prst="rect">
            <a:avLst/>
          </a:prstGeom>
          <a:solidFill>
            <a:schemeClr val="bg1"/>
          </a:solidFill>
        </p:spPr>
        <p:txBody>
          <a:bodyPr wrap="none" rtlCol="0">
            <a:spAutoFit/>
          </a:bodyPr>
          <a:lstStyle/>
          <a:p>
            <a:r>
              <a:rPr kumimoji="1" lang="ja-JP" altLang="en-US" dirty="0"/>
              <a:t>④</a:t>
            </a:r>
          </a:p>
        </p:txBody>
      </p:sp>
      <p:pic>
        <p:nvPicPr>
          <p:cNvPr id="50" name="図 49">
            <a:extLst>
              <a:ext uri="{FF2B5EF4-FFF2-40B4-BE49-F238E27FC236}">
                <a16:creationId xmlns:a16="http://schemas.microsoft.com/office/drawing/2014/main" id="{0738B981-FD39-4D79-B449-20BC730B78F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7806425" y="3415718"/>
            <a:ext cx="594360" cy="663834"/>
          </a:xfrm>
          <a:prstGeom prst="rect">
            <a:avLst/>
          </a:prstGeom>
        </p:spPr>
      </p:pic>
      <p:sp>
        <p:nvSpPr>
          <p:cNvPr id="51" name="テキスト ボックス 50">
            <a:extLst>
              <a:ext uri="{FF2B5EF4-FFF2-40B4-BE49-F238E27FC236}">
                <a16:creationId xmlns:a16="http://schemas.microsoft.com/office/drawing/2014/main" id="{D394EA65-7C83-417E-B13C-D9B38A2ABF73}"/>
              </a:ext>
            </a:extLst>
          </p:cNvPr>
          <p:cNvSpPr txBox="1"/>
          <p:nvPr/>
        </p:nvSpPr>
        <p:spPr>
          <a:xfrm>
            <a:off x="348453" y="3059118"/>
            <a:ext cx="1251248" cy="338554"/>
          </a:xfrm>
          <a:prstGeom prst="rect">
            <a:avLst/>
          </a:prstGeom>
          <a:noFill/>
        </p:spPr>
        <p:txBody>
          <a:bodyPr wrap="square" rtlCol="0">
            <a:spAutoFit/>
          </a:bodyPr>
          <a:lstStyle/>
          <a:p>
            <a:r>
              <a:rPr kumimoji="1" lang="ja-JP" altLang="en-US" sz="16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付近見取図</a:t>
            </a:r>
            <a:endParaRPr kumimoji="1" lang="en-US" altLang="ja-JP" sz="16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53" name="スライド番号プレースホルダー 3">
            <a:extLst>
              <a:ext uri="{FF2B5EF4-FFF2-40B4-BE49-F238E27FC236}">
                <a16:creationId xmlns:a16="http://schemas.microsoft.com/office/drawing/2014/main" id="{21A9A764-7EF7-40F9-A7F8-EED9797E375B}"/>
              </a:ext>
            </a:extLst>
          </p:cNvPr>
          <p:cNvSpPr txBox="1">
            <a:spLocks/>
          </p:cNvSpPr>
          <p:nvPr/>
        </p:nvSpPr>
        <p:spPr>
          <a:xfrm>
            <a:off x="8556995" y="6498886"/>
            <a:ext cx="59436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E6FF35A-1FEA-4590-8179-217228840B8D}" type="slidenum">
              <a:rPr kumimoji="1" lang="ja-JP" altLang="en-US" sz="1400" b="1" smtClean="0">
                <a:solidFill>
                  <a:prstClr val="black"/>
                </a:solidFill>
                <a:latin typeface="游ゴシック" panose="020B0400000000000000" pitchFamily="50" charset="-128"/>
                <a:ea typeface="游ゴシック" panose="020B0400000000000000" pitchFamily="50" charset="-128"/>
              </a:rPr>
              <a:pPr/>
              <a:t>10</a:t>
            </a:fld>
            <a:endParaRPr kumimoji="1" lang="ja-JP" altLang="en-US" sz="1400" b="1" dirty="0">
              <a:solidFill>
                <a:prstClr val="black"/>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383462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29EA4C5F-9CE9-46F0-82F6-7C789546AC5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460500" y="1005839"/>
            <a:ext cx="6223000" cy="5608321"/>
          </a:xfrm>
          <a:prstGeom prst="rect">
            <a:avLst/>
          </a:prstGeom>
        </p:spPr>
      </p:pic>
      <p:sp>
        <p:nvSpPr>
          <p:cNvPr id="17" name="正方形/長方形 16">
            <a:extLst>
              <a:ext uri="{FF2B5EF4-FFF2-40B4-BE49-F238E27FC236}">
                <a16:creationId xmlns:a16="http://schemas.microsoft.com/office/drawing/2014/main" id="{4FBB7762-FCAC-4F0D-B092-FCA026686E8D}"/>
              </a:ext>
            </a:extLst>
          </p:cNvPr>
          <p:cNvSpPr/>
          <p:nvPr/>
        </p:nvSpPr>
        <p:spPr>
          <a:xfrm>
            <a:off x="0" y="0"/>
            <a:ext cx="9144000" cy="540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sz="2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　</a:t>
            </a:r>
            <a:r>
              <a:rPr kumimoji="1" lang="ja-JP" altLang="en-US" sz="2400" b="1" dirty="0">
                <a:solidFill>
                  <a:prstClr val="white"/>
                </a:solidFill>
                <a:latin typeface="BIZ UDPゴシック" panose="020B0400000000000000" pitchFamily="50" charset="-128"/>
                <a:ea typeface="BIZ UDPゴシック" panose="020B0400000000000000" pitchFamily="50" charset="-128"/>
              </a:rPr>
              <a:t>計画内容</a:t>
            </a:r>
            <a:endParaRPr kumimoji="1" lang="ja-JP" altLang="en-US" sz="2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5" name="テキスト ボックス 4">
            <a:extLst>
              <a:ext uri="{FF2B5EF4-FFF2-40B4-BE49-F238E27FC236}">
                <a16:creationId xmlns:a16="http://schemas.microsoft.com/office/drawing/2014/main" id="{186F3C5B-8018-4058-B51A-F069D30F1107}"/>
              </a:ext>
            </a:extLst>
          </p:cNvPr>
          <p:cNvSpPr txBox="1"/>
          <p:nvPr/>
        </p:nvSpPr>
        <p:spPr>
          <a:xfrm>
            <a:off x="433017" y="795932"/>
            <a:ext cx="908103" cy="338554"/>
          </a:xfrm>
          <a:prstGeom prst="rect">
            <a:avLst/>
          </a:prstGeom>
          <a:noFill/>
        </p:spPr>
        <p:txBody>
          <a:bodyPr wrap="square" rtlCol="0">
            <a:spAutoFit/>
          </a:bodyPr>
          <a:lstStyle/>
          <a:p>
            <a:r>
              <a:rPr kumimoji="1" lang="ja-JP" altLang="en-US" sz="1600" dirty="0">
                <a:solidFill>
                  <a:prstClr val="black"/>
                </a:solidFill>
                <a:latin typeface="BIZ UDPゴシック" panose="020B0400000000000000" pitchFamily="50" charset="-128"/>
                <a:ea typeface="BIZ UDPゴシック" panose="020B0400000000000000" pitchFamily="50" charset="-128"/>
              </a:rPr>
              <a:t>平面</a:t>
            </a:r>
            <a:r>
              <a:rPr kumimoji="1" lang="ja-JP" altLang="en-US" sz="16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図</a:t>
            </a:r>
            <a:endParaRPr kumimoji="1" lang="en-US" altLang="ja-JP" sz="16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pic>
        <p:nvPicPr>
          <p:cNvPr id="11" name="図 10">
            <a:extLst>
              <a:ext uri="{FF2B5EF4-FFF2-40B4-BE49-F238E27FC236}">
                <a16:creationId xmlns:a16="http://schemas.microsoft.com/office/drawing/2014/main" id="{681C61EB-13A5-458A-BCDF-ABB43206BBF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848600" y="1134486"/>
            <a:ext cx="594360" cy="663834"/>
          </a:xfrm>
          <a:prstGeom prst="rect">
            <a:avLst/>
          </a:prstGeom>
        </p:spPr>
      </p:pic>
      <p:sp>
        <p:nvSpPr>
          <p:cNvPr id="13" name="スライド番号プレースホルダー 3">
            <a:extLst>
              <a:ext uri="{FF2B5EF4-FFF2-40B4-BE49-F238E27FC236}">
                <a16:creationId xmlns:a16="http://schemas.microsoft.com/office/drawing/2014/main" id="{3B8C36CA-7270-41B4-B7AF-361335A0084B}"/>
              </a:ext>
            </a:extLst>
          </p:cNvPr>
          <p:cNvSpPr txBox="1">
            <a:spLocks/>
          </p:cNvSpPr>
          <p:nvPr/>
        </p:nvSpPr>
        <p:spPr>
          <a:xfrm>
            <a:off x="8556995" y="6498886"/>
            <a:ext cx="59436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E6FF35A-1FEA-4590-8179-217228840B8D}" type="slidenum">
              <a:rPr kumimoji="1" lang="ja-JP" altLang="en-US" sz="1400" b="1" smtClean="0">
                <a:solidFill>
                  <a:prstClr val="black"/>
                </a:solidFill>
                <a:latin typeface="游ゴシック" panose="020B0400000000000000" pitchFamily="50" charset="-128"/>
                <a:ea typeface="游ゴシック" panose="020B0400000000000000" pitchFamily="50" charset="-128"/>
              </a:rPr>
              <a:pPr/>
              <a:t>11</a:t>
            </a:fld>
            <a:endParaRPr kumimoji="1" lang="ja-JP" altLang="en-US" sz="1400" b="1" dirty="0">
              <a:solidFill>
                <a:prstClr val="black"/>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8674477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a:extLst>
              <a:ext uri="{FF2B5EF4-FFF2-40B4-BE49-F238E27FC236}">
                <a16:creationId xmlns:a16="http://schemas.microsoft.com/office/drawing/2014/main" id="{4FBB7762-FCAC-4F0D-B092-FCA026686E8D}"/>
              </a:ext>
            </a:extLst>
          </p:cNvPr>
          <p:cNvSpPr/>
          <p:nvPr/>
        </p:nvSpPr>
        <p:spPr>
          <a:xfrm>
            <a:off x="0" y="0"/>
            <a:ext cx="9144000" cy="540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sz="2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　計画内容</a:t>
            </a:r>
          </a:p>
        </p:txBody>
      </p:sp>
      <p:pic>
        <p:nvPicPr>
          <p:cNvPr id="5" name="図 4">
            <a:extLst>
              <a:ext uri="{FF2B5EF4-FFF2-40B4-BE49-F238E27FC236}">
                <a16:creationId xmlns:a16="http://schemas.microsoft.com/office/drawing/2014/main" id="{6744CC1B-83CE-4C78-92CC-0058E5583B9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520167" y="611120"/>
            <a:ext cx="8266226" cy="3208111"/>
          </a:xfrm>
          <a:prstGeom prst="rect">
            <a:avLst/>
          </a:prstGeom>
        </p:spPr>
      </p:pic>
      <p:sp>
        <p:nvSpPr>
          <p:cNvPr id="8" name="テキスト ボックス 7">
            <a:extLst>
              <a:ext uri="{FF2B5EF4-FFF2-40B4-BE49-F238E27FC236}">
                <a16:creationId xmlns:a16="http://schemas.microsoft.com/office/drawing/2014/main" id="{9274B766-78B5-45B1-B8A3-886ED961B519}"/>
              </a:ext>
            </a:extLst>
          </p:cNvPr>
          <p:cNvSpPr txBox="1"/>
          <p:nvPr/>
        </p:nvSpPr>
        <p:spPr>
          <a:xfrm>
            <a:off x="150534" y="661920"/>
            <a:ext cx="1250481" cy="301249"/>
          </a:xfrm>
          <a:prstGeom prst="rect">
            <a:avLst/>
          </a:prstGeom>
          <a:noFill/>
          <a:ln w="12700">
            <a:noFill/>
          </a:ln>
        </p:spPr>
        <p:txBody>
          <a:bodyPr wrap="square" lIns="0" tIns="36000" rIns="0" bIns="0" rtlCol="0">
            <a:noAutofit/>
          </a:bodyPr>
          <a:lstStyle/>
          <a:p>
            <a:pPr algn="ctr"/>
            <a:r>
              <a:rPr kumimoji="1" lang="ja-JP" altLang="en-US" sz="1400" dirty="0">
                <a:latin typeface="BIZ UDPゴシック" panose="020B0400000000000000" pitchFamily="50" charset="-128"/>
                <a:ea typeface="BIZ UDPゴシック" panose="020B0400000000000000" pitchFamily="50" charset="-128"/>
              </a:rPr>
              <a:t>外観イメージ</a:t>
            </a:r>
            <a:endParaRPr kumimoji="1" lang="en-US" altLang="ja-JP" sz="1400" dirty="0">
              <a:latin typeface="BIZ UDPゴシック" panose="020B0400000000000000" pitchFamily="50" charset="-128"/>
              <a:ea typeface="BIZ UDPゴシック" panose="020B0400000000000000" pitchFamily="50" charset="-128"/>
            </a:endParaRPr>
          </a:p>
        </p:txBody>
      </p:sp>
      <p:pic>
        <p:nvPicPr>
          <p:cNvPr id="9" name="図 8">
            <a:extLst>
              <a:ext uri="{FF2B5EF4-FFF2-40B4-BE49-F238E27FC236}">
                <a16:creationId xmlns:a16="http://schemas.microsoft.com/office/drawing/2014/main" id="{A5B4881C-869B-4EC7-8D56-9963187B909A}"/>
              </a:ext>
            </a:extLst>
          </p:cNvPr>
          <p:cNvPicPr>
            <a:picLocks noChangeAspect="1"/>
          </p:cNvPicPr>
          <p:nvPr/>
        </p:nvPicPr>
        <p:blipFill rotWithShape="1">
          <a:blip r:embed="rId3"/>
          <a:srcRect l="13222" t="37111" r="12111" b="13111"/>
          <a:stretch/>
        </p:blipFill>
        <p:spPr>
          <a:xfrm>
            <a:off x="1401015" y="3953440"/>
            <a:ext cx="6510553" cy="2712730"/>
          </a:xfrm>
          <a:prstGeom prst="rect">
            <a:avLst/>
          </a:prstGeom>
        </p:spPr>
      </p:pic>
      <p:sp>
        <p:nvSpPr>
          <p:cNvPr id="11" name="テキスト ボックス 10">
            <a:extLst>
              <a:ext uri="{FF2B5EF4-FFF2-40B4-BE49-F238E27FC236}">
                <a16:creationId xmlns:a16="http://schemas.microsoft.com/office/drawing/2014/main" id="{06545FC4-F671-4EC0-809D-472297EEB6B2}"/>
              </a:ext>
            </a:extLst>
          </p:cNvPr>
          <p:cNvSpPr txBox="1"/>
          <p:nvPr/>
        </p:nvSpPr>
        <p:spPr>
          <a:xfrm>
            <a:off x="4128770" y="6535865"/>
            <a:ext cx="886461" cy="264514"/>
          </a:xfrm>
          <a:prstGeom prst="rect">
            <a:avLst/>
          </a:prstGeom>
          <a:solidFill>
            <a:schemeClr val="bg1"/>
          </a:solidFill>
          <a:ln w="12700">
            <a:solidFill>
              <a:schemeClr val="tx1"/>
            </a:solidFill>
          </a:ln>
        </p:spPr>
        <p:txBody>
          <a:bodyPr wrap="square" lIns="0" tIns="36000" rIns="0" bIns="0" rtlCol="0">
            <a:noAutofit/>
          </a:bodyPr>
          <a:lstStyle/>
          <a:p>
            <a:pPr algn="ctr"/>
            <a:r>
              <a:rPr kumimoji="1" lang="ja-JP" altLang="en-US" sz="1200" dirty="0">
                <a:latin typeface="BIZ UDPゴシック" panose="020B0400000000000000" pitchFamily="50" charset="-128"/>
                <a:ea typeface="BIZ UDPゴシック" panose="020B0400000000000000" pitchFamily="50" charset="-128"/>
              </a:rPr>
              <a:t>西側立面図</a:t>
            </a:r>
            <a:endParaRPr kumimoji="1" lang="en-US" altLang="ja-JP" sz="1200" dirty="0">
              <a:latin typeface="BIZ UDPゴシック" panose="020B0400000000000000" pitchFamily="50" charset="-128"/>
              <a:ea typeface="BIZ UDPゴシック" panose="020B0400000000000000" pitchFamily="50" charset="-128"/>
            </a:endParaRPr>
          </a:p>
        </p:txBody>
      </p:sp>
      <p:sp>
        <p:nvSpPr>
          <p:cNvPr id="12" name="テキスト ボックス 11">
            <a:extLst>
              <a:ext uri="{FF2B5EF4-FFF2-40B4-BE49-F238E27FC236}">
                <a16:creationId xmlns:a16="http://schemas.microsoft.com/office/drawing/2014/main" id="{C5011C9F-27DA-4EDB-9C49-F13278E9BE35}"/>
              </a:ext>
            </a:extLst>
          </p:cNvPr>
          <p:cNvSpPr txBox="1"/>
          <p:nvPr/>
        </p:nvSpPr>
        <p:spPr>
          <a:xfrm>
            <a:off x="4128770" y="3534397"/>
            <a:ext cx="886461" cy="264514"/>
          </a:xfrm>
          <a:prstGeom prst="rect">
            <a:avLst/>
          </a:prstGeom>
          <a:solidFill>
            <a:schemeClr val="bg1"/>
          </a:solidFill>
          <a:ln w="12700">
            <a:solidFill>
              <a:schemeClr val="tx1"/>
            </a:solidFill>
          </a:ln>
        </p:spPr>
        <p:txBody>
          <a:bodyPr wrap="square" lIns="0" tIns="36000" rIns="0" bIns="0" rtlCol="0">
            <a:noAutofit/>
          </a:bodyPr>
          <a:lstStyle/>
          <a:p>
            <a:pPr algn="ctr"/>
            <a:r>
              <a:rPr kumimoji="1" lang="ja-JP" altLang="en-US" sz="1200" dirty="0">
                <a:latin typeface="BIZ UDPゴシック" panose="020B0400000000000000" pitchFamily="50" charset="-128"/>
                <a:ea typeface="BIZ UDPゴシック" panose="020B0400000000000000" pitchFamily="50" charset="-128"/>
              </a:rPr>
              <a:t>南側立面図</a:t>
            </a:r>
            <a:endParaRPr kumimoji="1" lang="en-US" altLang="ja-JP" sz="1200" dirty="0">
              <a:latin typeface="BIZ UDPゴシック" panose="020B0400000000000000" pitchFamily="50" charset="-128"/>
              <a:ea typeface="BIZ UDPゴシック" panose="020B0400000000000000" pitchFamily="50" charset="-128"/>
            </a:endParaRPr>
          </a:p>
        </p:txBody>
      </p:sp>
      <p:sp>
        <p:nvSpPr>
          <p:cNvPr id="13" name="スライド番号プレースホルダー 3">
            <a:extLst>
              <a:ext uri="{FF2B5EF4-FFF2-40B4-BE49-F238E27FC236}">
                <a16:creationId xmlns:a16="http://schemas.microsoft.com/office/drawing/2014/main" id="{C05243CA-63CA-42F3-9BDE-B606D580B31E}"/>
              </a:ext>
            </a:extLst>
          </p:cNvPr>
          <p:cNvSpPr txBox="1">
            <a:spLocks/>
          </p:cNvSpPr>
          <p:nvPr/>
        </p:nvSpPr>
        <p:spPr>
          <a:xfrm>
            <a:off x="8556995" y="6498886"/>
            <a:ext cx="59436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E6FF35A-1FEA-4590-8179-217228840B8D}" type="slidenum">
              <a:rPr kumimoji="1" lang="ja-JP" altLang="en-US" sz="1400" b="1" smtClean="0">
                <a:solidFill>
                  <a:prstClr val="black"/>
                </a:solidFill>
                <a:latin typeface="游ゴシック" panose="020B0400000000000000" pitchFamily="50" charset="-128"/>
                <a:ea typeface="游ゴシック" panose="020B0400000000000000" pitchFamily="50" charset="-128"/>
              </a:rPr>
              <a:pPr/>
              <a:t>12</a:t>
            </a:fld>
            <a:endParaRPr kumimoji="1" lang="ja-JP" altLang="en-US" sz="1400" b="1" dirty="0">
              <a:solidFill>
                <a:prstClr val="black"/>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4502124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338CA0E6-C57C-4F76-BFC8-FCEA1BA6AE7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667" t="33567" r="5556" b="24761"/>
          <a:stretch/>
        </p:blipFill>
        <p:spPr>
          <a:xfrm>
            <a:off x="1061719" y="609717"/>
            <a:ext cx="7309171" cy="2803083"/>
          </a:xfrm>
          <a:prstGeom prst="rect">
            <a:avLst/>
          </a:prstGeom>
        </p:spPr>
      </p:pic>
      <p:pic>
        <p:nvPicPr>
          <p:cNvPr id="6" name="図 5">
            <a:extLst>
              <a:ext uri="{FF2B5EF4-FFF2-40B4-BE49-F238E27FC236}">
                <a16:creationId xmlns:a16="http://schemas.microsoft.com/office/drawing/2014/main" id="{97F37752-7F8D-485B-B841-A2966779662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888" t="34039" r="9556" b="22245"/>
          <a:stretch/>
        </p:blipFill>
        <p:spPr>
          <a:xfrm>
            <a:off x="1346200" y="3589464"/>
            <a:ext cx="6716822" cy="2940593"/>
          </a:xfrm>
          <a:prstGeom prst="rect">
            <a:avLst/>
          </a:prstGeom>
        </p:spPr>
      </p:pic>
      <p:sp>
        <p:nvSpPr>
          <p:cNvPr id="17" name="正方形/長方形 16">
            <a:extLst>
              <a:ext uri="{FF2B5EF4-FFF2-40B4-BE49-F238E27FC236}">
                <a16:creationId xmlns:a16="http://schemas.microsoft.com/office/drawing/2014/main" id="{4FBB7762-FCAC-4F0D-B092-FCA026686E8D}"/>
              </a:ext>
            </a:extLst>
          </p:cNvPr>
          <p:cNvSpPr/>
          <p:nvPr/>
        </p:nvSpPr>
        <p:spPr>
          <a:xfrm>
            <a:off x="0" y="0"/>
            <a:ext cx="9144000" cy="540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sz="2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　計画内容</a:t>
            </a:r>
          </a:p>
        </p:txBody>
      </p:sp>
      <p:sp>
        <p:nvSpPr>
          <p:cNvPr id="8" name="テキスト ボックス 7">
            <a:extLst>
              <a:ext uri="{FF2B5EF4-FFF2-40B4-BE49-F238E27FC236}">
                <a16:creationId xmlns:a16="http://schemas.microsoft.com/office/drawing/2014/main" id="{9274B766-78B5-45B1-B8A3-886ED961B519}"/>
              </a:ext>
            </a:extLst>
          </p:cNvPr>
          <p:cNvSpPr txBox="1"/>
          <p:nvPr/>
        </p:nvSpPr>
        <p:spPr>
          <a:xfrm>
            <a:off x="150534" y="661920"/>
            <a:ext cx="1250481" cy="301249"/>
          </a:xfrm>
          <a:prstGeom prst="rect">
            <a:avLst/>
          </a:prstGeom>
          <a:noFill/>
          <a:ln w="12700">
            <a:noFill/>
          </a:ln>
        </p:spPr>
        <p:txBody>
          <a:bodyPr wrap="square" lIns="0" tIns="36000" rIns="0" bIns="0" rtlCol="0">
            <a:noAutofit/>
          </a:bodyPr>
          <a:lstStyle/>
          <a:p>
            <a:pPr algn="ctr"/>
            <a:r>
              <a:rPr kumimoji="1" lang="ja-JP" altLang="en-US" sz="1400" dirty="0">
                <a:latin typeface="BIZ UDPゴシック" panose="020B0400000000000000" pitchFamily="50" charset="-128"/>
                <a:ea typeface="BIZ UDPゴシック" panose="020B0400000000000000" pitchFamily="50" charset="-128"/>
              </a:rPr>
              <a:t>外観イメージ</a:t>
            </a:r>
            <a:endParaRPr kumimoji="1" lang="en-US" altLang="ja-JP" sz="1400" dirty="0">
              <a:latin typeface="BIZ UDPゴシック" panose="020B0400000000000000" pitchFamily="50" charset="-128"/>
              <a:ea typeface="BIZ UDPゴシック" panose="020B0400000000000000" pitchFamily="50" charset="-128"/>
            </a:endParaRPr>
          </a:p>
        </p:txBody>
      </p:sp>
      <p:sp>
        <p:nvSpPr>
          <p:cNvPr id="11" name="テキスト ボックス 10">
            <a:extLst>
              <a:ext uri="{FF2B5EF4-FFF2-40B4-BE49-F238E27FC236}">
                <a16:creationId xmlns:a16="http://schemas.microsoft.com/office/drawing/2014/main" id="{06545FC4-F671-4EC0-809D-472297EEB6B2}"/>
              </a:ext>
            </a:extLst>
          </p:cNvPr>
          <p:cNvSpPr txBox="1"/>
          <p:nvPr/>
        </p:nvSpPr>
        <p:spPr>
          <a:xfrm>
            <a:off x="4128770" y="6556185"/>
            <a:ext cx="886461" cy="264514"/>
          </a:xfrm>
          <a:prstGeom prst="rect">
            <a:avLst/>
          </a:prstGeom>
          <a:solidFill>
            <a:schemeClr val="bg1"/>
          </a:solidFill>
          <a:ln w="12700">
            <a:solidFill>
              <a:schemeClr val="tx1"/>
            </a:solidFill>
          </a:ln>
        </p:spPr>
        <p:txBody>
          <a:bodyPr wrap="square" lIns="0" tIns="36000" rIns="0" bIns="0" rtlCol="0">
            <a:noAutofit/>
          </a:bodyPr>
          <a:lstStyle/>
          <a:p>
            <a:pPr algn="ctr"/>
            <a:r>
              <a:rPr kumimoji="1" lang="ja-JP" altLang="en-US" sz="1200" dirty="0">
                <a:latin typeface="BIZ UDPゴシック" panose="020B0400000000000000" pitchFamily="50" charset="-128"/>
                <a:ea typeface="BIZ UDPゴシック" panose="020B0400000000000000" pitchFamily="50" charset="-128"/>
              </a:rPr>
              <a:t>東側立面図</a:t>
            </a:r>
            <a:endParaRPr kumimoji="1" lang="en-US" altLang="ja-JP" sz="1200" dirty="0">
              <a:latin typeface="BIZ UDPゴシック" panose="020B0400000000000000" pitchFamily="50" charset="-128"/>
              <a:ea typeface="BIZ UDPゴシック" panose="020B0400000000000000" pitchFamily="50" charset="-128"/>
            </a:endParaRPr>
          </a:p>
        </p:txBody>
      </p:sp>
      <p:sp>
        <p:nvSpPr>
          <p:cNvPr id="12" name="テキスト ボックス 11">
            <a:extLst>
              <a:ext uri="{FF2B5EF4-FFF2-40B4-BE49-F238E27FC236}">
                <a16:creationId xmlns:a16="http://schemas.microsoft.com/office/drawing/2014/main" id="{C5011C9F-27DA-4EDB-9C49-F13278E9BE35}"/>
              </a:ext>
            </a:extLst>
          </p:cNvPr>
          <p:cNvSpPr txBox="1"/>
          <p:nvPr/>
        </p:nvSpPr>
        <p:spPr>
          <a:xfrm>
            <a:off x="4128769" y="3280543"/>
            <a:ext cx="886461" cy="264514"/>
          </a:xfrm>
          <a:prstGeom prst="rect">
            <a:avLst/>
          </a:prstGeom>
          <a:solidFill>
            <a:schemeClr val="bg1"/>
          </a:solidFill>
          <a:ln w="12700">
            <a:solidFill>
              <a:schemeClr val="tx1"/>
            </a:solidFill>
          </a:ln>
        </p:spPr>
        <p:txBody>
          <a:bodyPr wrap="square" lIns="0" tIns="36000" rIns="0" bIns="0" rtlCol="0">
            <a:noAutofit/>
          </a:bodyPr>
          <a:lstStyle/>
          <a:p>
            <a:pPr algn="ctr"/>
            <a:r>
              <a:rPr kumimoji="1" lang="ja-JP" altLang="en-US" sz="1200" dirty="0">
                <a:latin typeface="BIZ UDPゴシック" panose="020B0400000000000000" pitchFamily="50" charset="-128"/>
                <a:ea typeface="BIZ UDPゴシック" panose="020B0400000000000000" pitchFamily="50" charset="-128"/>
              </a:rPr>
              <a:t>北側立面図</a:t>
            </a:r>
            <a:endParaRPr kumimoji="1" lang="en-US" altLang="ja-JP" sz="1200" dirty="0">
              <a:latin typeface="BIZ UDPゴシック" panose="020B0400000000000000" pitchFamily="50" charset="-128"/>
              <a:ea typeface="BIZ UDPゴシック" panose="020B0400000000000000" pitchFamily="50" charset="-128"/>
            </a:endParaRPr>
          </a:p>
        </p:txBody>
      </p:sp>
      <p:sp>
        <p:nvSpPr>
          <p:cNvPr id="13" name="スライド番号プレースホルダー 3">
            <a:extLst>
              <a:ext uri="{FF2B5EF4-FFF2-40B4-BE49-F238E27FC236}">
                <a16:creationId xmlns:a16="http://schemas.microsoft.com/office/drawing/2014/main" id="{64ED1A16-1441-4ECD-9186-0D621EBB4868}"/>
              </a:ext>
            </a:extLst>
          </p:cNvPr>
          <p:cNvSpPr txBox="1">
            <a:spLocks/>
          </p:cNvSpPr>
          <p:nvPr/>
        </p:nvSpPr>
        <p:spPr>
          <a:xfrm>
            <a:off x="8556995" y="6498886"/>
            <a:ext cx="59436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E6FF35A-1FEA-4590-8179-217228840B8D}" type="slidenum">
              <a:rPr kumimoji="1" lang="ja-JP" altLang="en-US" sz="1400" b="1" smtClean="0">
                <a:solidFill>
                  <a:prstClr val="black"/>
                </a:solidFill>
                <a:latin typeface="游ゴシック" panose="020B0400000000000000" pitchFamily="50" charset="-128"/>
                <a:ea typeface="游ゴシック" panose="020B0400000000000000" pitchFamily="50" charset="-128"/>
              </a:rPr>
              <a:pPr/>
              <a:t>13</a:t>
            </a:fld>
            <a:endParaRPr kumimoji="1" lang="ja-JP" altLang="en-US" sz="1400" b="1" dirty="0">
              <a:solidFill>
                <a:prstClr val="black"/>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1676602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正方形/長方形 18">
            <a:extLst>
              <a:ext uri="{FF2B5EF4-FFF2-40B4-BE49-F238E27FC236}">
                <a16:creationId xmlns:a16="http://schemas.microsoft.com/office/drawing/2014/main" id="{3B888E56-21E4-4CBC-B11F-D07EA8A790FB}"/>
              </a:ext>
            </a:extLst>
          </p:cNvPr>
          <p:cNvSpPr/>
          <p:nvPr/>
        </p:nvSpPr>
        <p:spPr>
          <a:xfrm>
            <a:off x="0" y="0"/>
            <a:ext cx="9144000" cy="540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sz="2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　アドバイス部会 実施状況</a:t>
            </a:r>
          </a:p>
        </p:txBody>
      </p:sp>
      <p:sp>
        <p:nvSpPr>
          <p:cNvPr id="5" name="テキスト ボックス 4">
            <a:extLst>
              <a:ext uri="{FF2B5EF4-FFF2-40B4-BE49-F238E27FC236}">
                <a16:creationId xmlns:a16="http://schemas.microsoft.com/office/drawing/2014/main" id="{EC880688-8FE1-44CA-945C-66266CFE222A}"/>
              </a:ext>
            </a:extLst>
          </p:cNvPr>
          <p:cNvSpPr txBox="1"/>
          <p:nvPr/>
        </p:nvSpPr>
        <p:spPr>
          <a:xfrm>
            <a:off x="257504" y="769136"/>
            <a:ext cx="4588816" cy="1107996"/>
          </a:xfrm>
          <a:prstGeom prst="rect">
            <a:avLst/>
          </a:prstGeom>
          <a:noFill/>
          <a:ln w="19050">
            <a:solidFill>
              <a:schemeClr val="tx1"/>
            </a:solidFill>
          </a:ln>
        </p:spPr>
        <p:txBody>
          <a:bodyPr wrap="square" rtlCol="0">
            <a:spAutoFit/>
          </a:bodyPr>
          <a:lstStyle/>
          <a:p>
            <a:r>
              <a:rPr kumimoji="1" lang="ja-JP" altLang="en-US" u="heavy" dirty="0">
                <a:solidFill>
                  <a:prstClr val="black"/>
                </a:solidFill>
                <a:latin typeface="BIZ UDPゴシック" panose="020B0400000000000000" pitchFamily="50" charset="-128"/>
                <a:ea typeface="BIZ UDPゴシック" panose="020B0400000000000000" pitchFamily="50" charset="-128"/>
              </a:rPr>
              <a:t>アドバイス部会①</a:t>
            </a:r>
            <a:r>
              <a:rPr kumimoji="1" lang="ja-JP" altLang="en-US" dirty="0">
                <a:solidFill>
                  <a:prstClr val="black"/>
                </a:solidFill>
                <a:latin typeface="BIZ UDPゴシック" panose="020B0400000000000000" pitchFamily="50" charset="-128"/>
                <a:ea typeface="BIZ UDPゴシック" panose="020B0400000000000000" pitchFamily="50" charset="-128"/>
              </a:rPr>
              <a:t> </a:t>
            </a:r>
            <a:r>
              <a:rPr kumimoji="1" lang="ja-JP" altLang="en-US" sz="12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（令和</a:t>
            </a:r>
            <a:r>
              <a:rPr kumimoji="1" lang="en-US" altLang="ja-JP" sz="12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6</a:t>
            </a:r>
            <a:r>
              <a:rPr kumimoji="1" lang="ja-JP" altLang="en-US" sz="12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a:t>
            </a:r>
            <a:r>
              <a:rPr kumimoji="1" lang="en-US" altLang="ja-JP" sz="12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11</a:t>
            </a:r>
            <a:r>
              <a:rPr kumimoji="1" lang="ja-JP" altLang="en-US" sz="12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月</a:t>
            </a:r>
            <a:r>
              <a:rPr kumimoji="1" lang="en-US" altLang="ja-JP" sz="12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19</a:t>
            </a:r>
            <a:r>
              <a:rPr kumimoji="1" lang="ja-JP" altLang="en-US" sz="12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日実施）</a:t>
            </a:r>
            <a:endParaRPr kumimoji="1" lang="en-US" altLang="ja-JP" sz="12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r>
              <a:rPr kumimoji="1" lang="ja-JP" altLang="en-US" sz="1600" i="0" u="none" strike="noStrike" kern="1200" cap="none" spc="0" normalizeH="0" baseline="0" noProof="0" dirty="0">
                <a:ln>
                  <a:noFill/>
                </a:ln>
                <a:solidFill>
                  <a:schemeClr val="accent2">
                    <a:lumMod val="50000"/>
                  </a:schemeClr>
                </a:solidFill>
                <a:effectLst/>
                <a:uLnTx/>
                <a:uFillTx/>
                <a:latin typeface="BIZ UDPゴシック" panose="020B0400000000000000" pitchFamily="50" charset="-128"/>
                <a:ea typeface="BIZ UDPゴシック" panose="020B0400000000000000" pitchFamily="50" charset="-128"/>
              </a:rPr>
              <a:t>　 </a:t>
            </a:r>
            <a:r>
              <a:rPr kumimoji="1" lang="en-US" altLang="ja-JP" sz="1600" i="0" u="none" strike="noStrike" kern="1200" cap="none" spc="0" normalizeH="0" baseline="0" noProof="0" dirty="0">
                <a:ln>
                  <a:noFill/>
                </a:ln>
                <a:solidFill>
                  <a:schemeClr val="accent2">
                    <a:lumMod val="50000"/>
                  </a:schemeClr>
                </a:solidFill>
                <a:effectLst/>
                <a:uLnTx/>
                <a:uFillTx/>
                <a:latin typeface="BIZ UDPゴシック" panose="020B0400000000000000" pitchFamily="50" charset="-128"/>
                <a:ea typeface="BIZ UDPゴシック" panose="020B0400000000000000" pitchFamily="50" charset="-128"/>
              </a:rPr>
              <a:t>&lt;</a:t>
            </a:r>
            <a:r>
              <a:rPr kumimoji="1" lang="ja-JP" altLang="en-US" sz="1600" i="0" strike="noStrike" kern="1200" cap="none" spc="0" normalizeH="0" baseline="0" noProof="0" dirty="0">
                <a:ln>
                  <a:noFill/>
                </a:ln>
                <a:solidFill>
                  <a:schemeClr val="accent2">
                    <a:lumMod val="50000"/>
                  </a:schemeClr>
                </a:solidFill>
                <a:effectLst/>
                <a:uLnTx/>
                <a:uFillTx/>
                <a:latin typeface="BIZ UDPゴシック" panose="020B0400000000000000" pitchFamily="50" charset="-128"/>
                <a:ea typeface="BIZ UDPゴシック" panose="020B0400000000000000" pitchFamily="50" charset="-128"/>
              </a:rPr>
              <a:t>基本設計段階</a:t>
            </a:r>
            <a:r>
              <a:rPr kumimoji="1" lang="en-US" altLang="ja-JP" sz="1600" i="0" strike="noStrike" kern="1200" cap="none" spc="0" normalizeH="0" baseline="0" noProof="0" dirty="0">
                <a:ln>
                  <a:noFill/>
                </a:ln>
                <a:solidFill>
                  <a:schemeClr val="accent2">
                    <a:lumMod val="50000"/>
                  </a:schemeClr>
                </a:solidFill>
                <a:effectLst/>
                <a:uLnTx/>
                <a:uFillTx/>
                <a:latin typeface="BIZ UDPゴシック" panose="020B0400000000000000" pitchFamily="50" charset="-128"/>
                <a:ea typeface="BIZ UDPゴシック" panose="020B0400000000000000" pitchFamily="50" charset="-128"/>
              </a:rPr>
              <a:t>&gt;</a:t>
            </a:r>
          </a:p>
          <a:p>
            <a:r>
              <a:rPr kumimoji="1" lang="ja-JP" altLang="en-US" sz="1600" dirty="0">
                <a:solidFill>
                  <a:prstClr val="black"/>
                </a:solidFill>
                <a:latin typeface="BIZ UDPゴシック" panose="020B0400000000000000" pitchFamily="50" charset="-128"/>
                <a:ea typeface="BIZ UDPゴシック" panose="020B0400000000000000" pitchFamily="50" charset="-128"/>
              </a:rPr>
              <a:t>　 　</a:t>
            </a:r>
            <a:r>
              <a:rPr kumimoji="1" lang="ja-JP" altLang="en-US" sz="16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・事業概要、設計案の説明</a:t>
            </a:r>
          </a:p>
          <a:p>
            <a:r>
              <a:rPr kumimoji="1" lang="ja-JP" altLang="en-US" sz="16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・設計案に対する質疑応答及びアドバイス</a:t>
            </a:r>
            <a:endParaRPr kumimoji="1" lang="en-US" altLang="ja-JP" sz="16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20" name="正方形/長方形 19">
            <a:extLst>
              <a:ext uri="{FF2B5EF4-FFF2-40B4-BE49-F238E27FC236}">
                <a16:creationId xmlns:a16="http://schemas.microsoft.com/office/drawing/2014/main" id="{3EBFA84B-58E2-4A5A-9616-168F264447AD}"/>
              </a:ext>
            </a:extLst>
          </p:cNvPr>
          <p:cNvSpPr/>
          <p:nvPr/>
        </p:nvSpPr>
        <p:spPr>
          <a:xfrm>
            <a:off x="125845" y="2010527"/>
            <a:ext cx="3963091" cy="437171"/>
          </a:xfrm>
          <a:prstGeom prst="rect">
            <a:avLst/>
          </a:prstGeom>
        </p:spPr>
        <p:txBody>
          <a:bodyPr wrap="square">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18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アドバイス部会①での主な助言</a:t>
            </a:r>
            <a:endParaRPr kumimoji="0" lang="en-US" altLang="ja-JP" sz="18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graphicFrame>
        <p:nvGraphicFramePr>
          <p:cNvPr id="21" name="表 2">
            <a:extLst>
              <a:ext uri="{FF2B5EF4-FFF2-40B4-BE49-F238E27FC236}">
                <a16:creationId xmlns:a16="http://schemas.microsoft.com/office/drawing/2014/main" id="{2A156604-F34C-43FF-8E49-7537A08462BF}"/>
              </a:ext>
            </a:extLst>
          </p:cNvPr>
          <p:cNvGraphicFramePr>
            <a:graphicFrameLocks noGrp="1"/>
          </p:cNvGraphicFramePr>
          <p:nvPr>
            <p:extLst>
              <p:ext uri="{D42A27DB-BD31-4B8C-83A1-F6EECF244321}">
                <p14:modId xmlns:p14="http://schemas.microsoft.com/office/powerpoint/2010/main" val="791683978"/>
              </p:ext>
            </p:extLst>
          </p:nvPr>
        </p:nvGraphicFramePr>
        <p:xfrm>
          <a:off x="257504" y="2633875"/>
          <a:ext cx="8388656" cy="3964190"/>
        </p:xfrm>
        <a:graphic>
          <a:graphicData uri="http://schemas.openxmlformats.org/drawingml/2006/table">
            <a:tbl>
              <a:tblPr firstRow="1" bandRow="1">
                <a:tableStyleId>{5C22544A-7EE6-4342-B048-85BDC9FD1C3A}</a:tableStyleId>
              </a:tblPr>
              <a:tblGrid>
                <a:gridCol w="1961570">
                  <a:extLst>
                    <a:ext uri="{9D8B030D-6E8A-4147-A177-3AD203B41FA5}">
                      <a16:colId xmlns:a16="http://schemas.microsoft.com/office/drawing/2014/main" val="1012319739"/>
                    </a:ext>
                  </a:extLst>
                </a:gridCol>
                <a:gridCol w="6427086">
                  <a:extLst>
                    <a:ext uri="{9D8B030D-6E8A-4147-A177-3AD203B41FA5}">
                      <a16:colId xmlns:a16="http://schemas.microsoft.com/office/drawing/2014/main" val="1561415816"/>
                    </a:ext>
                  </a:extLst>
                </a:gridCol>
              </a:tblGrid>
              <a:tr h="790068">
                <a:tc>
                  <a:txBody>
                    <a:bodyPr/>
                    <a:lstStyle/>
                    <a:p>
                      <a:pPr marL="0" marR="0" lvl="0" indent="0" algn="ctr" defTabSz="914354" rtl="0" eaLnBrk="1" fontAlgn="auto" latinLnBrk="0" hangingPunct="1">
                        <a:lnSpc>
                          <a:spcPct val="13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外構空間</a:t>
                      </a:r>
                      <a:endParaRPr kumimoji="1" lang="en-US" altLang="ja-JP"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92075" marR="0" lvl="0" indent="-92075" algn="l" defTabSz="914354" rtl="0" eaLnBrk="1" fontAlgn="auto" latinLnBrk="0" hangingPunct="1">
                        <a:lnSpc>
                          <a:spcPct val="13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・かなり狭い道路に囲まれた敷地であるため、いかに</a:t>
                      </a:r>
                      <a:r>
                        <a:rPr kumimoji="1" lang="ja-JP" altLang="en-US" sz="1600" b="0" i="0" u="sng" strike="noStrike" kern="1200" cap="none" spc="0" normalizeH="0" baseline="0" noProof="0" dirty="0">
                          <a:ln>
                            <a:noFill/>
                          </a:ln>
                          <a:solidFill>
                            <a:srgbClr val="C00000"/>
                          </a:solidFill>
                          <a:effectLst/>
                          <a:uLnTx/>
                          <a:uFillTx/>
                          <a:latin typeface="BIZ UDPゴシック" panose="020B0400000000000000" pitchFamily="50" charset="-128"/>
                          <a:ea typeface="BIZ UDPゴシック" panose="020B0400000000000000" pitchFamily="50" charset="-128"/>
                        </a:rPr>
                        <a:t>豊かな外構空間を周辺に提供できるか</a:t>
                      </a:r>
                      <a:r>
                        <a:rPr kumimoji="1" lang="ja-JP" altLang="en-US" sz="16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を検討してほしい。</a:t>
                      </a:r>
                      <a:endParaRPr kumimoji="1" lang="en-US" altLang="ja-JP" sz="16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endParaRPr>
                    </a:p>
                    <a:p>
                      <a:pPr marL="92075" marR="0" lvl="0" indent="-92075" algn="l" defTabSz="914354" rtl="0" eaLnBrk="1" fontAlgn="auto" latinLnBrk="0" hangingPunct="1">
                        <a:lnSpc>
                          <a:spcPct val="13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a:t>
                      </a:r>
                      <a:r>
                        <a:rPr kumimoji="1" lang="ja-JP" altLang="en-US" sz="1600" b="0" i="0" u="sng" strike="noStrike" kern="1200" cap="none" spc="0" normalizeH="0" baseline="0" noProof="0" dirty="0">
                          <a:ln>
                            <a:noFill/>
                          </a:ln>
                          <a:solidFill>
                            <a:srgbClr val="C00000"/>
                          </a:solidFill>
                          <a:effectLst/>
                          <a:uLnTx/>
                          <a:uFillTx/>
                          <a:latin typeface="BIZ UDPゴシック" panose="020B0400000000000000" pitchFamily="50" charset="-128"/>
                          <a:ea typeface="BIZ UDPゴシック" panose="020B0400000000000000" pitchFamily="50" charset="-128"/>
                        </a:rPr>
                        <a:t>北側の生活道路側について緑が少ない</a:t>
                      </a:r>
                      <a:r>
                        <a:rPr kumimoji="1" lang="ja-JP" altLang="en-US" sz="16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ため、どのように仕上げるのか丁寧に考えることが重要。</a:t>
                      </a:r>
                      <a:endParaRPr kumimoji="1" lang="ja-JP" altLang="en-US" sz="1600" b="0" dirty="0">
                        <a:solidFill>
                          <a:schemeClr val="tx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256656074"/>
                  </a:ext>
                </a:extLst>
              </a:tr>
              <a:tr h="810000">
                <a:tc>
                  <a:txBody>
                    <a:bodyPr/>
                    <a:lstStyle/>
                    <a:p>
                      <a:pPr marL="0" marR="0" lvl="0" indent="0" algn="ctr" defTabSz="914354" rtl="0" eaLnBrk="1" fontAlgn="auto" latinLnBrk="0" hangingPunct="1">
                        <a:lnSpc>
                          <a:spcPct val="130000"/>
                        </a:lnSpc>
                        <a:spcBef>
                          <a:spcPts val="0"/>
                        </a:spcBef>
                        <a:spcAft>
                          <a:spcPts val="0"/>
                        </a:spcAft>
                        <a:buClrTx/>
                        <a:buSzTx/>
                        <a:buFontTx/>
                        <a:buNone/>
                        <a:tabLst/>
                        <a:defRPr/>
                      </a:pPr>
                      <a:r>
                        <a:rPr kumimoji="1" lang="ja-JP" altLang="en-US" sz="1600" b="0" i="0"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駐車場</a:t>
                      </a:r>
                      <a:endParaRPr kumimoji="1" lang="en-US" altLang="ja-JP" sz="1600" b="0" i="0"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92075" indent="-92075"/>
                      <a:r>
                        <a:rPr kumimoji="1" lang="ja-JP" altLang="en-US" sz="1600" b="0" i="0"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ja-JP" sz="1600" b="0" kern="1200" dirty="0">
                          <a:solidFill>
                            <a:schemeClr val="dk1"/>
                          </a:solidFill>
                          <a:effectLst/>
                          <a:latin typeface="BIZ UDPゴシック" panose="020B0400000000000000" pitchFamily="50" charset="-128"/>
                          <a:ea typeface="BIZ UDPゴシック" panose="020B0400000000000000" pitchFamily="50" charset="-128"/>
                          <a:cs typeface="+mn-cs"/>
                        </a:rPr>
                        <a:t>計画では、北側の</a:t>
                      </a:r>
                      <a:r>
                        <a:rPr kumimoji="1" lang="en-US" altLang="ja-JP" sz="1600" b="0" kern="1200" dirty="0">
                          <a:solidFill>
                            <a:schemeClr val="dk1"/>
                          </a:solidFill>
                          <a:effectLst/>
                          <a:latin typeface="BIZ UDPゴシック" panose="020B0400000000000000" pitchFamily="50" charset="-128"/>
                          <a:ea typeface="BIZ UDPゴシック" panose="020B0400000000000000" pitchFamily="50" charset="-128"/>
                          <a:cs typeface="+mn-cs"/>
                        </a:rPr>
                        <a:t>18</a:t>
                      </a:r>
                      <a:r>
                        <a:rPr kumimoji="1" lang="ja-JP" altLang="ja-JP" sz="1600" b="0" kern="1200" dirty="0">
                          <a:solidFill>
                            <a:schemeClr val="dk1"/>
                          </a:solidFill>
                          <a:effectLst/>
                          <a:latin typeface="BIZ UDPゴシック" panose="020B0400000000000000" pitchFamily="50" charset="-128"/>
                          <a:ea typeface="BIZ UDPゴシック" panose="020B0400000000000000" pitchFamily="50" charset="-128"/>
                          <a:cs typeface="+mn-cs"/>
                        </a:rPr>
                        <a:t>台分の駐車場では</a:t>
                      </a:r>
                      <a:r>
                        <a:rPr kumimoji="1" lang="ja-JP" altLang="ja-JP" sz="1600" b="0" u="sng" kern="1200" dirty="0">
                          <a:solidFill>
                            <a:srgbClr val="C00000"/>
                          </a:solidFill>
                          <a:effectLst/>
                          <a:latin typeface="BIZ UDPゴシック" panose="020B0400000000000000" pitchFamily="50" charset="-128"/>
                          <a:ea typeface="BIZ UDPゴシック" panose="020B0400000000000000" pitchFamily="50" charset="-128"/>
                          <a:cs typeface="+mn-cs"/>
                        </a:rPr>
                        <a:t>アスファルト舗装部分が広い</a:t>
                      </a:r>
                      <a:r>
                        <a:rPr kumimoji="1" lang="ja-JP" altLang="ja-JP" sz="1600" b="0" kern="1200" dirty="0">
                          <a:solidFill>
                            <a:schemeClr val="dk1"/>
                          </a:solidFill>
                          <a:effectLst/>
                          <a:latin typeface="BIZ UDPゴシック" panose="020B0400000000000000" pitchFamily="50" charset="-128"/>
                          <a:ea typeface="BIZ UDPゴシック" panose="020B0400000000000000" pitchFamily="50" charset="-128"/>
                          <a:cs typeface="+mn-cs"/>
                        </a:rPr>
                        <a:t>ため、</a:t>
                      </a:r>
                      <a:r>
                        <a:rPr kumimoji="1" lang="en-US" altLang="ja-JP" sz="1600" b="0" kern="1200" dirty="0">
                          <a:solidFill>
                            <a:schemeClr val="dk1"/>
                          </a:solidFill>
                          <a:effectLst/>
                          <a:latin typeface="BIZ UDPゴシック" panose="020B0400000000000000" pitchFamily="50" charset="-128"/>
                          <a:ea typeface="BIZ UDPゴシック" panose="020B0400000000000000" pitchFamily="50" charset="-128"/>
                          <a:cs typeface="+mn-cs"/>
                        </a:rPr>
                        <a:t>1</a:t>
                      </a:r>
                      <a:r>
                        <a:rPr kumimoji="1" lang="ja-JP" altLang="ja-JP" sz="1600" b="0" kern="1200" dirty="0">
                          <a:solidFill>
                            <a:schemeClr val="dk1"/>
                          </a:solidFill>
                          <a:effectLst/>
                          <a:latin typeface="BIZ UDPゴシック" panose="020B0400000000000000" pitchFamily="50" charset="-128"/>
                          <a:ea typeface="BIZ UDPゴシック" panose="020B0400000000000000" pitchFamily="50" charset="-128"/>
                          <a:cs typeface="+mn-cs"/>
                        </a:rPr>
                        <a:t>台減らし緑を入れる等、</a:t>
                      </a:r>
                      <a:r>
                        <a:rPr kumimoji="1" lang="ja-JP" altLang="ja-JP" sz="1600" b="0" u="sng" kern="1200" dirty="0">
                          <a:solidFill>
                            <a:srgbClr val="C00000"/>
                          </a:solidFill>
                          <a:effectLst/>
                          <a:latin typeface="BIZ UDPゴシック" panose="020B0400000000000000" pitchFamily="50" charset="-128"/>
                          <a:ea typeface="BIZ UDPゴシック" panose="020B0400000000000000" pitchFamily="50" charset="-128"/>
                          <a:cs typeface="+mn-cs"/>
                        </a:rPr>
                        <a:t>周辺との関係性を考えて</a:t>
                      </a:r>
                      <a:r>
                        <a:rPr kumimoji="1" lang="ja-JP" altLang="ja-JP" sz="1600" b="0" kern="1200" dirty="0">
                          <a:solidFill>
                            <a:schemeClr val="dk1"/>
                          </a:solidFill>
                          <a:effectLst/>
                          <a:latin typeface="BIZ UDPゴシック" panose="020B0400000000000000" pitchFamily="50" charset="-128"/>
                          <a:ea typeface="BIZ UDPゴシック" panose="020B0400000000000000" pitchFamily="50" charset="-128"/>
                          <a:cs typeface="+mn-cs"/>
                        </a:rPr>
                        <a:t>ほしい。</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485472583"/>
                  </a:ext>
                </a:extLst>
              </a:tr>
              <a:tr h="1036320">
                <a:tc>
                  <a:txBody>
                    <a:bodyPr/>
                    <a:lstStyle/>
                    <a:p>
                      <a:pPr marL="0" marR="0" lvl="0" indent="0" algn="ctr" defTabSz="914354" rtl="0" eaLnBrk="1" fontAlgn="auto" latinLnBrk="0" hangingPunct="1">
                        <a:lnSpc>
                          <a:spcPct val="13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植栽</a:t>
                      </a:r>
                      <a:endParaRPr kumimoji="1" lang="en-US" altLang="ja-JP"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92075" marR="0" lvl="0" indent="-92075" algn="l" defTabSz="914354" rtl="0" eaLnBrk="1" fontAlgn="auto" latinLnBrk="0" hangingPunct="1">
                        <a:lnSpc>
                          <a:spcPct val="13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ja-JP" sz="1600" b="0" u="sng" kern="1200" dirty="0">
                          <a:solidFill>
                            <a:srgbClr val="C00000"/>
                          </a:solidFill>
                          <a:effectLst/>
                          <a:latin typeface="BIZ UDPゴシック" panose="020B0400000000000000" pitchFamily="50" charset="-128"/>
                          <a:ea typeface="BIZ UDPゴシック" panose="020B0400000000000000" pitchFamily="50" charset="-128"/>
                          <a:cs typeface="+mn-cs"/>
                        </a:rPr>
                        <a:t>既存の高木を残す</a:t>
                      </a:r>
                      <a:r>
                        <a:rPr kumimoji="1" lang="ja-JP" altLang="ja-JP" sz="1600" b="0" kern="1200" dirty="0">
                          <a:solidFill>
                            <a:schemeClr val="dk1"/>
                          </a:solidFill>
                          <a:effectLst/>
                          <a:latin typeface="BIZ UDPゴシック" panose="020B0400000000000000" pitchFamily="50" charset="-128"/>
                          <a:ea typeface="BIZ UDPゴシック" panose="020B0400000000000000" pitchFamily="50" charset="-128"/>
                          <a:cs typeface="+mn-cs"/>
                        </a:rPr>
                        <a:t>こと、</a:t>
                      </a:r>
                      <a:r>
                        <a:rPr kumimoji="1" lang="ja-JP" altLang="ja-JP" sz="1600" b="0" u="sng" kern="1200" dirty="0">
                          <a:solidFill>
                            <a:srgbClr val="C00000"/>
                          </a:solidFill>
                          <a:effectLst/>
                          <a:latin typeface="BIZ UDPゴシック" panose="020B0400000000000000" pitchFamily="50" charset="-128"/>
                          <a:ea typeface="BIZ UDPゴシック" panose="020B0400000000000000" pitchFamily="50" charset="-128"/>
                          <a:cs typeface="+mn-cs"/>
                        </a:rPr>
                        <a:t>川沿いに植栽</a:t>
                      </a:r>
                      <a:r>
                        <a:rPr kumimoji="1" lang="ja-JP" altLang="ja-JP" sz="1600" b="0" kern="1200" dirty="0">
                          <a:solidFill>
                            <a:schemeClr val="dk1"/>
                          </a:solidFill>
                          <a:effectLst/>
                          <a:latin typeface="BIZ UDPゴシック" panose="020B0400000000000000" pitchFamily="50" charset="-128"/>
                          <a:ea typeface="BIZ UDPゴシック" panose="020B0400000000000000" pitchFamily="50" charset="-128"/>
                          <a:cs typeface="+mn-cs"/>
                        </a:rPr>
                        <a:t>を作る</a:t>
                      </a:r>
                      <a:r>
                        <a:rPr kumimoji="1" lang="ja-JP" altLang="en-US" sz="1600" b="0" kern="1200" dirty="0">
                          <a:solidFill>
                            <a:schemeClr val="dk1"/>
                          </a:solidFill>
                          <a:effectLst/>
                          <a:latin typeface="BIZ UDPゴシック" panose="020B0400000000000000" pitchFamily="50" charset="-128"/>
                          <a:ea typeface="BIZ UDPゴシック" panose="020B0400000000000000" pitchFamily="50" charset="-128"/>
                          <a:cs typeface="+mn-cs"/>
                        </a:rPr>
                        <a:t>計画</a:t>
                      </a:r>
                      <a:r>
                        <a:rPr kumimoji="1" lang="ja-JP" altLang="ja-JP" sz="1600" b="0" kern="1200" dirty="0">
                          <a:solidFill>
                            <a:schemeClr val="dk1"/>
                          </a:solidFill>
                          <a:effectLst/>
                          <a:latin typeface="BIZ UDPゴシック" panose="020B0400000000000000" pitchFamily="50" charset="-128"/>
                          <a:ea typeface="BIZ UDPゴシック" panose="020B0400000000000000" pitchFamily="50" charset="-128"/>
                          <a:cs typeface="+mn-cs"/>
                        </a:rPr>
                        <a:t>は非常に良い。</a:t>
                      </a:r>
                      <a:endParaRPr kumimoji="1" lang="en-US" altLang="ja-JP" sz="1600" b="0" kern="1200" dirty="0">
                        <a:solidFill>
                          <a:schemeClr val="dk1"/>
                        </a:solidFill>
                        <a:effectLst/>
                        <a:latin typeface="BIZ UDPゴシック" panose="020B0400000000000000" pitchFamily="50" charset="-128"/>
                        <a:ea typeface="BIZ UDPゴシック" panose="020B0400000000000000" pitchFamily="50" charset="-128"/>
                        <a:cs typeface="+mn-cs"/>
                      </a:endParaRPr>
                    </a:p>
                    <a:p>
                      <a:pPr marL="92075" marR="0" lvl="0" indent="-92075" algn="l" defTabSz="914354" rtl="0" eaLnBrk="1" fontAlgn="auto" latinLnBrk="0" hangingPunct="1">
                        <a:lnSpc>
                          <a:spcPct val="130000"/>
                        </a:lnSpc>
                        <a:spcBef>
                          <a:spcPts val="0"/>
                        </a:spcBef>
                        <a:spcAft>
                          <a:spcPts val="0"/>
                        </a:spcAft>
                        <a:buClrTx/>
                        <a:buSzTx/>
                        <a:buFontTx/>
                        <a:buNone/>
                        <a:tabLst/>
                        <a:defRPr/>
                      </a:pPr>
                      <a:r>
                        <a:rPr kumimoji="1" lang="ja-JP" altLang="en-US" sz="1600" b="0" dirty="0">
                          <a:solidFill>
                            <a:prstClr val="black"/>
                          </a:solidFill>
                          <a:latin typeface="BIZ UDPゴシック" panose="020B0400000000000000" pitchFamily="50" charset="-128"/>
                          <a:ea typeface="BIZ UDPゴシック" panose="020B0400000000000000" pitchFamily="50" charset="-128"/>
                        </a:rPr>
                        <a:t>・西側道路は幅が狭いため、可能であれば</a:t>
                      </a:r>
                      <a:r>
                        <a:rPr kumimoji="1" lang="ja-JP" altLang="en-US" sz="1600" b="0" u="sng" dirty="0">
                          <a:solidFill>
                            <a:srgbClr val="C00000"/>
                          </a:solidFill>
                          <a:latin typeface="BIZ UDPゴシック" panose="020B0400000000000000" pitchFamily="50" charset="-128"/>
                          <a:ea typeface="BIZ UDPゴシック" panose="020B0400000000000000" pitchFamily="50" charset="-128"/>
                        </a:rPr>
                        <a:t>歩行者がアクセスしやすいように緑地部分を配置するなど</a:t>
                      </a:r>
                      <a:r>
                        <a:rPr kumimoji="1" lang="ja-JP" altLang="en-US" sz="1600" b="0" dirty="0">
                          <a:solidFill>
                            <a:prstClr val="black"/>
                          </a:solidFill>
                          <a:latin typeface="BIZ UDPゴシック" panose="020B0400000000000000" pitchFamily="50" charset="-128"/>
                          <a:ea typeface="BIZ UDPゴシック" panose="020B0400000000000000" pitchFamily="50" charset="-128"/>
                        </a:rPr>
                        <a:t>工夫してほしい。</a:t>
                      </a:r>
                      <a:endParaRPr kumimoji="1" lang="en-US" altLang="ja-JP" sz="1600" b="0" dirty="0">
                        <a:solidFill>
                          <a:prstClr val="black"/>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482387215"/>
                  </a:ext>
                </a:extLst>
              </a:tr>
              <a:tr h="808436">
                <a:tc>
                  <a:txBody>
                    <a:bodyPr/>
                    <a:lstStyle/>
                    <a:p>
                      <a:pPr marL="0" marR="0" lvl="0" indent="0" algn="ctr" defTabSz="914354" rtl="0" eaLnBrk="1" fontAlgn="auto" latinLnBrk="0" hangingPunct="1">
                        <a:lnSpc>
                          <a:spcPct val="130000"/>
                        </a:lnSpc>
                        <a:spcBef>
                          <a:spcPts val="0"/>
                        </a:spcBef>
                        <a:spcAft>
                          <a:spcPts val="0"/>
                        </a:spcAft>
                        <a:buClrTx/>
                        <a:buSzTx/>
                        <a:buFontTx/>
                        <a:buNone/>
                        <a:tabLst/>
                        <a:defRPr/>
                      </a:pPr>
                      <a:r>
                        <a:rPr kumimoji="1" lang="ja-JP" altLang="en-US" sz="1600" b="0" i="0"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建物デザイン</a:t>
                      </a:r>
                      <a:endParaRPr kumimoji="1" lang="en-US" altLang="ja-JP" sz="1600" b="0" i="0"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92075" marR="0" lvl="0" indent="-92075" algn="l" defTabSz="914354" rtl="0" eaLnBrk="1" fontAlgn="auto" latinLnBrk="0" hangingPunct="1">
                        <a:lnSpc>
                          <a:spcPct val="130000"/>
                        </a:lnSpc>
                        <a:spcBef>
                          <a:spcPts val="0"/>
                        </a:spcBef>
                        <a:spcAft>
                          <a:spcPts val="0"/>
                        </a:spcAft>
                        <a:buClrTx/>
                        <a:buSzTx/>
                        <a:buFontTx/>
                        <a:buNone/>
                        <a:tabLst/>
                        <a:defRPr/>
                      </a:pPr>
                      <a:r>
                        <a:rPr kumimoji="1" lang="ja-JP" altLang="en-US" sz="1600" b="0" i="0"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a:t>
                      </a:r>
                      <a:r>
                        <a:rPr kumimoji="1" lang="ja-JP" altLang="ja-JP" sz="1600" b="0" kern="1200" dirty="0">
                          <a:solidFill>
                            <a:schemeClr val="dk1"/>
                          </a:solidFill>
                          <a:effectLst/>
                          <a:latin typeface="BIZ UDPゴシック" panose="020B0400000000000000" pitchFamily="50" charset="-128"/>
                          <a:ea typeface="BIZ UDPゴシック" panose="020B0400000000000000" pitchFamily="50" charset="-128"/>
                          <a:cs typeface="+mn-cs"/>
                        </a:rPr>
                        <a:t>外壁の配色について、</a:t>
                      </a:r>
                      <a:r>
                        <a:rPr kumimoji="1" lang="ja-JP" altLang="ja-JP" sz="1600" b="0" u="sng" kern="1200" dirty="0">
                          <a:solidFill>
                            <a:srgbClr val="C00000"/>
                          </a:solidFill>
                          <a:effectLst/>
                          <a:latin typeface="BIZ UDPゴシック" panose="020B0400000000000000" pitchFamily="50" charset="-128"/>
                          <a:ea typeface="BIZ UDPゴシック" panose="020B0400000000000000" pitchFamily="50" charset="-128"/>
                          <a:cs typeface="+mn-cs"/>
                        </a:rPr>
                        <a:t>何が背景になるのか意識して</a:t>
                      </a:r>
                      <a:r>
                        <a:rPr kumimoji="1" lang="ja-JP" altLang="ja-JP" sz="1600" b="0" kern="1200" dirty="0">
                          <a:solidFill>
                            <a:schemeClr val="dk1"/>
                          </a:solidFill>
                          <a:effectLst/>
                          <a:latin typeface="BIZ UDPゴシック" panose="020B0400000000000000" pitchFamily="50" charset="-128"/>
                          <a:ea typeface="BIZ UDPゴシック" panose="020B0400000000000000" pitchFamily="50" charset="-128"/>
                          <a:cs typeface="+mn-cs"/>
                        </a:rPr>
                        <a:t>検討されると良い。</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960538472"/>
                  </a:ext>
                </a:extLst>
              </a:tr>
            </a:tbl>
          </a:graphicData>
        </a:graphic>
      </p:graphicFrame>
      <p:sp>
        <p:nvSpPr>
          <p:cNvPr id="7" name="スライド番号プレースホルダー 3">
            <a:extLst>
              <a:ext uri="{FF2B5EF4-FFF2-40B4-BE49-F238E27FC236}">
                <a16:creationId xmlns:a16="http://schemas.microsoft.com/office/drawing/2014/main" id="{0AC6B859-EBF6-4147-BBB9-BD5A1F0756AF}"/>
              </a:ext>
            </a:extLst>
          </p:cNvPr>
          <p:cNvSpPr txBox="1">
            <a:spLocks/>
          </p:cNvSpPr>
          <p:nvPr/>
        </p:nvSpPr>
        <p:spPr>
          <a:xfrm>
            <a:off x="8556995" y="6498886"/>
            <a:ext cx="59436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E6FF35A-1FEA-4590-8179-217228840B8D}" type="slidenum">
              <a:rPr kumimoji="1" lang="ja-JP" altLang="en-US" sz="1400" b="1" smtClean="0">
                <a:solidFill>
                  <a:prstClr val="black"/>
                </a:solidFill>
                <a:latin typeface="游ゴシック" panose="020B0400000000000000" pitchFamily="50" charset="-128"/>
                <a:ea typeface="游ゴシック" panose="020B0400000000000000" pitchFamily="50" charset="-128"/>
              </a:rPr>
              <a:pPr/>
              <a:t>14</a:t>
            </a:fld>
            <a:endParaRPr kumimoji="1" lang="ja-JP" altLang="en-US" sz="1400" b="1" dirty="0">
              <a:solidFill>
                <a:prstClr val="black"/>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7014533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a:extLst>
              <a:ext uri="{FF2B5EF4-FFF2-40B4-BE49-F238E27FC236}">
                <a16:creationId xmlns:a16="http://schemas.microsoft.com/office/drawing/2014/main" id="{59A145A5-C647-450D-A76B-A1C0E0D0B16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65590" y="1005839"/>
            <a:ext cx="6223000" cy="5608321"/>
          </a:xfrm>
          <a:prstGeom prst="rect">
            <a:avLst/>
          </a:prstGeom>
        </p:spPr>
      </p:pic>
      <p:sp>
        <p:nvSpPr>
          <p:cNvPr id="17" name="正方形/長方形 16">
            <a:extLst>
              <a:ext uri="{FF2B5EF4-FFF2-40B4-BE49-F238E27FC236}">
                <a16:creationId xmlns:a16="http://schemas.microsoft.com/office/drawing/2014/main" id="{4FBB7762-FCAC-4F0D-B092-FCA026686E8D}"/>
              </a:ext>
            </a:extLst>
          </p:cNvPr>
          <p:cNvSpPr/>
          <p:nvPr/>
        </p:nvSpPr>
        <p:spPr>
          <a:xfrm>
            <a:off x="0" y="0"/>
            <a:ext cx="9144000" cy="540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sz="2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　主なアドバイス①</a:t>
            </a:r>
          </a:p>
        </p:txBody>
      </p:sp>
      <p:graphicFrame>
        <p:nvGraphicFramePr>
          <p:cNvPr id="8" name="表 2">
            <a:extLst>
              <a:ext uri="{FF2B5EF4-FFF2-40B4-BE49-F238E27FC236}">
                <a16:creationId xmlns:a16="http://schemas.microsoft.com/office/drawing/2014/main" id="{CBA873A3-8D54-4107-8E58-8216C9745274}"/>
              </a:ext>
            </a:extLst>
          </p:cNvPr>
          <p:cNvGraphicFramePr>
            <a:graphicFrameLocks noGrp="1"/>
          </p:cNvGraphicFramePr>
          <p:nvPr>
            <p:extLst>
              <p:ext uri="{D42A27DB-BD31-4B8C-83A1-F6EECF244321}">
                <p14:modId xmlns:p14="http://schemas.microsoft.com/office/powerpoint/2010/main" val="864411743"/>
              </p:ext>
            </p:extLst>
          </p:nvPr>
        </p:nvGraphicFramePr>
        <p:xfrm>
          <a:off x="3952474" y="4030486"/>
          <a:ext cx="4901701" cy="2734562"/>
        </p:xfrm>
        <a:graphic>
          <a:graphicData uri="http://schemas.openxmlformats.org/drawingml/2006/table">
            <a:tbl>
              <a:tblPr firstRow="1" bandRow="1">
                <a:tableStyleId>{5C22544A-7EE6-4342-B048-85BDC9FD1C3A}</a:tableStyleId>
              </a:tblPr>
              <a:tblGrid>
                <a:gridCol w="1340755">
                  <a:extLst>
                    <a:ext uri="{9D8B030D-6E8A-4147-A177-3AD203B41FA5}">
                      <a16:colId xmlns:a16="http://schemas.microsoft.com/office/drawing/2014/main" val="1012319739"/>
                    </a:ext>
                  </a:extLst>
                </a:gridCol>
                <a:gridCol w="3560946">
                  <a:extLst>
                    <a:ext uri="{9D8B030D-6E8A-4147-A177-3AD203B41FA5}">
                      <a16:colId xmlns:a16="http://schemas.microsoft.com/office/drawing/2014/main" val="1561415816"/>
                    </a:ext>
                  </a:extLst>
                </a:gridCol>
              </a:tblGrid>
              <a:tr h="548396">
                <a:tc>
                  <a:txBody>
                    <a:bodyPr/>
                    <a:lstStyle/>
                    <a:p>
                      <a:pPr marL="0" marR="0" lvl="0" indent="0" algn="ctr" defTabSz="914354" rtl="0" eaLnBrk="1" fontAlgn="auto" latinLnBrk="0" hangingPunct="1">
                        <a:lnSpc>
                          <a:spcPct val="13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項目</a:t>
                      </a:r>
                      <a:endParaRPr kumimoji="1" lang="en-US" altLang="ja-JP"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2DAF0"/>
                    </a:solidFill>
                  </a:tcPr>
                </a:tc>
                <a:tc>
                  <a:txBody>
                    <a:bodyPr/>
                    <a:lstStyle/>
                    <a:p>
                      <a:pPr marL="92075" marR="0" lvl="0" indent="-92075" algn="ctr" defTabSz="914354" rtl="0" eaLnBrk="1" fontAlgn="auto" latinLnBrk="0" hangingPunct="1">
                        <a:lnSpc>
                          <a:spcPct val="130000"/>
                        </a:lnSpc>
                        <a:spcBef>
                          <a:spcPts val="0"/>
                        </a:spcBef>
                        <a:spcAft>
                          <a:spcPts val="0"/>
                        </a:spcAft>
                        <a:buClrTx/>
                        <a:buSzTx/>
                        <a:buFontTx/>
                        <a:buNone/>
                        <a:tabLst/>
                        <a:defRPr/>
                      </a:pPr>
                      <a:r>
                        <a:rPr kumimoji="1" lang="ja-JP" altLang="en-US" sz="1600" b="0" dirty="0">
                          <a:solidFill>
                            <a:prstClr val="black"/>
                          </a:solidFill>
                          <a:latin typeface="BIZ UDPゴシック" panose="020B0400000000000000" pitchFamily="50" charset="-128"/>
                          <a:ea typeface="BIZ UDPゴシック" panose="020B0400000000000000" pitchFamily="50" charset="-128"/>
                        </a:rPr>
                        <a:t>アドバイス内容</a:t>
                      </a:r>
                      <a:endParaRPr kumimoji="1" lang="en-US" altLang="ja-JP" sz="1600" b="0" dirty="0">
                        <a:solidFill>
                          <a:prstClr val="black"/>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2E2"/>
                    </a:solidFill>
                  </a:tcPr>
                </a:tc>
                <a:extLst>
                  <a:ext uri="{0D108BD9-81ED-4DB2-BD59-A6C34878D82A}">
                    <a16:rowId xmlns:a16="http://schemas.microsoft.com/office/drawing/2014/main" val="2482387215"/>
                  </a:ext>
                </a:extLst>
              </a:tr>
              <a:tr h="2186166">
                <a:tc>
                  <a:txBody>
                    <a:bodyPr/>
                    <a:lstStyle/>
                    <a:p>
                      <a:pPr marL="0" marR="0" lvl="0" indent="0" algn="ctr" defTabSz="914354" rtl="0" eaLnBrk="1" fontAlgn="auto" latinLnBrk="0" hangingPunct="1">
                        <a:lnSpc>
                          <a:spcPct val="130000"/>
                        </a:lnSpc>
                        <a:spcBef>
                          <a:spcPts val="0"/>
                        </a:spcBef>
                        <a:spcAft>
                          <a:spcPts val="0"/>
                        </a:spcAft>
                        <a:buClrTx/>
                        <a:buSzTx/>
                        <a:buFontTx/>
                        <a:buNone/>
                        <a:tabLst/>
                        <a:defRPr/>
                      </a:pPr>
                      <a:r>
                        <a:rPr kumimoji="1" lang="ja-JP" altLang="en-US" sz="1600" b="0" i="0"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外構空間</a:t>
                      </a:r>
                      <a:endParaRPr kumimoji="1" lang="en-US" altLang="ja-JP" sz="1600" b="0" i="0"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92075" marR="0" lvl="0" indent="-92075" algn="l" defTabSz="914354" rtl="0" eaLnBrk="1" fontAlgn="auto" latinLnBrk="0" hangingPunct="1">
                        <a:lnSpc>
                          <a:spcPct val="13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・かなり狭い道路に囲まれた敷地であるため、いかに</a:t>
                      </a:r>
                      <a:r>
                        <a:rPr kumimoji="1" lang="ja-JP" altLang="en-US" sz="1600" b="0" i="0" u="sng" strike="noStrike" kern="1200" cap="none" spc="0" normalizeH="0" baseline="0" noProof="0" dirty="0">
                          <a:ln>
                            <a:noFill/>
                          </a:ln>
                          <a:solidFill>
                            <a:srgbClr val="C00000"/>
                          </a:solidFill>
                          <a:effectLst/>
                          <a:uLnTx/>
                          <a:uFillTx/>
                          <a:latin typeface="BIZ UDPゴシック" panose="020B0400000000000000" pitchFamily="50" charset="-128"/>
                          <a:ea typeface="BIZ UDPゴシック" panose="020B0400000000000000" pitchFamily="50" charset="-128"/>
                        </a:rPr>
                        <a:t>豊かな外構空間を周辺に提供できるか</a:t>
                      </a:r>
                      <a:r>
                        <a:rPr kumimoji="1" lang="ja-JP" altLang="en-US" sz="16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を検討してほしい。</a:t>
                      </a:r>
                      <a:endParaRPr kumimoji="1" lang="en-US" altLang="ja-JP" sz="16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endParaRPr>
                    </a:p>
                    <a:p>
                      <a:pPr marL="92075" marR="0" lvl="0" indent="-92075" algn="l" defTabSz="914354" rtl="0" eaLnBrk="1" fontAlgn="auto" latinLnBrk="0" hangingPunct="1">
                        <a:lnSpc>
                          <a:spcPct val="13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a:t>
                      </a:r>
                      <a:r>
                        <a:rPr kumimoji="1" lang="ja-JP" altLang="en-US" sz="1600" b="0" i="0" u="sng" strike="noStrike" kern="1200" cap="none" spc="0" normalizeH="0" baseline="0" noProof="0" dirty="0">
                          <a:ln>
                            <a:noFill/>
                          </a:ln>
                          <a:solidFill>
                            <a:srgbClr val="C00000"/>
                          </a:solidFill>
                          <a:effectLst/>
                          <a:uLnTx/>
                          <a:uFillTx/>
                          <a:latin typeface="BIZ UDPゴシック" panose="020B0400000000000000" pitchFamily="50" charset="-128"/>
                          <a:ea typeface="BIZ UDPゴシック" panose="020B0400000000000000" pitchFamily="50" charset="-128"/>
                        </a:rPr>
                        <a:t>北側の生活道路側について緑が少ない</a:t>
                      </a:r>
                      <a:r>
                        <a:rPr kumimoji="1" lang="ja-JP" altLang="en-US" sz="16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ため、どのように仕上げるのか丁寧に考えることが重要。</a:t>
                      </a:r>
                      <a:endParaRPr kumimoji="1" lang="ja-JP" altLang="en-US" sz="1600" b="0" dirty="0">
                        <a:solidFill>
                          <a:schemeClr val="tx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960538472"/>
                  </a:ext>
                </a:extLst>
              </a:tr>
            </a:tbl>
          </a:graphicData>
        </a:graphic>
      </p:graphicFrame>
      <p:sp>
        <p:nvSpPr>
          <p:cNvPr id="16" name="フリーフォーム: 図形 15">
            <a:extLst>
              <a:ext uri="{FF2B5EF4-FFF2-40B4-BE49-F238E27FC236}">
                <a16:creationId xmlns:a16="http://schemas.microsoft.com/office/drawing/2014/main" id="{A3B0ADE7-4205-440C-AC97-0E0CFECAB529}"/>
              </a:ext>
            </a:extLst>
          </p:cNvPr>
          <p:cNvSpPr/>
          <p:nvPr/>
        </p:nvSpPr>
        <p:spPr>
          <a:xfrm>
            <a:off x="1572402" y="1634246"/>
            <a:ext cx="4114800" cy="4114801"/>
          </a:xfrm>
          <a:custGeom>
            <a:avLst/>
            <a:gdLst>
              <a:gd name="connsiteX0" fmla="*/ 142243 w 4114800"/>
              <a:gd name="connsiteY0" fmla="*/ 0 h 4114801"/>
              <a:gd name="connsiteX1" fmla="*/ 3972557 w 4114800"/>
              <a:gd name="connsiteY1" fmla="*/ 0 h 4114801"/>
              <a:gd name="connsiteX2" fmla="*/ 4114800 w 4114800"/>
              <a:gd name="connsiteY2" fmla="*/ 142243 h 4114801"/>
              <a:gd name="connsiteX3" fmla="*/ 4114800 w 4114800"/>
              <a:gd name="connsiteY3" fmla="*/ 711197 h 4114801"/>
              <a:gd name="connsiteX4" fmla="*/ 3972557 w 4114800"/>
              <a:gd name="connsiteY4" fmla="*/ 853440 h 4114801"/>
              <a:gd name="connsiteX5" fmla="*/ 853440 w 4114800"/>
              <a:gd name="connsiteY5" fmla="*/ 853440 h 4114801"/>
              <a:gd name="connsiteX6" fmla="*/ 853440 w 4114800"/>
              <a:gd name="connsiteY6" fmla="*/ 3972558 h 4114801"/>
              <a:gd name="connsiteX7" fmla="*/ 711197 w 4114800"/>
              <a:gd name="connsiteY7" fmla="*/ 4114801 h 4114801"/>
              <a:gd name="connsiteX8" fmla="*/ 142243 w 4114800"/>
              <a:gd name="connsiteY8" fmla="*/ 4114801 h 4114801"/>
              <a:gd name="connsiteX9" fmla="*/ 0 w 4114800"/>
              <a:gd name="connsiteY9" fmla="*/ 3972558 h 4114801"/>
              <a:gd name="connsiteX10" fmla="*/ 0 w 4114800"/>
              <a:gd name="connsiteY10" fmla="*/ 711197 h 4114801"/>
              <a:gd name="connsiteX11" fmla="*/ 0 w 4114800"/>
              <a:gd name="connsiteY11" fmla="*/ 142244 h 4114801"/>
              <a:gd name="connsiteX12" fmla="*/ 0 w 4114800"/>
              <a:gd name="connsiteY12" fmla="*/ 142243 h 4114801"/>
              <a:gd name="connsiteX13" fmla="*/ 142243 w 4114800"/>
              <a:gd name="connsiteY13" fmla="*/ 0 h 411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14800" h="4114801">
                <a:moveTo>
                  <a:pt x="142243" y="0"/>
                </a:moveTo>
                <a:lnTo>
                  <a:pt x="3972557" y="0"/>
                </a:lnTo>
                <a:cubicBezTo>
                  <a:pt x="4051116" y="0"/>
                  <a:pt x="4114800" y="63684"/>
                  <a:pt x="4114800" y="142243"/>
                </a:cubicBezTo>
                <a:lnTo>
                  <a:pt x="4114800" y="711197"/>
                </a:lnTo>
                <a:cubicBezTo>
                  <a:pt x="4114800" y="789756"/>
                  <a:pt x="4051116" y="853440"/>
                  <a:pt x="3972557" y="853440"/>
                </a:cubicBezTo>
                <a:lnTo>
                  <a:pt x="853440" y="853440"/>
                </a:lnTo>
                <a:lnTo>
                  <a:pt x="853440" y="3972558"/>
                </a:lnTo>
                <a:cubicBezTo>
                  <a:pt x="853440" y="4051117"/>
                  <a:pt x="789756" y="4114801"/>
                  <a:pt x="711197" y="4114801"/>
                </a:cubicBezTo>
                <a:lnTo>
                  <a:pt x="142243" y="4114801"/>
                </a:lnTo>
                <a:cubicBezTo>
                  <a:pt x="63684" y="4114801"/>
                  <a:pt x="0" y="4051117"/>
                  <a:pt x="0" y="3972558"/>
                </a:cubicBezTo>
                <a:lnTo>
                  <a:pt x="0" y="711197"/>
                </a:lnTo>
                <a:lnTo>
                  <a:pt x="0" y="142244"/>
                </a:lnTo>
                <a:lnTo>
                  <a:pt x="0" y="142243"/>
                </a:lnTo>
                <a:cubicBezTo>
                  <a:pt x="0" y="63684"/>
                  <a:pt x="63684" y="0"/>
                  <a:pt x="142243" y="0"/>
                </a:cubicBezTo>
                <a:close/>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pic>
        <p:nvPicPr>
          <p:cNvPr id="18" name="図 17">
            <a:extLst>
              <a:ext uri="{FF2B5EF4-FFF2-40B4-BE49-F238E27FC236}">
                <a16:creationId xmlns:a16="http://schemas.microsoft.com/office/drawing/2014/main" id="{7BAB1479-9F3B-4972-9803-3D117B40C87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592104" y="1134486"/>
            <a:ext cx="594360" cy="663834"/>
          </a:xfrm>
          <a:prstGeom prst="rect">
            <a:avLst/>
          </a:prstGeom>
        </p:spPr>
      </p:pic>
      <p:sp>
        <p:nvSpPr>
          <p:cNvPr id="19" name="テキスト ボックス 18">
            <a:extLst>
              <a:ext uri="{FF2B5EF4-FFF2-40B4-BE49-F238E27FC236}">
                <a16:creationId xmlns:a16="http://schemas.microsoft.com/office/drawing/2014/main" id="{837EA0C3-166D-457D-8B3F-2F5075B3B50A}"/>
              </a:ext>
            </a:extLst>
          </p:cNvPr>
          <p:cNvSpPr txBox="1"/>
          <p:nvPr/>
        </p:nvSpPr>
        <p:spPr>
          <a:xfrm>
            <a:off x="204417" y="685674"/>
            <a:ext cx="882703" cy="338554"/>
          </a:xfrm>
          <a:prstGeom prst="rect">
            <a:avLst/>
          </a:prstGeom>
          <a:noFill/>
        </p:spPr>
        <p:txBody>
          <a:bodyPr wrap="square" rtlCol="0">
            <a:spAutoFit/>
          </a:bodyPr>
          <a:lstStyle/>
          <a:p>
            <a:r>
              <a:rPr kumimoji="1" lang="ja-JP" altLang="en-US" sz="1600" dirty="0">
                <a:solidFill>
                  <a:prstClr val="black"/>
                </a:solidFill>
                <a:latin typeface="BIZ UDPゴシック" panose="020B0400000000000000" pitchFamily="50" charset="-128"/>
                <a:ea typeface="BIZ UDPゴシック" panose="020B0400000000000000" pitchFamily="50" charset="-128"/>
              </a:rPr>
              <a:t>平面</a:t>
            </a:r>
            <a:r>
              <a:rPr kumimoji="1" lang="ja-JP" altLang="en-US" sz="16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図</a:t>
            </a:r>
            <a:endParaRPr kumimoji="1" lang="en-US" altLang="ja-JP" sz="16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20" name="スライド番号プレースホルダー 3">
            <a:extLst>
              <a:ext uri="{FF2B5EF4-FFF2-40B4-BE49-F238E27FC236}">
                <a16:creationId xmlns:a16="http://schemas.microsoft.com/office/drawing/2014/main" id="{F226B41F-AACF-41D0-BD93-ED9AE2782D69}"/>
              </a:ext>
            </a:extLst>
          </p:cNvPr>
          <p:cNvSpPr txBox="1">
            <a:spLocks/>
          </p:cNvSpPr>
          <p:nvPr/>
        </p:nvSpPr>
        <p:spPr>
          <a:xfrm>
            <a:off x="8556995" y="6498886"/>
            <a:ext cx="59436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E6FF35A-1FEA-4590-8179-217228840B8D}" type="slidenum">
              <a:rPr kumimoji="1" lang="ja-JP" altLang="en-US" sz="1400" b="1" smtClean="0">
                <a:solidFill>
                  <a:prstClr val="black"/>
                </a:solidFill>
                <a:latin typeface="游ゴシック" panose="020B0400000000000000" pitchFamily="50" charset="-128"/>
                <a:ea typeface="游ゴシック" panose="020B0400000000000000" pitchFamily="50" charset="-128"/>
              </a:rPr>
              <a:pPr/>
              <a:t>15</a:t>
            </a:fld>
            <a:endParaRPr kumimoji="1" lang="ja-JP" altLang="en-US" sz="1400" b="1" dirty="0">
              <a:solidFill>
                <a:prstClr val="black"/>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5735705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a:extLst>
              <a:ext uri="{FF2B5EF4-FFF2-40B4-BE49-F238E27FC236}">
                <a16:creationId xmlns:a16="http://schemas.microsoft.com/office/drawing/2014/main" id="{59A145A5-C647-450D-A76B-A1C0E0D0B16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65590" y="1005839"/>
            <a:ext cx="6223000" cy="5608321"/>
          </a:xfrm>
          <a:prstGeom prst="rect">
            <a:avLst/>
          </a:prstGeom>
        </p:spPr>
      </p:pic>
      <p:sp>
        <p:nvSpPr>
          <p:cNvPr id="17" name="正方形/長方形 16">
            <a:extLst>
              <a:ext uri="{FF2B5EF4-FFF2-40B4-BE49-F238E27FC236}">
                <a16:creationId xmlns:a16="http://schemas.microsoft.com/office/drawing/2014/main" id="{4FBB7762-FCAC-4F0D-B092-FCA026686E8D}"/>
              </a:ext>
            </a:extLst>
          </p:cNvPr>
          <p:cNvSpPr/>
          <p:nvPr/>
        </p:nvSpPr>
        <p:spPr>
          <a:xfrm>
            <a:off x="0" y="0"/>
            <a:ext cx="9144000" cy="540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sz="2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　主なアドバイス②</a:t>
            </a:r>
          </a:p>
        </p:txBody>
      </p:sp>
      <p:sp>
        <p:nvSpPr>
          <p:cNvPr id="5" name="テキスト ボックス 4">
            <a:extLst>
              <a:ext uri="{FF2B5EF4-FFF2-40B4-BE49-F238E27FC236}">
                <a16:creationId xmlns:a16="http://schemas.microsoft.com/office/drawing/2014/main" id="{186F3C5B-8018-4058-B51A-F069D30F1107}"/>
              </a:ext>
            </a:extLst>
          </p:cNvPr>
          <p:cNvSpPr txBox="1"/>
          <p:nvPr/>
        </p:nvSpPr>
        <p:spPr>
          <a:xfrm>
            <a:off x="204417" y="685674"/>
            <a:ext cx="882703" cy="338554"/>
          </a:xfrm>
          <a:prstGeom prst="rect">
            <a:avLst/>
          </a:prstGeom>
          <a:noFill/>
        </p:spPr>
        <p:txBody>
          <a:bodyPr wrap="square" rtlCol="0">
            <a:spAutoFit/>
          </a:bodyPr>
          <a:lstStyle/>
          <a:p>
            <a:r>
              <a:rPr kumimoji="1" lang="ja-JP" altLang="en-US" sz="1600" dirty="0">
                <a:solidFill>
                  <a:prstClr val="black"/>
                </a:solidFill>
                <a:latin typeface="BIZ UDPゴシック" panose="020B0400000000000000" pitchFamily="50" charset="-128"/>
                <a:ea typeface="BIZ UDPゴシック" panose="020B0400000000000000" pitchFamily="50" charset="-128"/>
              </a:rPr>
              <a:t>平面</a:t>
            </a:r>
            <a:r>
              <a:rPr kumimoji="1" lang="ja-JP" altLang="en-US" sz="16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図</a:t>
            </a:r>
            <a:endParaRPr kumimoji="1" lang="en-US" altLang="ja-JP" sz="16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graphicFrame>
        <p:nvGraphicFramePr>
          <p:cNvPr id="8" name="表 2">
            <a:extLst>
              <a:ext uri="{FF2B5EF4-FFF2-40B4-BE49-F238E27FC236}">
                <a16:creationId xmlns:a16="http://schemas.microsoft.com/office/drawing/2014/main" id="{CBA873A3-8D54-4107-8E58-8216C9745274}"/>
              </a:ext>
            </a:extLst>
          </p:cNvPr>
          <p:cNvGraphicFramePr>
            <a:graphicFrameLocks noGrp="1"/>
          </p:cNvGraphicFramePr>
          <p:nvPr>
            <p:extLst>
              <p:ext uri="{D42A27DB-BD31-4B8C-83A1-F6EECF244321}">
                <p14:modId xmlns:p14="http://schemas.microsoft.com/office/powerpoint/2010/main" val="503832876"/>
              </p:ext>
            </p:extLst>
          </p:nvPr>
        </p:nvGraphicFramePr>
        <p:xfrm>
          <a:off x="4098912" y="4630958"/>
          <a:ext cx="4901701" cy="1867928"/>
        </p:xfrm>
        <a:graphic>
          <a:graphicData uri="http://schemas.openxmlformats.org/drawingml/2006/table">
            <a:tbl>
              <a:tblPr firstRow="1" bandRow="1">
                <a:tableStyleId>{5C22544A-7EE6-4342-B048-85BDC9FD1C3A}</a:tableStyleId>
              </a:tblPr>
              <a:tblGrid>
                <a:gridCol w="1340755">
                  <a:extLst>
                    <a:ext uri="{9D8B030D-6E8A-4147-A177-3AD203B41FA5}">
                      <a16:colId xmlns:a16="http://schemas.microsoft.com/office/drawing/2014/main" val="1012319739"/>
                    </a:ext>
                  </a:extLst>
                </a:gridCol>
                <a:gridCol w="3560946">
                  <a:extLst>
                    <a:ext uri="{9D8B030D-6E8A-4147-A177-3AD203B41FA5}">
                      <a16:colId xmlns:a16="http://schemas.microsoft.com/office/drawing/2014/main" val="1561415816"/>
                    </a:ext>
                  </a:extLst>
                </a:gridCol>
              </a:tblGrid>
              <a:tr h="374599">
                <a:tc>
                  <a:txBody>
                    <a:bodyPr/>
                    <a:lstStyle/>
                    <a:p>
                      <a:pPr marL="0" marR="0" lvl="0" indent="0" algn="ctr" defTabSz="914354" rtl="0" eaLnBrk="1" fontAlgn="auto" latinLnBrk="0" hangingPunct="1">
                        <a:lnSpc>
                          <a:spcPct val="13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項目</a:t>
                      </a:r>
                      <a:endParaRPr kumimoji="1" lang="en-US" altLang="ja-JP"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2DAF0"/>
                    </a:solidFill>
                  </a:tcPr>
                </a:tc>
                <a:tc>
                  <a:txBody>
                    <a:bodyPr/>
                    <a:lstStyle/>
                    <a:p>
                      <a:pPr marL="92075" marR="0" lvl="0" indent="-92075" algn="ctr" defTabSz="914354" rtl="0" eaLnBrk="1" fontAlgn="auto" latinLnBrk="0" hangingPunct="1">
                        <a:lnSpc>
                          <a:spcPct val="130000"/>
                        </a:lnSpc>
                        <a:spcBef>
                          <a:spcPts val="0"/>
                        </a:spcBef>
                        <a:spcAft>
                          <a:spcPts val="0"/>
                        </a:spcAft>
                        <a:buClrTx/>
                        <a:buSzTx/>
                        <a:buFontTx/>
                        <a:buNone/>
                        <a:tabLst/>
                        <a:defRPr/>
                      </a:pPr>
                      <a:r>
                        <a:rPr kumimoji="1" lang="ja-JP" altLang="en-US" sz="1600" b="0" dirty="0">
                          <a:solidFill>
                            <a:prstClr val="black"/>
                          </a:solidFill>
                          <a:latin typeface="BIZ UDPゴシック" panose="020B0400000000000000" pitchFamily="50" charset="-128"/>
                          <a:ea typeface="BIZ UDPゴシック" panose="020B0400000000000000" pitchFamily="50" charset="-128"/>
                        </a:rPr>
                        <a:t>アドバイス内容</a:t>
                      </a:r>
                      <a:endParaRPr kumimoji="1" lang="en-US" altLang="ja-JP" sz="1600" b="0" dirty="0">
                        <a:solidFill>
                          <a:prstClr val="black"/>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2E2"/>
                    </a:solidFill>
                  </a:tcPr>
                </a:tc>
                <a:extLst>
                  <a:ext uri="{0D108BD9-81ED-4DB2-BD59-A6C34878D82A}">
                    <a16:rowId xmlns:a16="http://schemas.microsoft.com/office/drawing/2014/main" val="2482387215"/>
                  </a:ext>
                </a:extLst>
              </a:tr>
              <a:tr h="1493329">
                <a:tc>
                  <a:txBody>
                    <a:bodyPr/>
                    <a:lstStyle/>
                    <a:p>
                      <a:pPr marL="0" marR="0" lvl="0" indent="0" algn="ctr" defTabSz="914354" rtl="0" eaLnBrk="1" fontAlgn="auto" latinLnBrk="0" hangingPunct="1">
                        <a:lnSpc>
                          <a:spcPct val="130000"/>
                        </a:lnSpc>
                        <a:spcBef>
                          <a:spcPts val="0"/>
                        </a:spcBef>
                        <a:spcAft>
                          <a:spcPts val="0"/>
                        </a:spcAft>
                        <a:buClrTx/>
                        <a:buSzTx/>
                        <a:buFontTx/>
                        <a:buNone/>
                        <a:tabLst/>
                        <a:defRPr/>
                      </a:pPr>
                      <a:r>
                        <a:rPr kumimoji="1" lang="ja-JP" altLang="en-US" sz="1600" b="0" i="0"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駐車場</a:t>
                      </a:r>
                      <a:endParaRPr kumimoji="1" lang="en-US" altLang="ja-JP" sz="1600" b="0" i="0"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92075" marR="0" lvl="0" indent="-92075" algn="l" defTabSz="914354" rtl="0" eaLnBrk="1" fontAlgn="auto" latinLnBrk="0" hangingPunct="1">
                        <a:lnSpc>
                          <a:spcPct val="130000"/>
                        </a:lnSpc>
                        <a:spcBef>
                          <a:spcPts val="0"/>
                        </a:spcBef>
                        <a:spcAft>
                          <a:spcPts val="0"/>
                        </a:spcAft>
                        <a:buClrTx/>
                        <a:buSzTx/>
                        <a:buFontTx/>
                        <a:buNone/>
                        <a:tabLst/>
                        <a:defRPr/>
                      </a:pPr>
                      <a:r>
                        <a:rPr kumimoji="1" lang="ja-JP" altLang="en-US" sz="1600" b="0" kern="1200" dirty="0">
                          <a:solidFill>
                            <a:schemeClr val="dk1"/>
                          </a:solidFill>
                          <a:effectLst/>
                          <a:latin typeface="BIZ UDPゴシック" panose="020B0400000000000000" pitchFamily="50" charset="-128"/>
                          <a:ea typeface="BIZ UDPゴシック" panose="020B0400000000000000" pitchFamily="50" charset="-128"/>
                          <a:cs typeface="+mn-cs"/>
                        </a:rPr>
                        <a:t>・</a:t>
                      </a:r>
                      <a:r>
                        <a:rPr kumimoji="1" lang="ja-JP" altLang="ja-JP" sz="1600" b="0" kern="1200" dirty="0">
                          <a:solidFill>
                            <a:schemeClr val="dk1"/>
                          </a:solidFill>
                          <a:effectLst/>
                          <a:latin typeface="BIZ UDPゴシック" panose="020B0400000000000000" pitchFamily="50" charset="-128"/>
                          <a:ea typeface="BIZ UDPゴシック" panose="020B0400000000000000" pitchFamily="50" charset="-128"/>
                          <a:cs typeface="+mn-cs"/>
                        </a:rPr>
                        <a:t>計画では、北側の</a:t>
                      </a:r>
                      <a:r>
                        <a:rPr kumimoji="1" lang="en-US" altLang="ja-JP" sz="1600" b="0" kern="1200" dirty="0">
                          <a:solidFill>
                            <a:schemeClr val="dk1"/>
                          </a:solidFill>
                          <a:effectLst/>
                          <a:latin typeface="BIZ UDPゴシック" panose="020B0400000000000000" pitchFamily="50" charset="-128"/>
                          <a:ea typeface="BIZ UDPゴシック" panose="020B0400000000000000" pitchFamily="50" charset="-128"/>
                          <a:cs typeface="+mn-cs"/>
                        </a:rPr>
                        <a:t>18</a:t>
                      </a:r>
                      <a:r>
                        <a:rPr kumimoji="1" lang="ja-JP" altLang="ja-JP" sz="1600" b="0" kern="1200" dirty="0">
                          <a:solidFill>
                            <a:schemeClr val="dk1"/>
                          </a:solidFill>
                          <a:effectLst/>
                          <a:latin typeface="BIZ UDPゴシック" panose="020B0400000000000000" pitchFamily="50" charset="-128"/>
                          <a:ea typeface="BIZ UDPゴシック" panose="020B0400000000000000" pitchFamily="50" charset="-128"/>
                          <a:cs typeface="+mn-cs"/>
                        </a:rPr>
                        <a:t>台分の駐車場では</a:t>
                      </a:r>
                      <a:r>
                        <a:rPr kumimoji="1" lang="ja-JP" altLang="ja-JP" sz="1600" b="0" u="sng" kern="1200" dirty="0">
                          <a:solidFill>
                            <a:srgbClr val="C00000"/>
                          </a:solidFill>
                          <a:effectLst/>
                          <a:latin typeface="BIZ UDPゴシック" panose="020B0400000000000000" pitchFamily="50" charset="-128"/>
                          <a:ea typeface="BIZ UDPゴシック" panose="020B0400000000000000" pitchFamily="50" charset="-128"/>
                          <a:cs typeface="+mn-cs"/>
                        </a:rPr>
                        <a:t>アスファルト舗装部分が広い</a:t>
                      </a:r>
                      <a:r>
                        <a:rPr kumimoji="1" lang="ja-JP" altLang="ja-JP" sz="1600" b="0" kern="1200" dirty="0">
                          <a:solidFill>
                            <a:schemeClr val="dk1"/>
                          </a:solidFill>
                          <a:effectLst/>
                          <a:latin typeface="BIZ UDPゴシック" panose="020B0400000000000000" pitchFamily="50" charset="-128"/>
                          <a:ea typeface="BIZ UDPゴシック" panose="020B0400000000000000" pitchFamily="50" charset="-128"/>
                          <a:cs typeface="+mn-cs"/>
                        </a:rPr>
                        <a:t>ため、</a:t>
                      </a:r>
                      <a:r>
                        <a:rPr kumimoji="1" lang="en-US" altLang="ja-JP" sz="1600" b="0" kern="1200" dirty="0">
                          <a:solidFill>
                            <a:schemeClr val="dk1"/>
                          </a:solidFill>
                          <a:effectLst/>
                          <a:latin typeface="BIZ UDPゴシック" panose="020B0400000000000000" pitchFamily="50" charset="-128"/>
                          <a:ea typeface="BIZ UDPゴシック" panose="020B0400000000000000" pitchFamily="50" charset="-128"/>
                          <a:cs typeface="+mn-cs"/>
                        </a:rPr>
                        <a:t>1</a:t>
                      </a:r>
                      <a:r>
                        <a:rPr kumimoji="1" lang="ja-JP" altLang="ja-JP" sz="1600" b="0" kern="1200" dirty="0">
                          <a:solidFill>
                            <a:schemeClr val="dk1"/>
                          </a:solidFill>
                          <a:effectLst/>
                          <a:latin typeface="BIZ UDPゴシック" panose="020B0400000000000000" pitchFamily="50" charset="-128"/>
                          <a:ea typeface="BIZ UDPゴシック" panose="020B0400000000000000" pitchFamily="50" charset="-128"/>
                          <a:cs typeface="+mn-cs"/>
                        </a:rPr>
                        <a:t>台減らし緑を入れる等、</a:t>
                      </a:r>
                      <a:r>
                        <a:rPr kumimoji="1" lang="ja-JP" altLang="ja-JP" sz="1600" b="0" u="sng" kern="1200" dirty="0">
                          <a:solidFill>
                            <a:srgbClr val="C00000"/>
                          </a:solidFill>
                          <a:effectLst/>
                          <a:latin typeface="BIZ UDPゴシック" panose="020B0400000000000000" pitchFamily="50" charset="-128"/>
                          <a:ea typeface="BIZ UDPゴシック" panose="020B0400000000000000" pitchFamily="50" charset="-128"/>
                          <a:cs typeface="+mn-cs"/>
                        </a:rPr>
                        <a:t>周辺との関係性を考えて</a:t>
                      </a:r>
                      <a:r>
                        <a:rPr kumimoji="1" lang="ja-JP" altLang="ja-JP" sz="1600" b="0" kern="1200" dirty="0">
                          <a:solidFill>
                            <a:schemeClr val="dk1"/>
                          </a:solidFill>
                          <a:effectLst/>
                          <a:latin typeface="BIZ UDPゴシック" panose="020B0400000000000000" pitchFamily="50" charset="-128"/>
                          <a:ea typeface="BIZ UDPゴシック" panose="020B0400000000000000" pitchFamily="50" charset="-128"/>
                          <a:cs typeface="+mn-cs"/>
                        </a:rPr>
                        <a:t>ほしい。</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960538472"/>
                  </a:ext>
                </a:extLst>
              </a:tr>
            </a:tbl>
          </a:graphicData>
        </a:graphic>
      </p:graphicFrame>
      <p:sp>
        <p:nvSpPr>
          <p:cNvPr id="7" name="楕円 6">
            <a:extLst>
              <a:ext uri="{FF2B5EF4-FFF2-40B4-BE49-F238E27FC236}">
                <a16:creationId xmlns:a16="http://schemas.microsoft.com/office/drawing/2014/main" id="{35DC2F2D-E957-4307-B0AB-31B8DE8DEB75}"/>
              </a:ext>
            </a:extLst>
          </p:cNvPr>
          <p:cNvSpPr/>
          <p:nvPr/>
        </p:nvSpPr>
        <p:spPr>
          <a:xfrm>
            <a:off x="2153920" y="1848924"/>
            <a:ext cx="3413760" cy="80467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図 9">
            <a:extLst>
              <a:ext uri="{FF2B5EF4-FFF2-40B4-BE49-F238E27FC236}">
                <a16:creationId xmlns:a16="http://schemas.microsoft.com/office/drawing/2014/main" id="{8B052EB9-400C-4026-85A4-FFE22F4064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592104" y="1134486"/>
            <a:ext cx="594360" cy="663834"/>
          </a:xfrm>
          <a:prstGeom prst="rect">
            <a:avLst/>
          </a:prstGeom>
        </p:spPr>
      </p:pic>
      <p:sp>
        <p:nvSpPr>
          <p:cNvPr id="11" name="スライド番号プレースホルダー 3">
            <a:extLst>
              <a:ext uri="{FF2B5EF4-FFF2-40B4-BE49-F238E27FC236}">
                <a16:creationId xmlns:a16="http://schemas.microsoft.com/office/drawing/2014/main" id="{0FD54AE4-D985-4DA5-BBE4-3D7644F3879E}"/>
              </a:ext>
            </a:extLst>
          </p:cNvPr>
          <p:cNvSpPr txBox="1">
            <a:spLocks/>
          </p:cNvSpPr>
          <p:nvPr/>
        </p:nvSpPr>
        <p:spPr>
          <a:xfrm>
            <a:off x="8556995" y="6498886"/>
            <a:ext cx="59436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E6FF35A-1FEA-4590-8179-217228840B8D}" type="slidenum">
              <a:rPr kumimoji="1" lang="ja-JP" altLang="en-US" sz="1400" b="1" smtClean="0">
                <a:solidFill>
                  <a:prstClr val="black"/>
                </a:solidFill>
                <a:latin typeface="游ゴシック" panose="020B0400000000000000" pitchFamily="50" charset="-128"/>
                <a:ea typeface="游ゴシック" panose="020B0400000000000000" pitchFamily="50" charset="-128"/>
              </a:rPr>
              <a:pPr/>
              <a:t>16</a:t>
            </a:fld>
            <a:endParaRPr kumimoji="1" lang="ja-JP" altLang="en-US" sz="1400" b="1" dirty="0">
              <a:solidFill>
                <a:prstClr val="black"/>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6306773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a:extLst>
              <a:ext uri="{FF2B5EF4-FFF2-40B4-BE49-F238E27FC236}">
                <a16:creationId xmlns:a16="http://schemas.microsoft.com/office/drawing/2014/main" id="{59A145A5-C647-450D-A76B-A1C0E0D0B16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470"/>
          <a:stretch/>
        </p:blipFill>
        <p:spPr>
          <a:xfrm>
            <a:off x="204417" y="1005839"/>
            <a:ext cx="5135880" cy="5608321"/>
          </a:xfrm>
          <a:prstGeom prst="rect">
            <a:avLst/>
          </a:prstGeom>
        </p:spPr>
      </p:pic>
      <p:sp>
        <p:nvSpPr>
          <p:cNvPr id="17" name="正方形/長方形 16">
            <a:extLst>
              <a:ext uri="{FF2B5EF4-FFF2-40B4-BE49-F238E27FC236}">
                <a16:creationId xmlns:a16="http://schemas.microsoft.com/office/drawing/2014/main" id="{4FBB7762-FCAC-4F0D-B092-FCA026686E8D}"/>
              </a:ext>
            </a:extLst>
          </p:cNvPr>
          <p:cNvSpPr/>
          <p:nvPr/>
        </p:nvSpPr>
        <p:spPr>
          <a:xfrm>
            <a:off x="0" y="0"/>
            <a:ext cx="9144000" cy="540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sz="2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　主なアドバイス③</a:t>
            </a:r>
          </a:p>
        </p:txBody>
      </p:sp>
      <p:graphicFrame>
        <p:nvGraphicFramePr>
          <p:cNvPr id="8" name="表 2">
            <a:extLst>
              <a:ext uri="{FF2B5EF4-FFF2-40B4-BE49-F238E27FC236}">
                <a16:creationId xmlns:a16="http://schemas.microsoft.com/office/drawing/2014/main" id="{CBA873A3-8D54-4107-8E58-8216C9745274}"/>
              </a:ext>
            </a:extLst>
          </p:cNvPr>
          <p:cNvGraphicFramePr>
            <a:graphicFrameLocks noGrp="1"/>
          </p:cNvGraphicFramePr>
          <p:nvPr>
            <p:extLst>
              <p:ext uri="{D42A27DB-BD31-4B8C-83A1-F6EECF244321}">
                <p14:modId xmlns:p14="http://schemas.microsoft.com/office/powerpoint/2010/main" val="2384764943"/>
              </p:ext>
            </p:extLst>
          </p:nvPr>
        </p:nvGraphicFramePr>
        <p:xfrm>
          <a:off x="3887495" y="4323360"/>
          <a:ext cx="4901701" cy="2399518"/>
        </p:xfrm>
        <a:graphic>
          <a:graphicData uri="http://schemas.openxmlformats.org/drawingml/2006/table">
            <a:tbl>
              <a:tblPr firstRow="1" bandRow="1">
                <a:tableStyleId>{5C22544A-7EE6-4342-B048-85BDC9FD1C3A}</a:tableStyleId>
              </a:tblPr>
              <a:tblGrid>
                <a:gridCol w="1340755">
                  <a:extLst>
                    <a:ext uri="{9D8B030D-6E8A-4147-A177-3AD203B41FA5}">
                      <a16:colId xmlns:a16="http://schemas.microsoft.com/office/drawing/2014/main" val="1012319739"/>
                    </a:ext>
                  </a:extLst>
                </a:gridCol>
                <a:gridCol w="3560946">
                  <a:extLst>
                    <a:ext uri="{9D8B030D-6E8A-4147-A177-3AD203B41FA5}">
                      <a16:colId xmlns:a16="http://schemas.microsoft.com/office/drawing/2014/main" val="1561415816"/>
                    </a:ext>
                  </a:extLst>
                </a:gridCol>
              </a:tblGrid>
              <a:tr h="456100">
                <a:tc>
                  <a:txBody>
                    <a:bodyPr/>
                    <a:lstStyle/>
                    <a:p>
                      <a:pPr marL="0" marR="0" lvl="0" indent="0" algn="ctr" defTabSz="914354" rtl="0" eaLnBrk="1" fontAlgn="auto" latinLnBrk="0" hangingPunct="1">
                        <a:lnSpc>
                          <a:spcPct val="13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項目</a:t>
                      </a:r>
                      <a:endParaRPr kumimoji="1" lang="en-US" altLang="ja-JP"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2DAF0"/>
                    </a:solidFill>
                  </a:tcPr>
                </a:tc>
                <a:tc>
                  <a:txBody>
                    <a:bodyPr/>
                    <a:lstStyle/>
                    <a:p>
                      <a:pPr marL="92075" marR="0" lvl="0" indent="-92075" algn="ctr" defTabSz="914354" rtl="0" eaLnBrk="1" fontAlgn="auto" latinLnBrk="0" hangingPunct="1">
                        <a:lnSpc>
                          <a:spcPct val="130000"/>
                        </a:lnSpc>
                        <a:spcBef>
                          <a:spcPts val="0"/>
                        </a:spcBef>
                        <a:spcAft>
                          <a:spcPts val="0"/>
                        </a:spcAft>
                        <a:buClrTx/>
                        <a:buSzTx/>
                        <a:buFontTx/>
                        <a:buNone/>
                        <a:tabLst/>
                        <a:defRPr/>
                      </a:pPr>
                      <a:r>
                        <a:rPr kumimoji="1" lang="ja-JP" altLang="en-US" sz="1600" b="0" dirty="0">
                          <a:solidFill>
                            <a:prstClr val="black"/>
                          </a:solidFill>
                          <a:latin typeface="BIZ UDPゴシック" panose="020B0400000000000000" pitchFamily="50" charset="-128"/>
                          <a:ea typeface="BIZ UDPゴシック" panose="020B0400000000000000" pitchFamily="50" charset="-128"/>
                        </a:rPr>
                        <a:t>アドバイス内容</a:t>
                      </a:r>
                      <a:endParaRPr kumimoji="1" lang="en-US" altLang="ja-JP" sz="1600" b="0" dirty="0">
                        <a:solidFill>
                          <a:prstClr val="black"/>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2E2"/>
                    </a:solidFill>
                  </a:tcPr>
                </a:tc>
                <a:extLst>
                  <a:ext uri="{0D108BD9-81ED-4DB2-BD59-A6C34878D82A}">
                    <a16:rowId xmlns:a16="http://schemas.microsoft.com/office/drawing/2014/main" val="2482387215"/>
                  </a:ext>
                </a:extLst>
              </a:tr>
              <a:tr h="1818228">
                <a:tc>
                  <a:txBody>
                    <a:bodyPr/>
                    <a:lstStyle/>
                    <a:p>
                      <a:pPr marL="0" marR="0" lvl="0" indent="0" algn="ctr" defTabSz="914354" rtl="0" eaLnBrk="1" fontAlgn="auto" latinLnBrk="0" hangingPunct="1">
                        <a:lnSpc>
                          <a:spcPct val="130000"/>
                        </a:lnSpc>
                        <a:spcBef>
                          <a:spcPts val="0"/>
                        </a:spcBef>
                        <a:spcAft>
                          <a:spcPts val="0"/>
                        </a:spcAft>
                        <a:buClrTx/>
                        <a:buSzTx/>
                        <a:buFontTx/>
                        <a:buNone/>
                        <a:tabLst/>
                        <a:defRPr/>
                      </a:pPr>
                      <a:r>
                        <a:rPr kumimoji="1" lang="ja-JP" altLang="en-US" sz="1600" b="0" i="0"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植栽</a:t>
                      </a:r>
                      <a:endParaRPr kumimoji="1" lang="en-US" altLang="ja-JP" sz="1600" b="0" i="0"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92075" marR="0" lvl="0" indent="-92075" algn="l" defTabSz="914354" rtl="0" eaLnBrk="1" fontAlgn="auto" latinLnBrk="0" hangingPunct="1">
                        <a:lnSpc>
                          <a:spcPct val="13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ja-JP" sz="1600" b="0" u="sng" kern="1200" dirty="0">
                          <a:solidFill>
                            <a:srgbClr val="C00000"/>
                          </a:solidFill>
                          <a:effectLst/>
                          <a:latin typeface="BIZ UDPゴシック" panose="020B0400000000000000" pitchFamily="50" charset="-128"/>
                          <a:ea typeface="BIZ UDPゴシック" panose="020B0400000000000000" pitchFamily="50" charset="-128"/>
                          <a:cs typeface="+mn-cs"/>
                        </a:rPr>
                        <a:t>既存の高木を残す</a:t>
                      </a:r>
                      <a:r>
                        <a:rPr kumimoji="1" lang="ja-JP" altLang="ja-JP" sz="1600" b="0" kern="1200" dirty="0">
                          <a:solidFill>
                            <a:schemeClr val="dk1"/>
                          </a:solidFill>
                          <a:effectLst/>
                          <a:latin typeface="BIZ UDPゴシック" panose="020B0400000000000000" pitchFamily="50" charset="-128"/>
                          <a:ea typeface="BIZ UDPゴシック" panose="020B0400000000000000" pitchFamily="50" charset="-128"/>
                          <a:cs typeface="+mn-cs"/>
                        </a:rPr>
                        <a:t>こと、</a:t>
                      </a:r>
                      <a:r>
                        <a:rPr kumimoji="1" lang="ja-JP" altLang="ja-JP" sz="1600" b="0" u="sng" kern="1200" dirty="0">
                          <a:solidFill>
                            <a:srgbClr val="C00000"/>
                          </a:solidFill>
                          <a:effectLst/>
                          <a:latin typeface="BIZ UDPゴシック" panose="020B0400000000000000" pitchFamily="50" charset="-128"/>
                          <a:ea typeface="BIZ UDPゴシック" panose="020B0400000000000000" pitchFamily="50" charset="-128"/>
                          <a:cs typeface="+mn-cs"/>
                        </a:rPr>
                        <a:t>川沿いに植栽</a:t>
                      </a:r>
                      <a:r>
                        <a:rPr kumimoji="1" lang="ja-JP" altLang="ja-JP" sz="1600" b="0" kern="1200" dirty="0">
                          <a:solidFill>
                            <a:schemeClr val="dk1"/>
                          </a:solidFill>
                          <a:effectLst/>
                          <a:latin typeface="BIZ UDPゴシック" panose="020B0400000000000000" pitchFamily="50" charset="-128"/>
                          <a:ea typeface="BIZ UDPゴシック" panose="020B0400000000000000" pitchFamily="50" charset="-128"/>
                          <a:cs typeface="+mn-cs"/>
                        </a:rPr>
                        <a:t>を作る</a:t>
                      </a:r>
                      <a:r>
                        <a:rPr kumimoji="1" lang="ja-JP" altLang="en-US" sz="1600" b="0" kern="1200" dirty="0">
                          <a:solidFill>
                            <a:schemeClr val="dk1"/>
                          </a:solidFill>
                          <a:effectLst/>
                          <a:latin typeface="BIZ UDPゴシック" panose="020B0400000000000000" pitchFamily="50" charset="-128"/>
                          <a:ea typeface="BIZ UDPゴシック" panose="020B0400000000000000" pitchFamily="50" charset="-128"/>
                          <a:cs typeface="+mn-cs"/>
                        </a:rPr>
                        <a:t>計画</a:t>
                      </a:r>
                      <a:r>
                        <a:rPr kumimoji="1" lang="ja-JP" altLang="ja-JP" sz="1600" b="0" kern="1200" dirty="0">
                          <a:solidFill>
                            <a:schemeClr val="dk1"/>
                          </a:solidFill>
                          <a:effectLst/>
                          <a:latin typeface="BIZ UDPゴシック" panose="020B0400000000000000" pitchFamily="50" charset="-128"/>
                          <a:ea typeface="BIZ UDPゴシック" panose="020B0400000000000000" pitchFamily="50" charset="-128"/>
                          <a:cs typeface="+mn-cs"/>
                        </a:rPr>
                        <a:t>は非常に良い。</a:t>
                      </a:r>
                      <a:endParaRPr kumimoji="1" lang="en-US" altLang="ja-JP" sz="1600" b="0" kern="1200" dirty="0">
                        <a:solidFill>
                          <a:schemeClr val="dk1"/>
                        </a:solidFill>
                        <a:effectLst/>
                        <a:latin typeface="BIZ UDPゴシック" panose="020B0400000000000000" pitchFamily="50" charset="-128"/>
                        <a:ea typeface="BIZ UDPゴシック" panose="020B0400000000000000" pitchFamily="50" charset="-128"/>
                        <a:cs typeface="+mn-cs"/>
                      </a:endParaRPr>
                    </a:p>
                    <a:p>
                      <a:pPr marL="92075" marR="0" lvl="0" indent="-92075" algn="l" defTabSz="914354" rtl="0" eaLnBrk="1" fontAlgn="auto" latinLnBrk="0" hangingPunct="1">
                        <a:lnSpc>
                          <a:spcPct val="130000"/>
                        </a:lnSpc>
                        <a:spcBef>
                          <a:spcPts val="0"/>
                        </a:spcBef>
                        <a:spcAft>
                          <a:spcPts val="0"/>
                        </a:spcAft>
                        <a:buClrTx/>
                        <a:buSzTx/>
                        <a:buFontTx/>
                        <a:buNone/>
                        <a:tabLst/>
                        <a:defRPr/>
                      </a:pPr>
                      <a:r>
                        <a:rPr kumimoji="1" lang="ja-JP" altLang="en-US" sz="1600" b="0" dirty="0">
                          <a:solidFill>
                            <a:prstClr val="black"/>
                          </a:solidFill>
                          <a:latin typeface="BIZ UDPゴシック" panose="020B0400000000000000" pitchFamily="50" charset="-128"/>
                          <a:ea typeface="BIZ UDPゴシック" panose="020B0400000000000000" pitchFamily="50" charset="-128"/>
                        </a:rPr>
                        <a:t>・西側道路は幅が狭いため、可能であれば</a:t>
                      </a:r>
                      <a:r>
                        <a:rPr kumimoji="1" lang="ja-JP" altLang="en-US" sz="1600" b="0" u="sng" dirty="0">
                          <a:solidFill>
                            <a:srgbClr val="C00000"/>
                          </a:solidFill>
                          <a:latin typeface="BIZ UDPゴシック" panose="020B0400000000000000" pitchFamily="50" charset="-128"/>
                          <a:ea typeface="BIZ UDPゴシック" panose="020B0400000000000000" pitchFamily="50" charset="-128"/>
                        </a:rPr>
                        <a:t>歩行者がアクセスしやすいように緑地部分を配置するなど</a:t>
                      </a:r>
                      <a:r>
                        <a:rPr kumimoji="1" lang="ja-JP" altLang="en-US" sz="1600" b="0" dirty="0">
                          <a:solidFill>
                            <a:prstClr val="black"/>
                          </a:solidFill>
                          <a:latin typeface="BIZ UDPゴシック" panose="020B0400000000000000" pitchFamily="50" charset="-128"/>
                          <a:ea typeface="BIZ UDPゴシック" panose="020B0400000000000000" pitchFamily="50" charset="-128"/>
                        </a:rPr>
                        <a:t>工夫してほしい。</a:t>
                      </a:r>
                      <a:endParaRPr kumimoji="1" lang="en-US" altLang="ja-JP" sz="1600" b="0" dirty="0">
                        <a:solidFill>
                          <a:prstClr val="black"/>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960538472"/>
                  </a:ext>
                </a:extLst>
              </a:tr>
            </a:tbl>
          </a:graphicData>
        </a:graphic>
      </p:graphicFrame>
      <p:pic>
        <p:nvPicPr>
          <p:cNvPr id="10" name="図 9">
            <a:extLst>
              <a:ext uri="{FF2B5EF4-FFF2-40B4-BE49-F238E27FC236}">
                <a16:creationId xmlns:a16="http://schemas.microsoft.com/office/drawing/2014/main" id="{8B052EB9-400C-4026-85A4-FFE22F4064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4417" y="1060754"/>
            <a:ext cx="594360" cy="663834"/>
          </a:xfrm>
          <a:prstGeom prst="rect">
            <a:avLst/>
          </a:prstGeom>
        </p:spPr>
      </p:pic>
      <p:sp>
        <p:nvSpPr>
          <p:cNvPr id="9" name="テキスト ボックス 8">
            <a:extLst>
              <a:ext uri="{FF2B5EF4-FFF2-40B4-BE49-F238E27FC236}">
                <a16:creationId xmlns:a16="http://schemas.microsoft.com/office/drawing/2014/main" id="{99362772-C914-4807-A439-60066F4976A5}"/>
              </a:ext>
            </a:extLst>
          </p:cNvPr>
          <p:cNvSpPr txBox="1"/>
          <p:nvPr/>
        </p:nvSpPr>
        <p:spPr>
          <a:xfrm>
            <a:off x="204417" y="685674"/>
            <a:ext cx="882703" cy="338554"/>
          </a:xfrm>
          <a:prstGeom prst="rect">
            <a:avLst/>
          </a:prstGeom>
          <a:noFill/>
        </p:spPr>
        <p:txBody>
          <a:bodyPr wrap="square" rtlCol="0">
            <a:spAutoFit/>
          </a:bodyPr>
          <a:lstStyle/>
          <a:p>
            <a:r>
              <a:rPr kumimoji="1" lang="ja-JP" altLang="en-US" sz="1600" dirty="0">
                <a:solidFill>
                  <a:prstClr val="black"/>
                </a:solidFill>
                <a:latin typeface="BIZ UDPゴシック" panose="020B0400000000000000" pitchFamily="50" charset="-128"/>
                <a:ea typeface="BIZ UDPゴシック" panose="020B0400000000000000" pitchFamily="50" charset="-128"/>
              </a:rPr>
              <a:t>平面</a:t>
            </a:r>
            <a:r>
              <a:rPr kumimoji="1" lang="ja-JP" altLang="en-US" sz="16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図</a:t>
            </a:r>
            <a:endParaRPr kumimoji="1" lang="en-US" altLang="ja-JP" sz="16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pic>
        <p:nvPicPr>
          <p:cNvPr id="11" name="図 10">
            <a:extLst>
              <a:ext uri="{FF2B5EF4-FFF2-40B4-BE49-F238E27FC236}">
                <a16:creationId xmlns:a16="http://schemas.microsoft.com/office/drawing/2014/main" id="{4EA0344B-A3F3-4386-B5CB-B409B3AF4B6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635509" y="1658849"/>
            <a:ext cx="5304074" cy="2446551"/>
          </a:xfrm>
          <a:prstGeom prst="rect">
            <a:avLst/>
          </a:prstGeom>
          <a:ln w="38100">
            <a:solidFill>
              <a:schemeClr val="bg1"/>
            </a:solidFill>
          </a:ln>
        </p:spPr>
      </p:pic>
      <p:sp>
        <p:nvSpPr>
          <p:cNvPr id="12" name="テキスト ボックス 11">
            <a:extLst>
              <a:ext uri="{FF2B5EF4-FFF2-40B4-BE49-F238E27FC236}">
                <a16:creationId xmlns:a16="http://schemas.microsoft.com/office/drawing/2014/main" id="{5163F2B1-5C2C-42BB-B610-9697F8EB192C}"/>
              </a:ext>
            </a:extLst>
          </p:cNvPr>
          <p:cNvSpPr txBox="1"/>
          <p:nvPr/>
        </p:nvSpPr>
        <p:spPr>
          <a:xfrm>
            <a:off x="8036004" y="1264570"/>
            <a:ext cx="886461" cy="264514"/>
          </a:xfrm>
          <a:prstGeom prst="rect">
            <a:avLst/>
          </a:prstGeom>
          <a:solidFill>
            <a:schemeClr val="bg1"/>
          </a:solidFill>
          <a:ln w="12700">
            <a:solidFill>
              <a:schemeClr val="tx1"/>
            </a:solidFill>
          </a:ln>
        </p:spPr>
        <p:txBody>
          <a:bodyPr wrap="square" lIns="0" tIns="36000" rIns="0" bIns="0" rtlCol="0">
            <a:noAutofit/>
          </a:bodyPr>
          <a:lstStyle/>
          <a:p>
            <a:pPr algn="ctr"/>
            <a:r>
              <a:rPr kumimoji="1" lang="ja-JP" altLang="en-US" sz="1200" dirty="0">
                <a:latin typeface="BIZ UDPゴシック" panose="020B0400000000000000" pitchFamily="50" charset="-128"/>
                <a:ea typeface="BIZ UDPゴシック" panose="020B0400000000000000" pitchFamily="50" charset="-128"/>
              </a:rPr>
              <a:t>西側立面図</a:t>
            </a:r>
            <a:endParaRPr kumimoji="1" lang="en-US" altLang="ja-JP" sz="1200" dirty="0">
              <a:latin typeface="BIZ UDPゴシック" panose="020B0400000000000000" pitchFamily="50" charset="-128"/>
              <a:ea typeface="BIZ UDPゴシック" panose="020B0400000000000000" pitchFamily="50" charset="-128"/>
            </a:endParaRPr>
          </a:p>
        </p:txBody>
      </p:sp>
      <p:sp>
        <p:nvSpPr>
          <p:cNvPr id="16" name="フリーフォーム: 図形 15">
            <a:extLst>
              <a:ext uri="{FF2B5EF4-FFF2-40B4-BE49-F238E27FC236}">
                <a16:creationId xmlns:a16="http://schemas.microsoft.com/office/drawing/2014/main" id="{D578733E-8EB2-4830-922B-03CE8F070A46}"/>
              </a:ext>
            </a:extLst>
          </p:cNvPr>
          <p:cNvSpPr/>
          <p:nvPr/>
        </p:nvSpPr>
        <p:spPr>
          <a:xfrm>
            <a:off x="718184" y="4675822"/>
            <a:ext cx="1771920" cy="1046798"/>
          </a:xfrm>
          <a:custGeom>
            <a:avLst/>
            <a:gdLst>
              <a:gd name="connsiteX0" fmla="*/ 1262433 w 1571996"/>
              <a:gd name="connsiteY0" fmla="*/ 0 h 928689"/>
              <a:gd name="connsiteX1" fmla="*/ 1571996 w 1571996"/>
              <a:gd name="connsiteY1" fmla="*/ 309563 h 928689"/>
              <a:gd name="connsiteX2" fmla="*/ 1262433 w 1571996"/>
              <a:gd name="connsiteY2" fmla="*/ 619126 h 928689"/>
              <a:gd name="connsiteX3" fmla="*/ 1089353 w 1571996"/>
              <a:gd name="connsiteY3" fmla="*/ 566258 h 928689"/>
              <a:gd name="connsiteX4" fmla="*/ 1063071 w 1571996"/>
              <a:gd name="connsiteY4" fmla="*/ 544573 h 928689"/>
              <a:gd name="connsiteX5" fmla="*/ 1046284 w 1571996"/>
              <a:gd name="connsiteY5" fmla="*/ 598652 h 928689"/>
              <a:gd name="connsiteX6" fmla="*/ 761048 w 1571996"/>
              <a:gd name="connsiteY6" fmla="*/ 787719 h 928689"/>
              <a:gd name="connsiteX7" fmla="*/ 640552 w 1571996"/>
              <a:gd name="connsiteY7" fmla="*/ 763392 h 928689"/>
              <a:gd name="connsiteX8" fmla="*/ 595082 w 1571996"/>
              <a:gd name="connsiteY8" fmla="*/ 738712 h 928689"/>
              <a:gd name="connsiteX9" fmla="*/ 594799 w 1571996"/>
              <a:gd name="connsiteY9" fmla="*/ 739622 h 928689"/>
              <a:gd name="connsiteX10" fmla="*/ 309563 w 1571996"/>
              <a:gd name="connsiteY10" fmla="*/ 928689 h 928689"/>
              <a:gd name="connsiteX11" fmla="*/ 0 w 1571996"/>
              <a:gd name="connsiteY11" fmla="*/ 619126 h 928689"/>
              <a:gd name="connsiteX12" fmla="*/ 309563 w 1571996"/>
              <a:gd name="connsiteY12" fmla="*/ 309563 h 928689"/>
              <a:gd name="connsiteX13" fmla="*/ 430059 w 1571996"/>
              <a:gd name="connsiteY13" fmla="*/ 333890 h 928689"/>
              <a:gd name="connsiteX14" fmla="*/ 475529 w 1571996"/>
              <a:gd name="connsiteY14" fmla="*/ 358571 h 928689"/>
              <a:gd name="connsiteX15" fmla="*/ 475812 w 1571996"/>
              <a:gd name="connsiteY15" fmla="*/ 357660 h 928689"/>
              <a:gd name="connsiteX16" fmla="*/ 761048 w 1571996"/>
              <a:gd name="connsiteY16" fmla="*/ 168593 h 928689"/>
              <a:gd name="connsiteX17" fmla="*/ 934128 w 1571996"/>
              <a:gd name="connsiteY17" fmla="*/ 221462 h 928689"/>
              <a:gd name="connsiteX18" fmla="*/ 960410 w 1571996"/>
              <a:gd name="connsiteY18" fmla="*/ 243147 h 928689"/>
              <a:gd name="connsiteX19" fmla="*/ 977197 w 1571996"/>
              <a:gd name="connsiteY19" fmla="*/ 189067 h 928689"/>
              <a:gd name="connsiteX20" fmla="*/ 1262433 w 1571996"/>
              <a:gd name="connsiteY20" fmla="*/ 0 h 928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71996" h="928689">
                <a:moveTo>
                  <a:pt x="1262433" y="0"/>
                </a:moveTo>
                <a:cubicBezTo>
                  <a:pt x="1433400" y="0"/>
                  <a:pt x="1571996" y="138596"/>
                  <a:pt x="1571996" y="309563"/>
                </a:cubicBezTo>
                <a:cubicBezTo>
                  <a:pt x="1571996" y="480530"/>
                  <a:pt x="1433400" y="619126"/>
                  <a:pt x="1262433" y="619126"/>
                </a:cubicBezTo>
                <a:cubicBezTo>
                  <a:pt x="1198320" y="619126"/>
                  <a:pt x="1138760" y="599636"/>
                  <a:pt x="1089353" y="566258"/>
                </a:cubicBezTo>
                <a:lnTo>
                  <a:pt x="1063071" y="544573"/>
                </a:lnTo>
                <a:lnTo>
                  <a:pt x="1046284" y="598652"/>
                </a:lnTo>
                <a:cubicBezTo>
                  <a:pt x="999290" y="709759"/>
                  <a:pt x="889273" y="787719"/>
                  <a:pt x="761048" y="787719"/>
                </a:cubicBezTo>
                <a:cubicBezTo>
                  <a:pt x="718306" y="787719"/>
                  <a:pt x="677588" y="779057"/>
                  <a:pt x="640552" y="763392"/>
                </a:cubicBezTo>
                <a:lnTo>
                  <a:pt x="595082" y="738712"/>
                </a:lnTo>
                <a:lnTo>
                  <a:pt x="594799" y="739622"/>
                </a:lnTo>
                <a:cubicBezTo>
                  <a:pt x="547805" y="850729"/>
                  <a:pt x="437788" y="928689"/>
                  <a:pt x="309563" y="928689"/>
                </a:cubicBezTo>
                <a:cubicBezTo>
                  <a:pt x="138596" y="928689"/>
                  <a:pt x="0" y="790093"/>
                  <a:pt x="0" y="619126"/>
                </a:cubicBezTo>
                <a:cubicBezTo>
                  <a:pt x="0" y="448159"/>
                  <a:pt x="138596" y="309563"/>
                  <a:pt x="309563" y="309563"/>
                </a:cubicBezTo>
                <a:cubicBezTo>
                  <a:pt x="352305" y="309563"/>
                  <a:pt x="393023" y="318226"/>
                  <a:pt x="430059" y="333890"/>
                </a:cubicBezTo>
                <a:lnTo>
                  <a:pt x="475529" y="358571"/>
                </a:lnTo>
                <a:lnTo>
                  <a:pt x="475812" y="357660"/>
                </a:lnTo>
                <a:cubicBezTo>
                  <a:pt x="522806" y="246554"/>
                  <a:pt x="632823" y="168593"/>
                  <a:pt x="761048" y="168593"/>
                </a:cubicBezTo>
                <a:cubicBezTo>
                  <a:pt x="825161" y="168593"/>
                  <a:pt x="884721" y="188083"/>
                  <a:pt x="934128" y="221462"/>
                </a:cubicBezTo>
                <a:lnTo>
                  <a:pt x="960410" y="243147"/>
                </a:lnTo>
                <a:lnTo>
                  <a:pt x="977197" y="189067"/>
                </a:lnTo>
                <a:cubicBezTo>
                  <a:pt x="1024191" y="77961"/>
                  <a:pt x="1134208" y="0"/>
                  <a:pt x="1262433" y="0"/>
                </a:cubicBezTo>
                <a:close/>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3" name="楕円 2">
            <a:extLst>
              <a:ext uri="{FF2B5EF4-FFF2-40B4-BE49-F238E27FC236}">
                <a16:creationId xmlns:a16="http://schemas.microsoft.com/office/drawing/2014/main" id="{F34D2A22-B41A-41A6-BE9F-7BE4A5BCC92C}"/>
              </a:ext>
            </a:extLst>
          </p:cNvPr>
          <p:cNvSpPr/>
          <p:nvPr/>
        </p:nvSpPr>
        <p:spPr>
          <a:xfrm>
            <a:off x="6736080" y="2636520"/>
            <a:ext cx="1318260" cy="119634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F369840B-1D8D-41EC-AD6A-985F5055B07B}"/>
              </a:ext>
            </a:extLst>
          </p:cNvPr>
          <p:cNvSpPr txBox="1"/>
          <p:nvPr/>
        </p:nvSpPr>
        <p:spPr>
          <a:xfrm>
            <a:off x="1895875" y="5430367"/>
            <a:ext cx="1107996" cy="369332"/>
          </a:xfrm>
          <a:prstGeom prst="rect">
            <a:avLst/>
          </a:prstGeom>
          <a:solidFill>
            <a:srgbClr val="FFFFFF">
              <a:alpha val="50196"/>
            </a:srgbClr>
          </a:solidFill>
        </p:spPr>
        <p:txBody>
          <a:bodyPr wrap="none" rtlCol="0">
            <a:spAutoFit/>
          </a:bodyPr>
          <a:lstStyle/>
          <a:p>
            <a:r>
              <a:rPr kumimoji="1" lang="ja-JP" altLang="en-US" dirty="0">
                <a:latin typeface="BIZ UDPゴシック" panose="020B0400000000000000" pitchFamily="50" charset="-128"/>
                <a:ea typeface="BIZ UDPゴシック" panose="020B0400000000000000" pitchFamily="50" charset="-128"/>
              </a:rPr>
              <a:t>既存高木</a:t>
            </a:r>
          </a:p>
        </p:txBody>
      </p:sp>
      <p:sp>
        <p:nvSpPr>
          <p:cNvPr id="18" name="テキスト ボックス 17">
            <a:extLst>
              <a:ext uri="{FF2B5EF4-FFF2-40B4-BE49-F238E27FC236}">
                <a16:creationId xmlns:a16="http://schemas.microsoft.com/office/drawing/2014/main" id="{4C0CD0F9-46D8-439D-A77A-87263D98FDC9}"/>
              </a:ext>
            </a:extLst>
          </p:cNvPr>
          <p:cNvSpPr txBox="1"/>
          <p:nvPr/>
        </p:nvSpPr>
        <p:spPr>
          <a:xfrm>
            <a:off x="8036004" y="2749036"/>
            <a:ext cx="1107996" cy="369332"/>
          </a:xfrm>
          <a:prstGeom prst="rect">
            <a:avLst/>
          </a:prstGeom>
          <a:solidFill>
            <a:srgbClr val="FFFFFF">
              <a:alpha val="50196"/>
            </a:srgbClr>
          </a:solidFill>
        </p:spPr>
        <p:txBody>
          <a:bodyPr wrap="none" rtlCol="0">
            <a:spAutoFit/>
          </a:bodyPr>
          <a:lstStyle/>
          <a:p>
            <a:r>
              <a:rPr kumimoji="1" lang="ja-JP" altLang="en-US" dirty="0">
                <a:latin typeface="BIZ UDPゴシック" panose="020B0400000000000000" pitchFamily="50" charset="-128"/>
                <a:ea typeface="BIZ UDPゴシック" panose="020B0400000000000000" pitchFamily="50" charset="-128"/>
              </a:rPr>
              <a:t>既存高木</a:t>
            </a:r>
          </a:p>
        </p:txBody>
      </p:sp>
      <p:sp>
        <p:nvSpPr>
          <p:cNvPr id="19" name="楕円 18">
            <a:extLst>
              <a:ext uri="{FF2B5EF4-FFF2-40B4-BE49-F238E27FC236}">
                <a16:creationId xmlns:a16="http://schemas.microsoft.com/office/drawing/2014/main" id="{5D8E9DDD-A39E-4DF3-9DC3-FA93958DADE9}"/>
              </a:ext>
            </a:extLst>
          </p:cNvPr>
          <p:cNvSpPr/>
          <p:nvPr/>
        </p:nvSpPr>
        <p:spPr>
          <a:xfrm rot="5400000">
            <a:off x="-539054" y="2874711"/>
            <a:ext cx="2905762" cy="95618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スライド番号プレースホルダー 3">
            <a:extLst>
              <a:ext uri="{FF2B5EF4-FFF2-40B4-BE49-F238E27FC236}">
                <a16:creationId xmlns:a16="http://schemas.microsoft.com/office/drawing/2014/main" id="{0CAEBAEB-3B18-4202-A3D4-5AF2D18AE9BA}"/>
              </a:ext>
            </a:extLst>
          </p:cNvPr>
          <p:cNvSpPr txBox="1">
            <a:spLocks/>
          </p:cNvSpPr>
          <p:nvPr/>
        </p:nvSpPr>
        <p:spPr>
          <a:xfrm>
            <a:off x="8556995" y="6498886"/>
            <a:ext cx="59436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E6FF35A-1FEA-4590-8179-217228840B8D}" type="slidenum">
              <a:rPr kumimoji="1" lang="ja-JP" altLang="en-US" sz="1400" b="1" smtClean="0">
                <a:solidFill>
                  <a:prstClr val="black"/>
                </a:solidFill>
                <a:latin typeface="游ゴシック" panose="020B0400000000000000" pitchFamily="50" charset="-128"/>
                <a:ea typeface="游ゴシック" panose="020B0400000000000000" pitchFamily="50" charset="-128"/>
              </a:rPr>
              <a:pPr/>
              <a:t>17</a:t>
            </a:fld>
            <a:endParaRPr kumimoji="1" lang="ja-JP" altLang="en-US" sz="1400" b="1" dirty="0">
              <a:solidFill>
                <a:prstClr val="black"/>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6063359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a:extLst>
              <a:ext uri="{FF2B5EF4-FFF2-40B4-BE49-F238E27FC236}">
                <a16:creationId xmlns:a16="http://schemas.microsoft.com/office/drawing/2014/main" id="{4FBB7762-FCAC-4F0D-B092-FCA026686E8D}"/>
              </a:ext>
            </a:extLst>
          </p:cNvPr>
          <p:cNvSpPr/>
          <p:nvPr/>
        </p:nvSpPr>
        <p:spPr>
          <a:xfrm>
            <a:off x="0" y="0"/>
            <a:ext cx="9144000" cy="540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sz="2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　主なアドバイス④</a:t>
            </a:r>
          </a:p>
        </p:txBody>
      </p:sp>
      <p:pic>
        <p:nvPicPr>
          <p:cNvPr id="5" name="図 4">
            <a:extLst>
              <a:ext uri="{FF2B5EF4-FFF2-40B4-BE49-F238E27FC236}">
                <a16:creationId xmlns:a16="http://schemas.microsoft.com/office/drawing/2014/main" id="{6744CC1B-83CE-4C78-92CC-0058E5583B9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32615" y="611120"/>
            <a:ext cx="8266226" cy="3208111"/>
          </a:xfrm>
          <a:prstGeom prst="rect">
            <a:avLst/>
          </a:prstGeom>
        </p:spPr>
      </p:pic>
      <p:sp>
        <p:nvSpPr>
          <p:cNvPr id="8" name="テキスト ボックス 7">
            <a:extLst>
              <a:ext uri="{FF2B5EF4-FFF2-40B4-BE49-F238E27FC236}">
                <a16:creationId xmlns:a16="http://schemas.microsoft.com/office/drawing/2014/main" id="{9274B766-78B5-45B1-B8A3-886ED961B519}"/>
              </a:ext>
            </a:extLst>
          </p:cNvPr>
          <p:cNvSpPr txBox="1"/>
          <p:nvPr/>
        </p:nvSpPr>
        <p:spPr>
          <a:xfrm>
            <a:off x="150534" y="661920"/>
            <a:ext cx="1250481" cy="301249"/>
          </a:xfrm>
          <a:prstGeom prst="rect">
            <a:avLst/>
          </a:prstGeom>
          <a:noFill/>
          <a:ln w="12700">
            <a:noFill/>
          </a:ln>
        </p:spPr>
        <p:txBody>
          <a:bodyPr wrap="square" lIns="0" tIns="36000" rIns="0" bIns="0" rtlCol="0">
            <a:noAutofit/>
          </a:bodyPr>
          <a:lstStyle/>
          <a:p>
            <a:pPr algn="ctr"/>
            <a:r>
              <a:rPr kumimoji="1" lang="ja-JP" altLang="en-US" sz="1400" dirty="0">
                <a:latin typeface="BIZ UDPゴシック" panose="020B0400000000000000" pitchFamily="50" charset="-128"/>
                <a:ea typeface="BIZ UDPゴシック" panose="020B0400000000000000" pitchFamily="50" charset="-128"/>
              </a:rPr>
              <a:t>外観イメージ</a:t>
            </a:r>
            <a:endParaRPr kumimoji="1" lang="en-US" altLang="ja-JP" sz="1400" dirty="0">
              <a:latin typeface="BIZ UDPゴシック" panose="020B0400000000000000" pitchFamily="50" charset="-128"/>
              <a:ea typeface="BIZ UDPゴシック" panose="020B0400000000000000" pitchFamily="50" charset="-128"/>
            </a:endParaRPr>
          </a:p>
        </p:txBody>
      </p:sp>
      <p:pic>
        <p:nvPicPr>
          <p:cNvPr id="9" name="図 8">
            <a:extLst>
              <a:ext uri="{FF2B5EF4-FFF2-40B4-BE49-F238E27FC236}">
                <a16:creationId xmlns:a16="http://schemas.microsoft.com/office/drawing/2014/main" id="{A5B4881C-869B-4EC7-8D56-9963187B909A}"/>
              </a:ext>
            </a:extLst>
          </p:cNvPr>
          <p:cNvPicPr>
            <a:picLocks noChangeAspect="1"/>
          </p:cNvPicPr>
          <p:nvPr/>
        </p:nvPicPr>
        <p:blipFill rotWithShape="1">
          <a:blip r:embed="rId3"/>
          <a:srcRect l="13222" t="37111" r="12111" b="13111"/>
          <a:stretch/>
        </p:blipFill>
        <p:spPr>
          <a:xfrm>
            <a:off x="232615" y="3953440"/>
            <a:ext cx="6510553" cy="2712730"/>
          </a:xfrm>
          <a:prstGeom prst="rect">
            <a:avLst/>
          </a:prstGeom>
        </p:spPr>
      </p:pic>
      <p:sp>
        <p:nvSpPr>
          <p:cNvPr id="11" name="テキスト ボックス 10">
            <a:extLst>
              <a:ext uri="{FF2B5EF4-FFF2-40B4-BE49-F238E27FC236}">
                <a16:creationId xmlns:a16="http://schemas.microsoft.com/office/drawing/2014/main" id="{06545FC4-F671-4EC0-809D-472297EEB6B2}"/>
              </a:ext>
            </a:extLst>
          </p:cNvPr>
          <p:cNvSpPr txBox="1"/>
          <p:nvPr/>
        </p:nvSpPr>
        <p:spPr>
          <a:xfrm>
            <a:off x="2601430" y="6533913"/>
            <a:ext cx="886461" cy="264514"/>
          </a:xfrm>
          <a:prstGeom prst="rect">
            <a:avLst/>
          </a:prstGeom>
          <a:solidFill>
            <a:schemeClr val="bg1"/>
          </a:solidFill>
          <a:ln w="12700">
            <a:solidFill>
              <a:schemeClr val="tx1"/>
            </a:solidFill>
          </a:ln>
        </p:spPr>
        <p:txBody>
          <a:bodyPr wrap="square" lIns="0" tIns="36000" rIns="0" bIns="0" rtlCol="0">
            <a:noAutofit/>
          </a:bodyPr>
          <a:lstStyle/>
          <a:p>
            <a:pPr algn="ctr"/>
            <a:r>
              <a:rPr kumimoji="1" lang="ja-JP" altLang="en-US" sz="1200" dirty="0">
                <a:latin typeface="BIZ UDPゴシック" panose="020B0400000000000000" pitchFamily="50" charset="-128"/>
                <a:ea typeface="BIZ UDPゴシック" panose="020B0400000000000000" pitchFamily="50" charset="-128"/>
              </a:rPr>
              <a:t>西側立面図</a:t>
            </a:r>
            <a:endParaRPr kumimoji="1" lang="en-US" altLang="ja-JP" sz="1200" dirty="0">
              <a:latin typeface="BIZ UDPゴシック" panose="020B0400000000000000" pitchFamily="50" charset="-128"/>
              <a:ea typeface="BIZ UDPゴシック" panose="020B0400000000000000" pitchFamily="50" charset="-128"/>
            </a:endParaRPr>
          </a:p>
        </p:txBody>
      </p:sp>
      <p:sp>
        <p:nvSpPr>
          <p:cNvPr id="12" name="テキスト ボックス 11">
            <a:extLst>
              <a:ext uri="{FF2B5EF4-FFF2-40B4-BE49-F238E27FC236}">
                <a16:creationId xmlns:a16="http://schemas.microsoft.com/office/drawing/2014/main" id="{C5011C9F-27DA-4EDB-9C49-F13278E9BE35}"/>
              </a:ext>
            </a:extLst>
          </p:cNvPr>
          <p:cNvSpPr txBox="1"/>
          <p:nvPr/>
        </p:nvSpPr>
        <p:spPr>
          <a:xfrm>
            <a:off x="4128770" y="3534397"/>
            <a:ext cx="886461" cy="264514"/>
          </a:xfrm>
          <a:prstGeom prst="rect">
            <a:avLst/>
          </a:prstGeom>
          <a:solidFill>
            <a:schemeClr val="bg1"/>
          </a:solidFill>
          <a:ln w="12700">
            <a:solidFill>
              <a:schemeClr val="tx1"/>
            </a:solidFill>
          </a:ln>
        </p:spPr>
        <p:txBody>
          <a:bodyPr wrap="square" lIns="0" tIns="36000" rIns="0" bIns="0" rtlCol="0">
            <a:noAutofit/>
          </a:bodyPr>
          <a:lstStyle/>
          <a:p>
            <a:pPr algn="ctr"/>
            <a:r>
              <a:rPr kumimoji="1" lang="ja-JP" altLang="en-US" sz="1200" dirty="0">
                <a:latin typeface="BIZ UDPゴシック" panose="020B0400000000000000" pitchFamily="50" charset="-128"/>
                <a:ea typeface="BIZ UDPゴシック" panose="020B0400000000000000" pitchFamily="50" charset="-128"/>
              </a:rPr>
              <a:t>南側立面図</a:t>
            </a:r>
            <a:endParaRPr kumimoji="1" lang="en-US" altLang="ja-JP" sz="1200" dirty="0">
              <a:latin typeface="BIZ UDPゴシック" panose="020B0400000000000000" pitchFamily="50" charset="-128"/>
              <a:ea typeface="BIZ UDPゴシック" panose="020B0400000000000000" pitchFamily="50" charset="-128"/>
            </a:endParaRPr>
          </a:p>
        </p:txBody>
      </p:sp>
      <p:graphicFrame>
        <p:nvGraphicFramePr>
          <p:cNvPr id="10" name="表 2">
            <a:extLst>
              <a:ext uri="{FF2B5EF4-FFF2-40B4-BE49-F238E27FC236}">
                <a16:creationId xmlns:a16="http://schemas.microsoft.com/office/drawing/2014/main" id="{6736AC25-482B-4451-9CA6-CB3B3719F6AE}"/>
              </a:ext>
            </a:extLst>
          </p:cNvPr>
          <p:cNvGraphicFramePr>
            <a:graphicFrameLocks noGrp="1"/>
          </p:cNvGraphicFramePr>
          <p:nvPr>
            <p:extLst>
              <p:ext uri="{D42A27DB-BD31-4B8C-83A1-F6EECF244321}">
                <p14:modId xmlns:p14="http://schemas.microsoft.com/office/powerpoint/2010/main" val="56937236"/>
              </p:ext>
            </p:extLst>
          </p:nvPr>
        </p:nvGraphicFramePr>
        <p:xfrm>
          <a:off x="4483141" y="3958905"/>
          <a:ext cx="4520053" cy="1350900"/>
        </p:xfrm>
        <a:graphic>
          <a:graphicData uri="http://schemas.openxmlformats.org/drawingml/2006/table">
            <a:tbl>
              <a:tblPr firstRow="1" bandRow="1">
                <a:tableStyleId>{5C22544A-7EE6-4342-B048-85BDC9FD1C3A}</a:tableStyleId>
              </a:tblPr>
              <a:tblGrid>
                <a:gridCol w="1381760">
                  <a:extLst>
                    <a:ext uri="{9D8B030D-6E8A-4147-A177-3AD203B41FA5}">
                      <a16:colId xmlns:a16="http://schemas.microsoft.com/office/drawing/2014/main" val="1012319739"/>
                    </a:ext>
                  </a:extLst>
                </a:gridCol>
                <a:gridCol w="3138293">
                  <a:extLst>
                    <a:ext uri="{9D8B030D-6E8A-4147-A177-3AD203B41FA5}">
                      <a16:colId xmlns:a16="http://schemas.microsoft.com/office/drawing/2014/main" val="1561415816"/>
                    </a:ext>
                  </a:extLst>
                </a:gridCol>
              </a:tblGrid>
              <a:tr h="223823">
                <a:tc>
                  <a:txBody>
                    <a:bodyPr/>
                    <a:lstStyle/>
                    <a:p>
                      <a:pPr marL="0" marR="0" lvl="0" indent="0" algn="ctr" defTabSz="914354" rtl="0" eaLnBrk="1" fontAlgn="auto" latinLnBrk="0" hangingPunct="1">
                        <a:lnSpc>
                          <a:spcPct val="13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項目</a:t>
                      </a:r>
                      <a:endParaRPr kumimoji="1" lang="en-US" altLang="ja-JP"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2DAF0"/>
                    </a:solidFill>
                  </a:tcPr>
                </a:tc>
                <a:tc>
                  <a:txBody>
                    <a:bodyPr/>
                    <a:lstStyle/>
                    <a:p>
                      <a:pPr marL="92075" marR="0" lvl="0" indent="-92075" algn="ctr" defTabSz="914354" rtl="0" eaLnBrk="1" fontAlgn="auto" latinLnBrk="0" hangingPunct="1">
                        <a:lnSpc>
                          <a:spcPct val="130000"/>
                        </a:lnSpc>
                        <a:spcBef>
                          <a:spcPts val="0"/>
                        </a:spcBef>
                        <a:spcAft>
                          <a:spcPts val="0"/>
                        </a:spcAft>
                        <a:buClrTx/>
                        <a:buSzTx/>
                        <a:buFontTx/>
                        <a:buNone/>
                        <a:tabLst/>
                        <a:defRPr/>
                      </a:pPr>
                      <a:r>
                        <a:rPr kumimoji="1" lang="ja-JP" altLang="en-US" sz="1600" b="0" dirty="0">
                          <a:solidFill>
                            <a:prstClr val="black"/>
                          </a:solidFill>
                          <a:latin typeface="BIZ UDPゴシック" panose="020B0400000000000000" pitchFamily="50" charset="-128"/>
                          <a:ea typeface="BIZ UDPゴシック" panose="020B0400000000000000" pitchFamily="50" charset="-128"/>
                        </a:rPr>
                        <a:t>アドバイス内容</a:t>
                      </a:r>
                      <a:endParaRPr kumimoji="1" lang="en-US" altLang="ja-JP" sz="1600" b="0" dirty="0">
                        <a:solidFill>
                          <a:prstClr val="black"/>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2E2"/>
                    </a:solidFill>
                  </a:tcPr>
                </a:tc>
                <a:extLst>
                  <a:ext uri="{0D108BD9-81ED-4DB2-BD59-A6C34878D82A}">
                    <a16:rowId xmlns:a16="http://schemas.microsoft.com/office/drawing/2014/main" val="2482387215"/>
                  </a:ext>
                </a:extLst>
              </a:tr>
              <a:tr h="892265">
                <a:tc>
                  <a:txBody>
                    <a:bodyPr/>
                    <a:lstStyle/>
                    <a:p>
                      <a:pPr marL="0" marR="0" lvl="0" indent="0" algn="ctr" defTabSz="914354" rtl="0" eaLnBrk="1" fontAlgn="auto" latinLnBrk="0" hangingPunct="1">
                        <a:lnSpc>
                          <a:spcPct val="130000"/>
                        </a:lnSpc>
                        <a:spcBef>
                          <a:spcPts val="0"/>
                        </a:spcBef>
                        <a:spcAft>
                          <a:spcPts val="0"/>
                        </a:spcAft>
                        <a:buClrTx/>
                        <a:buSzTx/>
                        <a:buFontTx/>
                        <a:buNone/>
                        <a:tabLst/>
                        <a:defRPr/>
                      </a:pPr>
                      <a:r>
                        <a:rPr kumimoji="1" lang="ja-JP" altLang="en-US" sz="1600" b="0" i="0"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建物デザイン</a:t>
                      </a:r>
                      <a:endParaRPr kumimoji="1" lang="en-US" altLang="ja-JP" sz="1600" b="0" i="0"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92075" marR="0" lvl="0" indent="-92075" algn="l" defTabSz="914354" rtl="0" eaLnBrk="1" fontAlgn="auto" latinLnBrk="0" hangingPunct="1">
                        <a:lnSpc>
                          <a:spcPct val="130000"/>
                        </a:lnSpc>
                        <a:spcBef>
                          <a:spcPts val="0"/>
                        </a:spcBef>
                        <a:spcAft>
                          <a:spcPts val="0"/>
                        </a:spcAft>
                        <a:buClrTx/>
                        <a:buSzTx/>
                        <a:buFontTx/>
                        <a:buNone/>
                        <a:tabLst/>
                        <a:defRPr/>
                      </a:pPr>
                      <a:r>
                        <a:rPr kumimoji="1" lang="ja-JP" altLang="en-US" sz="1600" b="0" kern="1200" dirty="0">
                          <a:solidFill>
                            <a:schemeClr val="dk1"/>
                          </a:solidFill>
                          <a:effectLst/>
                          <a:latin typeface="BIZ UDPゴシック" panose="020B0400000000000000" pitchFamily="50" charset="-128"/>
                          <a:ea typeface="BIZ UDPゴシック" panose="020B0400000000000000" pitchFamily="50" charset="-128"/>
                          <a:cs typeface="+mn-cs"/>
                        </a:rPr>
                        <a:t>・</a:t>
                      </a:r>
                      <a:r>
                        <a:rPr kumimoji="1" lang="ja-JP" altLang="ja-JP" sz="1600" b="0" kern="1200" dirty="0">
                          <a:solidFill>
                            <a:schemeClr val="dk1"/>
                          </a:solidFill>
                          <a:effectLst/>
                          <a:latin typeface="BIZ UDPゴシック" panose="020B0400000000000000" pitchFamily="50" charset="-128"/>
                          <a:ea typeface="BIZ UDPゴシック" panose="020B0400000000000000" pitchFamily="50" charset="-128"/>
                          <a:cs typeface="+mn-cs"/>
                        </a:rPr>
                        <a:t>外壁の配色について、</a:t>
                      </a:r>
                      <a:r>
                        <a:rPr kumimoji="1" lang="ja-JP" altLang="ja-JP" sz="1600" b="0" u="sng" kern="1200" dirty="0">
                          <a:solidFill>
                            <a:srgbClr val="C00000"/>
                          </a:solidFill>
                          <a:effectLst/>
                          <a:latin typeface="BIZ UDPゴシック" panose="020B0400000000000000" pitchFamily="50" charset="-128"/>
                          <a:ea typeface="BIZ UDPゴシック" panose="020B0400000000000000" pitchFamily="50" charset="-128"/>
                          <a:cs typeface="+mn-cs"/>
                        </a:rPr>
                        <a:t>何が背景になるのか意識して</a:t>
                      </a:r>
                      <a:r>
                        <a:rPr kumimoji="1" lang="ja-JP" altLang="ja-JP" sz="1600" b="0" kern="1200" dirty="0">
                          <a:solidFill>
                            <a:schemeClr val="dk1"/>
                          </a:solidFill>
                          <a:effectLst/>
                          <a:latin typeface="BIZ UDPゴシック" panose="020B0400000000000000" pitchFamily="50" charset="-128"/>
                          <a:ea typeface="BIZ UDPゴシック" panose="020B0400000000000000" pitchFamily="50" charset="-128"/>
                          <a:cs typeface="+mn-cs"/>
                        </a:rPr>
                        <a:t>検討されると良い。</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960538472"/>
                  </a:ext>
                </a:extLst>
              </a:tr>
            </a:tbl>
          </a:graphicData>
        </a:graphic>
      </p:graphicFrame>
      <p:cxnSp>
        <p:nvCxnSpPr>
          <p:cNvPr id="3" name="直線矢印コネクタ 2">
            <a:extLst>
              <a:ext uri="{FF2B5EF4-FFF2-40B4-BE49-F238E27FC236}">
                <a16:creationId xmlns:a16="http://schemas.microsoft.com/office/drawing/2014/main" id="{FF9C65FC-3F3E-4759-BDF4-EE912106B921}"/>
              </a:ext>
            </a:extLst>
          </p:cNvPr>
          <p:cNvCxnSpPr/>
          <p:nvPr/>
        </p:nvCxnSpPr>
        <p:spPr>
          <a:xfrm flipH="1" flipV="1">
            <a:off x="4754880" y="2316480"/>
            <a:ext cx="944880" cy="150275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線矢印コネクタ 12">
            <a:extLst>
              <a:ext uri="{FF2B5EF4-FFF2-40B4-BE49-F238E27FC236}">
                <a16:creationId xmlns:a16="http://schemas.microsoft.com/office/drawing/2014/main" id="{C4C8F7E3-57CC-4F46-B40B-FCC46ED8E7E2}"/>
              </a:ext>
            </a:extLst>
          </p:cNvPr>
          <p:cNvCxnSpPr>
            <a:cxnSpLocks/>
          </p:cNvCxnSpPr>
          <p:nvPr/>
        </p:nvCxnSpPr>
        <p:spPr>
          <a:xfrm flipH="1">
            <a:off x="3180080" y="4931752"/>
            <a:ext cx="1185648" cy="37805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スライド番号プレースホルダー 3">
            <a:extLst>
              <a:ext uri="{FF2B5EF4-FFF2-40B4-BE49-F238E27FC236}">
                <a16:creationId xmlns:a16="http://schemas.microsoft.com/office/drawing/2014/main" id="{C043D1CC-BCBC-45DE-92EC-FC25EB866529}"/>
              </a:ext>
            </a:extLst>
          </p:cNvPr>
          <p:cNvSpPr txBox="1">
            <a:spLocks/>
          </p:cNvSpPr>
          <p:nvPr/>
        </p:nvSpPr>
        <p:spPr>
          <a:xfrm>
            <a:off x="8556995" y="6498886"/>
            <a:ext cx="59436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E6FF35A-1FEA-4590-8179-217228840B8D}" type="slidenum">
              <a:rPr kumimoji="1" lang="ja-JP" altLang="en-US" sz="1400" b="1" smtClean="0">
                <a:solidFill>
                  <a:prstClr val="black"/>
                </a:solidFill>
                <a:latin typeface="游ゴシック" panose="020B0400000000000000" pitchFamily="50" charset="-128"/>
                <a:ea typeface="游ゴシック" panose="020B0400000000000000" pitchFamily="50" charset="-128"/>
              </a:rPr>
              <a:pPr/>
              <a:t>18</a:t>
            </a:fld>
            <a:endParaRPr kumimoji="1" lang="ja-JP" altLang="en-US" sz="1400" b="1" dirty="0">
              <a:solidFill>
                <a:prstClr val="black"/>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8051342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ボックス 10"/>
          <p:cNvSpPr txBox="1"/>
          <p:nvPr/>
        </p:nvSpPr>
        <p:spPr>
          <a:xfrm>
            <a:off x="1220785" y="2960072"/>
            <a:ext cx="6702476" cy="1077218"/>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200" b="1" dirty="0">
                <a:solidFill>
                  <a:prstClr val="black"/>
                </a:solidFill>
                <a:latin typeface="BIZ UDPゴシック" panose="020B0400000000000000" pitchFamily="50" charset="-128"/>
                <a:ea typeface="BIZ UDPゴシック" panose="020B0400000000000000" pitchFamily="50" charset="-128"/>
              </a:rPr>
              <a:t>令和６年度　アドバイス部会における</a:t>
            </a:r>
            <a:endParaRPr kumimoji="1" lang="en-US" altLang="ja-JP" sz="3200" b="1" dirty="0">
              <a:solidFill>
                <a:prstClr val="black"/>
              </a:solidFill>
              <a:latin typeface="BIZ UDPゴシック" panose="020B0400000000000000" pitchFamily="50" charset="-128"/>
              <a:ea typeface="BIZ UDPゴシック" panose="020B0400000000000000" pitchFamily="50"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200" b="1" dirty="0">
                <a:solidFill>
                  <a:prstClr val="black"/>
                </a:solidFill>
                <a:latin typeface="BIZ UDPゴシック" panose="020B0400000000000000" pitchFamily="50" charset="-128"/>
                <a:ea typeface="BIZ UDPゴシック" panose="020B0400000000000000" pitchFamily="50" charset="-128"/>
              </a:rPr>
              <a:t>計画案件の概要</a:t>
            </a:r>
            <a:endParaRPr kumimoji="1" lang="en-US" altLang="ja-JP" sz="3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4" name="スライド番号プレースホルダー 3">
            <a:extLst>
              <a:ext uri="{FF2B5EF4-FFF2-40B4-BE49-F238E27FC236}">
                <a16:creationId xmlns:a16="http://schemas.microsoft.com/office/drawing/2014/main" id="{EFDDA9E3-02F2-46A9-8BB3-33B2481681A0}"/>
              </a:ext>
            </a:extLst>
          </p:cNvPr>
          <p:cNvSpPr txBox="1">
            <a:spLocks/>
          </p:cNvSpPr>
          <p:nvPr/>
        </p:nvSpPr>
        <p:spPr>
          <a:xfrm>
            <a:off x="8556995" y="6498886"/>
            <a:ext cx="59436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E6FF35A-1FEA-4590-8179-217228840B8D}" type="slidenum">
              <a:rPr kumimoji="1" lang="ja-JP" altLang="en-US" sz="1400" b="1" smtClean="0">
                <a:solidFill>
                  <a:prstClr val="black"/>
                </a:solidFill>
                <a:latin typeface="游ゴシック" panose="020B0400000000000000" pitchFamily="50" charset="-128"/>
                <a:ea typeface="游ゴシック" panose="020B0400000000000000" pitchFamily="50" charset="-128"/>
              </a:rPr>
              <a:pPr/>
              <a:t>19</a:t>
            </a:fld>
            <a:endParaRPr kumimoji="1" lang="ja-JP" altLang="en-US" sz="1400" b="1" dirty="0">
              <a:solidFill>
                <a:prstClr val="black"/>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3166062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2767234" y="4119024"/>
            <a:ext cx="877163" cy="923330"/>
          </a:xfrm>
          <a:prstGeom prst="rect">
            <a:avLst/>
          </a:prstGeom>
          <a:noFill/>
        </p:spPr>
        <p:txBody>
          <a:bodyPr wrap="none" rtlCol="0">
            <a:spAutoFit/>
          </a:bodyPr>
          <a:lstStyle/>
          <a:p>
            <a:r>
              <a:rPr kumimoji="1" lang="en-US" altLang="ja-JP" sz="5400" dirty="0"/>
              <a:t>×</a:t>
            </a:r>
            <a:endParaRPr kumimoji="1" lang="ja-JP" altLang="en-US" sz="5400" dirty="0"/>
          </a:p>
        </p:txBody>
      </p:sp>
      <p:sp>
        <p:nvSpPr>
          <p:cNvPr id="108" name="正方形/長方形 107"/>
          <p:cNvSpPr/>
          <p:nvPr/>
        </p:nvSpPr>
        <p:spPr>
          <a:xfrm>
            <a:off x="504434" y="2927819"/>
            <a:ext cx="2343630" cy="364471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504759" y="2637026"/>
            <a:ext cx="2343908" cy="307777"/>
          </a:xfrm>
          <a:prstGeom prst="rect">
            <a:avLst/>
          </a:prstGeom>
          <a:solidFill>
            <a:schemeClr val="bg1">
              <a:lumMod val="85000"/>
            </a:schemeClr>
          </a:solidFill>
          <a:ln w="6350">
            <a:solidFill>
              <a:schemeClr val="tx1"/>
            </a:solidFill>
          </a:ln>
        </p:spPr>
        <p:txBody>
          <a:bodyPr wrap="square" rtlCol="0">
            <a:spAutoFit/>
          </a:bodyPr>
          <a:lstStyle/>
          <a:p>
            <a:r>
              <a:rPr kumimoji="1" lang="ja-JP" altLang="en-US" sz="1400" b="1" dirty="0">
                <a:latin typeface="BIZ UDPゴシック" panose="020B0400000000000000" pitchFamily="50" charset="-128"/>
                <a:ea typeface="BIZ UDPゴシック" panose="020B0400000000000000" pitchFamily="50" charset="-128"/>
              </a:rPr>
              <a:t>公共事業 例</a:t>
            </a:r>
            <a:endParaRPr kumimoji="1" lang="en-US" altLang="ja-JP" sz="1400" b="1" dirty="0">
              <a:latin typeface="BIZ UDPゴシック" panose="020B0400000000000000" pitchFamily="50" charset="-128"/>
              <a:ea typeface="BIZ UDPゴシック" panose="020B0400000000000000" pitchFamily="50" charset="-128"/>
            </a:endParaRPr>
          </a:p>
        </p:txBody>
      </p:sp>
      <p:sp>
        <p:nvSpPr>
          <p:cNvPr id="123" name="正方形/長方形 122"/>
          <p:cNvSpPr/>
          <p:nvPr/>
        </p:nvSpPr>
        <p:spPr>
          <a:xfrm>
            <a:off x="3563566" y="2927819"/>
            <a:ext cx="5075397" cy="364471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4" name="テキスト ボックス 123"/>
          <p:cNvSpPr txBox="1"/>
          <p:nvPr/>
        </p:nvSpPr>
        <p:spPr>
          <a:xfrm>
            <a:off x="3563566" y="2637026"/>
            <a:ext cx="5076000" cy="307777"/>
          </a:xfrm>
          <a:prstGeom prst="rect">
            <a:avLst/>
          </a:prstGeom>
          <a:solidFill>
            <a:schemeClr val="bg1">
              <a:lumMod val="85000"/>
            </a:schemeClr>
          </a:solidFill>
          <a:ln w="6350">
            <a:solidFill>
              <a:schemeClr val="tx1"/>
            </a:solidFill>
          </a:ln>
        </p:spPr>
        <p:txBody>
          <a:bodyPr wrap="square" rtlCol="0">
            <a:spAutoFit/>
          </a:bodyPr>
          <a:lstStyle/>
          <a:p>
            <a:r>
              <a:rPr kumimoji="1" lang="en-US" altLang="ja-JP" sz="1400" b="1" dirty="0">
                <a:latin typeface="BIZ UDPゴシック" panose="020B0400000000000000" pitchFamily="50" charset="-128"/>
                <a:ea typeface="BIZ UDPゴシック" panose="020B0400000000000000" pitchFamily="50" charset="-128"/>
              </a:rPr>
              <a:t>PDCA</a:t>
            </a:r>
            <a:r>
              <a:rPr kumimoji="1" lang="ja-JP" altLang="en-US" sz="1400" b="1" dirty="0">
                <a:latin typeface="BIZ UDPゴシック" panose="020B0400000000000000" pitchFamily="50" charset="-128"/>
                <a:ea typeface="BIZ UDPゴシック" panose="020B0400000000000000" pitchFamily="50" charset="-128"/>
              </a:rPr>
              <a:t>サイクル制度のイメージ</a:t>
            </a:r>
            <a:r>
              <a:rPr kumimoji="1" lang="ja-JP" altLang="en-US" sz="1200" b="1" dirty="0">
                <a:latin typeface="BIZ UDPゴシック" panose="020B0400000000000000" pitchFamily="50" charset="-128"/>
                <a:ea typeface="BIZ UDPゴシック" panose="020B0400000000000000" pitchFamily="50" charset="-128"/>
              </a:rPr>
              <a:t>（「都市景観ビジョン・大阪」より）</a:t>
            </a:r>
            <a:endParaRPr kumimoji="1" lang="en-US" altLang="ja-JP" sz="1400" b="1" dirty="0">
              <a:latin typeface="BIZ UDPゴシック" panose="020B0400000000000000" pitchFamily="50" charset="-128"/>
              <a:ea typeface="BIZ UDPゴシック" panose="020B0400000000000000" pitchFamily="50" charset="-128"/>
            </a:endParaRPr>
          </a:p>
        </p:txBody>
      </p:sp>
      <p:pic>
        <p:nvPicPr>
          <p:cNvPr id="126" name="図 1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6215" y="3090199"/>
            <a:ext cx="5019908" cy="3336933"/>
          </a:xfrm>
          <a:prstGeom prst="rect">
            <a:avLst/>
          </a:prstGeom>
        </p:spPr>
      </p:pic>
      <p:pic>
        <p:nvPicPr>
          <p:cNvPr id="20" name="図 19"/>
          <p:cNvPicPr preferRelativeResize="0">
            <a:picLocks/>
          </p:cNvPicPr>
          <p:nvPr/>
        </p:nvPicPr>
        <p:blipFill rotWithShape="1">
          <a:blip r:embed="rId4" cstate="screen">
            <a:extLst>
              <a:ext uri="{28A0092B-C50C-407E-A947-70E740481C1C}">
                <a14:useLocalDpi xmlns:a14="http://schemas.microsoft.com/office/drawing/2010/main" val="0"/>
              </a:ext>
            </a:extLst>
          </a:blip>
          <a:srcRect/>
          <a:stretch/>
        </p:blipFill>
        <p:spPr>
          <a:xfrm>
            <a:off x="609567" y="5428014"/>
            <a:ext cx="2160000" cy="1044000"/>
          </a:xfrm>
          <a:prstGeom prst="rect">
            <a:avLst/>
          </a:prstGeom>
          <a:ln w="3175">
            <a:solidFill>
              <a:schemeClr val="tx1">
                <a:lumMod val="75000"/>
                <a:lumOff val="25000"/>
              </a:schemeClr>
            </a:solidFill>
          </a:ln>
        </p:spPr>
      </p:pic>
      <p:pic>
        <p:nvPicPr>
          <p:cNvPr id="21" name="図 20"/>
          <p:cNvPicPr preferRelativeResize="0">
            <a:picLocks/>
          </p:cNvPicPr>
          <p:nvPr/>
        </p:nvPicPr>
        <p:blipFill rotWithShape="1">
          <a:blip r:embed="rId5" cstate="print">
            <a:extLst>
              <a:ext uri="{28A0092B-C50C-407E-A947-70E740481C1C}">
                <a14:useLocalDpi xmlns:a14="http://schemas.microsoft.com/office/drawing/2010/main" val="0"/>
              </a:ext>
            </a:extLst>
          </a:blip>
          <a:srcRect l="13427" t="16910" b="8723"/>
          <a:stretch/>
        </p:blipFill>
        <p:spPr>
          <a:xfrm>
            <a:off x="609567" y="3069472"/>
            <a:ext cx="2160000" cy="1044000"/>
          </a:xfrm>
          <a:prstGeom prst="rect">
            <a:avLst/>
          </a:prstGeom>
          <a:ln w="3175">
            <a:solidFill>
              <a:schemeClr val="tx1">
                <a:lumMod val="75000"/>
                <a:lumOff val="25000"/>
              </a:schemeClr>
            </a:solidFill>
          </a:ln>
        </p:spPr>
      </p:pic>
      <p:sp>
        <p:nvSpPr>
          <p:cNvPr id="107" name="テキスト ボックス 106"/>
          <p:cNvSpPr txBox="1"/>
          <p:nvPr/>
        </p:nvSpPr>
        <p:spPr>
          <a:xfrm>
            <a:off x="155429" y="943582"/>
            <a:ext cx="8856984" cy="1604735"/>
          </a:xfrm>
          <a:prstGeom prst="rect">
            <a:avLst/>
          </a:prstGeom>
          <a:noFill/>
          <a:ln>
            <a:solidFill>
              <a:schemeClr val="accent6">
                <a:lumMod val="50000"/>
              </a:schemeClr>
            </a:solidFill>
          </a:ln>
        </p:spPr>
        <p:txBody>
          <a:bodyPr wrap="square" rtlCol="0">
            <a:spAutoFit/>
          </a:bodyPr>
          <a:lstStyle/>
          <a:p>
            <a:pPr marL="174625" indent="-174625">
              <a:lnSpc>
                <a:spcPct val="120000"/>
              </a:lnSpc>
            </a:pPr>
            <a:r>
              <a:rPr lang="en-US" altLang="ja-JP" sz="1400" dirty="0">
                <a:latin typeface="BIZ UDPゴシック" panose="020B0400000000000000" pitchFamily="50" charset="-128"/>
                <a:ea typeface="BIZ UDPゴシック" panose="020B0400000000000000" pitchFamily="50" charset="-128"/>
              </a:rPr>
              <a:t>Ⅷ</a:t>
            </a:r>
            <a:r>
              <a:rPr lang="ja-JP" altLang="en-US" sz="1400" dirty="0">
                <a:latin typeface="BIZ UDPゴシック" panose="020B0400000000000000" pitchFamily="50" charset="-128"/>
                <a:ea typeface="BIZ UDPゴシック" panose="020B0400000000000000" pitchFamily="50" charset="-128"/>
              </a:rPr>
              <a:t>　実現に向けた視点と取組み</a:t>
            </a:r>
            <a:endParaRPr lang="en-US" altLang="ja-JP" sz="1400" dirty="0">
              <a:latin typeface="BIZ UDPゴシック" panose="020B0400000000000000" pitchFamily="50" charset="-128"/>
              <a:ea typeface="BIZ UDPゴシック" panose="020B0400000000000000" pitchFamily="50" charset="-128"/>
            </a:endParaRPr>
          </a:p>
          <a:p>
            <a:pPr marL="174625" indent="-174625">
              <a:lnSpc>
                <a:spcPct val="120000"/>
              </a:lnSpc>
            </a:pPr>
            <a:r>
              <a:rPr lang="ja-JP" altLang="en-US" sz="1400" dirty="0">
                <a:latin typeface="BIZ UDPゴシック" panose="020B0400000000000000" pitchFamily="50" charset="-128"/>
                <a:ea typeface="BIZ UDPゴシック" panose="020B0400000000000000" pitchFamily="50" charset="-128"/>
              </a:rPr>
              <a:t> ２　公共事業の実施に当たっては、地域の景観づくりの模範となるよう努める</a:t>
            </a:r>
            <a:endParaRPr lang="en-US" altLang="ja-JP" sz="1400" dirty="0">
              <a:latin typeface="BIZ UDPゴシック" panose="020B0400000000000000" pitchFamily="50" charset="-128"/>
              <a:ea typeface="BIZ UDPゴシック" panose="020B0400000000000000" pitchFamily="50" charset="-128"/>
            </a:endParaRPr>
          </a:p>
          <a:p>
            <a:pPr marL="174625" indent="-174625">
              <a:lnSpc>
                <a:spcPct val="120000"/>
              </a:lnSpc>
            </a:pPr>
            <a:r>
              <a:rPr lang="ja-JP" altLang="en-US" sz="1400" dirty="0">
                <a:latin typeface="BIZ UDPゴシック" panose="020B0400000000000000" pitchFamily="50" charset="-128"/>
                <a:ea typeface="BIZ UDPゴシック" panose="020B0400000000000000" pitchFamily="50" charset="-128"/>
              </a:rPr>
              <a:t>  ○　公共事業における景観面での</a:t>
            </a:r>
            <a:r>
              <a:rPr lang="en-US" altLang="ja-JP" sz="1400" dirty="0">
                <a:latin typeface="BIZ UDPゴシック" panose="020B0400000000000000" pitchFamily="50" charset="-128"/>
                <a:ea typeface="BIZ UDPゴシック" panose="020B0400000000000000" pitchFamily="50" charset="-128"/>
              </a:rPr>
              <a:t>PDCA</a:t>
            </a:r>
            <a:r>
              <a:rPr lang="ja-JP" altLang="en-US" sz="1400" dirty="0">
                <a:latin typeface="BIZ UDPゴシック" panose="020B0400000000000000" pitchFamily="50" charset="-128"/>
                <a:ea typeface="BIZ UDPゴシック" panose="020B0400000000000000" pitchFamily="50" charset="-128"/>
              </a:rPr>
              <a:t>サイクルの確立</a:t>
            </a:r>
            <a:endParaRPr lang="en-US" altLang="ja-JP" sz="1400" dirty="0">
              <a:latin typeface="BIZ UDPゴシック" panose="020B0400000000000000" pitchFamily="50" charset="-128"/>
              <a:ea typeface="BIZ UDPゴシック" panose="020B0400000000000000" pitchFamily="50" charset="-128"/>
            </a:endParaRPr>
          </a:p>
          <a:p>
            <a:pPr marL="174625" indent="-174625">
              <a:lnSpc>
                <a:spcPct val="120000"/>
              </a:lnSpc>
            </a:pPr>
            <a:r>
              <a:rPr lang="ja-JP" altLang="en-US" sz="1400" dirty="0">
                <a:latin typeface="BIZ UDPゴシック" panose="020B0400000000000000" pitchFamily="50" charset="-128"/>
                <a:ea typeface="BIZ UDPゴシック" panose="020B0400000000000000" pitchFamily="50" charset="-128"/>
              </a:rPr>
              <a:t>   ①有識者等との連携による仕組みづくり</a:t>
            </a:r>
            <a:endParaRPr lang="en-US" altLang="ja-JP" sz="1400" dirty="0">
              <a:latin typeface="BIZ UDPゴシック" panose="020B0400000000000000" pitchFamily="50" charset="-128"/>
              <a:ea typeface="BIZ UDPゴシック" panose="020B0400000000000000" pitchFamily="50" charset="-128"/>
            </a:endParaRPr>
          </a:p>
          <a:p>
            <a:pPr marL="266700" indent="-266700">
              <a:lnSpc>
                <a:spcPct val="120000"/>
              </a:lnSpc>
            </a:pPr>
            <a:r>
              <a:rPr lang="ja-JP" altLang="en-US" sz="1400" dirty="0">
                <a:latin typeface="BIZ UDPゴシック" panose="020B0400000000000000" pitchFamily="50" charset="-128"/>
                <a:ea typeface="BIZ UDPゴシック" panose="020B0400000000000000" pitchFamily="50" charset="-128"/>
              </a:rPr>
              <a:t>    ・</a:t>
            </a:r>
            <a:r>
              <a:rPr lang="ja-JP" altLang="en-US" sz="1400" u="sng" dirty="0">
                <a:solidFill>
                  <a:srgbClr val="FF0000"/>
                </a:solidFill>
                <a:latin typeface="BIZ UDPゴシック" panose="020B0400000000000000" pitchFamily="50" charset="-128"/>
                <a:ea typeface="BIZ UDPゴシック" panose="020B0400000000000000" pitchFamily="50" charset="-128"/>
              </a:rPr>
              <a:t>公共事業の実施にあたり景観を意識する機会を設ける</a:t>
            </a:r>
            <a:r>
              <a:rPr lang="ja-JP" altLang="en-US" sz="1400" dirty="0">
                <a:latin typeface="BIZ UDPゴシック" panose="020B0400000000000000" pitchFamily="50" charset="-128"/>
                <a:ea typeface="BIZ UDPゴシック" panose="020B0400000000000000" pitchFamily="50" charset="-128"/>
              </a:rPr>
              <a:t>ため、景観アドバイザー等の</a:t>
            </a:r>
            <a:r>
              <a:rPr lang="ja-JP" altLang="en-US" sz="1400" u="sng" dirty="0">
                <a:solidFill>
                  <a:srgbClr val="FF0000"/>
                </a:solidFill>
                <a:latin typeface="BIZ UDPゴシック" panose="020B0400000000000000" pitchFamily="50" charset="-128"/>
                <a:ea typeface="BIZ UDPゴシック" panose="020B0400000000000000" pitchFamily="50" charset="-128"/>
              </a:rPr>
              <a:t>有識者による助言や景観面からの仕組み</a:t>
            </a:r>
            <a:r>
              <a:rPr lang="ja-JP" altLang="en-US" sz="1400" dirty="0">
                <a:latin typeface="BIZ UDPゴシック" panose="020B0400000000000000" pitchFamily="50" charset="-128"/>
                <a:ea typeface="BIZ UDPゴシック" panose="020B0400000000000000" pitchFamily="50" charset="-128"/>
              </a:rPr>
              <a:t>を市町村と連携しながら検討します。</a:t>
            </a:r>
            <a:endParaRPr lang="en-US" altLang="ja-JP" sz="1400" b="1" dirty="0">
              <a:solidFill>
                <a:srgbClr val="FF0000"/>
              </a:solidFill>
              <a:latin typeface="BIZ UDPゴシック" panose="020B0400000000000000" pitchFamily="50" charset="-128"/>
              <a:ea typeface="BIZ UDPゴシック" panose="020B0400000000000000" pitchFamily="50" charset="-128"/>
            </a:endParaRPr>
          </a:p>
        </p:txBody>
      </p:sp>
      <p:sp>
        <p:nvSpPr>
          <p:cNvPr id="22" name="テキスト ボックス 21"/>
          <p:cNvSpPr txBox="1"/>
          <p:nvPr/>
        </p:nvSpPr>
        <p:spPr>
          <a:xfrm>
            <a:off x="2326501" y="6216574"/>
            <a:ext cx="415498" cy="230832"/>
          </a:xfrm>
          <a:prstGeom prst="rect">
            <a:avLst/>
          </a:prstGeom>
          <a:solidFill>
            <a:srgbClr val="FFFFFF">
              <a:alpha val="50196"/>
            </a:srgbClr>
          </a:solidFill>
        </p:spPr>
        <p:txBody>
          <a:bodyPr wrap="none" rtlCol="0">
            <a:spAutoFit/>
          </a:bodyPr>
          <a:lstStyle/>
          <a:p>
            <a:r>
              <a:rPr lang="ja-JP" altLang="en-US" sz="900" dirty="0">
                <a:latin typeface="BIZ UDPゴシック" panose="020B0400000000000000" pitchFamily="50" charset="-128"/>
                <a:ea typeface="BIZ UDPゴシック" panose="020B0400000000000000" pitchFamily="50" charset="-128"/>
              </a:rPr>
              <a:t>橋梁</a:t>
            </a:r>
            <a:endParaRPr kumimoji="1" lang="ja-JP" altLang="en-US" sz="900" dirty="0">
              <a:latin typeface="BIZ UDPゴシック" panose="020B0400000000000000" pitchFamily="50" charset="-128"/>
              <a:ea typeface="BIZ UDPゴシック" panose="020B0400000000000000" pitchFamily="50" charset="-128"/>
            </a:endParaRPr>
          </a:p>
        </p:txBody>
      </p:sp>
      <p:sp>
        <p:nvSpPr>
          <p:cNvPr id="147" name="テキスト ボックス 146"/>
          <p:cNvSpPr txBox="1"/>
          <p:nvPr/>
        </p:nvSpPr>
        <p:spPr>
          <a:xfrm>
            <a:off x="1863258" y="3852304"/>
            <a:ext cx="877163" cy="230832"/>
          </a:xfrm>
          <a:prstGeom prst="rect">
            <a:avLst/>
          </a:prstGeom>
          <a:solidFill>
            <a:srgbClr val="FFFFFF">
              <a:alpha val="50196"/>
            </a:srgbClr>
          </a:solidFill>
        </p:spPr>
        <p:txBody>
          <a:bodyPr wrap="none" rtlCol="0">
            <a:spAutoFit/>
          </a:bodyPr>
          <a:lstStyle/>
          <a:p>
            <a:r>
              <a:rPr kumimoji="1" lang="ja-JP" altLang="en-US" sz="900" dirty="0">
                <a:latin typeface="BIZ UDPゴシック" panose="020B0400000000000000" pitchFamily="50" charset="-128"/>
                <a:ea typeface="BIZ UDPゴシック" panose="020B0400000000000000" pitchFamily="50" charset="-128"/>
              </a:rPr>
              <a:t>社会福祉施設</a:t>
            </a:r>
          </a:p>
        </p:txBody>
      </p:sp>
      <p:sp>
        <p:nvSpPr>
          <p:cNvPr id="28" name="テキスト ボックス 27">
            <a:extLst>
              <a:ext uri="{FF2B5EF4-FFF2-40B4-BE49-F238E27FC236}">
                <a16:creationId xmlns:a16="http://schemas.microsoft.com/office/drawing/2014/main" id="{6C8BEF07-70A1-4554-9A36-11E07FB9C3AB}"/>
              </a:ext>
            </a:extLst>
          </p:cNvPr>
          <p:cNvSpPr txBox="1"/>
          <p:nvPr/>
        </p:nvSpPr>
        <p:spPr>
          <a:xfrm>
            <a:off x="166817" y="600090"/>
            <a:ext cx="3038998" cy="343492"/>
          </a:xfrm>
          <a:prstGeom prst="rect">
            <a:avLst/>
          </a:prstGeom>
          <a:solidFill>
            <a:schemeClr val="accent6">
              <a:lumMod val="40000"/>
              <a:lumOff val="60000"/>
            </a:schemeClr>
          </a:solidFill>
          <a:ln w="19050">
            <a:solidFill>
              <a:schemeClr val="accent6">
                <a:lumMod val="50000"/>
              </a:schemeClr>
            </a:solidFill>
          </a:ln>
        </p:spPr>
        <p:txBody>
          <a:bodyPr wrap="square" rtlCol="0">
            <a:spAutoFit/>
          </a:bodyPr>
          <a:lstStyle/>
          <a:p>
            <a:pPr marL="174625" indent="-174625">
              <a:lnSpc>
                <a:spcPct val="120000"/>
              </a:lnSpc>
            </a:pPr>
            <a:r>
              <a:rPr lang="ja-JP" altLang="en-US" sz="1600" dirty="0">
                <a:latin typeface="BIZ UDPゴシック" panose="020B0400000000000000" pitchFamily="50" charset="-128"/>
                <a:ea typeface="BIZ UDPゴシック" panose="020B0400000000000000" pitchFamily="50" charset="-128"/>
              </a:rPr>
              <a:t>都市景観ビジョン・大阪」（抜粋）</a:t>
            </a:r>
            <a:endParaRPr lang="en-US" altLang="ja-JP" sz="1600" b="1" dirty="0">
              <a:solidFill>
                <a:srgbClr val="FF0000"/>
              </a:solidFill>
              <a:latin typeface="BIZ UDPゴシック" panose="020B0400000000000000" pitchFamily="50" charset="-128"/>
              <a:ea typeface="BIZ UDPゴシック" panose="020B0400000000000000" pitchFamily="50" charset="-128"/>
            </a:endParaRPr>
          </a:p>
        </p:txBody>
      </p:sp>
      <p:pic>
        <p:nvPicPr>
          <p:cNvPr id="3" name="図 2">
            <a:extLst>
              <a:ext uri="{FF2B5EF4-FFF2-40B4-BE49-F238E27FC236}">
                <a16:creationId xmlns:a16="http://schemas.microsoft.com/office/drawing/2014/main" id="{1CD12A3C-780A-4C6C-85A0-93172A625E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8965" y="4181168"/>
            <a:ext cx="2158270" cy="1165616"/>
          </a:xfrm>
          <a:prstGeom prst="rect">
            <a:avLst/>
          </a:prstGeom>
        </p:spPr>
      </p:pic>
      <p:sp>
        <p:nvSpPr>
          <p:cNvPr id="24" name="テキスト ボックス 23">
            <a:extLst>
              <a:ext uri="{FF2B5EF4-FFF2-40B4-BE49-F238E27FC236}">
                <a16:creationId xmlns:a16="http://schemas.microsoft.com/office/drawing/2014/main" id="{7295C9CE-A1EE-47C4-8B14-6FD2065E7D63}"/>
              </a:ext>
            </a:extLst>
          </p:cNvPr>
          <p:cNvSpPr txBox="1"/>
          <p:nvPr/>
        </p:nvSpPr>
        <p:spPr>
          <a:xfrm>
            <a:off x="2067905" y="5072072"/>
            <a:ext cx="646331" cy="230832"/>
          </a:xfrm>
          <a:prstGeom prst="rect">
            <a:avLst/>
          </a:prstGeom>
          <a:solidFill>
            <a:srgbClr val="FFFFFF">
              <a:alpha val="50196"/>
            </a:srgbClr>
          </a:solidFill>
        </p:spPr>
        <p:txBody>
          <a:bodyPr wrap="none" rtlCol="0">
            <a:spAutoFit/>
          </a:bodyPr>
          <a:lstStyle/>
          <a:p>
            <a:r>
              <a:rPr kumimoji="1" lang="ja-JP" altLang="en-US" sz="900" dirty="0">
                <a:latin typeface="BIZ UDPゴシック" panose="020B0400000000000000" pitchFamily="50" charset="-128"/>
                <a:ea typeface="BIZ UDPゴシック" panose="020B0400000000000000" pitchFamily="50" charset="-128"/>
              </a:rPr>
              <a:t>府営住宅</a:t>
            </a:r>
          </a:p>
        </p:txBody>
      </p:sp>
      <p:sp>
        <p:nvSpPr>
          <p:cNvPr id="19" name="正方形/長方形 18">
            <a:extLst>
              <a:ext uri="{FF2B5EF4-FFF2-40B4-BE49-F238E27FC236}">
                <a16:creationId xmlns:a16="http://schemas.microsoft.com/office/drawing/2014/main" id="{90AFB7A1-4FEE-44AA-98C4-C1A90214B78B}"/>
              </a:ext>
            </a:extLst>
          </p:cNvPr>
          <p:cNvSpPr/>
          <p:nvPr/>
        </p:nvSpPr>
        <p:spPr>
          <a:xfrm>
            <a:off x="0" y="-11814"/>
            <a:ext cx="9144000" cy="540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sz="2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　　</a:t>
            </a:r>
            <a:r>
              <a:rPr kumimoji="1" lang="en-US" altLang="ja-JP" sz="2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a:t>
            </a:r>
            <a:r>
              <a:rPr kumimoji="1" lang="ja-JP" altLang="en-US" sz="2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都市景観ビジョン・大阪</a:t>
            </a:r>
            <a:r>
              <a:rPr kumimoji="1" lang="en-US" altLang="ja-JP" sz="2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a:t>
            </a:r>
            <a:r>
              <a:rPr kumimoji="1" lang="ja-JP" altLang="en-US"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a:t>
            </a:r>
            <a:r>
              <a:rPr kumimoji="1" lang="en-US" altLang="ja-JP"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H30.1</a:t>
            </a:r>
            <a:r>
              <a:rPr kumimoji="1" lang="ja-JP" altLang="en-US"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a:t>
            </a:r>
            <a:r>
              <a:rPr kumimoji="1" lang="ja-JP" altLang="en-US" sz="2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における位置づけ</a:t>
            </a:r>
          </a:p>
        </p:txBody>
      </p:sp>
      <p:sp>
        <p:nvSpPr>
          <p:cNvPr id="25" name="スライド番号プレースホルダー 3">
            <a:extLst>
              <a:ext uri="{FF2B5EF4-FFF2-40B4-BE49-F238E27FC236}">
                <a16:creationId xmlns:a16="http://schemas.microsoft.com/office/drawing/2014/main" id="{E9B755D6-1984-43AC-9CDA-02C4684C1282}"/>
              </a:ext>
            </a:extLst>
          </p:cNvPr>
          <p:cNvSpPr txBox="1">
            <a:spLocks/>
          </p:cNvSpPr>
          <p:nvPr/>
        </p:nvSpPr>
        <p:spPr>
          <a:xfrm>
            <a:off x="8831581" y="6498886"/>
            <a:ext cx="319774"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E6FF35A-1FEA-4590-8179-217228840B8D}" type="slidenum">
              <a:rPr kumimoji="1" lang="ja-JP" altLang="en-US" sz="1400" b="1" smtClean="0">
                <a:solidFill>
                  <a:prstClr val="black"/>
                </a:solidFill>
                <a:latin typeface="游ゴシック" panose="020B0400000000000000" pitchFamily="50" charset="-128"/>
                <a:ea typeface="游ゴシック" panose="020B0400000000000000" pitchFamily="50" charset="-128"/>
              </a:rPr>
              <a:pPr/>
              <a:t>2</a:t>
            </a:fld>
            <a:endParaRPr kumimoji="1" lang="ja-JP" altLang="en-US" sz="1400" b="1" dirty="0">
              <a:solidFill>
                <a:prstClr val="black"/>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0795604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表 12">
            <a:extLst>
              <a:ext uri="{FF2B5EF4-FFF2-40B4-BE49-F238E27FC236}">
                <a16:creationId xmlns:a16="http://schemas.microsoft.com/office/drawing/2014/main" id="{6DD5255F-C92A-4835-A315-751A01F8748D}"/>
              </a:ext>
            </a:extLst>
          </p:cNvPr>
          <p:cNvGraphicFramePr>
            <a:graphicFrameLocks noGrp="1"/>
          </p:cNvGraphicFramePr>
          <p:nvPr/>
        </p:nvGraphicFramePr>
        <p:xfrm>
          <a:off x="177635" y="2488725"/>
          <a:ext cx="5030900" cy="4225495"/>
        </p:xfrm>
        <a:graphic>
          <a:graphicData uri="http://schemas.openxmlformats.org/drawingml/2006/table">
            <a:tbl>
              <a:tblPr firstRow="1" bandRow="1">
                <a:tableStyleId>{5C22544A-7EE6-4342-B048-85BDC9FD1C3A}</a:tableStyleId>
              </a:tblPr>
              <a:tblGrid>
                <a:gridCol w="5030900">
                  <a:extLst>
                    <a:ext uri="{9D8B030D-6E8A-4147-A177-3AD203B41FA5}">
                      <a16:colId xmlns:a16="http://schemas.microsoft.com/office/drawing/2014/main" val="650983463"/>
                    </a:ext>
                  </a:extLst>
                </a:gridCol>
              </a:tblGrid>
              <a:tr h="161495">
                <a:tc>
                  <a:txBody>
                    <a:bodyPr/>
                    <a:lstStyle/>
                    <a:p>
                      <a:r>
                        <a:rPr kumimoji="1" lang="ja-JP" altLang="en-US" sz="1200" dirty="0">
                          <a:latin typeface="BIZ UDPゴシック" panose="020B0400000000000000" pitchFamily="50" charset="-128"/>
                          <a:ea typeface="BIZ UDPゴシック" panose="020B0400000000000000" pitchFamily="50" charset="-128"/>
                        </a:rPr>
                        <a:t>現況配置図、写真</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21145317"/>
                  </a:ext>
                </a:extLst>
              </a:tr>
              <a:tr h="3951175">
                <a:tc>
                  <a:txBody>
                    <a:bodyPr/>
                    <a:lstStyle/>
                    <a:p>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8542122"/>
                  </a:ext>
                </a:extLst>
              </a:tr>
            </a:tbl>
          </a:graphicData>
        </a:graphic>
      </p:graphicFrame>
      <p:pic>
        <p:nvPicPr>
          <p:cNvPr id="120" name="図 119">
            <a:extLst>
              <a:ext uri="{FF2B5EF4-FFF2-40B4-BE49-F238E27FC236}">
                <a16:creationId xmlns:a16="http://schemas.microsoft.com/office/drawing/2014/main" id="{A6BEE1AF-BF7F-4A81-92AF-BD1D1E5D51E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30909" y="2800927"/>
            <a:ext cx="2453698" cy="2535382"/>
          </a:xfrm>
          <a:prstGeom prst="rect">
            <a:avLst/>
          </a:prstGeom>
        </p:spPr>
      </p:pic>
      <p:sp>
        <p:nvSpPr>
          <p:cNvPr id="6" name="テキスト ボックス 5">
            <a:extLst>
              <a:ext uri="{FF2B5EF4-FFF2-40B4-BE49-F238E27FC236}">
                <a16:creationId xmlns:a16="http://schemas.microsoft.com/office/drawing/2014/main" id="{11028B02-834E-43C9-A5B4-939000DD0D54}"/>
              </a:ext>
            </a:extLst>
          </p:cNvPr>
          <p:cNvSpPr txBox="1"/>
          <p:nvPr/>
        </p:nvSpPr>
        <p:spPr>
          <a:xfrm>
            <a:off x="0" y="0"/>
            <a:ext cx="9144000" cy="369332"/>
          </a:xfrm>
          <a:prstGeom prst="rect">
            <a:avLst/>
          </a:prstGeom>
          <a:solidFill>
            <a:schemeClr val="accent5">
              <a:lumMod val="50000"/>
            </a:schemeClr>
          </a:solidFill>
        </p:spPr>
        <p:txBody>
          <a:bodyPr wrap="square" rtlCol="0">
            <a:spAutoFit/>
          </a:bodyPr>
          <a:lstStyle/>
          <a:p>
            <a:r>
              <a:rPr kumimoji="1" lang="ja-JP" altLang="en-US" dirty="0">
                <a:solidFill>
                  <a:schemeClr val="bg1"/>
                </a:solidFill>
                <a:latin typeface="BIZ UDゴシック" panose="020B0400000000000000" pitchFamily="49" charset="-128"/>
                <a:ea typeface="BIZ UDゴシック" panose="020B0400000000000000" pitchFamily="49" charset="-128"/>
              </a:rPr>
              <a:t>　大阪モノレール延伸事業</a:t>
            </a:r>
            <a:r>
              <a:rPr kumimoji="1" lang="en-US" altLang="ja-JP" dirty="0">
                <a:solidFill>
                  <a:schemeClr val="bg1"/>
                </a:solidFill>
                <a:latin typeface="BIZ UDゴシック" panose="020B0400000000000000" pitchFamily="49" charset="-128"/>
                <a:ea typeface="BIZ UDゴシック" panose="020B0400000000000000" pitchFamily="49" charset="-128"/>
              </a:rPr>
              <a:t>(</a:t>
            </a:r>
            <a:r>
              <a:rPr kumimoji="1" lang="ja-JP" altLang="en-US" dirty="0">
                <a:solidFill>
                  <a:schemeClr val="bg1"/>
                </a:solidFill>
                <a:latin typeface="BIZ UDゴシック" panose="020B0400000000000000" pitchFamily="49" charset="-128"/>
                <a:ea typeface="BIZ UDゴシック" panose="020B0400000000000000" pitchFamily="49" charset="-128"/>
              </a:rPr>
              <a:t>駅舎整備事業</a:t>
            </a:r>
            <a:r>
              <a:rPr kumimoji="1" lang="en-US" altLang="ja-JP" dirty="0">
                <a:solidFill>
                  <a:schemeClr val="bg1"/>
                </a:solidFill>
                <a:latin typeface="BIZ UDゴシック" panose="020B0400000000000000" pitchFamily="49" charset="-128"/>
                <a:ea typeface="BIZ UDゴシック" panose="020B0400000000000000" pitchFamily="49" charset="-128"/>
              </a:rPr>
              <a:t>)</a:t>
            </a:r>
            <a:endParaRPr kumimoji="1" lang="ja-JP" altLang="en-US" dirty="0">
              <a:solidFill>
                <a:schemeClr val="bg1"/>
              </a:solidFill>
              <a:latin typeface="BIZ UDゴシック" panose="020B0400000000000000" pitchFamily="49" charset="-128"/>
              <a:ea typeface="BIZ UDゴシック" panose="020B0400000000000000" pitchFamily="49" charset="-128"/>
            </a:endParaRPr>
          </a:p>
        </p:txBody>
      </p:sp>
      <p:graphicFrame>
        <p:nvGraphicFramePr>
          <p:cNvPr id="3" name="表 4">
            <a:extLst>
              <a:ext uri="{FF2B5EF4-FFF2-40B4-BE49-F238E27FC236}">
                <a16:creationId xmlns:a16="http://schemas.microsoft.com/office/drawing/2014/main" id="{EEEB5617-A05C-4D57-8361-13706CD3C85A}"/>
              </a:ext>
            </a:extLst>
          </p:cNvPr>
          <p:cNvGraphicFramePr>
            <a:graphicFrameLocks noGrp="1"/>
          </p:cNvGraphicFramePr>
          <p:nvPr/>
        </p:nvGraphicFramePr>
        <p:xfrm>
          <a:off x="177635" y="533554"/>
          <a:ext cx="5030900" cy="274320"/>
        </p:xfrm>
        <a:graphic>
          <a:graphicData uri="http://schemas.openxmlformats.org/drawingml/2006/table">
            <a:tbl>
              <a:tblPr firstRow="1" bandRow="1">
                <a:tableStyleId>{5C22544A-7EE6-4342-B048-85BDC9FD1C3A}</a:tableStyleId>
              </a:tblPr>
              <a:tblGrid>
                <a:gridCol w="754843">
                  <a:extLst>
                    <a:ext uri="{9D8B030D-6E8A-4147-A177-3AD203B41FA5}">
                      <a16:colId xmlns:a16="http://schemas.microsoft.com/office/drawing/2014/main" val="3552860167"/>
                    </a:ext>
                  </a:extLst>
                </a:gridCol>
                <a:gridCol w="4276057">
                  <a:extLst>
                    <a:ext uri="{9D8B030D-6E8A-4147-A177-3AD203B41FA5}">
                      <a16:colId xmlns:a16="http://schemas.microsoft.com/office/drawing/2014/main" val="874103317"/>
                    </a:ext>
                  </a:extLst>
                </a:gridCol>
              </a:tblGrid>
              <a:tr h="152400">
                <a:tc>
                  <a:txBody>
                    <a:bodyPr/>
                    <a:lstStyle/>
                    <a:p>
                      <a:pPr algn="ctr"/>
                      <a:r>
                        <a:rPr kumimoji="1" lang="ja-JP" altLang="en-US" sz="1200" dirty="0">
                          <a:latin typeface="BIZ UDPゴシック" panose="020B0400000000000000" pitchFamily="50" charset="-128"/>
                          <a:ea typeface="BIZ UDPゴシック" panose="020B0400000000000000" pitchFamily="50" charset="-128"/>
                        </a:rPr>
                        <a:t>案件</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200" dirty="0">
                          <a:solidFill>
                            <a:schemeClr val="tx1"/>
                          </a:solidFill>
                          <a:latin typeface="BIZ UDPゴシック" panose="020B0400000000000000" pitchFamily="50" charset="-128"/>
                          <a:ea typeface="BIZ UDPゴシック" panose="020B0400000000000000" pitchFamily="50" charset="-128"/>
                        </a:rPr>
                        <a:t>松生町駅（仮称）</a:t>
                      </a:r>
                      <a:endParaRPr kumimoji="1" lang="zh-TW" altLang="en-US" sz="1200" dirty="0">
                        <a:solidFill>
                          <a:schemeClr val="tx1"/>
                        </a:solidFill>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77845333"/>
                  </a:ext>
                </a:extLst>
              </a:tr>
            </a:tbl>
          </a:graphicData>
        </a:graphic>
      </p:graphicFrame>
      <p:graphicFrame>
        <p:nvGraphicFramePr>
          <p:cNvPr id="5" name="表 12">
            <a:extLst>
              <a:ext uri="{FF2B5EF4-FFF2-40B4-BE49-F238E27FC236}">
                <a16:creationId xmlns:a16="http://schemas.microsoft.com/office/drawing/2014/main" id="{4931C7DC-882A-48BE-9FA8-883FE7BC3A5C}"/>
              </a:ext>
            </a:extLst>
          </p:cNvPr>
          <p:cNvGraphicFramePr>
            <a:graphicFrameLocks noGrp="1"/>
          </p:cNvGraphicFramePr>
          <p:nvPr>
            <p:extLst>
              <p:ext uri="{D42A27DB-BD31-4B8C-83A1-F6EECF244321}">
                <p14:modId xmlns:p14="http://schemas.microsoft.com/office/powerpoint/2010/main" val="4294122665"/>
              </p:ext>
            </p:extLst>
          </p:nvPr>
        </p:nvGraphicFramePr>
        <p:xfrm>
          <a:off x="177634" y="910854"/>
          <a:ext cx="5030901" cy="1425945"/>
        </p:xfrm>
        <a:graphic>
          <a:graphicData uri="http://schemas.openxmlformats.org/drawingml/2006/table">
            <a:tbl>
              <a:tblPr firstRow="1" bandRow="1">
                <a:tableStyleId>{5C22544A-7EE6-4342-B048-85BDC9FD1C3A}</a:tableStyleId>
              </a:tblPr>
              <a:tblGrid>
                <a:gridCol w="5030901">
                  <a:extLst>
                    <a:ext uri="{9D8B030D-6E8A-4147-A177-3AD203B41FA5}">
                      <a16:colId xmlns:a16="http://schemas.microsoft.com/office/drawing/2014/main" val="650983463"/>
                    </a:ext>
                  </a:extLst>
                </a:gridCol>
              </a:tblGrid>
              <a:tr h="335516">
                <a:tc>
                  <a:txBody>
                    <a:bodyPr/>
                    <a:lstStyle/>
                    <a:p>
                      <a:r>
                        <a:rPr kumimoji="1" lang="ja-JP" altLang="en-US" sz="1200" dirty="0">
                          <a:latin typeface="BIZ UDPゴシック" panose="020B0400000000000000" pitchFamily="50" charset="-128"/>
                          <a:ea typeface="BIZ UDPゴシック" panose="020B0400000000000000" pitchFamily="50" charset="-128"/>
                        </a:rPr>
                        <a:t>計画概要等</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21145317"/>
                  </a:ext>
                </a:extLst>
              </a:tr>
              <a:tr h="1090429">
                <a:tc>
                  <a:txBody>
                    <a:bodyPr/>
                    <a:lstStyle/>
                    <a:p>
                      <a:pPr marL="358775" indent="-358775"/>
                      <a:r>
                        <a:rPr kumimoji="1" lang="en-US" altLang="ja-JP" sz="1050" b="0" dirty="0">
                          <a:latin typeface="BIZ UDPゴシック" panose="020B0400000000000000" pitchFamily="50" charset="-128"/>
                          <a:ea typeface="BIZ UDPゴシック" panose="020B0400000000000000" pitchFamily="50" charset="-128"/>
                        </a:rPr>
                        <a:t>〈</a:t>
                      </a:r>
                      <a:r>
                        <a:rPr kumimoji="1" lang="ja-JP" altLang="en-US" sz="1050" b="0" dirty="0">
                          <a:latin typeface="BIZ UDPゴシック" panose="020B0400000000000000" pitchFamily="50" charset="-128"/>
                          <a:ea typeface="BIZ UDPゴシック" panose="020B0400000000000000" pitchFamily="50" charset="-128"/>
                        </a:rPr>
                        <a:t>目的</a:t>
                      </a:r>
                      <a:r>
                        <a:rPr kumimoji="1" lang="en-US" altLang="ja-JP" sz="1050" b="0" dirty="0">
                          <a:latin typeface="BIZ UDPゴシック" panose="020B0400000000000000" pitchFamily="50" charset="-128"/>
                          <a:ea typeface="BIZ UDPゴシック" panose="020B0400000000000000" pitchFamily="50" charset="-128"/>
                        </a:rPr>
                        <a:t>〉</a:t>
                      </a:r>
                      <a:r>
                        <a:rPr kumimoji="1" lang="ja-JP" altLang="en-US" sz="1050" b="0" dirty="0">
                          <a:latin typeface="BIZ UDPゴシック" panose="020B0400000000000000" pitchFamily="50" charset="-128"/>
                          <a:ea typeface="BIZ UDPゴシック" panose="020B0400000000000000" pitchFamily="50" charset="-128"/>
                        </a:rPr>
                        <a:t>大阪都心部から放射状に形成された既存鉄道を環状方向に結節することにより、広域的な鉄道ネットワークを形成するとともに、新たな沿線開発、まちづくりが促進されるなど沿線地域の活性化を目的とする。</a:t>
                      </a:r>
                      <a:endParaRPr kumimoji="1" lang="en-US" altLang="ja-JP" sz="1050" b="0" dirty="0">
                        <a:latin typeface="BIZ UDPゴシック" panose="020B0400000000000000" pitchFamily="50" charset="-128"/>
                        <a:ea typeface="BIZ UDPゴシック" panose="020B0400000000000000" pitchFamily="50" charset="-128"/>
                      </a:endParaRPr>
                    </a:p>
                    <a:p>
                      <a:pPr marL="719138" indent="-719138"/>
                      <a:r>
                        <a:rPr kumimoji="1" lang="ja-JP" altLang="en-US" sz="1050" b="0" dirty="0">
                          <a:latin typeface="BIZ UDPゴシック" panose="020B0400000000000000" pitchFamily="50" charset="-128"/>
                          <a:ea typeface="BIZ UDPゴシック" panose="020B0400000000000000" pitchFamily="50" charset="-128"/>
                        </a:rPr>
                        <a:t> </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計画規模</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鉄骨造（土木建築構造物）、地上３階建て（２階コンコース階、３階ホーム階）、延べ面積約</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810㎡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8542122"/>
                  </a:ext>
                </a:extLst>
              </a:tr>
            </a:tbl>
          </a:graphicData>
        </a:graphic>
      </p:graphicFrame>
      <p:pic>
        <p:nvPicPr>
          <p:cNvPr id="7" name="図 6">
            <a:extLst>
              <a:ext uri="{FF2B5EF4-FFF2-40B4-BE49-F238E27FC236}">
                <a16:creationId xmlns:a16="http://schemas.microsoft.com/office/drawing/2014/main" id="{09E07EB5-0902-45F4-8E96-8B27EB8DF9C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841773" y="5571020"/>
            <a:ext cx="2088748" cy="1119855"/>
          </a:xfrm>
          <a:prstGeom prst="rect">
            <a:avLst/>
          </a:prstGeom>
        </p:spPr>
      </p:pic>
      <p:graphicFrame>
        <p:nvGraphicFramePr>
          <p:cNvPr id="18" name="表 12">
            <a:extLst>
              <a:ext uri="{FF2B5EF4-FFF2-40B4-BE49-F238E27FC236}">
                <a16:creationId xmlns:a16="http://schemas.microsoft.com/office/drawing/2014/main" id="{B040C2EF-D16F-43B3-A121-B7180517E6AF}"/>
              </a:ext>
            </a:extLst>
          </p:cNvPr>
          <p:cNvGraphicFramePr>
            <a:graphicFrameLocks noGrp="1"/>
          </p:cNvGraphicFramePr>
          <p:nvPr/>
        </p:nvGraphicFramePr>
        <p:xfrm>
          <a:off x="5318602" y="523910"/>
          <a:ext cx="3706684" cy="6181844"/>
        </p:xfrm>
        <a:graphic>
          <a:graphicData uri="http://schemas.openxmlformats.org/drawingml/2006/table">
            <a:tbl>
              <a:tblPr firstRow="1" bandRow="1">
                <a:tableStyleId>{5C22544A-7EE6-4342-B048-85BDC9FD1C3A}</a:tableStyleId>
              </a:tblPr>
              <a:tblGrid>
                <a:gridCol w="3706684">
                  <a:extLst>
                    <a:ext uri="{9D8B030D-6E8A-4147-A177-3AD203B41FA5}">
                      <a16:colId xmlns:a16="http://schemas.microsoft.com/office/drawing/2014/main" val="650983463"/>
                    </a:ext>
                  </a:extLst>
                </a:gridCol>
              </a:tblGrid>
              <a:tr h="161495">
                <a:tc>
                  <a:txBody>
                    <a:bodyPr/>
                    <a:lstStyle/>
                    <a:p>
                      <a:r>
                        <a:rPr kumimoji="1" lang="ja-JP" altLang="en-US" sz="1200" dirty="0">
                          <a:latin typeface="BIZ UDPゴシック" panose="020B0400000000000000" pitchFamily="50" charset="-128"/>
                          <a:ea typeface="BIZ UDPゴシック" panose="020B0400000000000000" pitchFamily="50" charset="-128"/>
                        </a:rPr>
                        <a:t>部会開催状況、アドバイス</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1621145317"/>
                  </a:ext>
                </a:extLst>
              </a:tr>
              <a:tr h="5907524">
                <a:tc>
                  <a:txBody>
                    <a:bodyPr/>
                    <a:lstStyle/>
                    <a:p>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8542122"/>
                  </a:ext>
                </a:extLst>
              </a:tr>
            </a:tbl>
          </a:graphicData>
        </a:graphic>
      </p:graphicFrame>
      <p:pic>
        <p:nvPicPr>
          <p:cNvPr id="9" name="図 8">
            <a:extLst>
              <a:ext uri="{FF2B5EF4-FFF2-40B4-BE49-F238E27FC236}">
                <a16:creationId xmlns:a16="http://schemas.microsoft.com/office/drawing/2014/main" id="{420CC1C5-84BD-4EB3-8CE3-0C3CFE3BBDD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805890" y="4358942"/>
            <a:ext cx="2138948" cy="1185858"/>
          </a:xfrm>
          <a:prstGeom prst="rect">
            <a:avLst/>
          </a:prstGeom>
        </p:spPr>
      </p:pic>
      <p:grpSp>
        <p:nvGrpSpPr>
          <p:cNvPr id="96" name="グループ化 95">
            <a:extLst>
              <a:ext uri="{FF2B5EF4-FFF2-40B4-BE49-F238E27FC236}">
                <a16:creationId xmlns:a16="http://schemas.microsoft.com/office/drawing/2014/main" id="{4B9401C1-FC89-4938-8EB9-52472AC76F38}"/>
              </a:ext>
            </a:extLst>
          </p:cNvPr>
          <p:cNvGrpSpPr/>
          <p:nvPr/>
        </p:nvGrpSpPr>
        <p:grpSpPr>
          <a:xfrm>
            <a:off x="2689624" y="2794049"/>
            <a:ext cx="2483432" cy="1542714"/>
            <a:chOff x="521219" y="1050038"/>
            <a:chExt cx="8101562" cy="5032709"/>
          </a:xfrm>
        </p:grpSpPr>
        <p:pic>
          <p:nvPicPr>
            <p:cNvPr id="97" name="図 96">
              <a:extLst>
                <a:ext uri="{FF2B5EF4-FFF2-40B4-BE49-F238E27FC236}">
                  <a16:creationId xmlns:a16="http://schemas.microsoft.com/office/drawing/2014/main" id="{012530FE-8729-43F1-A737-9653537EC66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1219" y="1050038"/>
              <a:ext cx="8101562" cy="5032709"/>
            </a:xfrm>
            <a:prstGeom prst="rect">
              <a:avLst/>
            </a:prstGeom>
          </p:spPr>
        </p:pic>
        <p:pic>
          <p:nvPicPr>
            <p:cNvPr id="98" name="図 97">
              <a:extLst>
                <a:ext uri="{FF2B5EF4-FFF2-40B4-BE49-F238E27FC236}">
                  <a16:creationId xmlns:a16="http://schemas.microsoft.com/office/drawing/2014/main" id="{D362BAE5-F830-4DA3-9235-402D666C7358}"/>
                </a:ext>
              </a:extLst>
            </p:cNvPr>
            <p:cNvPicPr/>
            <p:nvPr/>
          </p:nvPicPr>
          <p:blipFill rotWithShape="1">
            <a:blip r:embed="rId7" cstate="print">
              <a:extLst>
                <a:ext uri="{28A0092B-C50C-407E-A947-70E740481C1C}">
                  <a14:useLocalDpi xmlns:a14="http://schemas.microsoft.com/office/drawing/2010/main" val="0"/>
                </a:ext>
              </a:extLst>
            </a:blip>
            <a:srcRect/>
            <a:stretch/>
          </p:blipFill>
          <p:spPr bwMode="auto">
            <a:xfrm rot="5400000">
              <a:off x="4559126" y="4143075"/>
              <a:ext cx="1483361" cy="852778"/>
            </a:xfrm>
            <a:prstGeom prst="rect">
              <a:avLst/>
            </a:prstGeom>
            <a:noFill/>
            <a:ln>
              <a:noFill/>
            </a:ln>
          </p:spPr>
        </p:pic>
        <p:grpSp>
          <p:nvGrpSpPr>
            <p:cNvPr id="99" name="グループ化 98">
              <a:extLst>
                <a:ext uri="{FF2B5EF4-FFF2-40B4-BE49-F238E27FC236}">
                  <a16:creationId xmlns:a16="http://schemas.microsoft.com/office/drawing/2014/main" id="{3DFCB981-3BA6-4418-85AE-77AE65838EDE}"/>
                </a:ext>
              </a:extLst>
            </p:cNvPr>
            <p:cNvGrpSpPr/>
            <p:nvPr/>
          </p:nvGrpSpPr>
          <p:grpSpPr>
            <a:xfrm>
              <a:off x="4874417" y="3827780"/>
              <a:ext cx="1183665" cy="1963647"/>
              <a:chOff x="4083050" y="2605723"/>
              <a:chExt cx="1348525" cy="2237140"/>
            </a:xfrm>
          </p:grpSpPr>
          <p:sp>
            <p:nvSpPr>
              <p:cNvPr id="109" name="テキスト ボックス 10">
                <a:extLst>
                  <a:ext uri="{FF2B5EF4-FFF2-40B4-BE49-F238E27FC236}">
                    <a16:creationId xmlns:a16="http://schemas.microsoft.com/office/drawing/2014/main" id="{532A3DB1-D2F4-4EE0-A930-DECC076B2A11}"/>
                  </a:ext>
                </a:extLst>
              </p:cNvPr>
              <p:cNvSpPr txBox="1"/>
              <p:nvPr/>
            </p:nvSpPr>
            <p:spPr>
              <a:xfrm>
                <a:off x="4083050" y="2605723"/>
                <a:ext cx="977900" cy="1646555"/>
              </a:xfrm>
              <a:custGeom>
                <a:avLst/>
                <a:gdLst>
                  <a:gd name="connsiteX0" fmla="*/ 0 w 864870"/>
                  <a:gd name="connsiteY0" fmla="*/ 0 h 1640840"/>
                  <a:gd name="connsiteX1" fmla="*/ 864870 w 864870"/>
                  <a:gd name="connsiteY1" fmla="*/ 0 h 1640840"/>
                  <a:gd name="connsiteX2" fmla="*/ 864870 w 864870"/>
                  <a:gd name="connsiteY2" fmla="*/ 1640840 h 1640840"/>
                  <a:gd name="connsiteX3" fmla="*/ 0 w 864870"/>
                  <a:gd name="connsiteY3" fmla="*/ 1640840 h 1640840"/>
                  <a:gd name="connsiteX4" fmla="*/ 0 w 864870"/>
                  <a:gd name="connsiteY4" fmla="*/ 0 h 1640840"/>
                  <a:gd name="connsiteX0" fmla="*/ 0 w 924611"/>
                  <a:gd name="connsiteY0" fmla="*/ 0 h 1648155"/>
                  <a:gd name="connsiteX1" fmla="*/ 924611 w 924611"/>
                  <a:gd name="connsiteY1" fmla="*/ 7315 h 1648155"/>
                  <a:gd name="connsiteX2" fmla="*/ 924611 w 924611"/>
                  <a:gd name="connsiteY2" fmla="*/ 1648155 h 1648155"/>
                  <a:gd name="connsiteX3" fmla="*/ 59741 w 924611"/>
                  <a:gd name="connsiteY3" fmla="*/ 1648155 h 1648155"/>
                  <a:gd name="connsiteX4" fmla="*/ 0 w 924611"/>
                  <a:gd name="connsiteY4" fmla="*/ 0 h 1648155"/>
                  <a:gd name="connsiteX0" fmla="*/ 0 w 924611"/>
                  <a:gd name="connsiteY0" fmla="*/ 0 h 1662788"/>
                  <a:gd name="connsiteX1" fmla="*/ 924611 w 924611"/>
                  <a:gd name="connsiteY1" fmla="*/ 7315 h 1662788"/>
                  <a:gd name="connsiteX2" fmla="*/ 924611 w 924611"/>
                  <a:gd name="connsiteY2" fmla="*/ 1648155 h 1662788"/>
                  <a:gd name="connsiteX3" fmla="*/ 8953 w 924611"/>
                  <a:gd name="connsiteY3" fmla="*/ 1662788 h 1662788"/>
                  <a:gd name="connsiteX4" fmla="*/ 0 w 924611"/>
                  <a:gd name="connsiteY4" fmla="*/ 0 h 1662788"/>
                  <a:gd name="connsiteX0" fmla="*/ 0 w 960827"/>
                  <a:gd name="connsiteY0" fmla="*/ 0 h 1662788"/>
                  <a:gd name="connsiteX1" fmla="*/ 924611 w 960827"/>
                  <a:gd name="connsiteY1" fmla="*/ 7315 h 1662788"/>
                  <a:gd name="connsiteX2" fmla="*/ 960827 w 960827"/>
                  <a:gd name="connsiteY2" fmla="*/ 1644375 h 1662788"/>
                  <a:gd name="connsiteX3" fmla="*/ 8953 w 960827"/>
                  <a:gd name="connsiteY3" fmla="*/ 1662788 h 1662788"/>
                  <a:gd name="connsiteX4" fmla="*/ 0 w 960827"/>
                  <a:gd name="connsiteY4" fmla="*/ 0 h 1662788"/>
                  <a:gd name="connsiteX0" fmla="*/ 2747 w 963574"/>
                  <a:gd name="connsiteY0" fmla="*/ 0 h 1768036"/>
                  <a:gd name="connsiteX1" fmla="*/ 927358 w 963574"/>
                  <a:gd name="connsiteY1" fmla="*/ 7315 h 1768036"/>
                  <a:gd name="connsiteX2" fmla="*/ 963574 w 963574"/>
                  <a:gd name="connsiteY2" fmla="*/ 1644375 h 1768036"/>
                  <a:gd name="connsiteX3" fmla="*/ 11700 w 963574"/>
                  <a:gd name="connsiteY3" fmla="*/ 1662788 h 1768036"/>
                  <a:gd name="connsiteX4" fmla="*/ 622808 w 963574"/>
                  <a:gd name="connsiteY4" fmla="*/ 1638469 h 1768036"/>
                  <a:gd name="connsiteX5" fmla="*/ 2747 w 963574"/>
                  <a:gd name="connsiteY5" fmla="*/ 0 h 1768036"/>
                  <a:gd name="connsiteX0" fmla="*/ 20676 w 981503"/>
                  <a:gd name="connsiteY0" fmla="*/ 0 h 1734210"/>
                  <a:gd name="connsiteX1" fmla="*/ 945287 w 981503"/>
                  <a:gd name="connsiteY1" fmla="*/ 7315 h 1734210"/>
                  <a:gd name="connsiteX2" fmla="*/ 981503 w 981503"/>
                  <a:gd name="connsiteY2" fmla="*/ 1644375 h 1734210"/>
                  <a:gd name="connsiteX3" fmla="*/ 29629 w 981503"/>
                  <a:gd name="connsiteY3" fmla="*/ 1662788 h 1734210"/>
                  <a:gd name="connsiteX4" fmla="*/ 29891 w 981503"/>
                  <a:gd name="connsiteY4" fmla="*/ 1588669 h 1734210"/>
                  <a:gd name="connsiteX5" fmla="*/ 20676 w 981503"/>
                  <a:gd name="connsiteY5" fmla="*/ 0 h 1734210"/>
                  <a:gd name="connsiteX0" fmla="*/ 20676 w 981503"/>
                  <a:gd name="connsiteY0" fmla="*/ 0 h 1725053"/>
                  <a:gd name="connsiteX1" fmla="*/ 945287 w 981503"/>
                  <a:gd name="connsiteY1" fmla="*/ 7315 h 1725053"/>
                  <a:gd name="connsiteX2" fmla="*/ 981503 w 981503"/>
                  <a:gd name="connsiteY2" fmla="*/ 1644375 h 1725053"/>
                  <a:gd name="connsiteX3" fmla="*/ 672705 w 981503"/>
                  <a:gd name="connsiteY3" fmla="*/ 1635627 h 1725053"/>
                  <a:gd name="connsiteX4" fmla="*/ 29891 w 981503"/>
                  <a:gd name="connsiteY4" fmla="*/ 1588669 h 1725053"/>
                  <a:gd name="connsiteX5" fmla="*/ 20676 w 981503"/>
                  <a:gd name="connsiteY5" fmla="*/ 0 h 1725053"/>
                  <a:gd name="connsiteX0" fmla="*/ 20676 w 981503"/>
                  <a:gd name="connsiteY0" fmla="*/ 0 h 1725053"/>
                  <a:gd name="connsiteX1" fmla="*/ 945287 w 981503"/>
                  <a:gd name="connsiteY1" fmla="*/ 7315 h 1725053"/>
                  <a:gd name="connsiteX2" fmla="*/ 981503 w 981503"/>
                  <a:gd name="connsiteY2" fmla="*/ 1644375 h 1725053"/>
                  <a:gd name="connsiteX3" fmla="*/ 672705 w 981503"/>
                  <a:gd name="connsiteY3" fmla="*/ 1635627 h 1725053"/>
                  <a:gd name="connsiteX4" fmla="*/ 29891 w 981503"/>
                  <a:gd name="connsiteY4" fmla="*/ 1588669 h 1725053"/>
                  <a:gd name="connsiteX5" fmla="*/ 20676 w 981503"/>
                  <a:gd name="connsiteY5" fmla="*/ 0 h 1725053"/>
                  <a:gd name="connsiteX0" fmla="*/ 20676 w 981503"/>
                  <a:gd name="connsiteY0" fmla="*/ 0 h 1725053"/>
                  <a:gd name="connsiteX1" fmla="*/ 945287 w 981503"/>
                  <a:gd name="connsiteY1" fmla="*/ 7315 h 1725053"/>
                  <a:gd name="connsiteX2" fmla="*/ 981503 w 981503"/>
                  <a:gd name="connsiteY2" fmla="*/ 1644375 h 1725053"/>
                  <a:gd name="connsiteX3" fmla="*/ 672705 w 981503"/>
                  <a:gd name="connsiteY3" fmla="*/ 1635627 h 1725053"/>
                  <a:gd name="connsiteX4" fmla="*/ 29891 w 981503"/>
                  <a:gd name="connsiteY4" fmla="*/ 1588669 h 1725053"/>
                  <a:gd name="connsiteX5" fmla="*/ 20676 w 981503"/>
                  <a:gd name="connsiteY5" fmla="*/ 0 h 1725053"/>
                  <a:gd name="connsiteX0" fmla="*/ 20676 w 981503"/>
                  <a:gd name="connsiteY0" fmla="*/ 0 h 1644375"/>
                  <a:gd name="connsiteX1" fmla="*/ 945287 w 981503"/>
                  <a:gd name="connsiteY1" fmla="*/ 7315 h 1644375"/>
                  <a:gd name="connsiteX2" fmla="*/ 981503 w 981503"/>
                  <a:gd name="connsiteY2" fmla="*/ 1644375 h 1644375"/>
                  <a:gd name="connsiteX3" fmla="*/ 672705 w 981503"/>
                  <a:gd name="connsiteY3" fmla="*/ 1635627 h 1644375"/>
                  <a:gd name="connsiteX4" fmla="*/ 29891 w 981503"/>
                  <a:gd name="connsiteY4" fmla="*/ 1588669 h 1644375"/>
                  <a:gd name="connsiteX5" fmla="*/ 20676 w 981503"/>
                  <a:gd name="connsiteY5" fmla="*/ 0 h 1644375"/>
                  <a:gd name="connsiteX0" fmla="*/ 18873 w 979700"/>
                  <a:gd name="connsiteY0" fmla="*/ 0 h 1646658"/>
                  <a:gd name="connsiteX1" fmla="*/ 943484 w 979700"/>
                  <a:gd name="connsiteY1" fmla="*/ 7315 h 1646658"/>
                  <a:gd name="connsiteX2" fmla="*/ 979700 w 979700"/>
                  <a:gd name="connsiteY2" fmla="*/ 1644375 h 1646658"/>
                  <a:gd name="connsiteX3" fmla="*/ 670902 w 979700"/>
                  <a:gd name="connsiteY3" fmla="*/ 1635627 h 1646658"/>
                  <a:gd name="connsiteX4" fmla="*/ 37145 w 979700"/>
                  <a:gd name="connsiteY4" fmla="*/ 1633946 h 1646658"/>
                  <a:gd name="connsiteX5" fmla="*/ 18873 w 979700"/>
                  <a:gd name="connsiteY5" fmla="*/ 0 h 1646658"/>
                  <a:gd name="connsiteX0" fmla="*/ 17497 w 978324"/>
                  <a:gd name="connsiteY0" fmla="*/ 0 h 1646658"/>
                  <a:gd name="connsiteX1" fmla="*/ 942108 w 978324"/>
                  <a:gd name="connsiteY1" fmla="*/ 7315 h 1646658"/>
                  <a:gd name="connsiteX2" fmla="*/ 978324 w 978324"/>
                  <a:gd name="connsiteY2" fmla="*/ 1644375 h 1646658"/>
                  <a:gd name="connsiteX3" fmla="*/ 669526 w 978324"/>
                  <a:gd name="connsiteY3" fmla="*/ 1635627 h 1646658"/>
                  <a:gd name="connsiteX4" fmla="*/ 35769 w 978324"/>
                  <a:gd name="connsiteY4" fmla="*/ 1633946 h 1646658"/>
                  <a:gd name="connsiteX5" fmla="*/ 17497 w 978324"/>
                  <a:gd name="connsiteY5" fmla="*/ 0 h 1646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8324" h="1646658">
                    <a:moveTo>
                      <a:pt x="17497" y="0"/>
                    </a:moveTo>
                    <a:lnTo>
                      <a:pt x="942108" y="7315"/>
                    </a:lnTo>
                    <a:lnTo>
                      <a:pt x="978324" y="1644375"/>
                    </a:lnTo>
                    <a:cubicBezTo>
                      <a:pt x="875391" y="1641459"/>
                      <a:pt x="681885" y="1629488"/>
                      <a:pt x="669526" y="1635627"/>
                    </a:cubicBezTo>
                    <a:cubicBezTo>
                      <a:pt x="671605" y="1634643"/>
                      <a:pt x="41790" y="1662050"/>
                      <a:pt x="35769" y="1633946"/>
                    </a:cubicBezTo>
                    <a:cubicBezTo>
                      <a:pt x="43329" y="1646544"/>
                      <a:pt x="-33261" y="271859"/>
                      <a:pt x="17497" y="0"/>
                    </a:cubicBezTo>
                    <a:close/>
                  </a:path>
                </a:pathLst>
              </a:custGeom>
              <a:solidFill>
                <a:srgbClr val="FF0000">
                  <a:alpha val="20000"/>
                </a:srgbClr>
              </a:solidFill>
              <a:ln w="3175">
                <a:solidFill>
                  <a:sysClr val="windowText" lastClr="000000"/>
                </a:solidFill>
              </a:ln>
            </p:spPr>
            <p:txBody>
              <a:bodyPr wrap="square" rtlCol="0">
                <a:noAutofit/>
              </a:bodyPr>
              <a:lstStyle/>
              <a:p>
                <a:r>
                  <a:rPr lang="en-US" sz="800">
                    <a:effectLst/>
                    <a:latin typeface="ＭＳ ゴシック" panose="020B0609070205080204" pitchFamily="49" charset="-128"/>
                    <a:ea typeface="ＭＳ Ｐゴシック" panose="020B0600070205080204" pitchFamily="50" charset="-128"/>
                    <a:cs typeface="ＭＳ Ｐゴシック" panose="020B0600070205080204" pitchFamily="50" charset="-128"/>
                  </a:rPr>
                  <a:t> </a:t>
                </a:r>
                <a:endParaRPr lang="ja-JP" sz="80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110" name="直角三角形 66">
                <a:extLst>
                  <a:ext uri="{FF2B5EF4-FFF2-40B4-BE49-F238E27FC236}">
                    <a16:creationId xmlns:a16="http://schemas.microsoft.com/office/drawing/2014/main" id="{54FDADC3-D84C-45FE-9273-8E547D7CAD2D}"/>
                  </a:ext>
                </a:extLst>
              </p:cNvPr>
              <p:cNvSpPr/>
              <p:nvPr/>
            </p:nvSpPr>
            <p:spPr>
              <a:xfrm rot="10800000">
                <a:off x="4670425" y="2606358"/>
                <a:ext cx="360045" cy="289560"/>
              </a:xfrm>
              <a:custGeom>
                <a:avLst/>
                <a:gdLst>
                  <a:gd name="connsiteX0" fmla="*/ 0 w 335280"/>
                  <a:gd name="connsiteY0" fmla="*/ 232410 h 232410"/>
                  <a:gd name="connsiteX1" fmla="*/ 0 w 335280"/>
                  <a:gd name="connsiteY1" fmla="*/ 0 h 232410"/>
                  <a:gd name="connsiteX2" fmla="*/ 335280 w 335280"/>
                  <a:gd name="connsiteY2" fmla="*/ 232410 h 232410"/>
                  <a:gd name="connsiteX3" fmla="*/ 0 w 335280"/>
                  <a:gd name="connsiteY3" fmla="*/ 232410 h 232410"/>
                  <a:gd name="connsiteX0" fmla="*/ 0 w 359994"/>
                  <a:gd name="connsiteY0" fmla="*/ 250063 h 250063"/>
                  <a:gd name="connsiteX1" fmla="*/ 24714 w 359994"/>
                  <a:gd name="connsiteY1" fmla="*/ 0 h 250063"/>
                  <a:gd name="connsiteX2" fmla="*/ 359994 w 359994"/>
                  <a:gd name="connsiteY2" fmla="*/ 232410 h 250063"/>
                  <a:gd name="connsiteX3" fmla="*/ 0 w 359994"/>
                  <a:gd name="connsiteY3" fmla="*/ 250063 h 250063"/>
                  <a:gd name="connsiteX0" fmla="*/ 0 w 359994"/>
                  <a:gd name="connsiteY0" fmla="*/ 288878 h 288878"/>
                  <a:gd name="connsiteX1" fmla="*/ 0 w 359994"/>
                  <a:gd name="connsiteY1" fmla="*/ 0 h 288878"/>
                  <a:gd name="connsiteX2" fmla="*/ 359994 w 359994"/>
                  <a:gd name="connsiteY2" fmla="*/ 271225 h 288878"/>
                  <a:gd name="connsiteX3" fmla="*/ 0 w 359994"/>
                  <a:gd name="connsiteY3" fmla="*/ 288878 h 288878"/>
                </a:gdLst>
                <a:ahLst/>
                <a:cxnLst>
                  <a:cxn ang="0">
                    <a:pos x="connsiteX0" y="connsiteY0"/>
                  </a:cxn>
                  <a:cxn ang="0">
                    <a:pos x="connsiteX1" y="connsiteY1"/>
                  </a:cxn>
                  <a:cxn ang="0">
                    <a:pos x="connsiteX2" y="connsiteY2"/>
                  </a:cxn>
                  <a:cxn ang="0">
                    <a:pos x="connsiteX3" y="connsiteY3"/>
                  </a:cxn>
                </a:cxnLst>
                <a:rect l="l" t="t" r="r" b="b"/>
                <a:pathLst>
                  <a:path w="359994" h="288878">
                    <a:moveTo>
                      <a:pt x="0" y="288878"/>
                    </a:moveTo>
                    <a:lnTo>
                      <a:pt x="0" y="0"/>
                    </a:lnTo>
                    <a:lnTo>
                      <a:pt x="359994" y="271225"/>
                    </a:lnTo>
                    <a:lnTo>
                      <a:pt x="0" y="288878"/>
                    </a:lnTo>
                    <a:close/>
                  </a:path>
                </a:pathLst>
              </a:custGeom>
              <a:pattFill prst="wdUpDiag">
                <a:fgClr>
                  <a:schemeClr val="tx1"/>
                </a:fgClr>
                <a:bgClr>
                  <a:schemeClr val="bg1"/>
                </a:bgClr>
              </a:pattFill>
              <a:ln>
                <a:solidFill>
                  <a:sysClr val="windowText" lastClr="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sz="800"/>
              </a:p>
            </p:txBody>
          </p:sp>
          <p:sp>
            <p:nvSpPr>
              <p:cNvPr id="111" name="正方形/長方形 67">
                <a:extLst>
                  <a:ext uri="{FF2B5EF4-FFF2-40B4-BE49-F238E27FC236}">
                    <a16:creationId xmlns:a16="http://schemas.microsoft.com/office/drawing/2014/main" id="{640A8ABF-43B4-46D9-A3CB-C5788592FBFF}"/>
                  </a:ext>
                </a:extLst>
              </p:cNvPr>
              <p:cNvSpPr/>
              <p:nvPr/>
            </p:nvSpPr>
            <p:spPr>
              <a:xfrm>
                <a:off x="4895850" y="3838258"/>
                <a:ext cx="158750" cy="412750"/>
              </a:xfrm>
              <a:custGeom>
                <a:avLst/>
                <a:gdLst>
                  <a:gd name="connsiteX0" fmla="*/ 0 w 158750"/>
                  <a:gd name="connsiteY0" fmla="*/ 0 h 394970"/>
                  <a:gd name="connsiteX1" fmla="*/ 158750 w 158750"/>
                  <a:gd name="connsiteY1" fmla="*/ 0 h 394970"/>
                  <a:gd name="connsiteX2" fmla="*/ 158750 w 158750"/>
                  <a:gd name="connsiteY2" fmla="*/ 394970 h 394970"/>
                  <a:gd name="connsiteX3" fmla="*/ 0 w 158750"/>
                  <a:gd name="connsiteY3" fmla="*/ 394970 h 394970"/>
                  <a:gd name="connsiteX4" fmla="*/ 0 w 158750"/>
                  <a:gd name="connsiteY4" fmla="*/ 0 h 394970"/>
                  <a:gd name="connsiteX0" fmla="*/ 0 w 158750"/>
                  <a:gd name="connsiteY0" fmla="*/ 0 h 412622"/>
                  <a:gd name="connsiteX1" fmla="*/ 158750 w 158750"/>
                  <a:gd name="connsiteY1" fmla="*/ 0 h 412622"/>
                  <a:gd name="connsiteX2" fmla="*/ 158750 w 158750"/>
                  <a:gd name="connsiteY2" fmla="*/ 394970 h 412622"/>
                  <a:gd name="connsiteX3" fmla="*/ 0 w 158750"/>
                  <a:gd name="connsiteY3" fmla="*/ 412622 h 412622"/>
                  <a:gd name="connsiteX4" fmla="*/ 0 w 158750"/>
                  <a:gd name="connsiteY4" fmla="*/ 0 h 412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50" h="412622">
                    <a:moveTo>
                      <a:pt x="0" y="0"/>
                    </a:moveTo>
                    <a:lnTo>
                      <a:pt x="158750" y="0"/>
                    </a:lnTo>
                    <a:lnTo>
                      <a:pt x="158750" y="394970"/>
                    </a:lnTo>
                    <a:lnTo>
                      <a:pt x="0" y="412622"/>
                    </a:lnTo>
                    <a:lnTo>
                      <a:pt x="0" y="0"/>
                    </a:lnTo>
                    <a:close/>
                  </a:path>
                </a:pathLst>
              </a:custGeom>
              <a:pattFill prst="wdDnDiag">
                <a:fgClr>
                  <a:schemeClr val="tx1"/>
                </a:fgClr>
                <a:bgClr>
                  <a:schemeClr val="bg1"/>
                </a:bgClr>
              </a:pattFill>
              <a:ln>
                <a:solidFill>
                  <a:sysClr val="windowText" lastClr="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sz="800"/>
              </a:p>
            </p:txBody>
          </p:sp>
          <p:sp>
            <p:nvSpPr>
              <p:cNvPr id="112" name="テキスト ボックス 10">
                <a:extLst>
                  <a:ext uri="{FF2B5EF4-FFF2-40B4-BE49-F238E27FC236}">
                    <a16:creationId xmlns:a16="http://schemas.microsoft.com/office/drawing/2014/main" id="{1F316B79-E585-490F-B035-D6790AB76C3B}"/>
                  </a:ext>
                </a:extLst>
              </p:cNvPr>
              <p:cNvSpPr txBox="1"/>
              <p:nvPr/>
            </p:nvSpPr>
            <p:spPr>
              <a:xfrm>
                <a:off x="4667759" y="2669485"/>
                <a:ext cx="763816" cy="2173378"/>
              </a:xfrm>
              <a:prstGeom prst="rect">
                <a:avLst/>
              </a:prstGeom>
              <a:solidFill>
                <a:sysClr val="window" lastClr="FFFFFF"/>
              </a:solidFill>
              <a:ln w="12700">
                <a:solidFill>
                  <a:sysClr val="windowText" lastClr="000000"/>
                </a:solidFill>
              </a:ln>
            </p:spPr>
            <p:txBody>
              <a:bodyPr wrap="square" rtlCol="0">
                <a:spAutoFit/>
              </a:bodyPr>
              <a:lstStyle/>
              <a:p>
                <a:pPr algn="ctr"/>
                <a:r>
                  <a:rPr lang="ja-JP" sz="800" kern="12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商業施設</a:t>
                </a:r>
                <a:endParaRPr lang="ja-JP" sz="800" dirty="0">
                  <a:effectLst/>
                  <a:latin typeface="BIZ UDPゴシック" panose="020B0400000000000000" pitchFamily="50" charset="-128"/>
                  <a:ea typeface="BIZ UDPゴシック" panose="020B0400000000000000" pitchFamily="50" charset="-128"/>
                  <a:cs typeface="ＭＳ Ｐゴシック" panose="020B0600070205080204" pitchFamily="50" charset="-128"/>
                </a:endParaRPr>
              </a:p>
            </p:txBody>
          </p:sp>
        </p:grpSp>
        <p:sp>
          <p:nvSpPr>
            <p:cNvPr id="100" name="テキスト ボックス 8">
              <a:extLst>
                <a:ext uri="{FF2B5EF4-FFF2-40B4-BE49-F238E27FC236}">
                  <a16:creationId xmlns:a16="http://schemas.microsoft.com/office/drawing/2014/main" id="{0871EE86-6A88-40FB-8675-3D1FA9E539BC}"/>
                </a:ext>
              </a:extLst>
            </p:cNvPr>
            <p:cNvSpPr txBox="1"/>
            <p:nvPr/>
          </p:nvSpPr>
          <p:spPr>
            <a:xfrm>
              <a:off x="3409551" y="4294910"/>
              <a:ext cx="1456680" cy="531990"/>
            </a:xfrm>
            <a:prstGeom prst="rect">
              <a:avLst/>
            </a:prstGeom>
            <a:solidFill>
              <a:sysClr val="window" lastClr="FFFFFF"/>
            </a:solidFill>
            <a:ln w="12700">
              <a:solidFill>
                <a:srgbClr val="FF0000"/>
              </a:solidFill>
            </a:ln>
          </p:spPr>
          <p:txBody>
            <a:bodyPr wrap="square" lIns="0" tIns="0" rIns="0" bIns="0" rtlCol="0" anchor="ctr" anchorCtr="0">
              <a:noAutofit/>
            </a:bodyPr>
            <a:lstStyle/>
            <a:p>
              <a:pPr algn="ctr"/>
              <a:r>
                <a:rPr lang="ja-JP" sz="800" b="1" kern="1200" dirty="0">
                  <a:solidFill>
                    <a:srgbClr val="FF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計画地</a:t>
              </a:r>
              <a:endParaRPr lang="ja-JP" sz="800" dirty="0">
                <a:effectLst/>
                <a:latin typeface="BIZ UDPゴシック" panose="020B0400000000000000" pitchFamily="50" charset="-128"/>
                <a:ea typeface="BIZ UDPゴシック" panose="020B0400000000000000" pitchFamily="50" charset="-128"/>
                <a:cs typeface="ＭＳ Ｐゴシック" panose="020B0600070205080204" pitchFamily="50" charset="-128"/>
              </a:endParaRPr>
            </a:p>
          </p:txBody>
        </p:sp>
        <p:sp>
          <p:nvSpPr>
            <p:cNvPr id="101" name="正方形/長方形 100">
              <a:extLst>
                <a:ext uri="{FF2B5EF4-FFF2-40B4-BE49-F238E27FC236}">
                  <a16:creationId xmlns:a16="http://schemas.microsoft.com/office/drawing/2014/main" id="{D389C78A-2ED9-4A90-8FBE-7C0C4ACE2B84}"/>
                </a:ext>
              </a:extLst>
            </p:cNvPr>
            <p:cNvSpPr/>
            <p:nvPr/>
          </p:nvSpPr>
          <p:spPr>
            <a:xfrm>
              <a:off x="4822217" y="4661303"/>
              <a:ext cx="114820" cy="44155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102" name="正方形/長方形 101">
              <a:extLst>
                <a:ext uri="{FF2B5EF4-FFF2-40B4-BE49-F238E27FC236}">
                  <a16:creationId xmlns:a16="http://schemas.microsoft.com/office/drawing/2014/main" id="{7E4B85FF-6F67-4ACF-BCA0-F26F4C428BDE}"/>
                </a:ext>
              </a:extLst>
            </p:cNvPr>
            <p:cNvSpPr/>
            <p:nvPr/>
          </p:nvSpPr>
          <p:spPr>
            <a:xfrm>
              <a:off x="4822217" y="2634892"/>
              <a:ext cx="114820" cy="44155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103" name="正方形/長方形 102">
              <a:extLst>
                <a:ext uri="{FF2B5EF4-FFF2-40B4-BE49-F238E27FC236}">
                  <a16:creationId xmlns:a16="http://schemas.microsoft.com/office/drawing/2014/main" id="{FFEEAA06-EBCD-4E75-9BAC-E9741A779E4B}"/>
                </a:ext>
              </a:extLst>
            </p:cNvPr>
            <p:cNvSpPr/>
            <p:nvPr/>
          </p:nvSpPr>
          <p:spPr>
            <a:xfrm rot="15519690">
              <a:off x="5044764" y="2314418"/>
              <a:ext cx="114820" cy="44155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104" name="正方形/長方形 103">
              <a:extLst>
                <a:ext uri="{FF2B5EF4-FFF2-40B4-BE49-F238E27FC236}">
                  <a16:creationId xmlns:a16="http://schemas.microsoft.com/office/drawing/2014/main" id="{C4C743EA-B416-4E0F-95B6-62233579CD68}"/>
                </a:ext>
              </a:extLst>
            </p:cNvPr>
            <p:cNvSpPr/>
            <p:nvPr/>
          </p:nvSpPr>
          <p:spPr>
            <a:xfrm rot="16964566">
              <a:off x="3193104" y="2569486"/>
              <a:ext cx="114820" cy="44155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105" name="正方形/長方形 104">
              <a:extLst>
                <a:ext uri="{FF2B5EF4-FFF2-40B4-BE49-F238E27FC236}">
                  <a16:creationId xmlns:a16="http://schemas.microsoft.com/office/drawing/2014/main" id="{35509D5E-492D-4778-9D04-46A793A7D1EC}"/>
                </a:ext>
              </a:extLst>
            </p:cNvPr>
            <p:cNvSpPr/>
            <p:nvPr/>
          </p:nvSpPr>
          <p:spPr>
            <a:xfrm rot="14623090">
              <a:off x="6975098" y="1781886"/>
              <a:ext cx="114820" cy="44155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106" name="テキスト ボックス 10">
              <a:extLst>
                <a:ext uri="{FF2B5EF4-FFF2-40B4-BE49-F238E27FC236}">
                  <a16:creationId xmlns:a16="http://schemas.microsoft.com/office/drawing/2014/main" id="{5E829D07-478E-45EF-AD99-171E8C5A3B6A}"/>
                </a:ext>
              </a:extLst>
            </p:cNvPr>
            <p:cNvSpPr txBox="1"/>
            <p:nvPr/>
          </p:nvSpPr>
          <p:spPr>
            <a:xfrm>
              <a:off x="1358885" y="2929560"/>
              <a:ext cx="2273697" cy="702831"/>
            </a:xfrm>
            <a:prstGeom prst="rect">
              <a:avLst/>
            </a:prstGeom>
            <a:solidFill>
              <a:sysClr val="window" lastClr="FFFFFF"/>
            </a:solidFill>
            <a:ln w="12700">
              <a:solidFill>
                <a:sysClr val="windowText" lastClr="000000"/>
              </a:solidFill>
            </a:ln>
          </p:spPr>
          <p:txBody>
            <a:bodyPr wrap="square" rtlCol="0">
              <a:spAutoFit/>
            </a:bodyPr>
            <a:lstStyle/>
            <a:p>
              <a:pPr algn="ctr"/>
              <a:r>
                <a:rPr lang="ja-JP" altLang="en-US" sz="800" dirty="0">
                  <a:effectLst/>
                  <a:latin typeface="BIZ UDPゴシック" panose="020B0400000000000000" pitchFamily="50" charset="-128"/>
                  <a:ea typeface="BIZ UDPゴシック" panose="020B0400000000000000" pitchFamily="50" charset="-128"/>
                  <a:cs typeface="ＭＳ Ｐゴシック" panose="020B0600070205080204" pitchFamily="50" charset="-128"/>
                </a:rPr>
                <a:t>西三荘駅</a:t>
              </a:r>
              <a:endParaRPr lang="ja-JP" sz="800" dirty="0">
                <a:effectLst/>
                <a:latin typeface="BIZ UDPゴシック" panose="020B0400000000000000" pitchFamily="50" charset="-128"/>
                <a:ea typeface="BIZ UDPゴシック" panose="020B0400000000000000" pitchFamily="50" charset="-128"/>
                <a:cs typeface="ＭＳ Ｐゴシック" panose="020B0600070205080204" pitchFamily="50" charset="-128"/>
              </a:endParaRPr>
            </a:p>
          </p:txBody>
        </p:sp>
        <p:sp>
          <p:nvSpPr>
            <p:cNvPr id="107" name="テキスト ボックス 10">
              <a:extLst>
                <a:ext uri="{FF2B5EF4-FFF2-40B4-BE49-F238E27FC236}">
                  <a16:creationId xmlns:a16="http://schemas.microsoft.com/office/drawing/2014/main" id="{291CDCD7-7BE2-4818-A6A5-F5E08E037C6B}"/>
                </a:ext>
              </a:extLst>
            </p:cNvPr>
            <p:cNvSpPr txBox="1"/>
            <p:nvPr/>
          </p:nvSpPr>
          <p:spPr>
            <a:xfrm>
              <a:off x="5102173" y="2704762"/>
              <a:ext cx="1996229" cy="702831"/>
            </a:xfrm>
            <a:prstGeom prst="rect">
              <a:avLst/>
            </a:prstGeom>
            <a:solidFill>
              <a:sysClr val="window" lastClr="FFFFFF"/>
            </a:solidFill>
            <a:ln w="12700">
              <a:solidFill>
                <a:sysClr val="windowText" lastClr="000000"/>
              </a:solidFill>
            </a:ln>
          </p:spPr>
          <p:txBody>
            <a:bodyPr wrap="square" rtlCol="0">
              <a:spAutoFit/>
            </a:bodyPr>
            <a:lstStyle/>
            <a:p>
              <a:pPr algn="ctr"/>
              <a:r>
                <a:rPr lang="ja-JP" altLang="en-US" sz="800" dirty="0">
                  <a:effectLst/>
                  <a:latin typeface="BIZ UDPゴシック" panose="020B0400000000000000" pitchFamily="50" charset="-128"/>
                  <a:ea typeface="BIZ UDPゴシック" panose="020B0400000000000000" pitchFamily="50" charset="-128"/>
                  <a:cs typeface="ＭＳ Ｐゴシック" panose="020B0600070205080204" pitchFamily="50" charset="-128"/>
                </a:rPr>
                <a:t>門真市駅</a:t>
              </a:r>
              <a:endParaRPr lang="ja-JP" sz="800" dirty="0">
                <a:effectLst/>
                <a:latin typeface="BIZ UDPゴシック" panose="020B0400000000000000" pitchFamily="50" charset="-128"/>
                <a:ea typeface="BIZ UDPゴシック" panose="020B0400000000000000" pitchFamily="50" charset="-128"/>
                <a:cs typeface="ＭＳ Ｐゴシック" panose="020B0600070205080204" pitchFamily="50" charset="-128"/>
              </a:endParaRPr>
            </a:p>
          </p:txBody>
        </p:sp>
        <p:sp>
          <p:nvSpPr>
            <p:cNvPr id="108" name="テキスト ボックス 10">
              <a:extLst>
                <a:ext uri="{FF2B5EF4-FFF2-40B4-BE49-F238E27FC236}">
                  <a16:creationId xmlns:a16="http://schemas.microsoft.com/office/drawing/2014/main" id="{0D8BD6FB-5292-486A-8BE8-F693DAB54240}"/>
                </a:ext>
              </a:extLst>
            </p:cNvPr>
            <p:cNvSpPr txBox="1"/>
            <p:nvPr/>
          </p:nvSpPr>
          <p:spPr>
            <a:xfrm>
              <a:off x="5413751" y="1109306"/>
              <a:ext cx="2027133" cy="702831"/>
            </a:xfrm>
            <a:prstGeom prst="rect">
              <a:avLst/>
            </a:prstGeom>
            <a:solidFill>
              <a:sysClr val="window" lastClr="FFFFFF"/>
            </a:solidFill>
            <a:ln w="12700">
              <a:solidFill>
                <a:sysClr val="windowText" lastClr="000000"/>
              </a:solidFill>
            </a:ln>
          </p:spPr>
          <p:txBody>
            <a:bodyPr wrap="square" rtlCol="0">
              <a:spAutoFit/>
            </a:bodyPr>
            <a:lstStyle/>
            <a:p>
              <a:pPr algn="ctr"/>
              <a:r>
                <a:rPr lang="ja-JP" altLang="en-US" sz="800" dirty="0">
                  <a:effectLst/>
                  <a:latin typeface="BIZ UDPゴシック" panose="020B0400000000000000" pitchFamily="50" charset="-128"/>
                  <a:ea typeface="BIZ UDPゴシック" panose="020B0400000000000000" pitchFamily="50" charset="-128"/>
                  <a:cs typeface="ＭＳ Ｐゴシック" panose="020B0600070205080204" pitchFamily="50" charset="-128"/>
                </a:rPr>
                <a:t>古川橋駅</a:t>
              </a:r>
              <a:endParaRPr lang="ja-JP" sz="800" dirty="0">
                <a:effectLst/>
                <a:latin typeface="BIZ UDPゴシック" panose="020B0400000000000000" pitchFamily="50" charset="-128"/>
                <a:ea typeface="BIZ UDPゴシック" panose="020B0400000000000000" pitchFamily="50" charset="-128"/>
                <a:cs typeface="ＭＳ Ｐゴシック" panose="020B0600070205080204" pitchFamily="50" charset="-128"/>
              </a:endParaRPr>
            </a:p>
          </p:txBody>
        </p:sp>
      </p:grpSp>
      <p:grpSp>
        <p:nvGrpSpPr>
          <p:cNvPr id="2" name="グループ化 1">
            <a:extLst>
              <a:ext uri="{FF2B5EF4-FFF2-40B4-BE49-F238E27FC236}">
                <a16:creationId xmlns:a16="http://schemas.microsoft.com/office/drawing/2014/main" id="{66A23241-F5E6-4EFA-A84B-316A14878804}"/>
              </a:ext>
            </a:extLst>
          </p:cNvPr>
          <p:cNvGrpSpPr/>
          <p:nvPr/>
        </p:nvGrpSpPr>
        <p:grpSpPr>
          <a:xfrm>
            <a:off x="350520" y="4359558"/>
            <a:ext cx="2740659" cy="2302483"/>
            <a:chOff x="-619109" y="919782"/>
            <a:chExt cx="5859805" cy="4922939"/>
          </a:xfrm>
        </p:grpSpPr>
        <p:pic>
          <p:nvPicPr>
            <p:cNvPr id="123" name="図 122">
              <a:extLst>
                <a:ext uri="{FF2B5EF4-FFF2-40B4-BE49-F238E27FC236}">
                  <a16:creationId xmlns:a16="http://schemas.microsoft.com/office/drawing/2014/main" id="{221091DC-2352-48DD-9B87-3E303064138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9109" y="3054790"/>
              <a:ext cx="5295007" cy="2787931"/>
            </a:xfrm>
            <a:prstGeom prst="rect">
              <a:avLst/>
            </a:prstGeom>
          </p:spPr>
        </p:pic>
        <p:sp>
          <p:nvSpPr>
            <p:cNvPr id="124" name="正方形/長方形 123">
              <a:extLst>
                <a:ext uri="{FF2B5EF4-FFF2-40B4-BE49-F238E27FC236}">
                  <a16:creationId xmlns:a16="http://schemas.microsoft.com/office/drawing/2014/main" id="{9E14700C-BCF2-4291-8E54-0792951A8B8A}"/>
                </a:ext>
              </a:extLst>
            </p:cNvPr>
            <p:cNvSpPr/>
            <p:nvPr/>
          </p:nvSpPr>
          <p:spPr>
            <a:xfrm>
              <a:off x="4667751" y="919782"/>
              <a:ext cx="536308" cy="48014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50" dirty="0">
                  <a:solidFill>
                    <a:schemeClr val="tx1"/>
                  </a:solidFill>
                  <a:latin typeface="BIZ UDPゴシック" panose="020B0400000000000000" pitchFamily="50" charset="-128"/>
                  <a:ea typeface="BIZ UDPゴシック" panose="020B0400000000000000" pitchFamily="50" charset="-128"/>
                </a:rPr>
                <a:t>①</a:t>
              </a:r>
            </a:p>
          </p:txBody>
        </p:sp>
        <p:sp>
          <p:nvSpPr>
            <p:cNvPr id="125" name="正方形/長方形 124">
              <a:extLst>
                <a:ext uri="{FF2B5EF4-FFF2-40B4-BE49-F238E27FC236}">
                  <a16:creationId xmlns:a16="http://schemas.microsoft.com/office/drawing/2014/main" id="{268DB7C1-FDF0-445D-904E-542B78DFFA97}"/>
                </a:ext>
              </a:extLst>
            </p:cNvPr>
            <p:cNvSpPr/>
            <p:nvPr/>
          </p:nvSpPr>
          <p:spPr>
            <a:xfrm>
              <a:off x="4704388" y="3510969"/>
              <a:ext cx="536308" cy="44159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50" dirty="0">
                  <a:solidFill>
                    <a:schemeClr val="tx1"/>
                  </a:solidFill>
                  <a:latin typeface="BIZ UDPゴシック" panose="020B0400000000000000" pitchFamily="50" charset="-128"/>
                  <a:ea typeface="BIZ UDPゴシック" panose="020B0400000000000000" pitchFamily="50" charset="-128"/>
                </a:rPr>
                <a:t>②</a:t>
              </a:r>
            </a:p>
          </p:txBody>
        </p:sp>
        <p:sp>
          <p:nvSpPr>
            <p:cNvPr id="126" name="矢印: 五方向 125">
              <a:extLst>
                <a:ext uri="{FF2B5EF4-FFF2-40B4-BE49-F238E27FC236}">
                  <a16:creationId xmlns:a16="http://schemas.microsoft.com/office/drawing/2014/main" id="{22266FB3-C215-4DA0-91D2-45ECC373A84A}"/>
                </a:ext>
              </a:extLst>
            </p:cNvPr>
            <p:cNvSpPr/>
            <p:nvPr/>
          </p:nvSpPr>
          <p:spPr>
            <a:xfrm rot="4500000">
              <a:off x="1224306" y="3280005"/>
              <a:ext cx="538463" cy="347888"/>
            </a:xfrm>
            <a:prstGeom prst="homePlat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kumimoji="1" lang="ja-JP" altLang="en-US" sz="900" dirty="0">
                  <a:solidFill>
                    <a:schemeClr val="tx1"/>
                  </a:solidFill>
                  <a:latin typeface="BIZ UDPゴシック" panose="020B0400000000000000" pitchFamily="50" charset="-128"/>
                  <a:ea typeface="BIZ UDPゴシック" panose="020B0400000000000000" pitchFamily="50" charset="-128"/>
                </a:rPr>
                <a:t>①</a:t>
              </a:r>
              <a:endParaRPr kumimoji="1" lang="ja-JP" altLang="en-US" sz="1400" dirty="0">
                <a:solidFill>
                  <a:schemeClr val="tx1"/>
                </a:solidFill>
                <a:latin typeface="BIZ UDPゴシック" panose="020B0400000000000000" pitchFamily="50" charset="-128"/>
                <a:ea typeface="BIZ UDPゴシック" panose="020B0400000000000000" pitchFamily="50" charset="-128"/>
              </a:endParaRPr>
            </a:p>
          </p:txBody>
        </p:sp>
        <p:sp>
          <p:nvSpPr>
            <p:cNvPr id="127" name="矢印: 五方向 126">
              <a:extLst>
                <a:ext uri="{FF2B5EF4-FFF2-40B4-BE49-F238E27FC236}">
                  <a16:creationId xmlns:a16="http://schemas.microsoft.com/office/drawing/2014/main" id="{DED5A33F-AC6D-44DB-8FC4-2B2B3F1E77B5}"/>
                </a:ext>
              </a:extLst>
            </p:cNvPr>
            <p:cNvSpPr/>
            <p:nvPr/>
          </p:nvSpPr>
          <p:spPr>
            <a:xfrm rot="6224853">
              <a:off x="2019515" y="3326288"/>
              <a:ext cx="525919" cy="334861"/>
            </a:xfrm>
            <a:prstGeom prst="homePlat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kumimoji="1" lang="ja-JP" altLang="en-US" sz="900" dirty="0">
                  <a:solidFill>
                    <a:schemeClr val="tx1"/>
                  </a:solidFill>
                  <a:latin typeface="BIZ UDPゴシック" panose="020B0400000000000000" pitchFamily="50" charset="-128"/>
                  <a:ea typeface="BIZ UDPゴシック" panose="020B0400000000000000" pitchFamily="50" charset="-128"/>
                </a:rPr>
                <a:t>②</a:t>
              </a:r>
              <a:endParaRPr kumimoji="1" lang="ja-JP" altLang="en-US" sz="1400" dirty="0">
                <a:solidFill>
                  <a:schemeClr val="tx1"/>
                </a:solidFill>
                <a:latin typeface="BIZ UDPゴシック" panose="020B0400000000000000" pitchFamily="50" charset="-128"/>
                <a:ea typeface="BIZ UDPゴシック" panose="020B0400000000000000" pitchFamily="50" charset="-128"/>
              </a:endParaRPr>
            </a:p>
          </p:txBody>
        </p:sp>
      </p:grpSp>
      <p:sp>
        <p:nvSpPr>
          <p:cNvPr id="46" name="正方形/長方形 45">
            <a:extLst>
              <a:ext uri="{FF2B5EF4-FFF2-40B4-BE49-F238E27FC236}">
                <a16:creationId xmlns:a16="http://schemas.microsoft.com/office/drawing/2014/main" id="{27CC7005-DDE0-4310-A26A-86AC45971CF5}"/>
              </a:ext>
            </a:extLst>
          </p:cNvPr>
          <p:cNvSpPr/>
          <p:nvPr/>
        </p:nvSpPr>
        <p:spPr>
          <a:xfrm>
            <a:off x="1153160" y="3576320"/>
            <a:ext cx="426720" cy="127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テキスト ボックス 47">
            <a:extLst>
              <a:ext uri="{FF2B5EF4-FFF2-40B4-BE49-F238E27FC236}">
                <a16:creationId xmlns:a16="http://schemas.microsoft.com/office/drawing/2014/main" id="{D5B28934-FE36-40ED-8BE4-59059BAC6112}"/>
              </a:ext>
            </a:extLst>
          </p:cNvPr>
          <p:cNvSpPr txBox="1"/>
          <p:nvPr/>
        </p:nvSpPr>
        <p:spPr>
          <a:xfrm>
            <a:off x="4078813" y="5373875"/>
            <a:ext cx="840052" cy="230832"/>
          </a:xfrm>
          <a:prstGeom prst="rect">
            <a:avLst/>
          </a:prstGeom>
          <a:solidFill>
            <a:srgbClr val="FFFFFF"/>
          </a:solidFill>
          <a:ln>
            <a:solidFill>
              <a:schemeClr val="tx1"/>
            </a:solidFill>
          </a:ln>
        </p:spPr>
        <p:txBody>
          <a:bodyPr wrap="square" rtlCol="0">
            <a:spAutoFit/>
          </a:bodyPr>
          <a:lstStyle/>
          <a:p>
            <a:r>
              <a:rPr kumimoji="1" lang="ja-JP" altLang="en-US" sz="900" dirty="0">
                <a:latin typeface="BIZ UDPゴシック" panose="020B0400000000000000" pitchFamily="50" charset="-128"/>
                <a:ea typeface="BIZ UDPゴシック" panose="020B0400000000000000" pitchFamily="50" charset="-128"/>
              </a:rPr>
              <a:t>竣工イメージ</a:t>
            </a:r>
          </a:p>
        </p:txBody>
      </p:sp>
      <p:sp>
        <p:nvSpPr>
          <p:cNvPr id="49" name="フリーフォーム: 図形 48">
            <a:extLst>
              <a:ext uri="{FF2B5EF4-FFF2-40B4-BE49-F238E27FC236}">
                <a16:creationId xmlns:a16="http://schemas.microsoft.com/office/drawing/2014/main" id="{36B5ADB3-C950-481C-B7BB-C29EF89C9FF8}"/>
              </a:ext>
            </a:extLst>
          </p:cNvPr>
          <p:cNvSpPr/>
          <p:nvPr/>
        </p:nvSpPr>
        <p:spPr>
          <a:xfrm>
            <a:off x="2747242" y="2874933"/>
            <a:ext cx="130666" cy="330772"/>
          </a:xfrm>
          <a:custGeom>
            <a:avLst/>
            <a:gdLst>
              <a:gd name="connsiteX0" fmla="*/ 182880 w 357808"/>
              <a:gd name="connsiteY0" fmla="*/ 898498 h 898498"/>
              <a:gd name="connsiteX1" fmla="*/ 182880 w 357808"/>
              <a:gd name="connsiteY1" fmla="*/ 0 h 898498"/>
              <a:gd name="connsiteX2" fmla="*/ 0 w 357808"/>
              <a:gd name="connsiteY2" fmla="*/ 524786 h 898498"/>
              <a:gd name="connsiteX3" fmla="*/ 357808 w 357808"/>
              <a:gd name="connsiteY3" fmla="*/ 492981 h 898498"/>
              <a:gd name="connsiteX0" fmla="*/ 182880 w 349857"/>
              <a:gd name="connsiteY0" fmla="*/ 898498 h 898498"/>
              <a:gd name="connsiteX1" fmla="*/ 182880 w 349857"/>
              <a:gd name="connsiteY1" fmla="*/ 0 h 898498"/>
              <a:gd name="connsiteX2" fmla="*/ 0 w 349857"/>
              <a:gd name="connsiteY2" fmla="*/ 524786 h 898498"/>
              <a:gd name="connsiteX3" fmla="*/ 349857 w 349857"/>
              <a:gd name="connsiteY3" fmla="*/ 516835 h 898498"/>
              <a:gd name="connsiteX0" fmla="*/ 182880 w 349857"/>
              <a:gd name="connsiteY0" fmla="*/ 898498 h 898498"/>
              <a:gd name="connsiteX1" fmla="*/ 182880 w 349857"/>
              <a:gd name="connsiteY1" fmla="*/ 0 h 898498"/>
              <a:gd name="connsiteX2" fmla="*/ 0 w 349857"/>
              <a:gd name="connsiteY2" fmla="*/ 524786 h 898498"/>
              <a:gd name="connsiteX3" fmla="*/ 349857 w 349857"/>
              <a:gd name="connsiteY3" fmla="*/ 516835 h 898498"/>
              <a:gd name="connsiteX0" fmla="*/ 182880 w 349857"/>
              <a:gd name="connsiteY0" fmla="*/ 898498 h 898498"/>
              <a:gd name="connsiteX1" fmla="*/ 182880 w 349857"/>
              <a:gd name="connsiteY1" fmla="*/ 0 h 898498"/>
              <a:gd name="connsiteX2" fmla="*/ 0 w 349857"/>
              <a:gd name="connsiteY2" fmla="*/ 524786 h 898498"/>
              <a:gd name="connsiteX3" fmla="*/ 349857 w 349857"/>
              <a:gd name="connsiteY3" fmla="*/ 532075 h 898498"/>
              <a:gd name="connsiteX0" fmla="*/ 182880 w 344777"/>
              <a:gd name="connsiteY0" fmla="*/ 898498 h 898498"/>
              <a:gd name="connsiteX1" fmla="*/ 182880 w 344777"/>
              <a:gd name="connsiteY1" fmla="*/ 0 h 898498"/>
              <a:gd name="connsiteX2" fmla="*/ 0 w 344777"/>
              <a:gd name="connsiteY2" fmla="*/ 524786 h 898498"/>
              <a:gd name="connsiteX3" fmla="*/ 344777 w 344777"/>
              <a:gd name="connsiteY3" fmla="*/ 516835 h 898498"/>
              <a:gd name="connsiteX0" fmla="*/ 182880 w 354937"/>
              <a:gd name="connsiteY0" fmla="*/ 898498 h 898498"/>
              <a:gd name="connsiteX1" fmla="*/ 182880 w 354937"/>
              <a:gd name="connsiteY1" fmla="*/ 0 h 898498"/>
              <a:gd name="connsiteX2" fmla="*/ 0 w 354937"/>
              <a:gd name="connsiteY2" fmla="*/ 524786 h 898498"/>
              <a:gd name="connsiteX3" fmla="*/ 354937 w 354937"/>
              <a:gd name="connsiteY3" fmla="*/ 526995 h 898498"/>
            </a:gdLst>
            <a:ahLst/>
            <a:cxnLst>
              <a:cxn ang="0">
                <a:pos x="connsiteX0" y="connsiteY0"/>
              </a:cxn>
              <a:cxn ang="0">
                <a:pos x="connsiteX1" y="connsiteY1"/>
              </a:cxn>
              <a:cxn ang="0">
                <a:pos x="connsiteX2" y="connsiteY2"/>
              </a:cxn>
              <a:cxn ang="0">
                <a:pos x="connsiteX3" y="connsiteY3"/>
              </a:cxn>
            </a:cxnLst>
            <a:rect l="l" t="t" r="r" b="b"/>
            <a:pathLst>
              <a:path w="354937" h="898498">
                <a:moveTo>
                  <a:pt x="182880" y="898498"/>
                </a:moveTo>
                <a:lnTo>
                  <a:pt x="182880" y="0"/>
                </a:lnTo>
                <a:lnTo>
                  <a:pt x="0" y="524786"/>
                </a:lnTo>
                <a:lnTo>
                  <a:pt x="354937" y="526995"/>
                </a:lnTo>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7" name="グループ化 46">
            <a:extLst>
              <a:ext uri="{FF2B5EF4-FFF2-40B4-BE49-F238E27FC236}">
                <a16:creationId xmlns:a16="http://schemas.microsoft.com/office/drawing/2014/main" id="{FFD43502-5B9D-4D1E-900D-127418E3E0A4}"/>
              </a:ext>
            </a:extLst>
          </p:cNvPr>
          <p:cNvGrpSpPr/>
          <p:nvPr/>
        </p:nvGrpSpPr>
        <p:grpSpPr>
          <a:xfrm>
            <a:off x="5394630" y="894387"/>
            <a:ext cx="3489967" cy="1637530"/>
            <a:chOff x="5426961" y="2171086"/>
            <a:chExt cx="3489967" cy="1555452"/>
          </a:xfrm>
        </p:grpSpPr>
        <p:sp>
          <p:nvSpPr>
            <p:cNvPr id="51" name="正方形/長方形 50">
              <a:extLst>
                <a:ext uri="{FF2B5EF4-FFF2-40B4-BE49-F238E27FC236}">
                  <a16:creationId xmlns:a16="http://schemas.microsoft.com/office/drawing/2014/main" id="{5F291E30-0C9C-4036-9E9F-03BAAED721AE}"/>
                </a:ext>
              </a:extLst>
            </p:cNvPr>
            <p:cNvSpPr/>
            <p:nvPr/>
          </p:nvSpPr>
          <p:spPr>
            <a:xfrm>
              <a:off x="5426961" y="2429395"/>
              <a:ext cx="3489967" cy="1297143"/>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Wingdings" panose="05000000000000000000" pitchFamily="2" charset="2"/>
                <a:buChar char="ü"/>
              </a:pPr>
              <a:r>
                <a:rPr kumimoji="1" lang="ja-JP" altLang="en-US" sz="1050" dirty="0">
                  <a:solidFill>
                    <a:prstClr val="black"/>
                  </a:solidFill>
                  <a:latin typeface="BIZ UDPゴシック" panose="020B0400000000000000" pitchFamily="50" charset="-128"/>
                  <a:ea typeface="BIZ UDPゴシック" panose="020B0400000000000000" pitchFamily="50" charset="-128"/>
                </a:rPr>
                <a:t>主な視点場がどこにあるのか、どこから見えるのかということを示して、効果的な景観計画をしていただきたい。</a:t>
              </a:r>
            </a:p>
            <a:p>
              <a:pPr marL="171450" indent="-171450">
                <a:buFont typeface="Wingdings" panose="05000000000000000000" pitchFamily="2" charset="2"/>
                <a:buChar char="ü"/>
              </a:pPr>
              <a:endParaRPr kumimoji="1" lang="ja-JP" altLang="en-US" sz="1050" dirty="0">
                <a:solidFill>
                  <a:prstClr val="black"/>
                </a:solidFill>
                <a:latin typeface="BIZ UDPゴシック" panose="020B0400000000000000" pitchFamily="50" charset="-128"/>
                <a:ea typeface="BIZ UDPゴシック" panose="020B0400000000000000" pitchFamily="50" charset="-128"/>
              </a:endParaRPr>
            </a:p>
            <a:p>
              <a:pPr marL="171450" indent="-171450">
                <a:buFont typeface="Wingdings" panose="05000000000000000000" pitchFamily="2" charset="2"/>
                <a:buChar char="ü"/>
              </a:pPr>
              <a:r>
                <a:rPr kumimoji="1" lang="ja-JP" altLang="en-US" sz="1050" dirty="0">
                  <a:solidFill>
                    <a:prstClr val="black"/>
                  </a:solidFill>
                  <a:latin typeface="BIZ UDPゴシック" panose="020B0400000000000000" pitchFamily="50" charset="-128"/>
                  <a:ea typeface="BIZ UDPゴシック" panose="020B0400000000000000" pitchFamily="50" charset="-128"/>
                </a:rPr>
                <a:t>どんな土地利用が周辺に発生しても、飽きがこない、耐えられるような色彩や形体にするという視点を持っていただきたい。</a:t>
              </a:r>
            </a:p>
          </p:txBody>
        </p:sp>
        <p:sp>
          <p:nvSpPr>
            <p:cNvPr id="52" name="テキスト ボックス 51">
              <a:extLst>
                <a:ext uri="{FF2B5EF4-FFF2-40B4-BE49-F238E27FC236}">
                  <a16:creationId xmlns:a16="http://schemas.microsoft.com/office/drawing/2014/main" id="{F73F3D82-678E-4584-9D64-B58EC44FC213}"/>
                </a:ext>
              </a:extLst>
            </p:cNvPr>
            <p:cNvSpPr txBox="1"/>
            <p:nvPr/>
          </p:nvSpPr>
          <p:spPr>
            <a:xfrm>
              <a:off x="5430825" y="2171086"/>
              <a:ext cx="1127232" cy="241189"/>
            </a:xfrm>
            <a:prstGeom prst="rect">
              <a:avLst/>
            </a:prstGeom>
            <a:solidFill>
              <a:schemeClr val="accent2">
                <a:lumMod val="75000"/>
              </a:schemeClr>
            </a:solidFill>
            <a:ln>
              <a:solidFill>
                <a:schemeClr val="tx1"/>
              </a:solidFill>
            </a:ln>
          </p:spPr>
          <p:txBody>
            <a:bodyPr wrap="none" rtlCol="0">
              <a:spAutoFit/>
            </a:bodyPr>
            <a:lstStyle/>
            <a:p>
              <a:r>
                <a:rPr kumimoji="1" lang="ja-JP" altLang="en-US" sz="1050" dirty="0">
                  <a:solidFill>
                    <a:schemeClr val="bg1"/>
                  </a:solidFill>
                  <a:latin typeface="BIZ UDPゴシック" panose="020B0400000000000000" pitchFamily="50" charset="-128"/>
                  <a:ea typeface="BIZ UDPゴシック" panose="020B0400000000000000" pitchFamily="50" charset="-128"/>
                </a:rPr>
                <a:t>①基本設計段階</a:t>
              </a:r>
            </a:p>
          </p:txBody>
        </p:sp>
      </p:grpSp>
      <p:grpSp>
        <p:nvGrpSpPr>
          <p:cNvPr id="53" name="グループ化 52">
            <a:extLst>
              <a:ext uri="{FF2B5EF4-FFF2-40B4-BE49-F238E27FC236}">
                <a16:creationId xmlns:a16="http://schemas.microsoft.com/office/drawing/2014/main" id="{13AC27C0-CA83-44C4-A304-0E4E53478491}"/>
              </a:ext>
            </a:extLst>
          </p:cNvPr>
          <p:cNvGrpSpPr/>
          <p:nvPr/>
        </p:nvGrpSpPr>
        <p:grpSpPr>
          <a:xfrm>
            <a:off x="5411736" y="2809615"/>
            <a:ext cx="3489967" cy="1645836"/>
            <a:chOff x="5444067" y="4184157"/>
            <a:chExt cx="3489967" cy="1645836"/>
          </a:xfrm>
        </p:grpSpPr>
        <p:sp>
          <p:nvSpPr>
            <p:cNvPr id="54" name="正方形/長方形 53">
              <a:extLst>
                <a:ext uri="{FF2B5EF4-FFF2-40B4-BE49-F238E27FC236}">
                  <a16:creationId xmlns:a16="http://schemas.microsoft.com/office/drawing/2014/main" id="{4CCBC817-D00A-4C59-9ABD-CA78B4A22BEE}"/>
                </a:ext>
              </a:extLst>
            </p:cNvPr>
            <p:cNvSpPr/>
            <p:nvPr/>
          </p:nvSpPr>
          <p:spPr>
            <a:xfrm>
              <a:off x="5444067" y="4445767"/>
              <a:ext cx="3489967" cy="1384226"/>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Wingdings" panose="05000000000000000000" pitchFamily="2" charset="2"/>
                <a:buChar char="ü"/>
              </a:pPr>
              <a:r>
                <a:rPr kumimoji="1" lang="ja-JP" altLang="en-US" sz="105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外から室外機が見える等の景観上気になる要素がたくさん出てくると思うので、それらを落とし込んで検討してほしい。小さいものを丁寧にデザインするという姿勢は良いので、引き続き検討してほしい。</a:t>
              </a:r>
            </a:p>
            <a:p>
              <a:pPr marL="171450" indent="-171450">
                <a:buFont typeface="Wingdings" panose="05000000000000000000" pitchFamily="2" charset="2"/>
                <a:buChar char="ü"/>
              </a:pPr>
              <a:endParaRPr kumimoji="1" lang="ja-JP" altLang="en-US" sz="105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171450" indent="-171450">
                <a:buFont typeface="Wingdings" panose="05000000000000000000" pitchFamily="2" charset="2"/>
                <a:buChar char="ü"/>
              </a:pPr>
              <a:r>
                <a:rPr kumimoji="1" lang="ja-JP" altLang="en-US" sz="105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利用がホットなスポットはどこか等も押さえた上で、最後にもう一度景観づくりを確認してほしい。</a:t>
              </a:r>
            </a:p>
          </p:txBody>
        </p:sp>
        <p:sp>
          <p:nvSpPr>
            <p:cNvPr id="55" name="テキスト ボックス 54">
              <a:extLst>
                <a:ext uri="{FF2B5EF4-FFF2-40B4-BE49-F238E27FC236}">
                  <a16:creationId xmlns:a16="http://schemas.microsoft.com/office/drawing/2014/main" id="{D1C88E9E-3986-43C3-811B-1C95952BF813}"/>
                </a:ext>
              </a:extLst>
            </p:cNvPr>
            <p:cNvSpPr txBox="1"/>
            <p:nvPr/>
          </p:nvSpPr>
          <p:spPr>
            <a:xfrm>
              <a:off x="5444067" y="4184157"/>
              <a:ext cx="1127232" cy="253916"/>
            </a:xfrm>
            <a:prstGeom prst="rect">
              <a:avLst/>
            </a:prstGeom>
            <a:solidFill>
              <a:schemeClr val="accent2">
                <a:lumMod val="75000"/>
              </a:schemeClr>
            </a:solidFill>
            <a:ln>
              <a:solidFill>
                <a:schemeClr val="tx1"/>
              </a:solidFill>
            </a:ln>
          </p:spPr>
          <p:txBody>
            <a:bodyPr wrap="none" rtlCol="0">
              <a:spAutoFit/>
            </a:bodyPr>
            <a:lstStyle/>
            <a:p>
              <a:r>
                <a:rPr kumimoji="1" lang="ja-JP" altLang="en-US" sz="1050" dirty="0">
                  <a:solidFill>
                    <a:schemeClr val="bg1"/>
                  </a:solidFill>
                  <a:latin typeface="BIZ UDPゴシック" panose="020B0400000000000000" pitchFamily="50" charset="-128"/>
                  <a:ea typeface="BIZ UDPゴシック" panose="020B0400000000000000" pitchFamily="50" charset="-128"/>
                </a:rPr>
                <a:t>②実施設計段階</a:t>
              </a:r>
            </a:p>
          </p:txBody>
        </p:sp>
      </p:grpSp>
      <p:sp>
        <p:nvSpPr>
          <p:cNvPr id="56" name="テキスト ボックス 55">
            <a:extLst>
              <a:ext uri="{FF2B5EF4-FFF2-40B4-BE49-F238E27FC236}">
                <a16:creationId xmlns:a16="http://schemas.microsoft.com/office/drawing/2014/main" id="{C825A7F9-2771-4971-8060-F0D878B59349}"/>
              </a:ext>
            </a:extLst>
          </p:cNvPr>
          <p:cNvSpPr txBox="1"/>
          <p:nvPr/>
        </p:nvSpPr>
        <p:spPr>
          <a:xfrm>
            <a:off x="6632102" y="904735"/>
            <a:ext cx="1994457" cy="230832"/>
          </a:xfrm>
          <a:prstGeom prst="rect">
            <a:avLst/>
          </a:prstGeom>
          <a:noFill/>
        </p:spPr>
        <p:txBody>
          <a:bodyPr wrap="none" rtlCol="0">
            <a:spAutoFit/>
          </a:bodyPr>
          <a:lstStyle/>
          <a:p>
            <a:r>
              <a:rPr kumimoji="1" lang="ja-JP" altLang="en-US" sz="900" dirty="0">
                <a:latin typeface="BIZ UDPゴシック" panose="020B0400000000000000" pitchFamily="50" charset="-128"/>
                <a:ea typeface="BIZ UDPゴシック" panose="020B0400000000000000" pitchFamily="50" charset="-128"/>
              </a:rPr>
              <a:t>（令和</a:t>
            </a:r>
            <a:r>
              <a:rPr kumimoji="1" lang="en-US" altLang="ja-JP" sz="900" dirty="0">
                <a:latin typeface="BIZ UDPゴシック" panose="020B0400000000000000" pitchFamily="50" charset="-128"/>
                <a:ea typeface="BIZ UDPゴシック" panose="020B0400000000000000" pitchFamily="50" charset="-128"/>
              </a:rPr>
              <a:t>5</a:t>
            </a:r>
            <a:r>
              <a:rPr kumimoji="1" lang="ja-JP" altLang="en-US" sz="900" dirty="0">
                <a:latin typeface="BIZ UDPゴシック" panose="020B0400000000000000" pitchFamily="50" charset="-128"/>
                <a:ea typeface="BIZ UDPゴシック" panose="020B0400000000000000" pitchFamily="50" charset="-128"/>
              </a:rPr>
              <a:t>年</a:t>
            </a:r>
            <a:r>
              <a:rPr kumimoji="1" lang="en-US" altLang="ja-JP" sz="900" dirty="0">
                <a:latin typeface="BIZ UDPゴシック" panose="020B0400000000000000" pitchFamily="50" charset="-128"/>
                <a:ea typeface="BIZ UDPゴシック" panose="020B0400000000000000" pitchFamily="50" charset="-128"/>
              </a:rPr>
              <a:t>6</a:t>
            </a:r>
            <a:r>
              <a:rPr kumimoji="1" lang="ja-JP" altLang="en-US" sz="900" dirty="0">
                <a:latin typeface="BIZ UDPゴシック" panose="020B0400000000000000" pitchFamily="50" charset="-128"/>
                <a:ea typeface="BIZ UDPゴシック" panose="020B0400000000000000" pitchFamily="50" charset="-128"/>
              </a:rPr>
              <a:t>月</a:t>
            </a:r>
            <a:r>
              <a:rPr kumimoji="1" lang="en-US" altLang="ja-JP" sz="900" dirty="0">
                <a:latin typeface="BIZ UDPゴシック" panose="020B0400000000000000" pitchFamily="50" charset="-128"/>
                <a:ea typeface="BIZ UDPゴシック" panose="020B0400000000000000" pitchFamily="50" charset="-128"/>
              </a:rPr>
              <a:t>12</a:t>
            </a:r>
            <a:r>
              <a:rPr kumimoji="1" lang="ja-JP" altLang="en-US" sz="900" dirty="0">
                <a:latin typeface="BIZ UDPゴシック" panose="020B0400000000000000" pitchFamily="50" charset="-128"/>
                <a:ea typeface="BIZ UDPゴシック" panose="020B0400000000000000" pitchFamily="50" charset="-128"/>
              </a:rPr>
              <a:t>日 アドバイス部会）</a:t>
            </a:r>
          </a:p>
        </p:txBody>
      </p:sp>
      <p:sp>
        <p:nvSpPr>
          <p:cNvPr id="57" name="テキスト ボックス 56">
            <a:extLst>
              <a:ext uri="{FF2B5EF4-FFF2-40B4-BE49-F238E27FC236}">
                <a16:creationId xmlns:a16="http://schemas.microsoft.com/office/drawing/2014/main" id="{F05BAB11-DE48-486F-AC77-707BBF216878}"/>
              </a:ext>
            </a:extLst>
          </p:cNvPr>
          <p:cNvSpPr txBox="1"/>
          <p:nvPr/>
        </p:nvSpPr>
        <p:spPr>
          <a:xfrm>
            <a:off x="6632102" y="2805409"/>
            <a:ext cx="1994457" cy="230832"/>
          </a:xfrm>
          <a:prstGeom prst="rect">
            <a:avLst/>
          </a:prstGeom>
          <a:noFill/>
        </p:spPr>
        <p:txBody>
          <a:bodyPr wrap="none" rtlCol="0">
            <a:spAutoFit/>
          </a:bodyPr>
          <a:lstStyle/>
          <a:p>
            <a:r>
              <a:rPr kumimoji="1" lang="ja-JP" altLang="en-US" sz="900" dirty="0">
                <a:latin typeface="BIZ UDPゴシック" panose="020B0400000000000000" pitchFamily="50" charset="-128"/>
                <a:ea typeface="BIZ UDPゴシック" panose="020B0400000000000000" pitchFamily="50" charset="-128"/>
              </a:rPr>
              <a:t>（令和</a:t>
            </a:r>
            <a:r>
              <a:rPr kumimoji="1" lang="en-US" altLang="ja-JP" sz="900" dirty="0">
                <a:latin typeface="BIZ UDPゴシック" panose="020B0400000000000000" pitchFamily="50" charset="-128"/>
                <a:ea typeface="BIZ UDPゴシック" panose="020B0400000000000000" pitchFamily="50" charset="-128"/>
              </a:rPr>
              <a:t>5</a:t>
            </a:r>
            <a:r>
              <a:rPr kumimoji="1" lang="ja-JP" altLang="en-US" sz="900" dirty="0">
                <a:latin typeface="BIZ UDPゴシック" panose="020B0400000000000000" pitchFamily="50" charset="-128"/>
                <a:ea typeface="BIZ UDPゴシック" panose="020B0400000000000000" pitchFamily="50" charset="-128"/>
              </a:rPr>
              <a:t>年</a:t>
            </a:r>
            <a:r>
              <a:rPr kumimoji="1" lang="en-US" altLang="ja-JP" sz="900" dirty="0">
                <a:latin typeface="BIZ UDPゴシック" panose="020B0400000000000000" pitchFamily="50" charset="-128"/>
                <a:ea typeface="BIZ UDPゴシック" panose="020B0400000000000000" pitchFamily="50" charset="-128"/>
              </a:rPr>
              <a:t>12</a:t>
            </a:r>
            <a:r>
              <a:rPr kumimoji="1" lang="ja-JP" altLang="en-US" sz="900" dirty="0">
                <a:latin typeface="BIZ UDPゴシック" panose="020B0400000000000000" pitchFamily="50" charset="-128"/>
                <a:ea typeface="BIZ UDPゴシック" panose="020B0400000000000000" pitchFamily="50" charset="-128"/>
              </a:rPr>
              <a:t>月</a:t>
            </a:r>
            <a:r>
              <a:rPr kumimoji="1" lang="en-US" altLang="ja-JP" sz="900" dirty="0">
                <a:latin typeface="BIZ UDPゴシック" panose="020B0400000000000000" pitchFamily="50" charset="-128"/>
                <a:ea typeface="BIZ UDPゴシック" panose="020B0400000000000000" pitchFamily="50" charset="-128"/>
              </a:rPr>
              <a:t>4</a:t>
            </a:r>
            <a:r>
              <a:rPr kumimoji="1" lang="ja-JP" altLang="en-US" sz="900" dirty="0">
                <a:latin typeface="BIZ UDPゴシック" panose="020B0400000000000000" pitchFamily="50" charset="-128"/>
                <a:ea typeface="BIZ UDPゴシック" panose="020B0400000000000000" pitchFamily="50" charset="-128"/>
              </a:rPr>
              <a:t>日 アドバイス部会）</a:t>
            </a:r>
          </a:p>
        </p:txBody>
      </p:sp>
      <p:sp>
        <p:nvSpPr>
          <p:cNvPr id="58" name="二等辺三角形 57">
            <a:extLst>
              <a:ext uri="{FF2B5EF4-FFF2-40B4-BE49-F238E27FC236}">
                <a16:creationId xmlns:a16="http://schemas.microsoft.com/office/drawing/2014/main" id="{38823C1E-875E-47C8-BB43-2F5D59518576}"/>
              </a:ext>
            </a:extLst>
          </p:cNvPr>
          <p:cNvSpPr/>
          <p:nvPr/>
        </p:nvSpPr>
        <p:spPr>
          <a:xfrm flipV="1">
            <a:off x="6832042" y="2581906"/>
            <a:ext cx="615142" cy="164336"/>
          </a:xfrm>
          <a:prstGeom prst="triangle">
            <a:avLst/>
          </a:prstGeom>
          <a:solidFill>
            <a:schemeClr val="bg1">
              <a:lumMod val="8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9" name="グループ化 58">
            <a:extLst>
              <a:ext uri="{FF2B5EF4-FFF2-40B4-BE49-F238E27FC236}">
                <a16:creationId xmlns:a16="http://schemas.microsoft.com/office/drawing/2014/main" id="{182DD945-48ED-484F-A365-ECEC3291E039}"/>
              </a:ext>
            </a:extLst>
          </p:cNvPr>
          <p:cNvGrpSpPr/>
          <p:nvPr/>
        </p:nvGrpSpPr>
        <p:grpSpPr>
          <a:xfrm>
            <a:off x="5455825" y="4698490"/>
            <a:ext cx="3445879" cy="1868714"/>
            <a:chOff x="5444067" y="4184157"/>
            <a:chExt cx="3445879" cy="1868714"/>
          </a:xfrm>
        </p:grpSpPr>
        <p:sp>
          <p:nvSpPr>
            <p:cNvPr id="60" name="正方形/長方形 59">
              <a:extLst>
                <a:ext uri="{FF2B5EF4-FFF2-40B4-BE49-F238E27FC236}">
                  <a16:creationId xmlns:a16="http://schemas.microsoft.com/office/drawing/2014/main" id="{3EED6C2E-1427-489D-92DD-580475406908}"/>
                </a:ext>
              </a:extLst>
            </p:cNvPr>
            <p:cNvSpPr/>
            <p:nvPr/>
          </p:nvSpPr>
          <p:spPr>
            <a:xfrm>
              <a:off x="5444068" y="4445767"/>
              <a:ext cx="3445878" cy="1607104"/>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Wingdings" panose="05000000000000000000" pitchFamily="2" charset="2"/>
                <a:buChar char="ü"/>
              </a:pPr>
              <a:r>
                <a:rPr kumimoji="1" lang="ja-JP" altLang="en-US" sz="1050" dirty="0">
                  <a:solidFill>
                    <a:prstClr val="black"/>
                  </a:solidFill>
                  <a:latin typeface="BIZ UDPゴシック" panose="020B0400000000000000" pitchFamily="50" charset="-128"/>
                  <a:ea typeface="BIZ UDPゴシック" panose="020B0400000000000000" pitchFamily="50" charset="-128"/>
                </a:rPr>
                <a:t>門真市、大阪モノレール株式会社と連携しての景観形成は非常に良い。詳細な部分もデザインを考え、良い事例となるよう取り組んでほしい。</a:t>
              </a:r>
            </a:p>
            <a:p>
              <a:pPr marL="171450" indent="-171450">
                <a:buFont typeface="Wingdings" panose="05000000000000000000" pitchFamily="2" charset="2"/>
                <a:buChar char="ü"/>
              </a:pPr>
              <a:endParaRPr kumimoji="1" lang="ja-JP" altLang="en-US" sz="1050" dirty="0">
                <a:solidFill>
                  <a:prstClr val="black"/>
                </a:solidFill>
                <a:latin typeface="BIZ UDPゴシック" panose="020B0400000000000000" pitchFamily="50" charset="-128"/>
                <a:ea typeface="BIZ UDPゴシック" panose="020B0400000000000000" pitchFamily="50" charset="-128"/>
              </a:endParaRPr>
            </a:p>
            <a:p>
              <a:pPr marL="171450" indent="-171450">
                <a:buFont typeface="Wingdings" panose="05000000000000000000" pitchFamily="2" charset="2"/>
                <a:buChar char="ü"/>
              </a:pPr>
              <a:r>
                <a:rPr kumimoji="1" lang="ja-JP" altLang="en-US" sz="1050" dirty="0">
                  <a:solidFill>
                    <a:prstClr val="black"/>
                  </a:solidFill>
                  <a:latin typeface="BIZ UDPゴシック" panose="020B0400000000000000" pitchFamily="50" charset="-128"/>
                  <a:ea typeface="BIZ UDPゴシック" panose="020B0400000000000000" pitchFamily="50" charset="-128"/>
                </a:rPr>
                <a:t>景観は周辺との関係の中で成り立つものなので、関係性を壊すことがないように繋げてほしい。</a:t>
              </a:r>
              <a:endParaRPr kumimoji="1" lang="en-US" altLang="ja-JP" sz="1050" dirty="0">
                <a:solidFill>
                  <a:prstClr val="black"/>
                </a:solidFill>
                <a:latin typeface="BIZ UDPゴシック" panose="020B0400000000000000" pitchFamily="50" charset="-128"/>
                <a:ea typeface="BIZ UDPゴシック" panose="020B0400000000000000" pitchFamily="50" charset="-128"/>
              </a:endParaRPr>
            </a:p>
            <a:p>
              <a:pPr marL="171450" indent="-171450">
                <a:buFont typeface="Wingdings" panose="05000000000000000000" pitchFamily="2" charset="2"/>
                <a:buChar char="ü"/>
              </a:pPr>
              <a:endParaRPr kumimoji="1" lang="en-US" altLang="ja-JP" sz="1050" dirty="0">
                <a:solidFill>
                  <a:prstClr val="black"/>
                </a:solidFill>
                <a:latin typeface="BIZ UDPゴシック" panose="020B0400000000000000" pitchFamily="50" charset="-128"/>
                <a:ea typeface="BIZ UDPゴシック" panose="020B0400000000000000" pitchFamily="50" charset="-128"/>
              </a:endParaRPr>
            </a:p>
            <a:p>
              <a:pPr marL="171450" indent="-171450">
                <a:buFont typeface="Wingdings" panose="05000000000000000000" pitchFamily="2" charset="2"/>
                <a:buChar char="ü"/>
              </a:pPr>
              <a:r>
                <a:rPr kumimoji="1" lang="ja-JP" altLang="en-US" sz="1050" dirty="0">
                  <a:solidFill>
                    <a:prstClr val="black"/>
                  </a:solidFill>
                  <a:latin typeface="BIZ UDPゴシック" panose="020B0400000000000000" pitchFamily="50" charset="-128"/>
                  <a:ea typeface="BIZ UDPゴシック" panose="020B0400000000000000" pitchFamily="50" charset="-128"/>
                </a:rPr>
                <a:t>駅前ロータリー中央部の緑について、徐々に育っていくような時間的な要素があれば街として良い。</a:t>
              </a:r>
            </a:p>
          </p:txBody>
        </p:sp>
        <p:sp>
          <p:nvSpPr>
            <p:cNvPr id="61" name="テキスト ボックス 60">
              <a:extLst>
                <a:ext uri="{FF2B5EF4-FFF2-40B4-BE49-F238E27FC236}">
                  <a16:creationId xmlns:a16="http://schemas.microsoft.com/office/drawing/2014/main" id="{3C52750F-E88F-48BA-928D-69CA15F0D143}"/>
                </a:ext>
              </a:extLst>
            </p:cNvPr>
            <p:cNvSpPr txBox="1"/>
            <p:nvPr/>
          </p:nvSpPr>
          <p:spPr>
            <a:xfrm>
              <a:off x="5444067" y="4184157"/>
              <a:ext cx="1127232" cy="253916"/>
            </a:xfrm>
            <a:prstGeom prst="rect">
              <a:avLst/>
            </a:prstGeom>
            <a:solidFill>
              <a:schemeClr val="accent2">
                <a:lumMod val="75000"/>
              </a:schemeClr>
            </a:solidFill>
            <a:ln>
              <a:solidFill>
                <a:schemeClr val="tx1"/>
              </a:solidFill>
            </a:ln>
          </p:spPr>
          <p:txBody>
            <a:bodyPr wrap="none" rtlCol="0">
              <a:spAutoFit/>
            </a:bodyPr>
            <a:lstStyle/>
            <a:p>
              <a:r>
                <a:rPr kumimoji="1" lang="ja-JP" altLang="en-US" sz="1050" dirty="0">
                  <a:solidFill>
                    <a:schemeClr val="bg1"/>
                  </a:solidFill>
                  <a:latin typeface="BIZ UDPゴシック" panose="020B0400000000000000" pitchFamily="50" charset="-128"/>
                  <a:ea typeface="BIZ UDPゴシック" panose="020B0400000000000000" pitchFamily="50" charset="-128"/>
                </a:rPr>
                <a:t>③実施設計段階</a:t>
              </a:r>
            </a:p>
          </p:txBody>
        </p:sp>
      </p:grpSp>
      <p:sp>
        <p:nvSpPr>
          <p:cNvPr id="62" name="テキスト ボックス 61">
            <a:extLst>
              <a:ext uri="{FF2B5EF4-FFF2-40B4-BE49-F238E27FC236}">
                <a16:creationId xmlns:a16="http://schemas.microsoft.com/office/drawing/2014/main" id="{312F0106-82B0-4262-9682-5CE90341A627}"/>
              </a:ext>
            </a:extLst>
          </p:cNvPr>
          <p:cNvSpPr txBox="1"/>
          <p:nvPr/>
        </p:nvSpPr>
        <p:spPr>
          <a:xfrm>
            <a:off x="6676191" y="4710760"/>
            <a:ext cx="2050561" cy="230832"/>
          </a:xfrm>
          <a:prstGeom prst="rect">
            <a:avLst/>
          </a:prstGeom>
          <a:noFill/>
        </p:spPr>
        <p:txBody>
          <a:bodyPr wrap="none" rtlCol="0">
            <a:spAutoFit/>
          </a:bodyPr>
          <a:lstStyle/>
          <a:p>
            <a:r>
              <a:rPr kumimoji="1" lang="ja-JP" altLang="en-US" sz="900" dirty="0">
                <a:latin typeface="BIZ UDPゴシック" panose="020B0400000000000000" pitchFamily="50" charset="-128"/>
                <a:ea typeface="BIZ UDPゴシック" panose="020B0400000000000000" pitchFamily="50" charset="-128"/>
              </a:rPr>
              <a:t>（令和</a:t>
            </a:r>
            <a:r>
              <a:rPr kumimoji="1" lang="en-US" altLang="ja-JP" sz="900" dirty="0">
                <a:latin typeface="BIZ UDPゴシック" panose="020B0400000000000000" pitchFamily="50" charset="-128"/>
                <a:ea typeface="BIZ UDPゴシック" panose="020B0400000000000000" pitchFamily="50" charset="-128"/>
              </a:rPr>
              <a:t>6</a:t>
            </a:r>
            <a:r>
              <a:rPr kumimoji="1" lang="ja-JP" altLang="en-US" sz="900" dirty="0">
                <a:latin typeface="BIZ UDPゴシック" panose="020B0400000000000000" pitchFamily="50" charset="-128"/>
                <a:ea typeface="BIZ UDPゴシック" panose="020B0400000000000000" pitchFamily="50" charset="-128"/>
              </a:rPr>
              <a:t>年</a:t>
            </a:r>
            <a:r>
              <a:rPr kumimoji="1" lang="en-US" altLang="ja-JP" sz="900" dirty="0">
                <a:latin typeface="BIZ UDPゴシック" panose="020B0400000000000000" pitchFamily="50" charset="-128"/>
                <a:ea typeface="BIZ UDPゴシック" panose="020B0400000000000000" pitchFamily="50" charset="-128"/>
              </a:rPr>
              <a:t>11</a:t>
            </a:r>
            <a:r>
              <a:rPr kumimoji="1" lang="ja-JP" altLang="en-US" sz="900" dirty="0">
                <a:latin typeface="BIZ UDPゴシック" panose="020B0400000000000000" pitchFamily="50" charset="-128"/>
                <a:ea typeface="BIZ UDPゴシック" panose="020B0400000000000000" pitchFamily="50" charset="-128"/>
              </a:rPr>
              <a:t>月</a:t>
            </a:r>
            <a:r>
              <a:rPr kumimoji="1" lang="en-US" altLang="ja-JP" sz="900" dirty="0">
                <a:latin typeface="BIZ UDPゴシック" panose="020B0400000000000000" pitchFamily="50" charset="-128"/>
                <a:ea typeface="BIZ UDPゴシック" panose="020B0400000000000000" pitchFamily="50" charset="-128"/>
              </a:rPr>
              <a:t>19</a:t>
            </a:r>
            <a:r>
              <a:rPr kumimoji="1" lang="ja-JP" altLang="en-US" sz="900" dirty="0">
                <a:latin typeface="BIZ UDPゴシック" panose="020B0400000000000000" pitchFamily="50" charset="-128"/>
                <a:ea typeface="BIZ UDPゴシック" panose="020B0400000000000000" pitchFamily="50" charset="-128"/>
              </a:rPr>
              <a:t>日 アドバイス部会）</a:t>
            </a:r>
          </a:p>
        </p:txBody>
      </p:sp>
      <p:sp>
        <p:nvSpPr>
          <p:cNvPr id="63" name="二等辺三角形 62">
            <a:extLst>
              <a:ext uri="{FF2B5EF4-FFF2-40B4-BE49-F238E27FC236}">
                <a16:creationId xmlns:a16="http://schemas.microsoft.com/office/drawing/2014/main" id="{07497277-5D92-4CE4-A533-13622AF279EF}"/>
              </a:ext>
            </a:extLst>
          </p:cNvPr>
          <p:cNvSpPr/>
          <p:nvPr/>
        </p:nvSpPr>
        <p:spPr>
          <a:xfrm flipV="1">
            <a:off x="6876130" y="4495495"/>
            <a:ext cx="615142" cy="164336"/>
          </a:xfrm>
          <a:prstGeom prst="triangle">
            <a:avLst/>
          </a:prstGeom>
          <a:solidFill>
            <a:schemeClr val="bg1">
              <a:lumMod val="8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スライド番号プレースホルダー 3">
            <a:extLst>
              <a:ext uri="{FF2B5EF4-FFF2-40B4-BE49-F238E27FC236}">
                <a16:creationId xmlns:a16="http://schemas.microsoft.com/office/drawing/2014/main" id="{7A820436-E118-4F26-A1F1-8CD238A4DE83}"/>
              </a:ext>
            </a:extLst>
          </p:cNvPr>
          <p:cNvSpPr txBox="1">
            <a:spLocks/>
          </p:cNvSpPr>
          <p:nvPr/>
        </p:nvSpPr>
        <p:spPr>
          <a:xfrm>
            <a:off x="8534400" y="6377454"/>
            <a:ext cx="471714"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E6FF35A-1FEA-4590-8179-217228840B8D}" type="slidenum">
              <a:rPr kumimoji="1" lang="ja-JP" altLang="en-US" sz="1400" b="1" i="0" u="none" strike="noStrike" kern="1200" cap="none" spc="0" normalizeH="0" baseline="0" noProof="0" smtClean="0">
                <a:ln>
                  <a:noFill/>
                </a:ln>
                <a:solidFill>
                  <a:prstClr val="black"/>
                </a:solidFill>
                <a:effectLst/>
                <a:uLnTx/>
                <a:uFillTx/>
                <a:latin typeface="游ゴシック" panose="020B0400000000000000" pitchFamily="50" charset="-128"/>
                <a:ea typeface="游ゴシック" panose="020B0400000000000000" pitchFamily="50" charset="-128"/>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4975624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11028B02-834E-43C9-A5B4-939000DD0D54}"/>
              </a:ext>
            </a:extLst>
          </p:cNvPr>
          <p:cNvSpPr txBox="1"/>
          <p:nvPr/>
        </p:nvSpPr>
        <p:spPr>
          <a:xfrm>
            <a:off x="0" y="0"/>
            <a:ext cx="9144000" cy="369332"/>
          </a:xfrm>
          <a:prstGeom prst="rect">
            <a:avLst/>
          </a:prstGeom>
          <a:solidFill>
            <a:schemeClr val="accent5">
              <a:lumMod val="50000"/>
            </a:schemeClr>
          </a:solidFill>
        </p:spPr>
        <p:txBody>
          <a:bodyPr wrap="square" rtlCol="0">
            <a:spAutoFit/>
          </a:bodyPr>
          <a:lstStyle/>
          <a:p>
            <a:r>
              <a:rPr kumimoji="1" lang="ja-JP" altLang="en-US" dirty="0">
                <a:solidFill>
                  <a:schemeClr val="bg1"/>
                </a:solidFill>
                <a:latin typeface="BIZ UDゴシック" panose="020B0400000000000000" pitchFamily="49" charset="-128"/>
                <a:ea typeface="BIZ UDゴシック" panose="020B0400000000000000" pitchFamily="49" charset="-128"/>
              </a:rPr>
              <a:t>　</a:t>
            </a:r>
            <a:r>
              <a:rPr kumimoji="1" lang="zh-TW" altLang="en-US" dirty="0">
                <a:solidFill>
                  <a:schemeClr val="bg1"/>
                </a:solidFill>
                <a:latin typeface="BIZ UDゴシック" panose="020B0400000000000000" pitchFamily="49" charset="-128"/>
                <a:ea typeface="BIZ UDゴシック" panose="020B0400000000000000" pitchFamily="49" charset="-128"/>
              </a:rPr>
              <a:t>大阪府池田保健所新築工事</a:t>
            </a:r>
            <a:endParaRPr kumimoji="1" lang="ja-JP" altLang="en-US" dirty="0">
              <a:solidFill>
                <a:schemeClr val="bg1"/>
              </a:solidFill>
              <a:latin typeface="BIZ UDゴシック" panose="020B0400000000000000" pitchFamily="49" charset="-128"/>
              <a:ea typeface="BIZ UDゴシック" panose="020B0400000000000000" pitchFamily="49" charset="-128"/>
            </a:endParaRPr>
          </a:p>
        </p:txBody>
      </p:sp>
      <p:graphicFrame>
        <p:nvGraphicFramePr>
          <p:cNvPr id="3" name="表 4">
            <a:extLst>
              <a:ext uri="{FF2B5EF4-FFF2-40B4-BE49-F238E27FC236}">
                <a16:creationId xmlns:a16="http://schemas.microsoft.com/office/drawing/2014/main" id="{EEEB5617-A05C-4D57-8361-13706CD3C85A}"/>
              </a:ext>
            </a:extLst>
          </p:cNvPr>
          <p:cNvGraphicFramePr>
            <a:graphicFrameLocks noGrp="1"/>
          </p:cNvGraphicFramePr>
          <p:nvPr>
            <p:extLst>
              <p:ext uri="{D42A27DB-BD31-4B8C-83A1-F6EECF244321}">
                <p14:modId xmlns:p14="http://schemas.microsoft.com/office/powerpoint/2010/main" val="3407969961"/>
              </p:ext>
            </p:extLst>
          </p:nvPr>
        </p:nvGraphicFramePr>
        <p:xfrm>
          <a:off x="177635" y="533554"/>
          <a:ext cx="5030900" cy="274320"/>
        </p:xfrm>
        <a:graphic>
          <a:graphicData uri="http://schemas.openxmlformats.org/drawingml/2006/table">
            <a:tbl>
              <a:tblPr firstRow="1" bandRow="1">
                <a:tableStyleId>{5C22544A-7EE6-4342-B048-85BDC9FD1C3A}</a:tableStyleId>
              </a:tblPr>
              <a:tblGrid>
                <a:gridCol w="754843">
                  <a:extLst>
                    <a:ext uri="{9D8B030D-6E8A-4147-A177-3AD203B41FA5}">
                      <a16:colId xmlns:a16="http://schemas.microsoft.com/office/drawing/2014/main" val="3552860167"/>
                    </a:ext>
                  </a:extLst>
                </a:gridCol>
                <a:gridCol w="4276057">
                  <a:extLst>
                    <a:ext uri="{9D8B030D-6E8A-4147-A177-3AD203B41FA5}">
                      <a16:colId xmlns:a16="http://schemas.microsoft.com/office/drawing/2014/main" val="874103317"/>
                    </a:ext>
                  </a:extLst>
                </a:gridCol>
              </a:tblGrid>
              <a:tr h="152400">
                <a:tc>
                  <a:txBody>
                    <a:bodyPr/>
                    <a:lstStyle/>
                    <a:p>
                      <a:pPr algn="ctr"/>
                      <a:r>
                        <a:rPr kumimoji="1" lang="ja-JP" altLang="en-US" sz="1200" dirty="0">
                          <a:latin typeface="BIZ UDPゴシック" panose="020B0400000000000000" pitchFamily="50" charset="-128"/>
                          <a:ea typeface="BIZ UDPゴシック" panose="020B0400000000000000" pitchFamily="50" charset="-128"/>
                        </a:rPr>
                        <a:t>案件</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zh-TW" altLang="en-US" sz="1200" dirty="0">
                          <a:solidFill>
                            <a:schemeClr val="tx1"/>
                          </a:solidFill>
                          <a:latin typeface="BIZ UDPゴシック" panose="020B0400000000000000" pitchFamily="50" charset="-128"/>
                          <a:ea typeface="BIZ UDPゴシック" panose="020B0400000000000000" pitchFamily="50" charset="-128"/>
                        </a:rPr>
                        <a:t>大阪府池田保健所新築工事</a:t>
                      </a:r>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77845333"/>
                  </a:ext>
                </a:extLst>
              </a:tr>
            </a:tbl>
          </a:graphicData>
        </a:graphic>
      </p:graphicFrame>
      <p:graphicFrame>
        <p:nvGraphicFramePr>
          <p:cNvPr id="5" name="表 12">
            <a:extLst>
              <a:ext uri="{FF2B5EF4-FFF2-40B4-BE49-F238E27FC236}">
                <a16:creationId xmlns:a16="http://schemas.microsoft.com/office/drawing/2014/main" id="{4931C7DC-882A-48BE-9FA8-883FE7BC3A5C}"/>
              </a:ext>
            </a:extLst>
          </p:cNvPr>
          <p:cNvGraphicFramePr>
            <a:graphicFrameLocks noGrp="1"/>
          </p:cNvGraphicFramePr>
          <p:nvPr>
            <p:extLst>
              <p:ext uri="{D42A27DB-BD31-4B8C-83A1-F6EECF244321}">
                <p14:modId xmlns:p14="http://schemas.microsoft.com/office/powerpoint/2010/main" val="3806915522"/>
              </p:ext>
            </p:extLst>
          </p:nvPr>
        </p:nvGraphicFramePr>
        <p:xfrm>
          <a:off x="177634" y="910855"/>
          <a:ext cx="5030901" cy="1438728"/>
        </p:xfrm>
        <a:graphic>
          <a:graphicData uri="http://schemas.openxmlformats.org/drawingml/2006/table">
            <a:tbl>
              <a:tblPr firstRow="1" bandRow="1">
                <a:tableStyleId>{5C22544A-7EE6-4342-B048-85BDC9FD1C3A}</a:tableStyleId>
              </a:tblPr>
              <a:tblGrid>
                <a:gridCol w="5030901">
                  <a:extLst>
                    <a:ext uri="{9D8B030D-6E8A-4147-A177-3AD203B41FA5}">
                      <a16:colId xmlns:a16="http://schemas.microsoft.com/office/drawing/2014/main" val="650983463"/>
                    </a:ext>
                  </a:extLst>
                </a:gridCol>
              </a:tblGrid>
              <a:tr h="297668">
                <a:tc>
                  <a:txBody>
                    <a:bodyPr/>
                    <a:lstStyle/>
                    <a:p>
                      <a:r>
                        <a:rPr kumimoji="1" lang="ja-JP" altLang="en-US" sz="1200" dirty="0">
                          <a:latin typeface="BIZ UDPゴシック" panose="020B0400000000000000" pitchFamily="50" charset="-128"/>
                          <a:ea typeface="BIZ UDPゴシック" panose="020B0400000000000000" pitchFamily="50" charset="-128"/>
                        </a:rPr>
                        <a:t>計画概要等</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21145317"/>
                  </a:ext>
                </a:extLst>
              </a:tr>
              <a:tr h="1141060">
                <a:tc>
                  <a:txBody>
                    <a:bodyPr/>
                    <a:lstStyle/>
                    <a:p>
                      <a:r>
                        <a:rPr kumimoji="1" lang="en-US" altLang="ja-JP" sz="1050" b="0" dirty="0">
                          <a:latin typeface="BIZ UDPゴシック" panose="020B0400000000000000" pitchFamily="50" charset="-128"/>
                          <a:ea typeface="BIZ UDPゴシック" panose="020B0400000000000000" pitchFamily="50" charset="-128"/>
                        </a:rPr>
                        <a:t>&lt;</a:t>
                      </a:r>
                      <a:r>
                        <a:rPr kumimoji="1" lang="ja-JP" altLang="en-US" sz="1050" b="0" dirty="0">
                          <a:latin typeface="BIZ UDPゴシック" panose="020B0400000000000000" pitchFamily="50" charset="-128"/>
                          <a:ea typeface="BIZ UDPゴシック" panose="020B0400000000000000" pitchFamily="50" charset="-128"/>
                        </a:rPr>
                        <a:t>現況</a:t>
                      </a:r>
                      <a:r>
                        <a:rPr kumimoji="1" lang="en-US" altLang="ja-JP" sz="1050" b="0" dirty="0">
                          <a:latin typeface="BIZ UDPゴシック" panose="020B0400000000000000" pitchFamily="50" charset="-128"/>
                          <a:ea typeface="BIZ UDPゴシック" panose="020B0400000000000000" pitchFamily="50" charset="-128"/>
                        </a:rPr>
                        <a:t>&gt;</a:t>
                      </a:r>
                    </a:p>
                    <a:p>
                      <a:r>
                        <a:rPr kumimoji="1" lang="ja-JP" altLang="en-US" sz="1050" b="0" dirty="0">
                          <a:latin typeface="BIZ UDPゴシック" panose="020B0400000000000000" pitchFamily="50" charset="-128"/>
                          <a:ea typeface="BIZ UDPゴシック" panose="020B0400000000000000" pitchFamily="50" charset="-128"/>
                        </a:rPr>
                        <a:t>　所在地 ： 池田市鉢塚一丁目</a:t>
                      </a:r>
                    </a:p>
                    <a:p>
                      <a:r>
                        <a:rPr kumimoji="1" lang="ja-JP" altLang="en-US" sz="1050" b="0" dirty="0">
                          <a:latin typeface="BIZ UDPゴシック" panose="020B0400000000000000" pitchFamily="50" charset="-128"/>
                          <a:ea typeface="BIZ UDPゴシック" panose="020B0400000000000000" pitchFamily="50" charset="-128"/>
                        </a:rPr>
                        <a:t>　</a:t>
                      </a:r>
                      <a:r>
                        <a:rPr kumimoji="1" lang="ja-JP" altLang="en-US" sz="1050" b="0" dirty="0">
                          <a:solidFill>
                            <a:prstClr val="black"/>
                          </a:solidFill>
                          <a:latin typeface="BIZ UDPゴシック" panose="020B0400000000000000" pitchFamily="50" charset="-128"/>
                          <a:ea typeface="BIZ UDPゴシック" panose="020B0400000000000000" pitchFamily="50" charset="-128"/>
                        </a:rPr>
                        <a:t>　敷地面積 ：約</a:t>
                      </a:r>
                      <a:r>
                        <a:rPr kumimoji="1" lang="en-US" altLang="ja-JP" sz="1050" b="0" dirty="0">
                          <a:solidFill>
                            <a:prstClr val="black"/>
                          </a:solidFill>
                          <a:latin typeface="BIZ UDPゴシック" panose="020B0400000000000000" pitchFamily="50" charset="-128"/>
                          <a:ea typeface="BIZ UDPゴシック" panose="020B0400000000000000" pitchFamily="50" charset="-128"/>
                        </a:rPr>
                        <a:t>2</a:t>
                      </a:r>
                      <a:r>
                        <a:rPr kumimoji="1" lang="ja-JP" altLang="en-US" sz="1050" b="0" dirty="0">
                          <a:solidFill>
                            <a:prstClr val="black"/>
                          </a:solidFill>
                          <a:latin typeface="BIZ UDPゴシック" panose="020B0400000000000000" pitchFamily="50" charset="-128"/>
                          <a:ea typeface="BIZ UDPゴシック" panose="020B0400000000000000" pitchFamily="50" charset="-128"/>
                        </a:rPr>
                        <a:t>，</a:t>
                      </a:r>
                      <a:r>
                        <a:rPr kumimoji="1" lang="en-US" altLang="ja-JP" sz="1050" b="0" dirty="0">
                          <a:solidFill>
                            <a:prstClr val="black"/>
                          </a:solidFill>
                          <a:latin typeface="BIZ UDPゴシック" panose="020B0400000000000000" pitchFamily="50" charset="-128"/>
                          <a:ea typeface="BIZ UDPゴシック" panose="020B0400000000000000" pitchFamily="50" charset="-128"/>
                        </a:rPr>
                        <a:t>000㎡</a:t>
                      </a:r>
                    </a:p>
                    <a:p>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&lt;</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計画規模</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&gt;</a:t>
                      </a:r>
                    </a:p>
                    <a:p>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保健所新築工事</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規模：</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RC</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造　地上</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4</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階建て、建築面積　約</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674.75</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8542122"/>
                  </a:ext>
                </a:extLst>
              </a:tr>
            </a:tbl>
          </a:graphicData>
        </a:graphic>
      </p:graphicFrame>
      <p:graphicFrame>
        <p:nvGraphicFramePr>
          <p:cNvPr id="17" name="表 12">
            <a:extLst>
              <a:ext uri="{FF2B5EF4-FFF2-40B4-BE49-F238E27FC236}">
                <a16:creationId xmlns:a16="http://schemas.microsoft.com/office/drawing/2014/main" id="{6DD5255F-C92A-4835-A315-751A01F8748D}"/>
              </a:ext>
            </a:extLst>
          </p:cNvPr>
          <p:cNvGraphicFramePr>
            <a:graphicFrameLocks noGrp="1"/>
          </p:cNvGraphicFramePr>
          <p:nvPr/>
        </p:nvGraphicFramePr>
        <p:xfrm>
          <a:off x="177635" y="2488725"/>
          <a:ext cx="5030900" cy="4225495"/>
        </p:xfrm>
        <a:graphic>
          <a:graphicData uri="http://schemas.openxmlformats.org/drawingml/2006/table">
            <a:tbl>
              <a:tblPr firstRow="1" bandRow="1">
                <a:tableStyleId>{5C22544A-7EE6-4342-B048-85BDC9FD1C3A}</a:tableStyleId>
              </a:tblPr>
              <a:tblGrid>
                <a:gridCol w="5030900">
                  <a:extLst>
                    <a:ext uri="{9D8B030D-6E8A-4147-A177-3AD203B41FA5}">
                      <a16:colId xmlns:a16="http://schemas.microsoft.com/office/drawing/2014/main" val="650983463"/>
                    </a:ext>
                  </a:extLst>
                </a:gridCol>
              </a:tblGrid>
              <a:tr h="161495">
                <a:tc>
                  <a:txBody>
                    <a:bodyPr/>
                    <a:lstStyle/>
                    <a:p>
                      <a:r>
                        <a:rPr kumimoji="1" lang="ja-JP" altLang="en-US" sz="1200" dirty="0">
                          <a:latin typeface="BIZ UDPゴシック" panose="020B0400000000000000" pitchFamily="50" charset="-128"/>
                          <a:ea typeface="BIZ UDPゴシック" panose="020B0400000000000000" pitchFamily="50" charset="-128"/>
                        </a:rPr>
                        <a:t>現況配置図、写真</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21145317"/>
                  </a:ext>
                </a:extLst>
              </a:tr>
              <a:tr h="3951175">
                <a:tc>
                  <a:txBody>
                    <a:bodyPr/>
                    <a:lstStyle/>
                    <a:p>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8542122"/>
                  </a:ext>
                </a:extLst>
              </a:tr>
            </a:tbl>
          </a:graphicData>
        </a:graphic>
      </p:graphicFrame>
      <p:graphicFrame>
        <p:nvGraphicFramePr>
          <p:cNvPr id="18" name="表 12">
            <a:extLst>
              <a:ext uri="{FF2B5EF4-FFF2-40B4-BE49-F238E27FC236}">
                <a16:creationId xmlns:a16="http://schemas.microsoft.com/office/drawing/2014/main" id="{B040C2EF-D16F-43B3-A121-B7180517E6AF}"/>
              </a:ext>
            </a:extLst>
          </p:cNvPr>
          <p:cNvGraphicFramePr>
            <a:graphicFrameLocks noGrp="1"/>
          </p:cNvGraphicFramePr>
          <p:nvPr/>
        </p:nvGraphicFramePr>
        <p:xfrm>
          <a:off x="5318602" y="523910"/>
          <a:ext cx="3706684" cy="6181844"/>
        </p:xfrm>
        <a:graphic>
          <a:graphicData uri="http://schemas.openxmlformats.org/drawingml/2006/table">
            <a:tbl>
              <a:tblPr firstRow="1" bandRow="1">
                <a:tableStyleId>{5C22544A-7EE6-4342-B048-85BDC9FD1C3A}</a:tableStyleId>
              </a:tblPr>
              <a:tblGrid>
                <a:gridCol w="3706684">
                  <a:extLst>
                    <a:ext uri="{9D8B030D-6E8A-4147-A177-3AD203B41FA5}">
                      <a16:colId xmlns:a16="http://schemas.microsoft.com/office/drawing/2014/main" val="650983463"/>
                    </a:ext>
                  </a:extLst>
                </a:gridCol>
              </a:tblGrid>
              <a:tr h="161495">
                <a:tc>
                  <a:txBody>
                    <a:bodyPr/>
                    <a:lstStyle/>
                    <a:p>
                      <a:r>
                        <a:rPr kumimoji="1" lang="ja-JP" altLang="en-US" sz="1200" dirty="0">
                          <a:latin typeface="BIZ UDPゴシック" panose="020B0400000000000000" pitchFamily="50" charset="-128"/>
                          <a:ea typeface="BIZ UDPゴシック" panose="020B0400000000000000" pitchFamily="50" charset="-128"/>
                        </a:rPr>
                        <a:t>部会開催状況、アドバイス</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1621145317"/>
                  </a:ext>
                </a:extLst>
              </a:tr>
              <a:tr h="5907524">
                <a:tc>
                  <a:txBody>
                    <a:bodyPr/>
                    <a:lstStyle/>
                    <a:p>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8542122"/>
                  </a:ext>
                </a:extLst>
              </a:tr>
            </a:tbl>
          </a:graphicData>
        </a:graphic>
      </p:graphicFrame>
      <p:sp>
        <p:nvSpPr>
          <p:cNvPr id="19" name="正方形/長方形 18">
            <a:extLst>
              <a:ext uri="{FF2B5EF4-FFF2-40B4-BE49-F238E27FC236}">
                <a16:creationId xmlns:a16="http://schemas.microsoft.com/office/drawing/2014/main" id="{698C475D-C26E-4F24-924E-4ADFE6FD78BE}"/>
              </a:ext>
            </a:extLst>
          </p:cNvPr>
          <p:cNvSpPr/>
          <p:nvPr/>
        </p:nvSpPr>
        <p:spPr>
          <a:xfrm>
            <a:off x="5411736" y="1164663"/>
            <a:ext cx="3489967" cy="3265069"/>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Wingdings" panose="05000000000000000000" pitchFamily="2" charset="2"/>
              <a:buChar char="ü"/>
            </a:pPr>
            <a:r>
              <a:rPr kumimoji="1" lang="ja-JP" altLang="en-US" sz="1050" i="0"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かなり狭い道路に囲まれた敷地であるため、いかに豊かな外構空間を周辺に提供できるかを検討してほしい。</a:t>
            </a:r>
            <a:endParaRPr kumimoji="1" lang="en-US" altLang="ja-JP" sz="1050" i="0"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171450" indent="-171450">
              <a:buFont typeface="Wingdings" panose="05000000000000000000" pitchFamily="2" charset="2"/>
              <a:buChar char="ü"/>
            </a:pPr>
            <a:endParaRPr kumimoji="1" lang="ja-JP" altLang="en-US" sz="1050" i="0"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171450" indent="-171450">
              <a:buFont typeface="Wingdings" panose="05000000000000000000" pitchFamily="2" charset="2"/>
              <a:buChar char="ü"/>
            </a:pPr>
            <a:r>
              <a:rPr kumimoji="1" lang="ja-JP" altLang="en-US" sz="1050" i="0"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北側の生活道路側について緑が少ないため、どのように仕上げるのか丁寧に考えることが重要。</a:t>
            </a:r>
          </a:p>
          <a:p>
            <a:pPr marL="171450" indent="-171450">
              <a:buFont typeface="Wingdings" panose="05000000000000000000" pitchFamily="2" charset="2"/>
              <a:buChar char="ü"/>
            </a:pPr>
            <a:endParaRPr kumimoji="1" lang="en-US" altLang="ja-JP" sz="1050" i="0"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171450" indent="-171450">
              <a:buFont typeface="Wingdings" panose="05000000000000000000" pitchFamily="2" charset="2"/>
              <a:buChar char="ü"/>
            </a:pPr>
            <a:r>
              <a:rPr kumimoji="1" lang="ja-JP" altLang="en-US" sz="1050" i="0"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計画では、北側の</a:t>
            </a:r>
            <a:r>
              <a:rPr kumimoji="1" lang="en-US" altLang="ja-JP" sz="1050" i="0"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18</a:t>
            </a:r>
            <a:r>
              <a:rPr kumimoji="1" lang="ja-JP" altLang="en-US" sz="1050" i="0"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台分の駐車場ではアスファルト舗装部分が広いため、</a:t>
            </a:r>
            <a:r>
              <a:rPr kumimoji="1" lang="en-US" altLang="ja-JP" sz="1050" i="0"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1</a:t>
            </a:r>
            <a:r>
              <a:rPr kumimoji="1" lang="ja-JP" altLang="en-US" sz="1050" i="0"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台減らし緑を入れる等、周辺との関係性を考えてほしい。</a:t>
            </a:r>
            <a:endParaRPr kumimoji="1" lang="en-US" altLang="ja-JP" sz="1050" i="0"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171450" indent="-171450">
              <a:buFont typeface="Wingdings" panose="05000000000000000000" pitchFamily="2" charset="2"/>
              <a:buChar char="ü"/>
            </a:pPr>
            <a:endParaRPr kumimoji="1" lang="en-US" altLang="ja-JP" sz="1050" i="0"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171450" indent="-171450">
              <a:buFont typeface="Wingdings" panose="05000000000000000000" pitchFamily="2" charset="2"/>
              <a:buChar char="ü"/>
            </a:pPr>
            <a:r>
              <a:rPr kumimoji="1" lang="ja-JP" altLang="en-US" sz="1050" i="0"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既存の高木を残すこと、川沿いに植栽を作る計画は非常に良い。</a:t>
            </a:r>
            <a:endParaRPr kumimoji="1" lang="en-US" altLang="ja-JP" sz="1050" i="0"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171450" indent="-171450">
              <a:buFont typeface="Wingdings" panose="05000000000000000000" pitchFamily="2" charset="2"/>
              <a:buChar char="ü"/>
            </a:pPr>
            <a:endParaRPr kumimoji="1" lang="ja-JP" altLang="en-US" sz="1050" i="0"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171450" indent="-171450">
              <a:buFont typeface="Wingdings" panose="05000000000000000000" pitchFamily="2" charset="2"/>
              <a:buChar char="ü"/>
            </a:pPr>
            <a:r>
              <a:rPr kumimoji="1" lang="ja-JP" altLang="en-US" sz="1050" i="0"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西側道路は幅が狭いため、可能であれば歩行者がアクセスしやすいように緑地部分を配置するなど工夫してほしい。</a:t>
            </a:r>
          </a:p>
          <a:p>
            <a:endParaRPr kumimoji="1" lang="en-US" altLang="ja-JP" sz="1050" i="0"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171450" indent="-171450">
              <a:buFont typeface="Wingdings" panose="05000000000000000000" pitchFamily="2" charset="2"/>
              <a:buChar char="ü"/>
            </a:pPr>
            <a:r>
              <a:rPr kumimoji="1" lang="ja-JP" altLang="en-US" sz="1050" i="0"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外壁の配色について、何が背景になるのか意識して検討されると良い。</a:t>
            </a:r>
            <a:endParaRPr kumimoji="1" lang="en-US" altLang="ja-JP" sz="1050" i="0"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20" name="テキスト ボックス 19">
            <a:extLst>
              <a:ext uri="{FF2B5EF4-FFF2-40B4-BE49-F238E27FC236}">
                <a16:creationId xmlns:a16="http://schemas.microsoft.com/office/drawing/2014/main" id="{E0A3D447-9F84-455D-9A60-3D51052F77ED}"/>
              </a:ext>
            </a:extLst>
          </p:cNvPr>
          <p:cNvSpPr txBox="1"/>
          <p:nvPr/>
        </p:nvSpPr>
        <p:spPr>
          <a:xfrm>
            <a:off x="5411736" y="903054"/>
            <a:ext cx="1127232" cy="253916"/>
          </a:xfrm>
          <a:prstGeom prst="rect">
            <a:avLst/>
          </a:prstGeom>
          <a:solidFill>
            <a:schemeClr val="accent2">
              <a:lumMod val="75000"/>
            </a:schemeClr>
          </a:solidFill>
          <a:ln>
            <a:solidFill>
              <a:schemeClr val="tx1"/>
            </a:solidFill>
          </a:ln>
        </p:spPr>
        <p:txBody>
          <a:bodyPr wrap="none" rtlCol="0">
            <a:spAutoFit/>
          </a:bodyPr>
          <a:lstStyle/>
          <a:p>
            <a:r>
              <a:rPr kumimoji="1" lang="ja-JP" altLang="en-US" sz="1050" dirty="0">
                <a:solidFill>
                  <a:schemeClr val="bg1"/>
                </a:solidFill>
                <a:latin typeface="BIZ UDPゴシック" panose="020B0400000000000000" pitchFamily="50" charset="-128"/>
                <a:ea typeface="BIZ UDPゴシック" panose="020B0400000000000000" pitchFamily="50" charset="-128"/>
              </a:rPr>
              <a:t>①基本設計段階</a:t>
            </a:r>
          </a:p>
        </p:txBody>
      </p:sp>
      <p:sp>
        <p:nvSpPr>
          <p:cNvPr id="21" name="テキスト ボックス 20">
            <a:extLst>
              <a:ext uri="{FF2B5EF4-FFF2-40B4-BE49-F238E27FC236}">
                <a16:creationId xmlns:a16="http://schemas.microsoft.com/office/drawing/2014/main" id="{66561CD8-F90D-4E85-94DF-6301471A36EE}"/>
              </a:ext>
            </a:extLst>
          </p:cNvPr>
          <p:cNvSpPr txBox="1"/>
          <p:nvPr/>
        </p:nvSpPr>
        <p:spPr>
          <a:xfrm>
            <a:off x="6676986" y="918443"/>
            <a:ext cx="2050561" cy="230832"/>
          </a:xfrm>
          <a:prstGeom prst="rect">
            <a:avLst/>
          </a:prstGeom>
          <a:noFill/>
        </p:spPr>
        <p:txBody>
          <a:bodyPr wrap="none" rtlCol="0">
            <a:spAutoFit/>
          </a:bodyPr>
          <a:lstStyle/>
          <a:p>
            <a:r>
              <a:rPr kumimoji="1" lang="ja-JP" altLang="en-US" sz="900" dirty="0">
                <a:latin typeface="BIZ UDPゴシック" panose="020B0400000000000000" pitchFamily="50" charset="-128"/>
                <a:ea typeface="BIZ UDPゴシック" panose="020B0400000000000000" pitchFamily="50" charset="-128"/>
              </a:rPr>
              <a:t>（令和</a:t>
            </a:r>
            <a:r>
              <a:rPr kumimoji="1" lang="en-US" altLang="ja-JP" sz="900" dirty="0">
                <a:latin typeface="BIZ UDPゴシック" panose="020B0400000000000000" pitchFamily="50" charset="-128"/>
                <a:ea typeface="BIZ UDPゴシック" panose="020B0400000000000000" pitchFamily="50" charset="-128"/>
              </a:rPr>
              <a:t>6</a:t>
            </a:r>
            <a:r>
              <a:rPr kumimoji="1" lang="ja-JP" altLang="en-US" sz="900" dirty="0">
                <a:latin typeface="BIZ UDPゴシック" panose="020B0400000000000000" pitchFamily="50" charset="-128"/>
                <a:ea typeface="BIZ UDPゴシック" panose="020B0400000000000000" pitchFamily="50" charset="-128"/>
              </a:rPr>
              <a:t>年</a:t>
            </a:r>
            <a:r>
              <a:rPr kumimoji="1" lang="en-US" altLang="ja-JP" sz="900" dirty="0">
                <a:latin typeface="BIZ UDPゴシック" panose="020B0400000000000000" pitchFamily="50" charset="-128"/>
                <a:ea typeface="BIZ UDPゴシック" panose="020B0400000000000000" pitchFamily="50" charset="-128"/>
              </a:rPr>
              <a:t>11</a:t>
            </a:r>
            <a:r>
              <a:rPr kumimoji="1" lang="ja-JP" altLang="en-US" sz="900" dirty="0">
                <a:latin typeface="BIZ UDPゴシック" panose="020B0400000000000000" pitchFamily="50" charset="-128"/>
                <a:ea typeface="BIZ UDPゴシック" panose="020B0400000000000000" pitchFamily="50" charset="-128"/>
              </a:rPr>
              <a:t>月</a:t>
            </a:r>
            <a:r>
              <a:rPr kumimoji="1" lang="en-US" altLang="ja-JP" sz="900" dirty="0">
                <a:latin typeface="BIZ UDPゴシック" panose="020B0400000000000000" pitchFamily="50" charset="-128"/>
                <a:ea typeface="BIZ UDPゴシック" panose="020B0400000000000000" pitchFamily="50" charset="-128"/>
              </a:rPr>
              <a:t>19</a:t>
            </a:r>
            <a:r>
              <a:rPr kumimoji="1" lang="ja-JP" altLang="en-US" sz="900" dirty="0">
                <a:latin typeface="BIZ UDPゴシック" panose="020B0400000000000000" pitchFamily="50" charset="-128"/>
                <a:ea typeface="BIZ UDPゴシック" panose="020B0400000000000000" pitchFamily="50" charset="-128"/>
              </a:rPr>
              <a:t>日 アドバイス部会）</a:t>
            </a:r>
          </a:p>
        </p:txBody>
      </p:sp>
      <p:grpSp>
        <p:nvGrpSpPr>
          <p:cNvPr id="56" name="グループ化 55">
            <a:extLst>
              <a:ext uri="{FF2B5EF4-FFF2-40B4-BE49-F238E27FC236}">
                <a16:creationId xmlns:a16="http://schemas.microsoft.com/office/drawing/2014/main" id="{C9487017-5D87-4734-9E22-E1D34C21B8E1}"/>
              </a:ext>
            </a:extLst>
          </p:cNvPr>
          <p:cNvGrpSpPr/>
          <p:nvPr/>
        </p:nvGrpSpPr>
        <p:grpSpPr>
          <a:xfrm>
            <a:off x="2762778" y="2972597"/>
            <a:ext cx="1178888" cy="882249"/>
            <a:chOff x="2762778" y="2972597"/>
            <a:chExt cx="1178888" cy="882249"/>
          </a:xfrm>
        </p:grpSpPr>
        <p:pic>
          <p:nvPicPr>
            <p:cNvPr id="55" name="図 54">
              <a:extLst>
                <a:ext uri="{FF2B5EF4-FFF2-40B4-BE49-F238E27FC236}">
                  <a16:creationId xmlns:a16="http://schemas.microsoft.com/office/drawing/2014/main" id="{6084E99F-9425-403A-9970-D18F6F49EC5E}"/>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p:blipFill>
          <p:spPr>
            <a:xfrm>
              <a:off x="2768494" y="2977042"/>
              <a:ext cx="1173172" cy="877804"/>
            </a:xfrm>
            <a:prstGeom prst="rect">
              <a:avLst/>
            </a:prstGeom>
            <a:ln>
              <a:solidFill>
                <a:schemeClr val="tx1"/>
              </a:solidFill>
            </a:ln>
          </p:spPr>
        </p:pic>
        <p:sp>
          <p:nvSpPr>
            <p:cNvPr id="32" name="テキスト ボックス 31">
              <a:extLst>
                <a:ext uri="{FF2B5EF4-FFF2-40B4-BE49-F238E27FC236}">
                  <a16:creationId xmlns:a16="http://schemas.microsoft.com/office/drawing/2014/main" id="{5105872E-3D15-4B30-A12B-A6C520F2CFCB}"/>
                </a:ext>
              </a:extLst>
            </p:cNvPr>
            <p:cNvSpPr txBox="1"/>
            <p:nvPr/>
          </p:nvSpPr>
          <p:spPr>
            <a:xfrm>
              <a:off x="2762778" y="2972597"/>
              <a:ext cx="174634" cy="232679"/>
            </a:xfrm>
            <a:prstGeom prst="rect">
              <a:avLst/>
            </a:prstGeom>
            <a:solidFill>
              <a:schemeClr val="accent2">
                <a:lumMod val="60000"/>
                <a:lumOff val="40000"/>
              </a:schemeClr>
            </a:solidFill>
            <a:ln>
              <a:solidFill>
                <a:schemeClr val="tx1"/>
              </a:solidFill>
            </a:ln>
          </p:spPr>
          <p:txBody>
            <a:bodyPr wrap="square" rtlCol="0">
              <a:spAutoFit/>
            </a:bodyPr>
            <a:lstStyle/>
            <a:p>
              <a:pPr algn="ctr"/>
              <a:r>
                <a:rPr kumimoji="1" lang="ja-JP" altLang="en-US" sz="800" dirty="0">
                  <a:latin typeface="BIZ UDPゴシック" panose="020B0400000000000000" pitchFamily="50" charset="-128"/>
                  <a:ea typeface="BIZ UDPゴシック" panose="020B0400000000000000" pitchFamily="50" charset="-128"/>
                </a:rPr>
                <a:t>①</a:t>
              </a:r>
            </a:p>
          </p:txBody>
        </p:sp>
      </p:grpSp>
      <p:pic>
        <p:nvPicPr>
          <p:cNvPr id="61" name="図 60">
            <a:extLst>
              <a:ext uri="{FF2B5EF4-FFF2-40B4-BE49-F238E27FC236}">
                <a16:creationId xmlns:a16="http://schemas.microsoft.com/office/drawing/2014/main" id="{B28BD336-E1CE-46AE-9526-45D4EE578C2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81954" y="5663861"/>
            <a:ext cx="1183956" cy="887611"/>
          </a:xfrm>
          <a:prstGeom prst="rect">
            <a:avLst/>
          </a:prstGeom>
          <a:ln>
            <a:solidFill>
              <a:schemeClr val="tx1"/>
            </a:solidFill>
          </a:ln>
        </p:spPr>
      </p:pic>
      <p:grpSp>
        <p:nvGrpSpPr>
          <p:cNvPr id="59" name="グループ化 58">
            <a:extLst>
              <a:ext uri="{FF2B5EF4-FFF2-40B4-BE49-F238E27FC236}">
                <a16:creationId xmlns:a16="http://schemas.microsoft.com/office/drawing/2014/main" id="{328C6AE9-6E63-4D35-8558-725FE043892D}"/>
              </a:ext>
            </a:extLst>
          </p:cNvPr>
          <p:cNvGrpSpPr/>
          <p:nvPr/>
        </p:nvGrpSpPr>
        <p:grpSpPr>
          <a:xfrm>
            <a:off x="3989490" y="2976353"/>
            <a:ext cx="1178253" cy="884047"/>
            <a:chOff x="3989490" y="2976353"/>
            <a:chExt cx="1178253" cy="884047"/>
          </a:xfrm>
        </p:grpSpPr>
        <p:pic>
          <p:nvPicPr>
            <p:cNvPr id="58" name="図 57">
              <a:extLst>
                <a:ext uri="{FF2B5EF4-FFF2-40B4-BE49-F238E27FC236}">
                  <a16:creationId xmlns:a16="http://schemas.microsoft.com/office/drawing/2014/main" id="{D89C994E-B7C3-401D-B943-E3536C4B680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994571" y="2982731"/>
              <a:ext cx="1173172" cy="877669"/>
            </a:xfrm>
            <a:prstGeom prst="rect">
              <a:avLst/>
            </a:prstGeom>
            <a:ln>
              <a:solidFill>
                <a:schemeClr val="tx1"/>
              </a:solidFill>
            </a:ln>
          </p:spPr>
        </p:pic>
        <p:sp>
          <p:nvSpPr>
            <p:cNvPr id="35" name="テキスト ボックス 34">
              <a:extLst>
                <a:ext uri="{FF2B5EF4-FFF2-40B4-BE49-F238E27FC236}">
                  <a16:creationId xmlns:a16="http://schemas.microsoft.com/office/drawing/2014/main" id="{1C3ED53C-B142-4E51-9BE3-B8053247822B}"/>
                </a:ext>
              </a:extLst>
            </p:cNvPr>
            <p:cNvSpPr txBox="1"/>
            <p:nvPr/>
          </p:nvSpPr>
          <p:spPr>
            <a:xfrm>
              <a:off x="3989490" y="2976353"/>
              <a:ext cx="174634" cy="215444"/>
            </a:xfrm>
            <a:prstGeom prst="rect">
              <a:avLst/>
            </a:prstGeom>
            <a:solidFill>
              <a:srgbClr val="F4B183"/>
            </a:solidFill>
            <a:ln>
              <a:solidFill>
                <a:schemeClr val="tx1"/>
              </a:solidFill>
            </a:ln>
          </p:spPr>
          <p:txBody>
            <a:bodyPr wrap="square" rtlCol="0">
              <a:spAutoFit/>
            </a:bodyPr>
            <a:lstStyle/>
            <a:p>
              <a:pPr algn="ctr"/>
              <a:r>
                <a:rPr kumimoji="1" lang="ja-JP" altLang="en-US" sz="800" dirty="0">
                  <a:latin typeface="BIZ UDPゴシック" panose="020B0400000000000000" pitchFamily="50" charset="-128"/>
                  <a:ea typeface="BIZ UDPゴシック" panose="020B0400000000000000" pitchFamily="50" charset="-128"/>
                </a:rPr>
                <a:t>②</a:t>
              </a:r>
            </a:p>
          </p:txBody>
        </p:sp>
      </p:grpSp>
      <p:sp>
        <p:nvSpPr>
          <p:cNvPr id="43" name="テキスト ボックス 42">
            <a:extLst>
              <a:ext uri="{FF2B5EF4-FFF2-40B4-BE49-F238E27FC236}">
                <a16:creationId xmlns:a16="http://schemas.microsoft.com/office/drawing/2014/main" id="{AFCA66DF-1AEC-46D3-A6DD-C76D7A578815}"/>
              </a:ext>
            </a:extLst>
          </p:cNvPr>
          <p:cNvSpPr txBox="1"/>
          <p:nvPr/>
        </p:nvSpPr>
        <p:spPr>
          <a:xfrm>
            <a:off x="376239" y="5656967"/>
            <a:ext cx="176603" cy="215444"/>
          </a:xfrm>
          <a:prstGeom prst="rect">
            <a:avLst/>
          </a:prstGeom>
          <a:solidFill>
            <a:srgbClr val="FFFF00"/>
          </a:solidFill>
          <a:ln>
            <a:solidFill>
              <a:schemeClr val="tx1"/>
            </a:solidFill>
          </a:ln>
        </p:spPr>
        <p:txBody>
          <a:bodyPr wrap="square" rtlCol="0">
            <a:spAutoFit/>
          </a:bodyPr>
          <a:lstStyle/>
          <a:p>
            <a:pPr algn="ctr"/>
            <a:r>
              <a:rPr kumimoji="1" lang="ja-JP" altLang="en-US" sz="800" dirty="0">
                <a:latin typeface="BIZ UDPゴシック" panose="020B0400000000000000" pitchFamily="50" charset="-128"/>
                <a:ea typeface="BIZ UDPゴシック" panose="020B0400000000000000" pitchFamily="50" charset="-128"/>
              </a:rPr>
              <a:t>④</a:t>
            </a:r>
          </a:p>
        </p:txBody>
      </p:sp>
      <p:sp>
        <p:nvSpPr>
          <p:cNvPr id="47" name="フリーフォーム: 図形 46">
            <a:extLst>
              <a:ext uri="{FF2B5EF4-FFF2-40B4-BE49-F238E27FC236}">
                <a16:creationId xmlns:a16="http://schemas.microsoft.com/office/drawing/2014/main" id="{93CD4A60-A7E1-49B2-A77B-B6D841B9FF3C}"/>
              </a:ext>
            </a:extLst>
          </p:cNvPr>
          <p:cNvSpPr/>
          <p:nvPr/>
        </p:nvSpPr>
        <p:spPr>
          <a:xfrm>
            <a:off x="289808" y="2909579"/>
            <a:ext cx="130666" cy="330772"/>
          </a:xfrm>
          <a:custGeom>
            <a:avLst/>
            <a:gdLst>
              <a:gd name="connsiteX0" fmla="*/ 182880 w 357808"/>
              <a:gd name="connsiteY0" fmla="*/ 898498 h 898498"/>
              <a:gd name="connsiteX1" fmla="*/ 182880 w 357808"/>
              <a:gd name="connsiteY1" fmla="*/ 0 h 898498"/>
              <a:gd name="connsiteX2" fmla="*/ 0 w 357808"/>
              <a:gd name="connsiteY2" fmla="*/ 524786 h 898498"/>
              <a:gd name="connsiteX3" fmla="*/ 357808 w 357808"/>
              <a:gd name="connsiteY3" fmla="*/ 492981 h 898498"/>
              <a:gd name="connsiteX0" fmla="*/ 182880 w 349857"/>
              <a:gd name="connsiteY0" fmla="*/ 898498 h 898498"/>
              <a:gd name="connsiteX1" fmla="*/ 182880 w 349857"/>
              <a:gd name="connsiteY1" fmla="*/ 0 h 898498"/>
              <a:gd name="connsiteX2" fmla="*/ 0 w 349857"/>
              <a:gd name="connsiteY2" fmla="*/ 524786 h 898498"/>
              <a:gd name="connsiteX3" fmla="*/ 349857 w 349857"/>
              <a:gd name="connsiteY3" fmla="*/ 516835 h 898498"/>
              <a:gd name="connsiteX0" fmla="*/ 182880 w 349857"/>
              <a:gd name="connsiteY0" fmla="*/ 898498 h 898498"/>
              <a:gd name="connsiteX1" fmla="*/ 182880 w 349857"/>
              <a:gd name="connsiteY1" fmla="*/ 0 h 898498"/>
              <a:gd name="connsiteX2" fmla="*/ 0 w 349857"/>
              <a:gd name="connsiteY2" fmla="*/ 524786 h 898498"/>
              <a:gd name="connsiteX3" fmla="*/ 349857 w 349857"/>
              <a:gd name="connsiteY3" fmla="*/ 516835 h 898498"/>
              <a:gd name="connsiteX0" fmla="*/ 182880 w 349857"/>
              <a:gd name="connsiteY0" fmla="*/ 898498 h 898498"/>
              <a:gd name="connsiteX1" fmla="*/ 182880 w 349857"/>
              <a:gd name="connsiteY1" fmla="*/ 0 h 898498"/>
              <a:gd name="connsiteX2" fmla="*/ 0 w 349857"/>
              <a:gd name="connsiteY2" fmla="*/ 524786 h 898498"/>
              <a:gd name="connsiteX3" fmla="*/ 349857 w 349857"/>
              <a:gd name="connsiteY3" fmla="*/ 532075 h 898498"/>
              <a:gd name="connsiteX0" fmla="*/ 182880 w 344777"/>
              <a:gd name="connsiteY0" fmla="*/ 898498 h 898498"/>
              <a:gd name="connsiteX1" fmla="*/ 182880 w 344777"/>
              <a:gd name="connsiteY1" fmla="*/ 0 h 898498"/>
              <a:gd name="connsiteX2" fmla="*/ 0 w 344777"/>
              <a:gd name="connsiteY2" fmla="*/ 524786 h 898498"/>
              <a:gd name="connsiteX3" fmla="*/ 344777 w 344777"/>
              <a:gd name="connsiteY3" fmla="*/ 516835 h 898498"/>
              <a:gd name="connsiteX0" fmla="*/ 182880 w 354937"/>
              <a:gd name="connsiteY0" fmla="*/ 898498 h 898498"/>
              <a:gd name="connsiteX1" fmla="*/ 182880 w 354937"/>
              <a:gd name="connsiteY1" fmla="*/ 0 h 898498"/>
              <a:gd name="connsiteX2" fmla="*/ 0 w 354937"/>
              <a:gd name="connsiteY2" fmla="*/ 524786 h 898498"/>
              <a:gd name="connsiteX3" fmla="*/ 354937 w 354937"/>
              <a:gd name="connsiteY3" fmla="*/ 526995 h 898498"/>
            </a:gdLst>
            <a:ahLst/>
            <a:cxnLst>
              <a:cxn ang="0">
                <a:pos x="connsiteX0" y="connsiteY0"/>
              </a:cxn>
              <a:cxn ang="0">
                <a:pos x="connsiteX1" y="connsiteY1"/>
              </a:cxn>
              <a:cxn ang="0">
                <a:pos x="connsiteX2" y="connsiteY2"/>
              </a:cxn>
              <a:cxn ang="0">
                <a:pos x="connsiteX3" y="connsiteY3"/>
              </a:cxn>
            </a:cxnLst>
            <a:rect l="l" t="t" r="r" b="b"/>
            <a:pathLst>
              <a:path w="354937" h="898498">
                <a:moveTo>
                  <a:pt x="182880" y="898498"/>
                </a:moveTo>
                <a:lnTo>
                  <a:pt x="182880" y="0"/>
                </a:lnTo>
                <a:lnTo>
                  <a:pt x="0" y="524786"/>
                </a:lnTo>
                <a:lnTo>
                  <a:pt x="354937" y="526995"/>
                </a:lnTo>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スライド番号プレースホルダー 3">
            <a:extLst>
              <a:ext uri="{FF2B5EF4-FFF2-40B4-BE49-F238E27FC236}">
                <a16:creationId xmlns:a16="http://schemas.microsoft.com/office/drawing/2014/main" id="{AA17B4D9-8D19-478C-8377-13C5BF0F6858}"/>
              </a:ext>
            </a:extLst>
          </p:cNvPr>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E6FF35A-1FEA-4590-8179-217228840B8D}" type="slidenum">
              <a:rPr kumimoji="1" lang="ja-JP" altLang="en-US" sz="1400" b="1" i="0" u="none" strike="noStrike" kern="1200" cap="none" spc="0" normalizeH="0" baseline="0" noProof="0" smtClean="0">
                <a:ln>
                  <a:noFill/>
                </a:ln>
                <a:solidFill>
                  <a:prstClr val="black"/>
                </a:solidFill>
                <a:effectLst/>
                <a:uLnTx/>
                <a:uFillTx/>
                <a:latin typeface="游ゴシック" panose="020B0400000000000000" pitchFamily="50" charset="-128"/>
                <a:ea typeface="游ゴシック" panose="020B0400000000000000" pitchFamily="50" charset="-128"/>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p:txBody>
      </p:sp>
      <p:pic>
        <p:nvPicPr>
          <p:cNvPr id="4" name="図 3">
            <a:extLst>
              <a:ext uri="{FF2B5EF4-FFF2-40B4-BE49-F238E27FC236}">
                <a16:creationId xmlns:a16="http://schemas.microsoft.com/office/drawing/2014/main" id="{061C954E-3C18-494E-929E-F24D43A056CE}"/>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1960432" y="3966761"/>
            <a:ext cx="2756751" cy="2628622"/>
          </a:xfrm>
          <a:prstGeom prst="rect">
            <a:avLst/>
          </a:prstGeom>
        </p:spPr>
      </p:pic>
      <p:sp>
        <p:nvSpPr>
          <p:cNvPr id="46" name="フリーフォーム: 図形 45">
            <a:extLst>
              <a:ext uri="{FF2B5EF4-FFF2-40B4-BE49-F238E27FC236}">
                <a16:creationId xmlns:a16="http://schemas.microsoft.com/office/drawing/2014/main" id="{EC80D77F-C17A-4DDC-A61A-388BDEF2263B}"/>
              </a:ext>
            </a:extLst>
          </p:cNvPr>
          <p:cNvSpPr/>
          <p:nvPr/>
        </p:nvSpPr>
        <p:spPr>
          <a:xfrm>
            <a:off x="4849895" y="4150790"/>
            <a:ext cx="130666" cy="330772"/>
          </a:xfrm>
          <a:custGeom>
            <a:avLst/>
            <a:gdLst>
              <a:gd name="connsiteX0" fmla="*/ 182880 w 357808"/>
              <a:gd name="connsiteY0" fmla="*/ 898498 h 898498"/>
              <a:gd name="connsiteX1" fmla="*/ 182880 w 357808"/>
              <a:gd name="connsiteY1" fmla="*/ 0 h 898498"/>
              <a:gd name="connsiteX2" fmla="*/ 0 w 357808"/>
              <a:gd name="connsiteY2" fmla="*/ 524786 h 898498"/>
              <a:gd name="connsiteX3" fmla="*/ 357808 w 357808"/>
              <a:gd name="connsiteY3" fmla="*/ 492981 h 898498"/>
              <a:gd name="connsiteX0" fmla="*/ 182880 w 349857"/>
              <a:gd name="connsiteY0" fmla="*/ 898498 h 898498"/>
              <a:gd name="connsiteX1" fmla="*/ 182880 w 349857"/>
              <a:gd name="connsiteY1" fmla="*/ 0 h 898498"/>
              <a:gd name="connsiteX2" fmla="*/ 0 w 349857"/>
              <a:gd name="connsiteY2" fmla="*/ 524786 h 898498"/>
              <a:gd name="connsiteX3" fmla="*/ 349857 w 349857"/>
              <a:gd name="connsiteY3" fmla="*/ 516835 h 898498"/>
              <a:gd name="connsiteX0" fmla="*/ 182880 w 349857"/>
              <a:gd name="connsiteY0" fmla="*/ 898498 h 898498"/>
              <a:gd name="connsiteX1" fmla="*/ 182880 w 349857"/>
              <a:gd name="connsiteY1" fmla="*/ 0 h 898498"/>
              <a:gd name="connsiteX2" fmla="*/ 0 w 349857"/>
              <a:gd name="connsiteY2" fmla="*/ 524786 h 898498"/>
              <a:gd name="connsiteX3" fmla="*/ 349857 w 349857"/>
              <a:gd name="connsiteY3" fmla="*/ 516835 h 898498"/>
              <a:gd name="connsiteX0" fmla="*/ 182880 w 349857"/>
              <a:gd name="connsiteY0" fmla="*/ 898498 h 898498"/>
              <a:gd name="connsiteX1" fmla="*/ 182880 w 349857"/>
              <a:gd name="connsiteY1" fmla="*/ 0 h 898498"/>
              <a:gd name="connsiteX2" fmla="*/ 0 w 349857"/>
              <a:gd name="connsiteY2" fmla="*/ 524786 h 898498"/>
              <a:gd name="connsiteX3" fmla="*/ 349857 w 349857"/>
              <a:gd name="connsiteY3" fmla="*/ 532075 h 898498"/>
              <a:gd name="connsiteX0" fmla="*/ 182880 w 344777"/>
              <a:gd name="connsiteY0" fmla="*/ 898498 h 898498"/>
              <a:gd name="connsiteX1" fmla="*/ 182880 w 344777"/>
              <a:gd name="connsiteY1" fmla="*/ 0 h 898498"/>
              <a:gd name="connsiteX2" fmla="*/ 0 w 344777"/>
              <a:gd name="connsiteY2" fmla="*/ 524786 h 898498"/>
              <a:gd name="connsiteX3" fmla="*/ 344777 w 344777"/>
              <a:gd name="connsiteY3" fmla="*/ 516835 h 898498"/>
              <a:gd name="connsiteX0" fmla="*/ 182880 w 354937"/>
              <a:gd name="connsiteY0" fmla="*/ 898498 h 898498"/>
              <a:gd name="connsiteX1" fmla="*/ 182880 w 354937"/>
              <a:gd name="connsiteY1" fmla="*/ 0 h 898498"/>
              <a:gd name="connsiteX2" fmla="*/ 0 w 354937"/>
              <a:gd name="connsiteY2" fmla="*/ 524786 h 898498"/>
              <a:gd name="connsiteX3" fmla="*/ 354937 w 354937"/>
              <a:gd name="connsiteY3" fmla="*/ 526995 h 898498"/>
            </a:gdLst>
            <a:ahLst/>
            <a:cxnLst>
              <a:cxn ang="0">
                <a:pos x="connsiteX0" y="connsiteY0"/>
              </a:cxn>
              <a:cxn ang="0">
                <a:pos x="connsiteX1" y="connsiteY1"/>
              </a:cxn>
              <a:cxn ang="0">
                <a:pos x="connsiteX2" y="connsiteY2"/>
              </a:cxn>
              <a:cxn ang="0">
                <a:pos x="connsiteX3" y="connsiteY3"/>
              </a:cxn>
            </a:cxnLst>
            <a:rect l="l" t="t" r="r" b="b"/>
            <a:pathLst>
              <a:path w="354937" h="898498">
                <a:moveTo>
                  <a:pt x="182880" y="898498"/>
                </a:moveTo>
                <a:lnTo>
                  <a:pt x="182880" y="0"/>
                </a:lnTo>
                <a:lnTo>
                  <a:pt x="0" y="524786"/>
                </a:lnTo>
                <a:lnTo>
                  <a:pt x="354937" y="526995"/>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矢印: 五方向 35">
            <a:extLst>
              <a:ext uri="{FF2B5EF4-FFF2-40B4-BE49-F238E27FC236}">
                <a16:creationId xmlns:a16="http://schemas.microsoft.com/office/drawing/2014/main" id="{38F19BAD-90A1-4C62-8366-83647B2BB994}"/>
              </a:ext>
            </a:extLst>
          </p:cNvPr>
          <p:cNvSpPr/>
          <p:nvPr/>
        </p:nvSpPr>
        <p:spPr>
          <a:xfrm>
            <a:off x="2114692" y="4376456"/>
            <a:ext cx="440902" cy="187262"/>
          </a:xfrm>
          <a:prstGeom prst="homePlat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800" dirty="0">
                <a:solidFill>
                  <a:schemeClr val="tx1"/>
                </a:solidFill>
                <a:latin typeface="BIZ UDPゴシック" panose="020B0400000000000000" pitchFamily="50" charset="-128"/>
                <a:ea typeface="BIZ UDPゴシック" panose="020B0400000000000000" pitchFamily="50" charset="-128"/>
              </a:rPr>
              <a:t>③</a:t>
            </a:r>
            <a:endParaRPr kumimoji="1" lang="en-US" altLang="ja-JP" sz="800" dirty="0">
              <a:solidFill>
                <a:schemeClr val="tx1"/>
              </a:solidFill>
              <a:latin typeface="BIZ UDPゴシック" panose="020B0400000000000000" pitchFamily="50" charset="-128"/>
              <a:ea typeface="BIZ UDPゴシック" panose="020B0400000000000000" pitchFamily="50" charset="-128"/>
            </a:endParaRPr>
          </a:p>
        </p:txBody>
      </p:sp>
      <p:pic>
        <p:nvPicPr>
          <p:cNvPr id="12" name="図 11">
            <a:extLst>
              <a:ext uri="{FF2B5EF4-FFF2-40B4-BE49-F238E27FC236}">
                <a16:creationId xmlns:a16="http://schemas.microsoft.com/office/drawing/2014/main" id="{47C58B60-52F3-4DE6-B5CB-E5773189359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242297" y="2850149"/>
            <a:ext cx="2478373" cy="1449670"/>
          </a:xfrm>
          <a:prstGeom prst="rect">
            <a:avLst/>
          </a:prstGeom>
        </p:spPr>
      </p:pic>
      <p:sp>
        <p:nvSpPr>
          <p:cNvPr id="44" name="矢印: 五方向 43">
            <a:extLst>
              <a:ext uri="{FF2B5EF4-FFF2-40B4-BE49-F238E27FC236}">
                <a16:creationId xmlns:a16="http://schemas.microsoft.com/office/drawing/2014/main" id="{3AAB2089-22E1-40BE-A8F1-270EDA27FFAD}"/>
              </a:ext>
            </a:extLst>
          </p:cNvPr>
          <p:cNvSpPr/>
          <p:nvPr/>
        </p:nvSpPr>
        <p:spPr>
          <a:xfrm rot="5400000">
            <a:off x="2367507" y="4115651"/>
            <a:ext cx="440902" cy="187262"/>
          </a:xfrm>
          <a:prstGeom prst="homePlate">
            <a:avLst/>
          </a:prstGeom>
          <a:solidFill>
            <a:srgbClr val="F4B18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kumimoji="1" lang="ja-JP" altLang="en-US" sz="800" dirty="0">
                <a:solidFill>
                  <a:schemeClr val="tx1"/>
                </a:solidFill>
                <a:latin typeface="BIZ UDPゴシック" panose="020B0400000000000000" pitchFamily="50" charset="-128"/>
                <a:ea typeface="BIZ UDPゴシック" panose="020B0400000000000000" pitchFamily="50" charset="-128"/>
              </a:rPr>
              <a:t>①</a:t>
            </a:r>
          </a:p>
        </p:txBody>
      </p:sp>
      <p:sp>
        <p:nvSpPr>
          <p:cNvPr id="11" name="テキスト ボックス 10">
            <a:extLst>
              <a:ext uri="{FF2B5EF4-FFF2-40B4-BE49-F238E27FC236}">
                <a16:creationId xmlns:a16="http://schemas.microsoft.com/office/drawing/2014/main" id="{D81BE142-8764-4437-BB88-535607E9BF83}"/>
              </a:ext>
            </a:extLst>
          </p:cNvPr>
          <p:cNvSpPr txBox="1"/>
          <p:nvPr/>
        </p:nvSpPr>
        <p:spPr>
          <a:xfrm>
            <a:off x="302009" y="2814750"/>
            <a:ext cx="745067" cy="323165"/>
          </a:xfrm>
          <a:prstGeom prst="rect">
            <a:avLst/>
          </a:prstGeom>
          <a:solidFill>
            <a:schemeClr val="bg1"/>
          </a:solidFill>
          <a:ln w="12700">
            <a:solidFill>
              <a:schemeClr val="tx1"/>
            </a:solidFill>
          </a:ln>
        </p:spPr>
        <p:txBody>
          <a:bodyPr wrap="square" rtlCol="0">
            <a:spAutoFit/>
          </a:bodyPr>
          <a:lstStyle/>
          <a:p>
            <a:pPr algn="ctr"/>
            <a:r>
              <a:rPr kumimoji="1" lang="zh-TW" altLang="en-US" sz="700" dirty="0">
                <a:latin typeface="ＭＳ Ｐゴシック" panose="020B0600070205080204" pitchFamily="50" charset="-128"/>
                <a:ea typeface="ＭＳ Ｐゴシック" panose="020B0600070205080204" pitchFamily="50" charset="-128"/>
              </a:rPr>
              <a:t>阪急宝塚本線</a:t>
            </a:r>
            <a:endParaRPr kumimoji="1" lang="en-US" altLang="ja-JP" sz="700" dirty="0">
              <a:latin typeface="ＭＳ Ｐゴシック" panose="020B0600070205080204" pitchFamily="50" charset="-128"/>
              <a:ea typeface="ＭＳ Ｐゴシック" panose="020B0600070205080204" pitchFamily="50" charset="-128"/>
            </a:endParaRPr>
          </a:p>
          <a:p>
            <a:pPr algn="ctr"/>
            <a:r>
              <a:rPr kumimoji="1" lang="ja-JP" altLang="en-US" sz="800" dirty="0">
                <a:latin typeface="ＭＳ Ｐゴシック" panose="020B0600070205080204" pitchFamily="50" charset="-128"/>
                <a:ea typeface="ＭＳ Ｐゴシック" panose="020B0600070205080204" pitchFamily="50" charset="-128"/>
              </a:rPr>
              <a:t>池田駅</a:t>
            </a:r>
          </a:p>
        </p:txBody>
      </p:sp>
      <p:sp>
        <p:nvSpPr>
          <p:cNvPr id="15" name="テキスト ボックス 14">
            <a:extLst>
              <a:ext uri="{FF2B5EF4-FFF2-40B4-BE49-F238E27FC236}">
                <a16:creationId xmlns:a16="http://schemas.microsoft.com/office/drawing/2014/main" id="{34962C60-5C7D-4822-BE00-1C4FF6080FF4}"/>
              </a:ext>
            </a:extLst>
          </p:cNvPr>
          <p:cNvSpPr txBox="1"/>
          <p:nvPr/>
        </p:nvSpPr>
        <p:spPr>
          <a:xfrm>
            <a:off x="1754961" y="3120021"/>
            <a:ext cx="492443" cy="215444"/>
          </a:xfrm>
          <a:prstGeom prst="rect">
            <a:avLst/>
          </a:prstGeom>
          <a:solidFill>
            <a:schemeClr val="bg1"/>
          </a:solidFill>
          <a:ln w="28575">
            <a:solidFill>
              <a:srgbClr val="FF0000"/>
            </a:solidFill>
          </a:ln>
        </p:spPr>
        <p:txBody>
          <a:bodyPr wrap="none" rtlCol="0">
            <a:spAutoFit/>
          </a:bodyPr>
          <a:lstStyle/>
          <a:p>
            <a:r>
              <a:rPr kumimoji="1" lang="ja-JP" altLang="en-US" sz="800" b="1" dirty="0">
                <a:solidFill>
                  <a:srgbClr val="FF0000"/>
                </a:solidFill>
              </a:rPr>
              <a:t>計画地</a:t>
            </a:r>
          </a:p>
        </p:txBody>
      </p:sp>
      <p:sp>
        <p:nvSpPr>
          <p:cNvPr id="22" name="フリーフォーム: 図形 21">
            <a:extLst>
              <a:ext uri="{FF2B5EF4-FFF2-40B4-BE49-F238E27FC236}">
                <a16:creationId xmlns:a16="http://schemas.microsoft.com/office/drawing/2014/main" id="{75F90EDE-500C-4EA6-8C16-E442A285FE7A}"/>
              </a:ext>
            </a:extLst>
          </p:cNvPr>
          <p:cNvSpPr/>
          <p:nvPr/>
        </p:nvSpPr>
        <p:spPr>
          <a:xfrm>
            <a:off x="1706880" y="3429000"/>
            <a:ext cx="203835" cy="186690"/>
          </a:xfrm>
          <a:custGeom>
            <a:avLst/>
            <a:gdLst>
              <a:gd name="connsiteX0" fmla="*/ 0 w 203835"/>
              <a:gd name="connsiteY0" fmla="*/ 175260 h 175260"/>
              <a:gd name="connsiteX1" fmla="*/ 0 w 203835"/>
              <a:gd name="connsiteY1" fmla="*/ 0 h 175260"/>
              <a:gd name="connsiteX2" fmla="*/ 203835 w 203835"/>
              <a:gd name="connsiteY2" fmla="*/ 9525 h 175260"/>
              <a:gd name="connsiteX3" fmla="*/ 200025 w 203835"/>
              <a:gd name="connsiteY3" fmla="*/ 129540 h 175260"/>
              <a:gd name="connsiteX4" fmla="*/ 0 w 203835"/>
              <a:gd name="connsiteY4" fmla="*/ 175260 h 175260"/>
              <a:gd name="connsiteX0" fmla="*/ 0 w 203835"/>
              <a:gd name="connsiteY0" fmla="*/ 175260 h 186690"/>
              <a:gd name="connsiteX1" fmla="*/ 0 w 203835"/>
              <a:gd name="connsiteY1" fmla="*/ 0 h 186690"/>
              <a:gd name="connsiteX2" fmla="*/ 203835 w 203835"/>
              <a:gd name="connsiteY2" fmla="*/ 9525 h 186690"/>
              <a:gd name="connsiteX3" fmla="*/ 200025 w 203835"/>
              <a:gd name="connsiteY3" fmla="*/ 129540 h 186690"/>
              <a:gd name="connsiteX4" fmla="*/ 22860 w 203835"/>
              <a:gd name="connsiteY4" fmla="*/ 186690 h 186690"/>
              <a:gd name="connsiteX5" fmla="*/ 0 w 203835"/>
              <a:gd name="connsiteY5" fmla="*/ 175260 h 186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835" h="186690">
                <a:moveTo>
                  <a:pt x="0" y="175260"/>
                </a:moveTo>
                <a:lnTo>
                  <a:pt x="0" y="0"/>
                </a:lnTo>
                <a:lnTo>
                  <a:pt x="203835" y="9525"/>
                </a:lnTo>
                <a:lnTo>
                  <a:pt x="200025" y="129540"/>
                </a:lnTo>
                <a:cubicBezTo>
                  <a:pt x="144780" y="142240"/>
                  <a:pt x="78105" y="173990"/>
                  <a:pt x="22860" y="186690"/>
                </a:cubicBezTo>
                <a:lnTo>
                  <a:pt x="0" y="175260"/>
                </a:lnTo>
                <a:close/>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24" name="直線矢印コネクタ 23">
            <a:extLst>
              <a:ext uri="{FF2B5EF4-FFF2-40B4-BE49-F238E27FC236}">
                <a16:creationId xmlns:a16="http://schemas.microsoft.com/office/drawing/2014/main" id="{8E553E02-004F-409F-9D56-EB1B5A412472}"/>
              </a:ext>
            </a:extLst>
          </p:cNvPr>
          <p:cNvCxnSpPr>
            <a:cxnSpLocks/>
          </p:cNvCxnSpPr>
          <p:nvPr/>
        </p:nvCxnSpPr>
        <p:spPr>
          <a:xfrm flipH="1" flipV="1">
            <a:off x="333020" y="3157230"/>
            <a:ext cx="331444" cy="28701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0" name="矢印: 五方向 49">
            <a:extLst>
              <a:ext uri="{FF2B5EF4-FFF2-40B4-BE49-F238E27FC236}">
                <a16:creationId xmlns:a16="http://schemas.microsoft.com/office/drawing/2014/main" id="{3FAE5A0B-2125-4DC2-B352-973B79A909CA}"/>
              </a:ext>
            </a:extLst>
          </p:cNvPr>
          <p:cNvSpPr/>
          <p:nvPr/>
        </p:nvSpPr>
        <p:spPr>
          <a:xfrm rot="5400000">
            <a:off x="4175127" y="4156005"/>
            <a:ext cx="440902" cy="187262"/>
          </a:xfrm>
          <a:prstGeom prst="homePlate">
            <a:avLst/>
          </a:prstGeom>
          <a:solidFill>
            <a:srgbClr val="F4B18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kumimoji="1" lang="ja-JP" altLang="en-US" sz="800" dirty="0">
                <a:solidFill>
                  <a:schemeClr val="tx1"/>
                </a:solidFill>
                <a:latin typeface="BIZ UDPゴシック" panose="020B0400000000000000" pitchFamily="50" charset="-128"/>
                <a:ea typeface="BIZ UDPゴシック" panose="020B0400000000000000" pitchFamily="50" charset="-128"/>
              </a:rPr>
              <a:t>②</a:t>
            </a:r>
          </a:p>
        </p:txBody>
      </p:sp>
      <p:sp>
        <p:nvSpPr>
          <p:cNvPr id="51" name="矢印: 五方向 50">
            <a:extLst>
              <a:ext uri="{FF2B5EF4-FFF2-40B4-BE49-F238E27FC236}">
                <a16:creationId xmlns:a16="http://schemas.microsoft.com/office/drawing/2014/main" id="{7D59A682-5D93-4F31-9F8F-C463E6DBC9F7}"/>
              </a:ext>
            </a:extLst>
          </p:cNvPr>
          <p:cNvSpPr/>
          <p:nvPr/>
        </p:nvSpPr>
        <p:spPr>
          <a:xfrm rot="20551331">
            <a:off x="2171220" y="6283822"/>
            <a:ext cx="440902" cy="187262"/>
          </a:xfrm>
          <a:prstGeom prst="homePlat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800" dirty="0">
                <a:solidFill>
                  <a:schemeClr val="tx1"/>
                </a:solidFill>
                <a:latin typeface="BIZ UDPゴシック" panose="020B0400000000000000" pitchFamily="50" charset="-128"/>
                <a:ea typeface="BIZ UDPゴシック" panose="020B0400000000000000" pitchFamily="50" charset="-128"/>
              </a:rPr>
              <a:t>④</a:t>
            </a:r>
            <a:endParaRPr kumimoji="1" lang="en-US" altLang="ja-JP" sz="800" dirty="0">
              <a:solidFill>
                <a:schemeClr val="tx1"/>
              </a:solidFill>
              <a:latin typeface="BIZ UDPゴシック" panose="020B0400000000000000" pitchFamily="50" charset="-128"/>
              <a:ea typeface="BIZ UDPゴシック" panose="020B0400000000000000" pitchFamily="50" charset="-128"/>
            </a:endParaRPr>
          </a:p>
        </p:txBody>
      </p:sp>
      <p:grpSp>
        <p:nvGrpSpPr>
          <p:cNvPr id="52" name="グループ化 51">
            <a:extLst>
              <a:ext uri="{FF2B5EF4-FFF2-40B4-BE49-F238E27FC236}">
                <a16:creationId xmlns:a16="http://schemas.microsoft.com/office/drawing/2014/main" id="{C8DB7D24-4BE0-4152-B494-6BA6B12E1F92}"/>
              </a:ext>
            </a:extLst>
          </p:cNvPr>
          <p:cNvGrpSpPr/>
          <p:nvPr/>
        </p:nvGrpSpPr>
        <p:grpSpPr>
          <a:xfrm>
            <a:off x="380783" y="4630080"/>
            <a:ext cx="1177993" cy="884200"/>
            <a:chOff x="2762778" y="2972597"/>
            <a:chExt cx="1177993" cy="884200"/>
          </a:xfrm>
        </p:grpSpPr>
        <p:pic>
          <p:nvPicPr>
            <p:cNvPr id="53" name="図 52">
              <a:extLst>
                <a:ext uri="{FF2B5EF4-FFF2-40B4-BE49-F238E27FC236}">
                  <a16:creationId xmlns:a16="http://schemas.microsoft.com/office/drawing/2014/main" id="{74BE2E48-B4B9-40B4-8E47-EC2251CE3D7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2768181" y="2977780"/>
              <a:ext cx="1172590" cy="879017"/>
            </a:xfrm>
            <a:prstGeom prst="rect">
              <a:avLst/>
            </a:prstGeom>
            <a:ln w="12700">
              <a:solidFill>
                <a:schemeClr val="tx1"/>
              </a:solidFill>
            </a:ln>
          </p:spPr>
        </p:pic>
        <p:sp>
          <p:nvSpPr>
            <p:cNvPr id="54" name="テキスト ボックス 53">
              <a:extLst>
                <a:ext uri="{FF2B5EF4-FFF2-40B4-BE49-F238E27FC236}">
                  <a16:creationId xmlns:a16="http://schemas.microsoft.com/office/drawing/2014/main" id="{C9F61907-5AE1-4E46-8FBC-0F4826097B5C}"/>
                </a:ext>
              </a:extLst>
            </p:cNvPr>
            <p:cNvSpPr txBox="1"/>
            <p:nvPr/>
          </p:nvSpPr>
          <p:spPr>
            <a:xfrm>
              <a:off x="2762778" y="2972597"/>
              <a:ext cx="174634" cy="215444"/>
            </a:xfrm>
            <a:prstGeom prst="rect">
              <a:avLst/>
            </a:prstGeom>
            <a:solidFill>
              <a:srgbClr val="FFFF00"/>
            </a:solidFill>
            <a:ln>
              <a:solidFill>
                <a:schemeClr val="tx1"/>
              </a:solidFill>
            </a:ln>
          </p:spPr>
          <p:txBody>
            <a:bodyPr wrap="square" rtlCol="0">
              <a:spAutoFit/>
            </a:bodyPr>
            <a:lstStyle/>
            <a:p>
              <a:pPr algn="ctr"/>
              <a:r>
                <a:rPr kumimoji="1" lang="ja-JP" altLang="en-US" sz="800" dirty="0">
                  <a:latin typeface="BIZ UDPゴシック" panose="020B0400000000000000" pitchFamily="50" charset="-128"/>
                  <a:ea typeface="BIZ UDPゴシック" panose="020B0400000000000000" pitchFamily="50" charset="-128"/>
                </a:rPr>
                <a:t>③</a:t>
              </a:r>
            </a:p>
          </p:txBody>
        </p:sp>
      </p:grpSp>
    </p:spTree>
    <p:extLst>
      <p:ext uri="{BB962C8B-B14F-4D97-AF65-F5344CB8AC3E}">
        <p14:creationId xmlns:p14="http://schemas.microsoft.com/office/powerpoint/2010/main" val="39472937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11028B02-834E-43C9-A5B4-939000DD0D54}"/>
              </a:ext>
            </a:extLst>
          </p:cNvPr>
          <p:cNvSpPr txBox="1"/>
          <p:nvPr/>
        </p:nvSpPr>
        <p:spPr>
          <a:xfrm>
            <a:off x="0" y="0"/>
            <a:ext cx="9144000" cy="369332"/>
          </a:xfrm>
          <a:prstGeom prst="rect">
            <a:avLst/>
          </a:prstGeom>
          <a:solidFill>
            <a:schemeClr val="accent5">
              <a:lumMod val="50000"/>
            </a:schemeClr>
          </a:solidFill>
        </p:spPr>
        <p:txBody>
          <a:bodyPr wrap="square" rtlCol="0">
            <a:spAutoFit/>
          </a:bodyPr>
          <a:lstStyle/>
          <a:p>
            <a:r>
              <a:rPr kumimoji="1" lang="ja-JP" altLang="en-US" dirty="0">
                <a:solidFill>
                  <a:schemeClr val="bg1"/>
                </a:solidFill>
                <a:latin typeface="BIZ UDゴシック" panose="020B0400000000000000" pitchFamily="49" charset="-128"/>
                <a:ea typeface="BIZ UDゴシック" panose="020B0400000000000000" pitchFamily="49" charset="-128"/>
              </a:rPr>
              <a:t>　府営阪南尾崎６丁目住宅建替事業</a:t>
            </a:r>
          </a:p>
        </p:txBody>
      </p:sp>
      <p:graphicFrame>
        <p:nvGraphicFramePr>
          <p:cNvPr id="3" name="表 4">
            <a:extLst>
              <a:ext uri="{FF2B5EF4-FFF2-40B4-BE49-F238E27FC236}">
                <a16:creationId xmlns:a16="http://schemas.microsoft.com/office/drawing/2014/main" id="{EEEB5617-A05C-4D57-8361-13706CD3C85A}"/>
              </a:ext>
            </a:extLst>
          </p:cNvPr>
          <p:cNvGraphicFramePr>
            <a:graphicFrameLocks noGrp="1"/>
          </p:cNvGraphicFramePr>
          <p:nvPr/>
        </p:nvGraphicFramePr>
        <p:xfrm>
          <a:off x="177635" y="533554"/>
          <a:ext cx="5030900" cy="274320"/>
        </p:xfrm>
        <a:graphic>
          <a:graphicData uri="http://schemas.openxmlformats.org/drawingml/2006/table">
            <a:tbl>
              <a:tblPr firstRow="1" bandRow="1">
                <a:tableStyleId>{5C22544A-7EE6-4342-B048-85BDC9FD1C3A}</a:tableStyleId>
              </a:tblPr>
              <a:tblGrid>
                <a:gridCol w="754843">
                  <a:extLst>
                    <a:ext uri="{9D8B030D-6E8A-4147-A177-3AD203B41FA5}">
                      <a16:colId xmlns:a16="http://schemas.microsoft.com/office/drawing/2014/main" val="3552860167"/>
                    </a:ext>
                  </a:extLst>
                </a:gridCol>
                <a:gridCol w="4276057">
                  <a:extLst>
                    <a:ext uri="{9D8B030D-6E8A-4147-A177-3AD203B41FA5}">
                      <a16:colId xmlns:a16="http://schemas.microsoft.com/office/drawing/2014/main" val="874103317"/>
                    </a:ext>
                  </a:extLst>
                </a:gridCol>
              </a:tblGrid>
              <a:tr h="152400">
                <a:tc>
                  <a:txBody>
                    <a:bodyPr/>
                    <a:lstStyle/>
                    <a:p>
                      <a:pPr algn="ctr"/>
                      <a:r>
                        <a:rPr kumimoji="1" lang="ja-JP" altLang="en-US" sz="1200" dirty="0">
                          <a:latin typeface="BIZ UDPゴシック" panose="020B0400000000000000" pitchFamily="50" charset="-128"/>
                          <a:ea typeface="BIZ UDPゴシック" panose="020B0400000000000000" pitchFamily="50" charset="-128"/>
                        </a:rPr>
                        <a:t>案件</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200" dirty="0">
                          <a:solidFill>
                            <a:schemeClr val="tx1"/>
                          </a:solidFill>
                          <a:latin typeface="BIZ UDPゴシック" panose="020B0400000000000000" pitchFamily="50" charset="-128"/>
                          <a:ea typeface="BIZ UDPゴシック" panose="020B0400000000000000" pitchFamily="50" charset="-128"/>
                        </a:rPr>
                        <a:t>府営阪南尾崎６丁目住宅建替事業</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77845333"/>
                  </a:ext>
                </a:extLst>
              </a:tr>
            </a:tbl>
          </a:graphicData>
        </a:graphic>
      </p:graphicFrame>
      <p:graphicFrame>
        <p:nvGraphicFramePr>
          <p:cNvPr id="5" name="表 12">
            <a:extLst>
              <a:ext uri="{FF2B5EF4-FFF2-40B4-BE49-F238E27FC236}">
                <a16:creationId xmlns:a16="http://schemas.microsoft.com/office/drawing/2014/main" id="{4931C7DC-882A-48BE-9FA8-883FE7BC3A5C}"/>
              </a:ext>
            </a:extLst>
          </p:cNvPr>
          <p:cNvGraphicFramePr>
            <a:graphicFrameLocks noGrp="1"/>
          </p:cNvGraphicFramePr>
          <p:nvPr>
            <p:extLst>
              <p:ext uri="{D42A27DB-BD31-4B8C-83A1-F6EECF244321}">
                <p14:modId xmlns:p14="http://schemas.microsoft.com/office/powerpoint/2010/main" val="1127326509"/>
              </p:ext>
            </p:extLst>
          </p:nvPr>
        </p:nvGraphicFramePr>
        <p:xfrm>
          <a:off x="177634" y="910855"/>
          <a:ext cx="5030901" cy="1325880"/>
        </p:xfrm>
        <a:graphic>
          <a:graphicData uri="http://schemas.openxmlformats.org/drawingml/2006/table">
            <a:tbl>
              <a:tblPr firstRow="1" bandRow="1">
                <a:tableStyleId>{5C22544A-7EE6-4342-B048-85BDC9FD1C3A}</a:tableStyleId>
              </a:tblPr>
              <a:tblGrid>
                <a:gridCol w="5030901">
                  <a:extLst>
                    <a:ext uri="{9D8B030D-6E8A-4147-A177-3AD203B41FA5}">
                      <a16:colId xmlns:a16="http://schemas.microsoft.com/office/drawing/2014/main" val="650983463"/>
                    </a:ext>
                  </a:extLst>
                </a:gridCol>
              </a:tblGrid>
              <a:tr h="192428">
                <a:tc>
                  <a:txBody>
                    <a:bodyPr/>
                    <a:lstStyle/>
                    <a:p>
                      <a:r>
                        <a:rPr kumimoji="1" lang="ja-JP" altLang="en-US" sz="1200" dirty="0">
                          <a:latin typeface="BIZ UDPゴシック" panose="020B0400000000000000" pitchFamily="50" charset="-128"/>
                          <a:ea typeface="BIZ UDPゴシック" panose="020B0400000000000000" pitchFamily="50" charset="-128"/>
                        </a:rPr>
                        <a:t>計画概要等</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21145317"/>
                  </a:ext>
                </a:extLst>
              </a:tr>
              <a:tr h="370840">
                <a:tc>
                  <a:txBody>
                    <a:bodyPr/>
                    <a:lstStyle/>
                    <a:p>
                      <a:r>
                        <a:rPr kumimoji="1" lang="en-US" altLang="ja-JP" sz="1050" b="0" dirty="0">
                          <a:latin typeface="BIZ UDPゴシック" panose="020B0400000000000000" pitchFamily="50" charset="-128"/>
                          <a:ea typeface="BIZ UDPゴシック" panose="020B0400000000000000" pitchFamily="50" charset="-128"/>
                        </a:rPr>
                        <a:t>&lt;</a:t>
                      </a:r>
                      <a:r>
                        <a:rPr kumimoji="1" lang="ja-JP" altLang="en-US" sz="1050" b="0" dirty="0">
                          <a:latin typeface="BIZ UDPゴシック" panose="020B0400000000000000" pitchFamily="50" charset="-128"/>
                          <a:ea typeface="BIZ UDPゴシック" panose="020B0400000000000000" pitchFamily="50" charset="-128"/>
                        </a:rPr>
                        <a:t>現況</a:t>
                      </a:r>
                      <a:r>
                        <a:rPr kumimoji="1" lang="en-US" altLang="ja-JP" sz="1050" b="0" dirty="0">
                          <a:latin typeface="BIZ UDPゴシック" panose="020B0400000000000000" pitchFamily="50" charset="-128"/>
                          <a:ea typeface="BIZ UDPゴシック" panose="020B0400000000000000" pitchFamily="50" charset="-128"/>
                        </a:rPr>
                        <a:t>&gt;</a:t>
                      </a:r>
                    </a:p>
                    <a:p>
                      <a:r>
                        <a:rPr kumimoji="1" lang="ja-JP" altLang="en-US" sz="1050" b="0" dirty="0">
                          <a:latin typeface="BIZ UDPゴシック" panose="020B0400000000000000" pitchFamily="50" charset="-128"/>
                          <a:ea typeface="BIZ UDPゴシック" panose="020B0400000000000000" pitchFamily="50" charset="-128"/>
                        </a:rPr>
                        <a:t>　所在地 ： 阪南市尾崎町六丁目</a:t>
                      </a:r>
                    </a:p>
                    <a:p>
                      <a:r>
                        <a:rPr kumimoji="1" lang="ja-JP" altLang="en-US" sz="1050" b="0" dirty="0">
                          <a:latin typeface="BIZ UDPゴシック" panose="020B0400000000000000" pitchFamily="50" charset="-128"/>
                          <a:ea typeface="BIZ UDPゴシック" panose="020B0400000000000000" pitchFamily="50" charset="-128"/>
                        </a:rPr>
                        <a:t>　現況建物 ： </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１３棟</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430</a:t>
                      </a: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戸、</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RC</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造 ５階建て</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r>
                        <a:rPr kumimoji="1" lang="ja-JP" altLang="en-US" sz="1050" b="0" dirty="0">
                          <a:solidFill>
                            <a:prstClr val="black"/>
                          </a:solidFill>
                          <a:latin typeface="BIZ UDPゴシック" panose="020B0400000000000000" pitchFamily="50" charset="-128"/>
                          <a:ea typeface="BIZ UDPゴシック" panose="020B0400000000000000" pitchFamily="50" charset="-128"/>
                        </a:rPr>
                        <a:t>　敷地面積 ： 約</a:t>
                      </a:r>
                      <a:r>
                        <a:rPr kumimoji="1" lang="en-US" altLang="ja-JP" sz="1050" b="0" dirty="0">
                          <a:solidFill>
                            <a:prstClr val="black"/>
                          </a:solidFill>
                          <a:latin typeface="BIZ UDPゴシック" panose="020B0400000000000000" pitchFamily="50" charset="-128"/>
                          <a:ea typeface="BIZ UDPゴシック" panose="020B0400000000000000" pitchFamily="50" charset="-128"/>
                        </a:rPr>
                        <a:t>2.94ha</a:t>
                      </a:r>
                    </a:p>
                    <a:p>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&lt;</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計画</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&gt;</a:t>
                      </a:r>
                    </a:p>
                    <a:p>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戸数 ： ４棟</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344</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戸　　構造 ： </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RC</a:t>
                      </a:r>
                      <a:r>
                        <a:rPr kumimoji="1"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造 ７階～</a:t>
                      </a:r>
                      <a:r>
                        <a:rPr kumimoji="1"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10</a:t>
                      </a:r>
                      <a:r>
                        <a:rPr kumimoji="1"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階建て</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8542122"/>
                  </a:ext>
                </a:extLst>
              </a:tr>
            </a:tbl>
          </a:graphicData>
        </a:graphic>
      </p:graphicFrame>
      <p:graphicFrame>
        <p:nvGraphicFramePr>
          <p:cNvPr id="17" name="表 12">
            <a:extLst>
              <a:ext uri="{FF2B5EF4-FFF2-40B4-BE49-F238E27FC236}">
                <a16:creationId xmlns:a16="http://schemas.microsoft.com/office/drawing/2014/main" id="{6DD5255F-C92A-4835-A315-751A01F8748D}"/>
              </a:ext>
            </a:extLst>
          </p:cNvPr>
          <p:cNvGraphicFramePr>
            <a:graphicFrameLocks noGrp="1"/>
          </p:cNvGraphicFramePr>
          <p:nvPr/>
        </p:nvGraphicFramePr>
        <p:xfrm>
          <a:off x="177635" y="2297533"/>
          <a:ext cx="5030900" cy="4402525"/>
        </p:xfrm>
        <a:graphic>
          <a:graphicData uri="http://schemas.openxmlformats.org/drawingml/2006/table">
            <a:tbl>
              <a:tblPr firstRow="1" bandRow="1">
                <a:tableStyleId>{5C22544A-7EE6-4342-B048-85BDC9FD1C3A}</a:tableStyleId>
              </a:tblPr>
              <a:tblGrid>
                <a:gridCol w="5030900">
                  <a:extLst>
                    <a:ext uri="{9D8B030D-6E8A-4147-A177-3AD203B41FA5}">
                      <a16:colId xmlns:a16="http://schemas.microsoft.com/office/drawing/2014/main" val="650983463"/>
                    </a:ext>
                  </a:extLst>
                </a:gridCol>
              </a:tblGrid>
              <a:tr h="161495">
                <a:tc>
                  <a:txBody>
                    <a:bodyPr/>
                    <a:lstStyle/>
                    <a:p>
                      <a:r>
                        <a:rPr kumimoji="1" lang="ja-JP" altLang="en-US" sz="1200" dirty="0">
                          <a:latin typeface="BIZ UDPゴシック" panose="020B0400000000000000" pitchFamily="50" charset="-128"/>
                          <a:ea typeface="BIZ UDPゴシック" panose="020B0400000000000000" pitchFamily="50" charset="-128"/>
                        </a:rPr>
                        <a:t>現況写真、計画図</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21145317"/>
                  </a:ext>
                </a:extLst>
              </a:tr>
              <a:tr h="4128205">
                <a:tc>
                  <a:txBody>
                    <a:bodyPr/>
                    <a:lstStyle/>
                    <a:p>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8542122"/>
                  </a:ext>
                </a:extLst>
              </a:tr>
            </a:tbl>
          </a:graphicData>
        </a:graphic>
      </p:graphicFrame>
      <p:graphicFrame>
        <p:nvGraphicFramePr>
          <p:cNvPr id="18" name="表 12">
            <a:extLst>
              <a:ext uri="{FF2B5EF4-FFF2-40B4-BE49-F238E27FC236}">
                <a16:creationId xmlns:a16="http://schemas.microsoft.com/office/drawing/2014/main" id="{B040C2EF-D16F-43B3-A121-B7180517E6AF}"/>
              </a:ext>
            </a:extLst>
          </p:cNvPr>
          <p:cNvGraphicFramePr>
            <a:graphicFrameLocks noGrp="1"/>
          </p:cNvGraphicFramePr>
          <p:nvPr/>
        </p:nvGraphicFramePr>
        <p:xfrm>
          <a:off x="5318602" y="523910"/>
          <a:ext cx="3706684" cy="6181844"/>
        </p:xfrm>
        <a:graphic>
          <a:graphicData uri="http://schemas.openxmlformats.org/drawingml/2006/table">
            <a:tbl>
              <a:tblPr firstRow="1" bandRow="1">
                <a:tableStyleId>{5C22544A-7EE6-4342-B048-85BDC9FD1C3A}</a:tableStyleId>
              </a:tblPr>
              <a:tblGrid>
                <a:gridCol w="3706684">
                  <a:extLst>
                    <a:ext uri="{9D8B030D-6E8A-4147-A177-3AD203B41FA5}">
                      <a16:colId xmlns:a16="http://schemas.microsoft.com/office/drawing/2014/main" val="650983463"/>
                    </a:ext>
                  </a:extLst>
                </a:gridCol>
              </a:tblGrid>
              <a:tr h="161495">
                <a:tc>
                  <a:txBody>
                    <a:bodyPr/>
                    <a:lstStyle/>
                    <a:p>
                      <a:r>
                        <a:rPr kumimoji="1" lang="ja-JP" altLang="en-US" sz="1200" dirty="0">
                          <a:latin typeface="BIZ UDPゴシック" panose="020B0400000000000000" pitchFamily="50" charset="-128"/>
                          <a:ea typeface="BIZ UDPゴシック" panose="020B0400000000000000" pitchFamily="50" charset="-128"/>
                        </a:rPr>
                        <a:t>部会開催状況、アドバイス</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1621145317"/>
                  </a:ext>
                </a:extLst>
              </a:tr>
              <a:tr h="5907524">
                <a:tc>
                  <a:txBody>
                    <a:bodyPr/>
                    <a:lstStyle/>
                    <a:p>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8542122"/>
                  </a:ext>
                </a:extLst>
              </a:tr>
            </a:tbl>
          </a:graphicData>
        </a:graphic>
      </p:graphicFrame>
      <p:sp>
        <p:nvSpPr>
          <p:cNvPr id="21" name="テキスト ボックス 20">
            <a:extLst>
              <a:ext uri="{FF2B5EF4-FFF2-40B4-BE49-F238E27FC236}">
                <a16:creationId xmlns:a16="http://schemas.microsoft.com/office/drawing/2014/main" id="{66561CD8-F90D-4E85-94DF-6301471A36EE}"/>
              </a:ext>
            </a:extLst>
          </p:cNvPr>
          <p:cNvSpPr txBox="1"/>
          <p:nvPr/>
        </p:nvSpPr>
        <p:spPr>
          <a:xfrm>
            <a:off x="6585545" y="918758"/>
            <a:ext cx="2026517" cy="230832"/>
          </a:xfrm>
          <a:prstGeom prst="rect">
            <a:avLst/>
          </a:prstGeom>
          <a:noFill/>
        </p:spPr>
        <p:txBody>
          <a:bodyPr wrap="none" rtlCol="0">
            <a:spAutoFit/>
          </a:bodyPr>
          <a:lstStyle/>
          <a:p>
            <a:r>
              <a:rPr kumimoji="1" lang="ja-JP" altLang="en-US" sz="900" dirty="0">
                <a:latin typeface="BIZ UDPゴシック" panose="020B0400000000000000" pitchFamily="50" charset="-128"/>
                <a:ea typeface="BIZ UDPゴシック" panose="020B0400000000000000" pitchFamily="50" charset="-128"/>
              </a:rPr>
              <a:t>（令和</a:t>
            </a:r>
            <a:r>
              <a:rPr kumimoji="1" lang="en-US" altLang="ja-JP" sz="900" dirty="0">
                <a:latin typeface="BIZ UDPゴシック" panose="020B0400000000000000" pitchFamily="50" charset="-128"/>
                <a:ea typeface="BIZ UDPゴシック" panose="020B0400000000000000" pitchFamily="50" charset="-128"/>
              </a:rPr>
              <a:t>6</a:t>
            </a:r>
            <a:r>
              <a:rPr kumimoji="1" lang="ja-JP" altLang="en-US" sz="900" dirty="0">
                <a:latin typeface="BIZ UDPゴシック" panose="020B0400000000000000" pitchFamily="50" charset="-128"/>
                <a:ea typeface="BIZ UDPゴシック" panose="020B0400000000000000" pitchFamily="50" charset="-128"/>
              </a:rPr>
              <a:t>年</a:t>
            </a:r>
            <a:r>
              <a:rPr kumimoji="1" lang="en-US" altLang="ja-JP" sz="900" dirty="0">
                <a:latin typeface="BIZ UDPゴシック" panose="020B0400000000000000" pitchFamily="50" charset="-128"/>
                <a:ea typeface="BIZ UDPゴシック" panose="020B0400000000000000" pitchFamily="50" charset="-128"/>
              </a:rPr>
              <a:t>2</a:t>
            </a:r>
            <a:r>
              <a:rPr kumimoji="1" lang="ja-JP" altLang="en-US" sz="900" dirty="0">
                <a:latin typeface="BIZ UDPゴシック" panose="020B0400000000000000" pitchFamily="50" charset="-128"/>
                <a:ea typeface="BIZ UDPゴシック" panose="020B0400000000000000" pitchFamily="50" charset="-128"/>
              </a:rPr>
              <a:t>月</a:t>
            </a:r>
            <a:r>
              <a:rPr kumimoji="1" lang="en-US" altLang="ja-JP" sz="900" dirty="0">
                <a:latin typeface="BIZ UDPゴシック" panose="020B0400000000000000" pitchFamily="50" charset="-128"/>
                <a:ea typeface="BIZ UDPゴシック" panose="020B0400000000000000" pitchFamily="50" charset="-128"/>
              </a:rPr>
              <a:t>29</a:t>
            </a:r>
            <a:r>
              <a:rPr kumimoji="1" lang="ja-JP" altLang="en-US" sz="900" dirty="0">
                <a:latin typeface="BIZ UDPゴシック" panose="020B0400000000000000" pitchFamily="50" charset="-128"/>
                <a:ea typeface="BIZ UDPゴシック" panose="020B0400000000000000" pitchFamily="50" charset="-128"/>
              </a:rPr>
              <a:t>日</a:t>
            </a:r>
            <a:r>
              <a:rPr kumimoji="1" lang="en-US" altLang="ja-JP" sz="900" dirty="0">
                <a:latin typeface="BIZ UDPゴシック" panose="020B0400000000000000" pitchFamily="50" charset="-128"/>
                <a:ea typeface="BIZ UDPゴシック" panose="020B0400000000000000" pitchFamily="50" charset="-128"/>
              </a:rPr>
              <a:t> </a:t>
            </a:r>
            <a:r>
              <a:rPr kumimoji="1" lang="ja-JP" altLang="en-US" sz="900" dirty="0">
                <a:latin typeface="BIZ UDPゴシック" panose="020B0400000000000000" pitchFamily="50" charset="-128"/>
                <a:ea typeface="BIZ UDPゴシック" panose="020B0400000000000000" pitchFamily="50" charset="-128"/>
              </a:rPr>
              <a:t>アドバイス部会）</a:t>
            </a:r>
          </a:p>
        </p:txBody>
      </p:sp>
      <p:pic>
        <p:nvPicPr>
          <p:cNvPr id="2" name="図 1">
            <a:extLst>
              <a:ext uri="{FF2B5EF4-FFF2-40B4-BE49-F238E27FC236}">
                <a16:creationId xmlns:a16="http://schemas.microsoft.com/office/drawing/2014/main" id="{A90C9C0C-44FF-4DDF-A49A-299255471FA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03852" y="2580597"/>
            <a:ext cx="1919173" cy="1463763"/>
          </a:xfrm>
          <a:prstGeom prst="rect">
            <a:avLst/>
          </a:prstGeom>
        </p:spPr>
      </p:pic>
      <p:grpSp>
        <p:nvGrpSpPr>
          <p:cNvPr id="46" name="グループ化 45">
            <a:extLst>
              <a:ext uri="{FF2B5EF4-FFF2-40B4-BE49-F238E27FC236}">
                <a16:creationId xmlns:a16="http://schemas.microsoft.com/office/drawing/2014/main" id="{89A755E2-0339-4543-9C42-EEB22968AB08}"/>
              </a:ext>
            </a:extLst>
          </p:cNvPr>
          <p:cNvGrpSpPr/>
          <p:nvPr/>
        </p:nvGrpSpPr>
        <p:grpSpPr>
          <a:xfrm>
            <a:off x="259402" y="5597803"/>
            <a:ext cx="1484792" cy="1023904"/>
            <a:chOff x="1505716" y="533402"/>
            <a:chExt cx="5977124" cy="4121790"/>
          </a:xfrm>
        </p:grpSpPr>
        <p:pic>
          <p:nvPicPr>
            <p:cNvPr id="47" name="図 46">
              <a:extLst>
                <a:ext uri="{FF2B5EF4-FFF2-40B4-BE49-F238E27FC236}">
                  <a16:creationId xmlns:a16="http://schemas.microsoft.com/office/drawing/2014/main" id="{6C45C81F-BABA-46F1-8B5F-50A52C0EF14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505716" y="533402"/>
              <a:ext cx="5977124" cy="4121790"/>
            </a:xfrm>
            <a:prstGeom prst="rect">
              <a:avLst/>
            </a:prstGeom>
          </p:spPr>
        </p:pic>
        <p:grpSp>
          <p:nvGrpSpPr>
            <p:cNvPr id="48" name="グループ化 47">
              <a:extLst>
                <a:ext uri="{FF2B5EF4-FFF2-40B4-BE49-F238E27FC236}">
                  <a16:creationId xmlns:a16="http://schemas.microsoft.com/office/drawing/2014/main" id="{96A5A934-D0A4-4F3E-8A03-3ECEC3202745}"/>
                </a:ext>
              </a:extLst>
            </p:cNvPr>
            <p:cNvGrpSpPr/>
            <p:nvPr/>
          </p:nvGrpSpPr>
          <p:grpSpPr>
            <a:xfrm>
              <a:off x="2366016" y="1916781"/>
              <a:ext cx="4329551" cy="1256172"/>
              <a:chOff x="2366016" y="1916781"/>
              <a:chExt cx="4329551" cy="1256172"/>
            </a:xfrm>
          </p:grpSpPr>
          <p:grpSp>
            <p:nvGrpSpPr>
              <p:cNvPr id="49" name="グループ化 48">
                <a:extLst>
                  <a:ext uri="{FF2B5EF4-FFF2-40B4-BE49-F238E27FC236}">
                    <a16:creationId xmlns:a16="http://schemas.microsoft.com/office/drawing/2014/main" id="{69EF5E0D-BF9A-4E8A-BDA0-8E083FFF8E6F}"/>
                  </a:ext>
                </a:extLst>
              </p:cNvPr>
              <p:cNvGrpSpPr/>
              <p:nvPr/>
            </p:nvGrpSpPr>
            <p:grpSpPr>
              <a:xfrm>
                <a:off x="5658663" y="2269972"/>
                <a:ext cx="1036904" cy="902489"/>
                <a:chOff x="5663743" y="2275052"/>
                <a:chExt cx="1036904" cy="902489"/>
              </a:xfrm>
            </p:grpSpPr>
            <p:sp>
              <p:nvSpPr>
                <p:cNvPr id="59" name="フリーフォーム: 図形 58">
                  <a:extLst>
                    <a:ext uri="{FF2B5EF4-FFF2-40B4-BE49-F238E27FC236}">
                      <a16:creationId xmlns:a16="http://schemas.microsoft.com/office/drawing/2014/main" id="{2241861C-F99D-4FF9-8FA9-BA246378BFC2}"/>
                    </a:ext>
                  </a:extLst>
                </p:cNvPr>
                <p:cNvSpPr/>
                <p:nvPr/>
              </p:nvSpPr>
              <p:spPr>
                <a:xfrm>
                  <a:off x="5663743" y="2275841"/>
                  <a:ext cx="136982" cy="901700"/>
                </a:xfrm>
                <a:custGeom>
                  <a:avLst/>
                  <a:gdLst>
                    <a:gd name="connsiteX0" fmla="*/ 87630 w 95250"/>
                    <a:gd name="connsiteY0" fmla="*/ 0 h 739140"/>
                    <a:gd name="connsiteX1" fmla="*/ 0 w 95250"/>
                    <a:gd name="connsiteY1" fmla="*/ 30480 h 739140"/>
                    <a:gd name="connsiteX2" fmla="*/ 0 w 95250"/>
                    <a:gd name="connsiteY2" fmla="*/ 739140 h 739140"/>
                    <a:gd name="connsiteX3" fmla="*/ 95250 w 95250"/>
                    <a:gd name="connsiteY3" fmla="*/ 723900 h 739140"/>
                    <a:gd name="connsiteX4" fmla="*/ 87630 w 95250"/>
                    <a:gd name="connsiteY4" fmla="*/ 0 h 739140"/>
                    <a:gd name="connsiteX0" fmla="*/ 87630 w 95250"/>
                    <a:gd name="connsiteY0" fmla="*/ 0 h 723900"/>
                    <a:gd name="connsiteX1" fmla="*/ 0 w 95250"/>
                    <a:gd name="connsiteY1" fmla="*/ 30480 h 723900"/>
                    <a:gd name="connsiteX2" fmla="*/ 0 w 95250"/>
                    <a:gd name="connsiteY2" fmla="*/ 718185 h 723900"/>
                    <a:gd name="connsiteX3" fmla="*/ 95250 w 95250"/>
                    <a:gd name="connsiteY3" fmla="*/ 723900 h 723900"/>
                    <a:gd name="connsiteX4" fmla="*/ 87630 w 95250"/>
                    <a:gd name="connsiteY4" fmla="*/ 0 h 723900"/>
                    <a:gd name="connsiteX0" fmla="*/ 87630 w 95250"/>
                    <a:gd name="connsiteY0" fmla="*/ 0 h 723900"/>
                    <a:gd name="connsiteX1" fmla="*/ 0 w 95250"/>
                    <a:gd name="connsiteY1" fmla="*/ 15240 h 723900"/>
                    <a:gd name="connsiteX2" fmla="*/ 0 w 95250"/>
                    <a:gd name="connsiteY2" fmla="*/ 718185 h 723900"/>
                    <a:gd name="connsiteX3" fmla="*/ 95250 w 95250"/>
                    <a:gd name="connsiteY3" fmla="*/ 723900 h 723900"/>
                    <a:gd name="connsiteX4" fmla="*/ 87630 w 95250"/>
                    <a:gd name="connsiteY4" fmla="*/ 0 h 723900"/>
                    <a:gd name="connsiteX0" fmla="*/ 87630 w 91440"/>
                    <a:gd name="connsiteY0" fmla="*/ 0 h 718185"/>
                    <a:gd name="connsiteX1" fmla="*/ 0 w 91440"/>
                    <a:gd name="connsiteY1" fmla="*/ 15240 h 718185"/>
                    <a:gd name="connsiteX2" fmla="*/ 0 w 91440"/>
                    <a:gd name="connsiteY2" fmla="*/ 718185 h 718185"/>
                    <a:gd name="connsiteX3" fmla="*/ 91440 w 91440"/>
                    <a:gd name="connsiteY3" fmla="*/ 681990 h 718185"/>
                    <a:gd name="connsiteX4" fmla="*/ 87630 w 91440"/>
                    <a:gd name="connsiteY4" fmla="*/ 0 h 718185"/>
                    <a:gd name="connsiteX0" fmla="*/ 87630 w 97155"/>
                    <a:gd name="connsiteY0" fmla="*/ 0 h 718185"/>
                    <a:gd name="connsiteX1" fmla="*/ 0 w 97155"/>
                    <a:gd name="connsiteY1" fmla="*/ 15240 h 718185"/>
                    <a:gd name="connsiteX2" fmla="*/ 0 w 97155"/>
                    <a:gd name="connsiteY2" fmla="*/ 718185 h 718185"/>
                    <a:gd name="connsiteX3" fmla="*/ 97155 w 97155"/>
                    <a:gd name="connsiteY3" fmla="*/ 683895 h 718185"/>
                    <a:gd name="connsiteX4" fmla="*/ 87630 w 97155"/>
                    <a:gd name="connsiteY4" fmla="*/ 0 h 718185"/>
                    <a:gd name="connsiteX0" fmla="*/ 87630 w 97155"/>
                    <a:gd name="connsiteY0" fmla="*/ 0 h 683895"/>
                    <a:gd name="connsiteX1" fmla="*/ 0 w 97155"/>
                    <a:gd name="connsiteY1" fmla="*/ 15240 h 683895"/>
                    <a:gd name="connsiteX2" fmla="*/ 9525 w 97155"/>
                    <a:gd name="connsiteY2" fmla="*/ 655320 h 683895"/>
                    <a:gd name="connsiteX3" fmla="*/ 97155 w 97155"/>
                    <a:gd name="connsiteY3" fmla="*/ 683895 h 683895"/>
                    <a:gd name="connsiteX4" fmla="*/ 87630 w 97155"/>
                    <a:gd name="connsiteY4" fmla="*/ 0 h 683895"/>
                    <a:gd name="connsiteX0" fmla="*/ 87630 w 97155"/>
                    <a:gd name="connsiteY0" fmla="*/ 0 h 691515"/>
                    <a:gd name="connsiteX1" fmla="*/ 0 w 97155"/>
                    <a:gd name="connsiteY1" fmla="*/ 15240 h 691515"/>
                    <a:gd name="connsiteX2" fmla="*/ 5715 w 97155"/>
                    <a:gd name="connsiteY2" fmla="*/ 691515 h 691515"/>
                    <a:gd name="connsiteX3" fmla="*/ 97155 w 97155"/>
                    <a:gd name="connsiteY3" fmla="*/ 683895 h 691515"/>
                    <a:gd name="connsiteX4" fmla="*/ 87630 w 97155"/>
                    <a:gd name="connsiteY4" fmla="*/ 0 h 691515"/>
                    <a:gd name="connsiteX0" fmla="*/ 87630 w 89059"/>
                    <a:gd name="connsiteY0" fmla="*/ 0 h 696701"/>
                    <a:gd name="connsiteX1" fmla="*/ 0 w 89059"/>
                    <a:gd name="connsiteY1" fmla="*/ 15240 h 696701"/>
                    <a:gd name="connsiteX2" fmla="*/ 5715 w 89059"/>
                    <a:gd name="connsiteY2" fmla="*/ 691515 h 696701"/>
                    <a:gd name="connsiteX3" fmla="*/ 89059 w 89059"/>
                    <a:gd name="connsiteY3" fmla="*/ 696701 h 696701"/>
                    <a:gd name="connsiteX4" fmla="*/ 87630 w 89059"/>
                    <a:gd name="connsiteY4" fmla="*/ 0 h 696701"/>
                    <a:gd name="connsiteX0" fmla="*/ 87630 w 89059"/>
                    <a:gd name="connsiteY0" fmla="*/ 0 h 696701"/>
                    <a:gd name="connsiteX1" fmla="*/ 0 w 89059"/>
                    <a:gd name="connsiteY1" fmla="*/ 15240 h 696701"/>
                    <a:gd name="connsiteX2" fmla="*/ 1666 w 89059"/>
                    <a:gd name="connsiteY2" fmla="*/ 622364 h 696701"/>
                    <a:gd name="connsiteX3" fmla="*/ 89059 w 89059"/>
                    <a:gd name="connsiteY3" fmla="*/ 696701 h 696701"/>
                    <a:gd name="connsiteX4" fmla="*/ 87630 w 89059"/>
                    <a:gd name="connsiteY4" fmla="*/ 0 h 696701"/>
                    <a:gd name="connsiteX0" fmla="*/ 87630 w 89059"/>
                    <a:gd name="connsiteY0" fmla="*/ 0 h 696701"/>
                    <a:gd name="connsiteX1" fmla="*/ 0 w 89059"/>
                    <a:gd name="connsiteY1" fmla="*/ 15240 h 696701"/>
                    <a:gd name="connsiteX2" fmla="*/ 5714 w 89059"/>
                    <a:gd name="connsiteY2" fmla="*/ 694077 h 696701"/>
                    <a:gd name="connsiteX3" fmla="*/ 89059 w 89059"/>
                    <a:gd name="connsiteY3" fmla="*/ 696701 h 696701"/>
                    <a:gd name="connsiteX4" fmla="*/ 87630 w 89059"/>
                    <a:gd name="connsiteY4" fmla="*/ 0 h 696701"/>
                    <a:gd name="connsiteX0" fmla="*/ 87630 w 87673"/>
                    <a:gd name="connsiteY0" fmla="*/ 0 h 694077"/>
                    <a:gd name="connsiteX1" fmla="*/ 0 w 87673"/>
                    <a:gd name="connsiteY1" fmla="*/ 15240 h 694077"/>
                    <a:gd name="connsiteX2" fmla="*/ 5714 w 87673"/>
                    <a:gd name="connsiteY2" fmla="*/ 694077 h 694077"/>
                    <a:gd name="connsiteX3" fmla="*/ 85011 w 87673"/>
                    <a:gd name="connsiteY3" fmla="*/ 676212 h 694077"/>
                    <a:gd name="connsiteX4" fmla="*/ 87630 w 87673"/>
                    <a:gd name="connsiteY4" fmla="*/ 0 h 694077"/>
                    <a:gd name="connsiteX0" fmla="*/ 87630 w 89059"/>
                    <a:gd name="connsiteY0" fmla="*/ 0 h 694077"/>
                    <a:gd name="connsiteX1" fmla="*/ 0 w 89059"/>
                    <a:gd name="connsiteY1" fmla="*/ 15240 h 694077"/>
                    <a:gd name="connsiteX2" fmla="*/ 5714 w 89059"/>
                    <a:gd name="connsiteY2" fmla="*/ 694077 h 694077"/>
                    <a:gd name="connsiteX3" fmla="*/ 89059 w 89059"/>
                    <a:gd name="connsiteY3" fmla="*/ 686457 h 694077"/>
                    <a:gd name="connsiteX4" fmla="*/ 87630 w 89059"/>
                    <a:gd name="connsiteY4" fmla="*/ 0 h 694077"/>
                    <a:gd name="connsiteX0" fmla="*/ 87630 w 89059"/>
                    <a:gd name="connsiteY0" fmla="*/ 8386 h 679768"/>
                    <a:gd name="connsiteX1" fmla="*/ 0 w 89059"/>
                    <a:gd name="connsiteY1" fmla="*/ 931 h 679768"/>
                    <a:gd name="connsiteX2" fmla="*/ 5714 w 89059"/>
                    <a:gd name="connsiteY2" fmla="*/ 679768 h 679768"/>
                    <a:gd name="connsiteX3" fmla="*/ 89059 w 89059"/>
                    <a:gd name="connsiteY3" fmla="*/ 672148 h 679768"/>
                    <a:gd name="connsiteX4" fmla="*/ 87630 w 89059"/>
                    <a:gd name="connsiteY4" fmla="*/ 8386 h 679768"/>
                    <a:gd name="connsiteX0" fmla="*/ 87630 w 89059"/>
                    <a:gd name="connsiteY0" fmla="*/ 7455 h 678837"/>
                    <a:gd name="connsiteX1" fmla="*/ 0 w 89059"/>
                    <a:gd name="connsiteY1" fmla="*/ 0 h 678837"/>
                    <a:gd name="connsiteX2" fmla="*/ 5714 w 89059"/>
                    <a:gd name="connsiteY2" fmla="*/ 678837 h 678837"/>
                    <a:gd name="connsiteX3" fmla="*/ 89059 w 89059"/>
                    <a:gd name="connsiteY3" fmla="*/ 671217 h 678837"/>
                    <a:gd name="connsiteX4" fmla="*/ 87630 w 89059"/>
                    <a:gd name="connsiteY4" fmla="*/ 7455 h 678837"/>
                    <a:gd name="connsiteX0" fmla="*/ 88886 w 90315"/>
                    <a:gd name="connsiteY0" fmla="*/ 0 h 671382"/>
                    <a:gd name="connsiteX1" fmla="*/ 0 w 90315"/>
                    <a:gd name="connsiteY1" fmla="*/ 19495 h 671382"/>
                    <a:gd name="connsiteX2" fmla="*/ 6970 w 90315"/>
                    <a:gd name="connsiteY2" fmla="*/ 671382 h 671382"/>
                    <a:gd name="connsiteX3" fmla="*/ 90315 w 90315"/>
                    <a:gd name="connsiteY3" fmla="*/ 663762 h 671382"/>
                    <a:gd name="connsiteX4" fmla="*/ 88886 w 90315"/>
                    <a:gd name="connsiteY4" fmla="*/ 0 h 671382"/>
                    <a:gd name="connsiteX0" fmla="*/ 88886 w 90315"/>
                    <a:gd name="connsiteY0" fmla="*/ 0 h 671382"/>
                    <a:gd name="connsiteX1" fmla="*/ 0 w 90315"/>
                    <a:gd name="connsiteY1" fmla="*/ 19495 h 671382"/>
                    <a:gd name="connsiteX2" fmla="*/ 6970 w 90315"/>
                    <a:gd name="connsiteY2" fmla="*/ 671382 h 671382"/>
                    <a:gd name="connsiteX3" fmla="*/ 90315 w 90315"/>
                    <a:gd name="connsiteY3" fmla="*/ 668017 h 671382"/>
                    <a:gd name="connsiteX4" fmla="*/ 88886 w 90315"/>
                    <a:gd name="connsiteY4" fmla="*/ 0 h 671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315" h="671382">
                      <a:moveTo>
                        <a:pt x="88886" y="0"/>
                      </a:moveTo>
                      <a:lnTo>
                        <a:pt x="0" y="19495"/>
                      </a:lnTo>
                      <a:cubicBezTo>
                        <a:pt x="555" y="221870"/>
                        <a:pt x="6415" y="469007"/>
                        <a:pt x="6970" y="671382"/>
                      </a:cubicBezTo>
                      <a:lnTo>
                        <a:pt x="90315" y="668017"/>
                      </a:lnTo>
                      <a:cubicBezTo>
                        <a:pt x="89839" y="435783"/>
                        <a:pt x="89362" y="232234"/>
                        <a:pt x="88886" y="0"/>
                      </a:cubicBezTo>
                      <a:close/>
                    </a:path>
                  </a:pathLst>
                </a:custGeom>
                <a:solidFill>
                  <a:srgbClr val="CC0099">
                    <a:alpha val="80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0" name="フリーフォーム: 図形 59">
                  <a:extLst>
                    <a:ext uri="{FF2B5EF4-FFF2-40B4-BE49-F238E27FC236}">
                      <a16:creationId xmlns:a16="http://schemas.microsoft.com/office/drawing/2014/main" id="{71717085-6936-42EE-97D2-140E9A2A7CFF}"/>
                    </a:ext>
                  </a:extLst>
                </p:cNvPr>
                <p:cNvSpPr/>
                <p:nvPr/>
              </p:nvSpPr>
              <p:spPr>
                <a:xfrm>
                  <a:off x="5800725" y="2275052"/>
                  <a:ext cx="899922" cy="899153"/>
                </a:xfrm>
                <a:custGeom>
                  <a:avLst/>
                  <a:gdLst>
                    <a:gd name="connsiteX0" fmla="*/ 0 w 887730"/>
                    <a:gd name="connsiteY0" fmla="*/ 0 h 514350"/>
                    <a:gd name="connsiteX1" fmla="*/ 887730 w 887730"/>
                    <a:gd name="connsiteY1" fmla="*/ 51435 h 514350"/>
                    <a:gd name="connsiteX2" fmla="*/ 887730 w 887730"/>
                    <a:gd name="connsiteY2" fmla="*/ 342900 h 514350"/>
                    <a:gd name="connsiteX3" fmla="*/ 619125 w 887730"/>
                    <a:gd name="connsiteY3" fmla="*/ 342900 h 514350"/>
                    <a:gd name="connsiteX4" fmla="*/ 619125 w 887730"/>
                    <a:gd name="connsiteY4" fmla="*/ 514350 h 514350"/>
                    <a:gd name="connsiteX5" fmla="*/ 13335 w 887730"/>
                    <a:gd name="connsiteY5" fmla="*/ 514350 h 514350"/>
                    <a:gd name="connsiteX6" fmla="*/ 0 w 887730"/>
                    <a:gd name="connsiteY6" fmla="*/ 0 h 514350"/>
                    <a:gd name="connsiteX0" fmla="*/ 0 w 887730"/>
                    <a:gd name="connsiteY0" fmla="*/ 0 h 514350"/>
                    <a:gd name="connsiteX1" fmla="*/ 887730 w 887730"/>
                    <a:gd name="connsiteY1" fmla="*/ 51435 h 514350"/>
                    <a:gd name="connsiteX2" fmla="*/ 887730 w 887730"/>
                    <a:gd name="connsiteY2" fmla="*/ 342900 h 514350"/>
                    <a:gd name="connsiteX3" fmla="*/ 619125 w 887730"/>
                    <a:gd name="connsiteY3" fmla="*/ 342900 h 514350"/>
                    <a:gd name="connsiteX4" fmla="*/ 619125 w 887730"/>
                    <a:gd name="connsiteY4" fmla="*/ 514350 h 514350"/>
                    <a:gd name="connsiteX5" fmla="*/ 0 w 887730"/>
                    <a:gd name="connsiteY5" fmla="*/ 512445 h 514350"/>
                    <a:gd name="connsiteX6" fmla="*/ 0 w 887730"/>
                    <a:gd name="connsiteY6" fmla="*/ 0 h 514350"/>
                    <a:gd name="connsiteX0" fmla="*/ 0 w 887730"/>
                    <a:gd name="connsiteY0" fmla="*/ 0 h 514350"/>
                    <a:gd name="connsiteX1" fmla="*/ 887730 w 887730"/>
                    <a:gd name="connsiteY1" fmla="*/ 51435 h 514350"/>
                    <a:gd name="connsiteX2" fmla="*/ 887730 w 887730"/>
                    <a:gd name="connsiteY2" fmla="*/ 342900 h 514350"/>
                    <a:gd name="connsiteX3" fmla="*/ 619125 w 887730"/>
                    <a:gd name="connsiteY3" fmla="*/ 514350 h 514350"/>
                    <a:gd name="connsiteX4" fmla="*/ 0 w 887730"/>
                    <a:gd name="connsiteY4" fmla="*/ 512445 h 514350"/>
                    <a:gd name="connsiteX5" fmla="*/ 0 w 887730"/>
                    <a:gd name="connsiteY5" fmla="*/ 0 h 514350"/>
                    <a:gd name="connsiteX0" fmla="*/ 0 w 899922"/>
                    <a:gd name="connsiteY0" fmla="*/ 0 h 514350"/>
                    <a:gd name="connsiteX1" fmla="*/ 887730 w 899922"/>
                    <a:gd name="connsiteY1" fmla="*/ 51435 h 514350"/>
                    <a:gd name="connsiteX2" fmla="*/ 899922 w 899922"/>
                    <a:gd name="connsiteY2" fmla="*/ 504683 h 514350"/>
                    <a:gd name="connsiteX3" fmla="*/ 619125 w 899922"/>
                    <a:gd name="connsiteY3" fmla="*/ 514350 h 514350"/>
                    <a:gd name="connsiteX4" fmla="*/ 0 w 899922"/>
                    <a:gd name="connsiteY4" fmla="*/ 512445 h 514350"/>
                    <a:gd name="connsiteX5" fmla="*/ 0 w 899922"/>
                    <a:gd name="connsiteY5" fmla="*/ 0 h 514350"/>
                    <a:gd name="connsiteX0" fmla="*/ 0 w 899922"/>
                    <a:gd name="connsiteY0" fmla="*/ 0 h 512445"/>
                    <a:gd name="connsiteX1" fmla="*/ 887730 w 899922"/>
                    <a:gd name="connsiteY1" fmla="*/ 51435 h 512445"/>
                    <a:gd name="connsiteX2" fmla="*/ 899922 w 899922"/>
                    <a:gd name="connsiteY2" fmla="*/ 504683 h 512445"/>
                    <a:gd name="connsiteX3" fmla="*/ 0 w 899922"/>
                    <a:gd name="connsiteY3" fmla="*/ 512445 h 512445"/>
                    <a:gd name="connsiteX4" fmla="*/ 0 w 899922"/>
                    <a:gd name="connsiteY4" fmla="*/ 0 h 512445"/>
                    <a:gd name="connsiteX0" fmla="*/ 0 w 899922"/>
                    <a:gd name="connsiteY0" fmla="*/ 0 h 513533"/>
                    <a:gd name="connsiteX1" fmla="*/ 887730 w 899922"/>
                    <a:gd name="connsiteY1" fmla="*/ 51435 h 513533"/>
                    <a:gd name="connsiteX2" fmla="*/ 899922 w 899922"/>
                    <a:gd name="connsiteY2" fmla="*/ 504683 h 513533"/>
                    <a:gd name="connsiteX3" fmla="*/ 3810 w 899922"/>
                    <a:gd name="connsiteY3" fmla="*/ 513533 h 513533"/>
                    <a:gd name="connsiteX4" fmla="*/ 0 w 899922"/>
                    <a:gd name="connsiteY4" fmla="*/ 0 h 5135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922" h="513533">
                      <a:moveTo>
                        <a:pt x="0" y="0"/>
                      </a:moveTo>
                      <a:lnTo>
                        <a:pt x="887730" y="51435"/>
                      </a:lnTo>
                      <a:lnTo>
                        <a:pt x="899922" y="504683"/>
                      </a:lnTo>
                      <a:lnTo>
                        <a:pt x="3810" y="513533"/>
                      </a:lnTo>
                      <a:lnTo>
                        <a:pt x="0" y="0"/>
                      </a:lnTo>
                      <a:close/>
                    </a:path>
                  </a:pathLst>
                </a:custGeom>
                <a:solidFill>
                  <a:srgbClr val="FF99FF">
                    <a:alpha val="80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0" name="グループ化 49">
                <a:extLst>
                  <a:ext uri="{FF2B5EF4-FFF2-40B4-BE49-F238E27FC236}">
                    <a16:creationId xmlns:a16="http://schemas.microsoft.com/office/drawing/2014/main" id="{25DBCBA7-5EEA-480A-98CF-84D7E78277B1}"/>
                  </a:ext>
                </a:extLst>
              </p:cNvPr>
              <p:cNvGrpSpPr/>
              <p:nvPr/>
            </p:nvGrpSpPr>
            <p:grpSpPr>
              <a:xfrm>
                <a:off x="2366016" y="2404517"/>
                <a:ext cx="1306143" cy="742299"/>
                <a:chOff x="3441273" y="1673737"/>
                <a:chExt cx="2594188" cy="1474312"/>
              </a:xfrm>
            </p:grpSpPr>
            <p:sp>
              <p:nvSpPr>
                <p:cNvPr id="57" name="フリーフォーム: 図形 56">
                  <a:extLst>
                    <a:ext uri="{FF2B5EF4-FFF2-40B4-BE49-F238E27FC236}">
                      <a16:creationId xmlns:a16="http://schemas.microsoft.com/office/drawing/2014/main" id="{BD50DEB9-0160-4BCD-94EA-7BBDD0ED9893}"/>
                    </a:ext>
                  </a:extLst>
                </p:cNvPr>
                <p:cNvSpPr/>
                <p:nvPr/>
              </p:nvSpPr>
              <p:spPr>
                <a:xfrm>
                  <a:off x="3441273" y="1673737"/>
                  <a:ext cx="165311" cy="1472308"/>
                </a:xfrm>
                <a:custGeom>
                  <a:avLst/>
                  <a:gdLst>
                    <a:gd name="connsiteX0" fmla="*/ 87630 w 95250"/>
                    <a:gd name="connsiteY0" fmla="*/ 0 h 739140"/>
                    <a:gd name="connsiteX1" fmla="*/ 0 w 95250"/>
                    <a:gd name="connsiteY1" fmla="*/ 30480 h 739140"/>
                    <a:gd name="connsiteX2" fmla="*/ 0 w 95250"/>
                    <a:gd name="connsiteY2" fmla="*/ 739140 h 739140"/>
                    <a:gd name="connsiteX3" fmla="*/ 95250 w 95250"/>
                    <a:gd name="connsiteY3" fmla="*/ 723900 h 739140"/>
                    <a:gd name="connsiteX4" fmla="*/ 87630 w 95250"/>
                    <a:gd name="connsiteY4" fmla="*/ 0 h 739140"/>
                    <a:gd name="connsiteX0" fmla="*/ 87630 w 95250"/>
                    <a:gd name="connsiteY0" fmla="*/ 0 h 723900"/>
                    <a:gd name="connsiteX1" fmla="*/ 0 w 95250"/>
                    <a:gd name="connsiteY1" fmla="*/ 30480 h 723900"/>
                    <a:gd name="connsiteX2" fmla="*/ 0 w 95250"/>
                    <a:gd name="connsiteY2" fmla="*/ 718185 h 723900"/>
                    <a:gd name="connsiteX3" fmla="*/ 95250 w 95250"/>
                    <a:gd name="connsiteY3" fmla="*/ 723900 h 723900"/>
                    <a:gd name="connsiteX4" fmla="*/ 87630 w 95250"/>
                    <a:gd name="connsiteY4" fmla="*/ 0 h 723900"/>
                    <a:gd name="connsiteX0" fmla="*/ 87630 w 95250"/>
                    <a:gd name="connsiteY0" fmla="*/ 0 h 723900"/>
                    <a:gd name="connsiteX1" fmla="*/ 0 w 95250"/>
                    <a:gd name="connsiteY1" fmla="*/ 15240 h 723900"/>
                    <a:gd name="connsiteX2" fmla="*/ 0 w 95250"/>
                    <a:gd name="connsiteY2" fmla="*/ 718185 h 723900"/>
                    <a:gd name="connsiteX3" fmla="*/ 95250 w 95250"/>
                    <a:gd name="connsiteY3" fmla="*/ 723900 h 723900"/>
                    <a:gd name="connsiteX4" fmla="*/ 87630 w 95250"/>
                    <a:gd name="connsiteY4" fmla="*/ 0 h 723900"/>
                    <a:gd name="connsiteX0" fmla="*/ 87630 w 91440"/>
                    <a:gd name="connsiteY0" fmla="*/ 0 h 718185"/>
                    <a:gd name="connsiteX1" fmla="*/ 0 w 91440"/>
                    <a:gd name="connsiteY1" fmla="*/ 15240 h 718185"/>
                    <a:gd name="connsiteX2" fmla="*/ 0 w 91440"/>
                    <a:gd name="connsiteY2" fmla="*/ 718185 h 718185"/>
                    <a:gd name="connsiteX3" fmla="*/ 91440 w 91440"/>
                    <a:gd name="connsiteY3" fmla="*/ 681990 h 718185"/>
                    <a:gd name="connsiteX4" fmla="*/ 87630 w 91440"/>
                    <a:gd name="connsiteY4" fmla="*/ 0 h 718185"/>
                    <a:gd name="connsiteX0" fmla="*/ 87630 w 97155"/>
                    <a:gd name="connsiteY0" fmla="*/ 0 h 718185"/>
                    <a:gd name="connsiteX1" fmla="*/ 0 w 97155"/>
                    <a:gd name="connsiteY1" fmla="*/ 15240 h 718185"/>
                    <a:gd name="connsiteX2" fmla="*/ 0 w 97155"/>
                    <a:gd name="connsiteY2" fmla="*/ 718185 h 718185"/>
                    <a:gd name="connsiteX3" fmla="*/ 97155 w 97155"/>
                    <a:gd name="connsiteY3" fmla="*/ 683895 h 718185"/>
                    <a:gd name="connsiteX4" fmla="*/ 87630 w 97155"/>
                    <a:gd name="connsiteY4" fmla="*/ 0 h 718185"/>
                    <a:gd name="connsiteX0" fmla="*/ 87630 w 97155"/>
                    <a:gd name="connsiteY0" fmla="*/ 0 h 683895"/>
                    <a:gd name="connsiteX1" fmla="*/ 0 w 97155"/>
                    <a:gd name="connsiteY1" fmla="*/ 15240 h 683895"/>
                    <a:gd name="connsiteX2" fmla="*/ 9525 w 97155"/>
                    <a:gd name="connsiteY2" fmla="*/ 655320 h 683895"/>
                    <a:gd name="connsiteX3" fmla="*/ 97155 w 97155"/>
                    <a:gd name="connsiteY3" fmla="*/ 683895 h 683895"/>
                    <a:gd name="connsiteX4" fmla="*/ 87630 w 97155"/>
                    <a:gd name="connsiteY4" fmla="*/ 0 h 683895"/>
                    <a:gd name="connsiteX0" fmla="*/ 87630 w 97155"/>
                    <a:gd name="connsiteY0" fmla="*/ 0 h 691515"/>
                    <a:gd name="connsiteX1" fmla="*/ 0 w 97155"/>
                    <a:gd name="connsiteY1" fmla="*/ 15240 h 691515"/>
                    <a:gd name="connsiteX2" fmla="*/ 5715 w 97155"/>
                    <a:gd name="connsiteY2" fmla="*/ 691515 h 691515"/>
                    <a:gd name="connsiteX3" fmla="*/ 97155 w 97155"/>
                    <a:gd name="connsiteY3" fmla="*/ 683895 h 691515"/>
                    <a:gd name="connsiteX4" fmla="*/ 87630 w 97155"/>
                    <a:gd name="connsiteY4" fmla="*/ 0 h 691515"/>
                    <a:gd name="connsiteX0" fmla="*/ 87630 w 97155"/>
                    <a:gd name="connsiteY0" fmla="*/ 0 h 689610"/>
                    <a:gd name="connsiteX1" fmla="*/ 0 w 97155"/>
                    <a:gd name="connsiteY1" fmla="*/ 15240 h 689610"/>
                    <a:gd name="connsiteX2" fmla="*/ 1905 w 97155"/>
                    <a:gd name="connsiteY2" fmla="*/ 689610 h 689610"/>
                    <a:gd name="connsiteX3" fmla="*/ 97155 w 97155"/>
                    <a:gd name="connsiteY3" fmla="*/ 683895 h 689610"/>
                    <a:gd name="connsiteX4" fmla="*/ 87630 w 97155"/>
                    <a:gd name="connsiteY4" fmla="*/ 0 h 689610"/>
                    <a:gd name="connsiteX0" fmla="*/ 89535 w 99060"/>
                    <a:gd name="connsiteY0" fmla="*/ 0 h 697230"/>
                    <a:gd name="connsiteX1" fmla="*/ 1905 w 99060"/>
                    <a:gd name="connsiteY1" fmla="*/ 15240 h 697230"/>
                    <a:gd name="connsiteX2" fmla="*/ 0 w 99060"/>
                    <a:gd name="connsiteY2" fmla="*/ 697230 h 697230"/>
                    <a:gd name="connsiteX3" fmla="*/ 99060 w 99060"/>
                    <a:gd name="connsiteY3" fmla="*/ 683895 h 697230"/>
                    <a:gd name="connsiteX4" fmla="*/ 89535 w 99060"/>
                    <a:gd name="connsiteY4" fmla="*/ 0 h 697230"/>
                    <a:gd name="connsiteX0" fmla="*/ 87630 w 97155"/>
                    <a:gd name="connsiteY0" fmla="*/ 0 h 697230"/>
                    <a:gd name="connsiteX1" fmla="*/ 0 w 97155"/>
                    <a:gd name="connsiteY1" fmla="*/ 15240 h 697230"/>
                    <a:gd name="connsiteX2" fmla="*/ 0 w 97155"/>
                    <a:gd name="connsiteY2" fmla="*/ 697230 h 697230"/>
                    <a:gd name="connsiteX3" fmla="*/ 97155 w 97155"/>
                    <a:gd name="connsiteY3" fmla="*/ 683895 h 697230"/>
                    <a:gd name="connsiteX4" fmla="*/ 87630 w 97155"/>
                    <a:gd name="connsiteY4" fmla="*/ 0 h 697230"/>
                    <a:gd name="connsiteX0" fmla="*/ 87630 w 97155"/>
                    <a:gd name="connsiteY0" fmla="*/ 0 h 683895"/>
                    <a:gd name="connsiteX1" fmla="*/ 0 w 97155"/>
                    <a:gd name="connsiteY1" fmla="*/ 15240 h 683895"/>
                    <a:gd name="connsiteX2" fmla="*/ 0 w 97155"/>
                    <a:gd name="connsiteY2" fmla="*/ 682096 h 683895"/>
                    <a:gd name="connsiteX3" fmla="*/ 97155 w 97155"/>
                    <a:gd name="connsiteY3" fmla="*/ 683895 h 683895"/>
                    <a:gd name="connsiteX4" fmla="*/ 87630 w 97155"/>
                    <a:gd name="connsiteY4" fmla="*/ 0 h 683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5" h="683895">
                      <a:moveTo>
                        <a:pt x="87630" y="0"/>
                      </a:moveTo>
                      <a:lnTo>
                        <a:pt x="0" y="15240"/>
                      </a:lnTo>
                      <a:lnTo>
                        <a:pt x="0" y="682096"/>
                      </a:lnTo>
                      <a:lnTo>
                        <a:pt x="97155" y="683895"/>
                      </a:lnTo>
                      <a:lnTo>
                        <a:pt x="87630" y="0"/>
                      </a:lnTo>
                      <a:close/>
                    </a:path>
                  </a:pathLst>
                </a:custGeom>
                <a:solidFill>
                  <a:srgbClr val="CC0099">
                    <a:alpha val="80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8" name="フリーフォーム: 図形 57">
                  <a:extLst>
                    <a:ext uri="{FF2B5EF4-FFF2-40B4-BE49-F238E27FC236}">
                      <a16:creationId xmlns:a16="http://schemas.microsoft.com/office/drawing/2014/main" id="{8AD66B57-EE68-449D-A4C6-D9B7139EB6F7}"/>
                    </a:ext>
                  </a:extLst>
                </p:cNvPr>
                <p:cNvSpPr/>
                <p:nvPr/>
              </p:nvSpPr>
              <p:spPr>
                <a:xfrm>
                  <a:off x="3591344" y="1680496"/>
                  <a:ext cx="2444117" cy="1467553"/>
                </a:xfrm>
                <a:custGeom>
                  <a:avLst/>
                  <a:gdLst>
                    <a:gd name="connsiteX0" fmla="*/ 0 w 2145030"/>
                    <a:gd name="connsiteY0" fmla="*/ 0 h 525780"/>
                    <a:gd name="connsiteX1" fmla="*/ 2137410 w 2145030"/>
                    <a:gd name="connsiteY1" fmla="*/ 87630 h 525780"/>
                    <a:gd name="connsiteX2" fmla="*/ 2145030 w 2145030"/>
                    <a:gd name="connsiteY2" fmla="*/ 518160 h 525780"/>
                    <a:gd name="connsiteX3" fmla="*/ 0 w 2145030"/>
                    <a:gd name="connsiteY3" fmla="*/ 525780 h 525780"/>
                    <a:gd name="connsiteX4" fmla="*/ 0 w 2145030"/>
                    <a:gd name="connsiteY4" fmla="*/ 0 h 525780"/>
                    <a:gd name="connsiteX0" fmla="*/ 0 w 2145030"/>
                    <a:gd name="connsiteY0" fmla="*/ 0 h 525780"/>
                    <a:gd name="connsiteX1" fmla="*/ 2137410 w 2145030"/>
                    <a:gd name="connsiteY1" fmla="*/ 87630 h 525780"/>
                    <a:gd name="connsiteX2" fmla="*/ 2145030 w 2145030"/>
                    <a:gd name="connsiteY2" fmla="*/ 518160 h 525780"/>
                    <a:gd name="connsiteX3" fmla="*/ 412724 w 2145030"/>
                    <a:gd name="connsiteY3" fmla="*/ 523046 h 525780"/>
                    <a:gd name="connsiteX4" fmla="*/ 0 w 2145030"/>
                    <a:gd name="connsiteY4" fmla="*/ 525780 h 525780"/>
                    <a:gd name="connsiteX5" fmla="*/ 0 w 2145030"/>
                    <a:gd name="connsiteY5" fmla="*/ 0 h 525780"/>
                    <a:gd name="connsiteX0" fmla="*/ 0 w 2145030"/>
                    <a:gd name="connsiteY0" fmla="*/ 0 h 525780"/>
                    <a:gd name="connsiteX1" fmla="*/ 2137410 w 2145030"/>
                    <a:gd name="connsiteY1" fmla="*/ 87630 h 525780"/>
                    <a:gd name="connsiteX2" fmla="*/ 2145030 w 2145030"/>
                    <a:gd name="connsiteY2" fmla="*/ 518160 h 525780"/>
                    <a:gd name="connsiteX3" fmla="*/ 488924 w 2145030"/>
                    <a:gd name="connsiteY3" fmla="*/ 523046 h 525780"/>
                    <a:gd name="connsiteX4" fmla="*/ 412724 w 2145030"/>
                    <a:gd name="connsiteY4" fmla="*/ 523046 h 525780"/>
                    <a:gd name="connsiteX5" fmla="*/ 0 w 2145030"/>
                    <a:gd name="connsiteY5" fmla="*/ 525780 h 525780"/>
                    <a:gd name="connsiteX6" fmla="*/ 0 w 2145030"/>
                    <a:gd name="connsiteY6" fmla="*/ 0 h 525780"/>
                    <a:gd name="connsiteX0" fmla="*/ 0 w 2145030"/>
                    <a:gd name="connsiteY0" fmla="*/ 0 h 525780"/>
                    <a:gd name="connsiteX1" fmla="*/ 2137410 w 2145030"/>
                    <a:gd name="connsiteY1" fmla="*/ 87630 h 525780"/>
                    <a:gd name="connsiteX2" fmla="*/ 2145030 w 2145030"/>
                    <a:gd name="connsiteY2" fmla="*/ 518160 h 525780"/>
                    <a:gd name="connsiteX3" fmla="*/ 487019 w 2145030"/>
                    <a:gd name="connsiteY3" fmla="*/ 430525 h 525780"/>
                    <a:gd name="connsiteX4" fmla="*/ 412724 w 2145030"/>
                    <a:gd name="connsiteY4" fmla="*/ 523046 h 525780"/>
                    <a:gd name="connsiteX5" fmla="*/ 0 w 2145030"/>
                    <a:gd name="connsiteY5" fmla="*/ 525780 h 525780"/>
                    <a:gd name="connsiteX6" fmla="*/ 0 w 2145030"/>
                    <a:gd name="connsiteY6" fmla="*/ 0 h 525780"/>
                    <a:gd name="connsiteX0" fmla="*/ 0 w 2145030"/>
                    <a:gd name="connsiteY0" fmla="*/ 0 h 525780"/>
                    <a:gd name="connsiteX1" fmla="*/ 2137410 w 2145030"/>
                    <a:gd name="connsiteY1" fmla="*/ 87630 h 525780"/>
                    <a:gd name="connsiteX2" fmla="*/ 2145030 w 2145030"/>
                    <a:gd name="connsiteY2" fmla="*/ 518160 h 525780"/>
                    <a:gd name="connsiteX3" fmla="*/ 487019 w 2145030"/>
                    <a:gd name="connsiteY3" fmla="*/ 430525 h 525780"/>
                    <a:gd name="connsiteX4" fmla="*/ 502259 w 2145030"/>
                    <a:gd name="connsiteY4" fmla="*/ 520284 h 525780"/>
                    <a:gd name="connsiteX5" fmla="*/ 0 w 2145030"/>
                    <a:gd name="connsiteY5" fmla="*/ 525780 h 525780"/>
                    <a:gd name="connsiteX6" fmla="*/ 0 w 2145030"/>
                    <a:gd name="connsiteY6" fmla="*/ 0 h 525780"/>
                    <a:gd name="connsiteX0" fmla="*/ 0 w 2145030"/>
                    <a:gd name="connsiteY0" fmla="*/ 0 h 525780"/>
                    <a:gd name="connsiteX1" fmla="*/ 2137410 w 2145030"/>
                    <a:gd name="connsiteY1" fmla="*/ 87630 h 525780"/>
                    <a:gd name="connsiteX2" fmla="*/ 2145030 w 2145030"/>
                    <a:gd name="connsiteY2" fmla="*/ 518160 h 525780"/>
                    <a:gd name="connsiteX3" fmla="*/ 506069 w 2145030"/>
                    <a:gd name="connsiteY3" fmla="*/ 482999 h 525780"/>
                    <a:gd name="connsiteX4" fmla="*/ 502259 w 2145030"/>
                    <a:gd name="connsiteY4" fmla="*/ 520284 h 525780"/>
                    <a:gd name="connsiteX5" fmla="*/ 0 w 2145030"/>
                    <a:gd name="connsiteY5" fmla="*/ 525780 h 525780"/>
                    <a:gd name="connsiteX6" fmla="*/ 0 w 2145030"/>
                    <a:gd name="connsiteY6" fmla="*/ 0 h 525780"/>
                    <a:gd name="connsiteX0" fmla="*/ 0 w 2137410"/>
                    <a:gd name="connsiteY0" fmla="*/ 0 h 525780"/>
                    <a:gd name="connsiteX1" fmla="*/ 2137410 w 2137410"/>
                    <a:gd name="connsiteY1" fmla="*/ 87630 h 525780"/>
                    <a:gd name="connsiteX2" fmla="*/ 2131695 w 2137410"/>
                    <a:gd name="connsiteY2" fmla="*/ 493304 h 525780"/>
                    <a:gd name="connsiteX3" fmla="*/ 506069 w 2137410"/>
                    <a:gd name="connsiteY3" fmla="*/ 482999 h 525780"/>
                    <a:gd name="connsiteX4" fmla="*/ 502259 w 2137410"/>
                    <a:gd name="connsiteY4" fmla="*/ 520284 h 525780"/>
                    <a:gd name="connsiteX5" fmla="*/ 0 w 2137410"/>
                    <a:gd name="connsiteY5" fmla="*/ 525780 h 525780"/>
                    <a:gd name="connsiteX6" fmla="*/ 0 w 2137410"/>
                    <a:gd name="connsiteY6" fmla="*/ 0 h 525780"/>
                    <a:gd name="connsiteX0" fmla="*/ 0 w 2139315"/>
                    <a:gd name="connsiteY0" fmla="*/ 0 h 525780"/>
                    <a:gd name="connsiteX1" fmla="*/ 2137410 w 2139315"/>
                    <a:gd name="connsiteY1" fmla="*/ 87630 h 525780"/>
                    <a:gd name="connsiteX2" fmla="*/ 2139315 w 2139315"/>
                    <a:gd name="connsiteY2" fmla="*/ 487781 h 525780"/>
                    <a:gd name="connsiteX3" fmla="*/ 506069 w 2139315"/>
                    <a:gd name="connsiteY3" fmla="*/ 482999 h 525780"/>
                    <a:gd name="connsiteX4" fmla="*/ 502259 w 2139315"/>
                    <a:gd name="connsiteY4" fmla="*/ 520284 h 525780"/>
                    <a:gd name="connsiteX5" fmla="*/ 0 w 2139315"/>
                    <a:gd name="connsiteY5" fmla="*/ 525780 h 525780"/>
                    <a:gd name="connsiteX6" fmla="*/ 0 w 2139315"/>
                    <a:gd name="connsiteY6" fmla="*/ 0 h 525780"/>
                    <a:gd name="connsiteX0" fmla="*/ 0 w 2137410"/>
                    <a:gd name="connsiteY0" fmla="*/ 0 h 525780"/>
                    <a:gd name="connsiteX1" fmla="*/ 2137410 w 2137410"/>
                    <a:gd name="connsiteY1" fmla="*/ 87630 h 525780"/>
                    <a:gd name="connsiteX2" fmla="*/ 2135505 w 2137410"/>
                    <a:gd name="connsiteY2" fmla="*/ 486400 h 525780"/>
                    <a:gd name="connsiteX3" fmla="*/ 506069 w 2137410"/>
                    <a:gd name="connsiteY3" fmla="*/ 482999 h 525780"/>
                    <a:gd name="connsiteX4" fmla="*/ 502259 w 2137410"/>
                    <a:gd name="connsiteY4" fmla="*/ 520284 h 525780"/>
                    <a:gd name="connsiteX5" fmla="*/ 0 w 2137410"/>
                    <a:gd name="connsiteY5" fmla="*/ 525780 h 525780"/>
                    <a:gd name="connsiteX6" fmla="*/ 0 w 2137410"/>
                    <a:gd name="connsiteY6" fmla="*/ 0 h 525780"/>
                    <a:gd name="connsiteX0" fmla="*/ 0 w 2137410"/>
                    <a:gd name="connsiteY0" fmla="*/ 0 h 525780"/>
                    <a:gd name="connsiteX1" fmla="*/ 2137410 w 2137410"/>
                    <a:gd name="connsiteY1" fmla="*/ 87630 h 525780"/>
                    <a:gd name="connsiteX2" fmla="*/ 2135505 w 2137410"/>
                    <a:gd name="connsiteY2" fmla="*/ 486400 h 525780"/>
                    <a:gd name="connsiteX3" fmla="*/ 496544 w 2137410"/>
                    <a:gd name="connsiteY3" fmla="*/ 480237 h 525780"/>
                    <a:gd name="connsiteX4" fmla="*/ 502259 w 2137410"/>
                    <a:gd name="connsiteY4" fmla="*/ 520284 h 525780"/>
                    <a:gd name="connsiteX5" fmla="*/ 0 w 2137410"/>
                    <a:gd name="connsiteY5" fmla="*/ 525780 h 525780"/>
                    <a:gd name="connsiteX6" fmla="*/ 0 w 2137410"/>
                    <a:gd name="connsiteY6" fmla="*/ 0 h 525780"/>
                    <a:gd name="connsiteX0" fmla="*/ 0 w 2137410"/>
                    <a:gd name="connsiteY0" fmla="*/ 0 h 525780"/>
                    <a:gd name="connsiteX1" fmla="*/ 2137410 w 2137410"/>
                    <a:gd name="connsiteY1" fmla="*/ 87630 h 525780"/>
                    <a:gd name="connsiteX2" fmla="*/ 2135505 w 2137410"/>
                    <a:gd name="connsiteY2" fmla="*/ 486400 h 525780"/>
                    <a:gd name="connsiteX3" fmla="*/ 498449 w 2137410"/>
                    <a:gd name="connsiteY3" fmla="*/ 480237 h 525780"/>
                    <a:gd name="connsiteX4" fmla="*/ 502259 w 2137410"/>
                    <a:gd name="connsiteY4" fmla="*/ 520284 h 525780"/>
                    <a:gd name="connsiteX5" fmla="*/ 0 w 2137410"/>
                    <a:gd name="connsiteY5" fmla="*/ 525780 h 525780"/>
                    <a:gd name="connsiteX6" fmla="*/ 0 w 2137410"/>
                    <a:gd name="connsiteY6" fmla="*/ 0 h 525780"/>
                    <a:gd name="connsiteX0" fmla="*/ 0 w 2137410"/>
                    <a:gd name="connsiteY0" fmla="*/ 0 h 525780"/>
                    <a:gd name="connsiteX1" fmla="*/ 2137410 w 2137410"/>
                    <a:gd name="connsiteY1" fmla="*/ 87630 h 525780"/>
                    <a:gd name="connsiteX2" fmla="*/ 2135505 w 2137410"/>
                    <a:gd name="connsiteY2" fmla="*/ 486400 h 525780"/>
                    <a:gd name="connsiteX3" fmla="*/ 500354 w 2137410"/>
                    <a:gd name="connsiteY3" fmla="*/ 480237 h 525780"/>
                    <a:gd name="connsiteX4" fmla="*/ 502259 w 2137410"/>
                    <a:gd name="connsiteY4" fmla="*/ 520284 h 525780"/>
                    <a:gd name="connsiteX5" fmla="*/ 0 w 2137410"/>
                    <a:gd name="connsiteY5" fmla="*/ 525780 h 525780"/>
                    <a:gd name="connsiteX6" fmla="*/ 0 w 2137410"/>
                    <a:gd name="connsiteY6" fmla="*/ 0 h 525780"/>
                    <a:gd name="connsiteX0" fmla="*/ 0 w 2137410"/>
                    <a:gd name="connsiteY0" fmla="*/ 0 h 525780"/>
                    <a:gd name="connsiteX1" fmla="*/ 2137410 w 2137410"/>
                    <a:gd name="connsiteY1" fmla="*/ 87630 h 525780"/>
                    <a:gd name="connsiteX2" fmla="*/ 2135505 w 2137410"/>
                    <a:gd name="connsiteY2" fmla="*/ 486400 h 525780"/>
                    <a:gd name="connsiteX3" fmla="*/ 506069 w 2137410"/>
                    <a:gd name="connsiteY3" fmla="*/ 480237 h 525780"/>
                    <a:gd name="connsiteX4" fmla="*/ 502259 w 2137410"/>
                    <a:gd name="connsiteY4" fmla="*/ 520284 h 525780"/>
                    <a:gd name="connsiteX5" fmla="*/ 0 w 2137410"/>
                    <a:gd name="connsiteY5" fmla="*/ 525780 h 525780"/>
                    <a:gd name="connsiteX6" fmla="*/ 0 w 2137410"/>
                    <a:gd name="connsiteY6" fmla="*/ 0 h 525780"/>
                    <a:gd name="connsiteX0" fmla="*/ 0 w 2137410"/>
                    <a:gd name="connsiteY0" fmla="*/ 0 h 525780"/>
                    <a:gd name="connsiteX1" fmla="*/ 2137410 w 2137410"/>
                    <a:gd name="connsiteY1" fmla="*/ 87630 h 525780"/>
                    <a:gd name="connsiteX2" fmla="*/ 2135505 w 2137410"/>
                    <a:gd name="connsiteY2" fmla="*/ 486400 h 525780"/>
                    <a:gd name="connsiteX3" fmla="*/ 498449 w 2137410"/>
                    <a:gd name="connsiteY3" fmla="*/ 478856 h 525780"/>
                    <a:gd name="connsiteX4" fmla="*/ 502259 w 2137410"/>
                    <a:gd name="connsiteY4" fmla="*/ 520284 h 525780"/>
                    <a:gd name="connsiteX5" fmla="*/ 0 w 2137410"/>
                    <a:gd name="connsiteY5" fmla="*/ 525780 h 525780"/>
                    <a:gd name="connsiteX6" fmla="*/ 0 w 2137410"/>
                    <a:gd name="connsiteY6" fmla="*/ 0 h 525780"/>
                    <a:gd name="connsiteX0" fmla="*/ 0 w 2137410"/>
                    <a:gd name="connsiteY0" fmla="*/ 0 h 525780"/>
                    <a:gd name="connsiteX1" fmla="*/ 2137410 w 2137410"/>
                    <a:gd name="connsiteY1" fmla="*/ 87630 h 525780"/>
                    <a:gd name="connsiteX2" fmla="*/ 2135505 w 2137410"/>
                    <a:gd name="connsiteY2" fmla="*/ 486400 h 525780"/>
                    <a:gd name="connsiteX3" fmla="*/ 506069 w 2137410"/>
                    <a:gd name="connsiteY3" fmla="*/ 477475 h 525780"/>
                    <a:gd name="connsiteX4" fmla="*/ 502259 w 2137410"/>
                    <a:gd name="connsiteY4" fmla="*/ 520284 h 525780"/>
                    <a:gd name="connsiteX5" fmla="*/ 0 w 2137410"/>
                    <a:gd name="connsiteY5" fmla="*/ 525780 h 525780"/>
                    <a:gd name="connsiteX6" fmla="*/ 0 w 2137410"/>
                    <a:gd name="connsiteY6" fmla="*/ 0 h 525780"/>
                    <a:gd name="connsiteX0" fmla="*/ 0 w 2137410"/>
                    <a:gd name="connsiteY0" fmla="*/ 0 h 520284"/>
                    <a:gd name="connsiteX1" fmla="*/ 2137410 w 2137410"/>
                    <a:gd name="connsiteY1" fmla="*/ 87630 h 520284"/>
                    <a:gd name="connsiteX2" fmla="*/ 2135505 w 2137410"/>
                    <a:gd name="connsiteY2" fmla="*/ 486400 h 520284"/>
                    <a:gd name="connsiteX3" fmla="*/ 506069 w 2137410"/>
                    <a:gd name="connsiteY3" fmla="*/ 477475 h 520284"/>
                    <a:gd name="connsiteX4" fmla="*/ 502259 w 2137410"/>
                    <a:gd name="connsiteY4" fmla="*/ 520284 h 520284"/>
                    <a:gd name="connsiteX5" fmla="*/ 19050 w 2137410"/>
                    <a:gd name="connsiteY5" fmla="*/ 496781 h 520284"/>
                    <a:gd name="connsiteX6" fmla="*/ 0 w 2137410"/>
                    <a:gd name="connsiteY6" fmla="*/ 0 h 520284"/>
                    <a:gd name="connsiteX0" fmla="*/ 0 w 2137410"/>
                    <a:gd name="connsiteY0" fmla="*/ 0 h 520284"/>
                    <a:gd name="connsiteX1" fmla="*/ 2137410 w 2137410"/>
                    <a:gd name="connsiteY1" fmla="*/ 87630 h 520284"/>
                    <a:gd name="connsiteX2" fmla="*/ 2135505 w 2137410"/>
                    <a:gd name="connsiteY2" fmla="*/ 486400 h 520284"/>
                    <a:gd name="connsiteX3" fmla="*/ 506069 w 2137410"/>
                    <a:gd name="connsiteY3" fmla="*/ 477475 h 520284"/>
                    <a:gd name="connsiteX4" fmla="*/ 502259 w 2137410"/>
                    <a:gd name="connsiteY4" fmla="*/ 520284 h 520284"/>
                    <a:gd name="connsiteX5" fmla="*/ 24765 w 2137410"/>
                    <a:gd name="connsiteY5" fmla="*/ 453973 h 520284"/>
                    <a:gd name="connsiteX6" fmla="*/ 0 w 2137410"/>
                    <a:gd name="connsiteY6" fmla="*/ 0 h 520284"/>
                    <a:gd name="connsiteX0" fmla="*/ 0 w 2137410"/>
                    <a:gd name="connsiteY0" fmla="*/ 0 h 520284"/>
                    <a:gd name="connsiteX1" fmla="*/ 2137410 w 2137410"/>
                    <a:gd name="connsiteY1" fmla="*/ 87630 h 520284"/>
                    <a:gd name="connsiteX2" fmla="*/ 2135505 w 2137410"/>
                    <a:gd name="connsiteY2" fmla="*/ 486400 h 520284"/>
                    <a:gd name="connsiteX3" fmla="*/ 506069 w 2137410"/>
                    <a:gd name="connsiteY3" fmla="*/ 477475 h 520284"/>
                    <a:gd name="connsiteX4" fmla="*/ 502259 w 2137410"/>
                    <a:gd name="connsiteY4" fmla="*/ 520284 h 520284"/>
                    <a:gd name="connsiteX5" fmla="*/ 224790 w 2137410"/>
                    <a:gd name="connsiteY5" fmla="*/ 362833 h 520284"/>
                    <a:gd name="connsiteX6" fmla="*/ 0 w 2137410"/>
                    <a:gd name="connsiteY6" fmla="*/ 0 h 520284"/>
                    <a:gd name="connsiteX0" fmla="*/ 0 w 2137410"/>
                    <a:gd name="connsiteY0" fmla="*/ 0 h 520284"/>
                    <a:gd name="connsiteX1" fmla="*/ 2137410 w 2137410"/>
                    <a:gd name="connsiteY1" fmla="*/ 87630 h 520284"/>
                    <a:gd name="connsiteX2" fmla="*/ 2135505 w 2137410"/>
                    <a:gd name="connsiteY2" fmla="*/ 486400 h 520284"/>
                    <a:gd name="connsiteX3" fmla="*/ 506069 w 2137410"/>
                    <a:gd name="connsiteY3" fmla="*/ 477475 h 520284"/>
                    <a:gd name="connsiteX4" fmla="*/ 502259 w 2137410"/>
                    <a:gd name="connsiteY4" fmla="*/ 520284 h 520284"/>
                    <a:gd name="connsiteX5" fmla="*/ 15240 w 2137410"/>
                    <a:gd name="connsiteY5" fmla="*/ 495401 h 520284"/>
                    <a:gd name="connsiteX6" fmla="*/ 0 w 2137410"/>
                    <a:gd name="connsiteY6" fmla="*/ 0 h 520284"/>
                    <a:gd name="connsiteX0" fmla="*/ 0 w 2137410"/>
                    <a:gd name="connsiteY0" fmla="*/ 0 h 498189"/>
                    <a:gd name="connsiteX1" fmla="*/ 2137410 w 2137410"/>
                    <a:gd name="connsiteY1" fmla="*/ 87630 h 498189"/>
                    <a:gd name="connsiteX2" fmla="*/ 2135505 w 2137410"/>
                    <a:gd name="connsiteY2" fmla="*/ 486400 h 498189"/>
                    <a:gd name="connsiteX3" fmla="*/ 506069 w 2137410"/>
                    <a:gd name="connsiteY3" fmla="*/ 477475 h 498189"/>
                    <a:gd name="connsiteX4" fmla="*/ 506069 w 2137410"/>
                    <a:gd name="connsiteY4" fmla="*/ 498189 h 498189"/>
                    <a:gd name="connsiteX5" fmla="*/ 15240 w 2137410"/>
                    <a:gd name="connsiteY5" fmla="*/ 495401 h 498189"/>
                    <a:gd name="connsiteX6" fmla="*/ 0 w 2137410"/>
                    <a:gd name="connsiteY6" fmla="*/ 0 h 498189"/>
                    <a:gd name="connsiteX0" fmla="*/ 0 w 2436495"/>
                    <a:gd name="connsiteY0" fmla="*/ 0 h 498189"/>
                    <a:gd name="connsiteX1" fmla="*/ 2436495 w 2436495"/>
                    <a:gd name="connsiteY1" fmla="*/ 102820 h 498189"/>
                    <a:gd name="connsiteX2" fmla="*/ 2135505 w 2436495"/>
                    <a:gd name="connsiteY2" fmla="*/ 486400 h 498189"/>
                    <a:gd name="connsiteX3" fmla="*/ 506069 w 2436495"/>
                    <a:gd name="connsiteY3" fmla="*/ 477475 h 498189"/>
                    <a:gd name="connsiteX4" fmla="*/ 506069 w 2436495"/>
                    <a:gd name="connsiteY4" fmla="*/ 498189 h 498189"/>
                    <a:gd name="connsiteX5" fmla="*/ 15240 w 2436495"/>
                    <a:gd name="connsiteY5" fmla="*/ 495401 h 498189"/>
                    <a:gd name="connsiteX6" fmla="*/ 0 w 2436495"/>
                    <a:gd name="connsiteY6" fmla="*/ 0 h 498189"/>
                    <a:gd name="connsiteX0" fmla="*/ 0 w 2444115"/>
                    <a:gd name="connsiteY0" fmla="*/ 0 h 498189"/>
                    <a:gd name="connsiteX1" fmla="*/ 2436495 w 2444115"/>
                    <a:gd name="connsiteY1" fmla="*/ 102820 h 498189"/>
                    <a:gd name="connsiteX2" fmla="*/ 2444115 w 2444115"/>
                    <a:gd name="connsiteY2" fmla="*/ 485019 h 498189"/>
                    <a:gd name="connsiteX3" fmla="*/ 506069 w 2444115"/>
                    <a:gd name="connsiteY3" fmla="*/ 477475 h 498189"/>
                    <a:gd name="connsiteX4" fmla="*/ 506069 w 2444115"/>
                    <a:gd name="connsiteY4" fmla="*/ 498189 h 498189"/>
                    <a:gd name="connsiteX5" fmla="*/ 15240 w 2444115"/>
                    <a:gd name="connsiteY5" fmla="*/ 495401 h 498189"/>
                    <a:gd name="connsiteX6" fmla="*/ 0 w 2444115"/>
                    <a:gd name="connsiteY6" fmla="*/ 0 h 498189"/>
                    <a:gd name="connsiteX0" fmla="*/ 0 w 2444115"/>
                    <a:gd name="connsiteY0" fmla="*/ 0 h 498189"/>
                    <a:gd name="connsiteX1" fmla="*/ 2436495 w 2444115"/>
                    <a:gd name="connsiteY1" fmla="*/ 102820 h 498189"/>
                    <a:gd name="connsiteX2" fmla="*/ 2444115 w 2444115"/>
                    <a:gd name="connsiteY2" fmla="*/ 485019 h 498189"/>
                    <a:gd name="connsiteX3" fmla="*/ 506069 w 2444115"/>
                    <a:gd name="connsiteY3" fmla="*/ 477475 h 498189"/>
                    <a:gd name="connsiteX4" fmla="*/ 506069 w 2444115"/>
                    <a:gd name="connsiteY4" fmla="*/ 498189 h 498189"/>
                    <a:gd name="connsiteX5" fmla="*/ 5715 w 2444115"/>
                    <a:gd name="connsiteY5" fmla="*/ 495401 h 498189"/>
                    <a:gd name="connsiteX6" fmla="*/ 0 w 2444115"/>
                    <a:gd name="connsiteY6" fmla="*/ 0 h 498189"/>
                    <a:gd name="connsiteX0" fmla="*/ 0 w 2444115"/>
                    <a:gd name="connsiteY0" fmla="*/ 0 h 498189"/>
                    <a:gd name="connsiteX1" fmla="*/ 2436495 w 2444115"/>
                    <a:gd name="connsiteY1" fmla="*/ 102820 h 498189"/>
                    <a:gd name="connsiteX2" fmla="*/ 2444115 w 2444115"/>
                    <a:gd name="connsiteY2" fmla="*/ 485019 h 498189"/>
                    <a:gd name="connsiteX3" fmla="*/ 506069 w 2444115"/>
                    <a:gd name="connsiteY3" fmla="*/ 477475 h 498189"/>
                    <a:gd name="connsiteX4" fmla="*/ 506069 w 2444115"/>
                    <a:gd name="connsiteY4" fmla="*/ 498189 h 498189"/>
                    <a:gd name="connsiteX5" fmla="*/ 0 w 2444115"/>
                    <a:gd name="connsiteY5" fmla="*/ 495401 h 498189"/>
                    <a:gd name="connsiteX6" fmla="*/ 0 w 2444115"/>
                    <a:gd name="connsiteY6" fmla="*/ 0 h 498189"/>
                    <a:gd name="connsiteX0" fmla="*/ 0 w 2444115"/>
                    <a:gd name="connsiteY0" fmla="*/ 0 h 498189"/>
                    <a:gd name="connsiteX1" fmla="*/ 2436495 w 2444115"/>
                    <a:gd name="connsiteY1" fmla="*/ 102820 h 498189"/>
                    <a:gd name="connsiteX2" fmla="*/ 2444115 w 2444115"/>
                    <a:gd name="connsiteY2" fmla="*/ 485019 h 498189"/>
                    <a:gd name="connsiteX3" fmla="*/ 506069 w 2444115"/>
                    <a:gd name="connsiteY3" fmla="*/ 498189 h 498189"/>
                    <a:gd name="connsiteX4" fmla="*/ 0 w 2444115"/>
                    <a:gd name="connsiteY4" fmla="*/ 495401 h 498189"/>
                    <a:gd name="connsiteX5" fmla="*/ 0 w 2444115"/>
                    <a:gd name="connsiteY5" fmla="*/ 0 h 498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4115" h="498189">
                      <a:moveTo>
                        <a:pt x="0" y="0"/>
                      </a:moveTo>
                      <a:lnTo>
                        <a:pt x="2436495" y="102820"/>
                      </a:lnTo>
                      <a:lnTo>
                        <a:pt x="2444115" y="485019"/>
                      </a:lnTo>
                      <a:lnTo>
                        <a:pt x="506069" y="498189"/>
                      </a:lnTo>
                      <a:lnTo>
                        <a:pt x="0" y="495401"/>
                      </a:lnTo>
                      <a:lnTo>
                        <a:pt x="0" y="0"/>
                      </a:lnTo>
                      <a:close/>
                    </a:path>
                  </a:pathLst>
                </a:custGeom>
                <a:solidFill>
                  <a:srgbClr val="FF99FF">
                    <a:alpha val="80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51" name="グループ化 50">
                <a:extLst>
                  <a:ext uri="{FF2B5EF4-FFF2-40B4-BE49-F238E27FC236}">
                    <a16:creationId xmlns:a16="http://schemas.microsoft.com/office/drawing/2014/main" id="{6FE6E3C4-E7E9-40CF-99DC-60E39D1909BD}"/>
                  </a:ext>
                </a:extLst>
              </p:cNvPr>
              <p:cNvGrpSpPr/>
              <p:nvPr/>
            </p:nvGrpSpPr>
            <p:grpSpPr>
              <a:xfrm>
                <a:off x="2733878" y="2047356"/>
                <a:ext cx="1751777" cy="1114188"/>
                <a:chOff x="3742725" y="1513593"/>
                <a:chExt cx="2602395" cy="1655208"/>
              </a:xfrm>
            </p:grpSpPr>
            <p:sp>
              <p:nvSpPr>
                <p:cNvPr id="55" name="フリーフォーム: 図形 54">
                  <a:extLst>
                    <a:ext uri="{FF2B5EF4-FFF2-40B4-BE49-F238E27FC236}">
                      <a16:creationId xmlns:a16="http://schemas.microsoft.com/office/drawing/2014/main" id="{7B1A0DC5-6A69-4CAE-A9C2-276C6AF68563}"/>
                    </a:ext>
                  </a:extLst>
                </p:cNvPr>
                <p:cNvSpPr/>
                <p:nvPr/>
              </p:nvSpPr>
              <p:spPr>
                <a:xfrm>
                  <a:off x="3742725" y="1513651"/>
                  <a:ext cx="169676" cy="1655150"/>
                </a:xfrm>
                <a:custGeom>
                  <a:avLst/>
                  <a:gdLst>
                    <a:gd name="connsiteX0" fmla="*/ 87630 w 95250"/>
                    <a:gd name="connsiteY0" fmla="*/ 0 h 739140"/>
                    <a:gd name="connsiteX1" fmla="*/ 0 w 95250"/>
                    <a:gd name="connsiteY1" fmla="*/ 30480 h 739140"/>
                    <a:gd name="connsiteX2" fmla="*/ 0 w 95250"/>
                    <a:gd name="connsiteY2" fmla="*/ 739140 h 739140"/>
                    <a:gd name="connsiteX3" fmla="*/ 95250 w 95250"/>
                    <a:gd name="connsiteY3" fmla="*/ 723900 h 739140"/>
                    <a:gd name="connsiteX4" fmla="*/ 87630 w 95250"/>
                    <a:gd name="connsiteY4" fmla="*/ 0 h 739140"/>
                    <a:gd name="connsiteX0" fmla="*/ 87630 w 95250"/>
                    <a:gd name="connsiteY0" fmla="*/ 0 h 723900"/>
                    <a:gd name="connsiteX1" fmla="*/ 0 w 95250"/>
                    <a:gd name="connsiteY1" fmla="*/ 30480 h 723900"/>
                    <a:gd name="connsiteX2" fmla="*/ 0 w 95250"/>
                    <a:gd name="connsiteY2" fmla="*/ 718185 h 723900"/>
                    <a:gd name="connsiteX3" fmla="*/ 95250 w 95250"/>
                    <a:gd name="connsiteY3" fmla="*/ 723900 h 723900"/>
                    <a:gd name="connsiteX4" fmla="*/ 87630 w 95250"/>
                    <a:gd name="connsiteY4" fmla="*/ 0 h 723900"/>
                    <a:gd name="connsiteX0" fmla="*/ 87630 w 95250"/>
                    <a:gd name="connsiteY0" fmla="*/ 0 h 723900"/>
                    <a:gd name="connsiteX1" fmla="*/ 0 w 95250"/>
                    <a:gd name="connsiteY1" fmla="*/ 15240 h 723900"/>
                    <a:gd name="connsiteX2" fmla="*/ 0 w 95250"/>
                    <a:gd name="connsiteY2" fmla="*/ 718185 h 723900"/>
                    <a:gd name="connsiteX3" fmla="*/ 95250 w 95250"/>
                    <a:gd name="connsiteY3" fmla="*/ 723900 h 723900"/>
                    <a:gd name="connsiteX4" fmla="*/ 87630 w 95250"/>
                    <a:gd name="connsiteY4" fmla="*/ 0 h 723900"/>
                    <a:gd name="connsiteX0" fmla="*/ 87630 w 91440"/>
                    <a:gd name="connsiteY0" fmla="*/ 0 h 718185"/>
                    <a:gd name="connsiteX1" fmla="*/ 0 w 91440"/>
                    <a:gd name="connsiteY1" fmla="*/ 15240 h 718185"/>
                    <a:gd name="connsiteX2" fmla="*/ 0 w 91440"/>
                    <a:gd name="connsiteY2" fmla="*/ 718185 h 718185"/>
                    <a:gd name="connsiteX3" fmla="*/ 91440 w 91440"/>
                    <a:gd name="connsiteY3" fmla="*/ 681990 h 718185"/>
                    <a:gd name="connsiteX4" fmla="*/ 87630 w 91440"/>
                    <a:gd name="connsiteY4" fmla="*/ 0 h 718185"/>
                    <a:gd name="connsiteX0" fmla="*/ 87630 w 97155"/>
                    <a:gd name="connsiteY0" fmla="*/ 0 h 718185"/>
                    <a:gd name="connsiteX1" fmla="*/ 0 w 97155"/>
                    <a:gd name="connsiteY1" fmla="*/ 15240 h 718185"/>
                    <a:gd name="connsiteX2" fmla="*/ 0 w 97155"/>
                    <a:gd name="connsiteY2" fmla="*/ 718185 h 718185"/>
                    <a:gd name="connsiteX3" fmla="*/ 97155 w 97155"/>
                    <a:gd name="connsiteY3" fmla="*/ 683895 h 718185"/>
                    <a:gd name="connsiteX4" fmla="*/ 87630 w 97155"/>
                    <a:gd name="connsiteY4" fmla="*/ 0 h 718185"/>
                    <a:gd name="connsiteX0" fmla="*/ 87630 w 97155"/>
                    <a:gd name="connsiteY0" fmla="*/ 0 h 683895"/>
                    <a:gd name="connsiteX1" fmla="*/ 0 w 97155"/>
                    <a:gd name="connsiteY1" fmla="*/ 15240 h 683895"/>
                    <a:gd name="connsiteX2" fmla="*/ 9525 w 97155"/>
                    <a:gd name="connsiteY2" fmla="*/ 655320 h 683895"/>
                    <a:gd name="connsiteX3" fmla="*/ 97155 w 97155"/>
                    <a:gd name="connsiteY3" fmla="*/ 683895 h 683895"/>
                    <a:gd name="connsiteX4" fmla="*/ 87630 w 97155"/>
                    <a:gd name="connsiteY4" fmla="*/ 0 h 683895"/>
                    <a:gd name="connsiteX0" fmla="*/ 87630 w 97155"/>
                    <a:gd name="connsiteY0" fmla="*/ 0 h 691515"/>
                    <a:gd name="connsiteX1" fmla="*/ 0 w 97155"/>
                    <a:gd name="connsiteY1" fmla="*/ 15240 h 691515"/>
                    <a:gd name="connsiteX2" fmla="*/ 5715 w 97155"/>
                    <a:gd name="connsiteY2" fmla="*/ 691515 h 691515"/>
                    <a:gd name="connsiteX3" fmla="*/ 97155 w 97155"/>
                    <a:gd name="connsiteY3" fmla="*/ 683895 h 691515"/>
                    <a:gd name="connsiteX4" fmla="*/ 87630 w 97155"/>
                    <a:gd name="connsiteY4" fmla="*/ 0 h 691515"/>
                    <a:gd name="connsiteX0" fmla="*/ 87630 w 97155"/>
                    <a:gd name="connsiteY0" fmla="*/ 0 h 689610"/>
                    <a:gd name="connsiteX1" fmla="*/ 0 w 97155"/>
                    <a:gd name="connsiteY1" fmla="*/ 15240 h 689610"/>
                    <a:gd name="connsiteX2" fmla="*/ 1905 w 97155"/>
                    <a:gd name="connsiteY2" fmla="*/ 689610 h 689610"/>
                    <a:gd name="connsiteX3" fmla="*/ 97155 w 97155"/>
                    <a:gd name="connsiteY3" fmla="*/ 683895 h 689610"/>
                    <a:gd name="connsiteX4" fmla="*/ 87630 w 97155"/>
                    <a:gd name="connsiteY4" fmla="*/ 0 h 689610"/>
                    <a:gd name="connsiteX0" fmla="*/ 89535 w 99060"/>
                    <a:gd name="connsiteY0" fmla="*/ 0 h 697230"/>
                    <a:gd name="connsiteX1" fmla="*/ 1905 w 99060"/>
                    <a:gd name="connsiteY1" fmla="*/ 15240 h 697230"/>
                    <a:gd name="connsiteX2" fmla="*/ 0 w 99060"/>
                    <a:gd name="connsiteY2" fmla="*/ 697230 h 697230"/>
                    <a:gd name="connsiteX3" fmla="*/ 99060 w 99060"/>
                    <a:gd name="connsiteY3" fmla="*/ 683895 h 697230"/>
                    <a:gd name="connsiteX4" fmla="*/ 89535 w 99060"/>
                    <a:gd name="connsiteY4" fmla="*/ 0 h 697230"/>
                    <a:gd name="connsiteX0" fmla="*/ 87630 w 97155"/>
                    <a:gd name="connsiteY0" fmla="*/ 0 h 697230"/>
                    <a:gd name="connsiteX1" fmla="*/ 0 w 97155"/>
                    <a:gd name="connsiteY1" fmla="*/ 15240 h 697230"/>
                    <a:gd name="connsiteX2" fmla="*/ 0 w 97155"/>
                    <a:gd name="connsiteY2" fmla="*/ 697230 h 697230"/>
                    <a:gd name="connsiteX3" fmla="*/ 97155 w 97155"/>
                    <a:gd name="connsiteY3" fmla="*/ 683895 h 697230"/>
                    <a:gd name="connsiteX4" fmla="*/ 87630 w 97155"/>
                    <a:gd name="connsiteY4" fmla="*/ 0 h 697230"/>
                    <a:gd name="connsiteX0" fmla="*/ 87630 w 97155"/>
                    <a:gd name="connsiteY0" fmla="*/ 0 h 683895"/>
                    <a:gd name="connsiteX1" fmla="*/ 0 w 97155"/>
                    <a:gd name="connsiteY1" fmla="*/ 15240 h 683895"/>
                    <a:gd name="connsiteX2" fmla="*/ 0 w 97155"/>
                    <a:gd name="connsiteY2" fmla="*/ 674590 h 683895"/>
                    <a:gd name="connsiteX3" fmla="*/ 97155 w 97155"/>
                    <a:gd name="connsiteY3" fmla="*/ 683895 h 683895"/>
                    <a:gd name="connsiteX4" fmla="*/ 87630 w 97155"/>
                    <a:gd name="connsiteY4" fmla="*/ 0 h 683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5" h="683895">
                      <a:moveTo>
                        <a:pt x="87630" y="0"/>
                      </a:moveTo>
                      <a:lnTo>
                        <a:pt x="0" y="15240"/>
                      </a:lnTo>
                      <a:lnTo>
                        <a:pt x="0" y="674590"/>
                      </a:lnTo>
                      <a:lnTo>
                        <a:pt x="97155" y="683895"/>
                      </a:lnTo>
                      <a:lnTo>
                        <a:pt x="87630" y="0"/>
                      </a:lnTo>
                      <a:close/>
                    </a:path>
                  </a:pathLst>
                </a:custGeom>
                <a:solidFill>
                  <a:srgbClr val="CC0099">
                    <a:alpha val="80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6" name="フリーフォーム: 図形 55">
                  <a:extLst>
                    <a:ext uri="{FF2B5EF4-FFF2-40B4-BE49-F238E27FC236}">
                      <a16:creationId xmlns:a16="http://schemas.microsoft.com/office/drawing/2014/main" id="{68D516DA-093F-48F1-9AD8-6D2A4165F9C5}"/>
                    </a:ext>
                  </a:extLst>
                </p:cNvPr>
                <p:cNvSpPr/>
                <p:nvPr/>
              </p:nvSpPr>
              <p:spPr>
                <a:xfrm>
                  <a:off x="3901004" y="1513593"/>
                  <a:ext cx="2444116" cy="1647935"/>
                </a:xfrm>
                <a:custGeom>
                  <a:avLst/>
                  <a:gdLst>
                    <a:gd name="connsiteX0" fmla="*/ 0 w 2145030"/>
                    <a:gd name="connsiteY0" fmla="*/ 0 h 525780"/>
                    <a:gd name="connsiteX1" fmla="*/ 2137410 w 2145030"/>
                    <a:gd name="connsiteY1" fmla="*/ 87630 h 525780"/>
                    <a:gd name="connsiteX2" fmla="*/ 2145030 w 2145030"/>
                    <a:gd name="connsiteY2" fmla="*/ 518160 h 525780"/>
                    <a:gd name="connsiteX3" fmla="*/ 0 w 2145030"/>
                    <a:gd name="connsiteY3" fmla="*/ 525780 h 525780"/>
                    <a:gd name="connsiteX4" fmla="*/ 0 w 2145030"/>
                    <a:gd name="connsiteY4" fmla="*/ 0 h 525780"/>
                    <a:gd name="connsiteX0" fmla="*/ 0 w 2145030"/>
                    <a:gd name="connsiteY0" fmla="*/ 0 h 525780"/>
                    <a:gd name="connsiteX1" fmla="*/ 2137410 w 2145030"/>
                    <a:gd name="connsiteY1" fmla="*/ 87630 h 525780"/>
                    <a:gd name="connsiteX2" fmla="*/ 2145030 w 2145030"/>
                    <a:gd name="connsiteY2" fmla="*/ 518160 h 525780"/>
                    <a:gd name="connsiteX3" fmla="*/ 412724 w 2145030"/>
                    <a:gd name="connsiteY3" fmla="*/ 523046 h 525780"/>
                    <a:gd name="connsiteX4" fmla="*/ 0 w 2145030"/>
                    <a:gd name="connsiteY4" fmla="*/ 525780 h 525780"/>
                    <a:gd name="connsiteX5" fmla="*/ 0 w 2145030"/>
                    <a:gd name="connsiteY5" fmla="*/ 0 h 525780"/>
                    <a:gd name="connsiteX0" fmla="*/ 0 w 2145030"/>
                    <a:gd name="connsiteY0" fmla="*/ 0 h 525780"/>
                    <a:gd name="connsiteX1" fmla="*/ 2137410 w 2145030"/>
                    <a:gd name="connsiteY1" fmla="*/ 87630 h 525780"/>
                    <a:gd name="connsiteX2" fmla="*/ 2145030 w 2145030"/>
                    <a:gd name="connsiteY2" fmla="*/ 518160 h 525780"/>
                    <a:gd name="connsiteX3" fmla="*/ 488924 w 2145030"/>
                    <a:gd name="connsiteY3" fmla="*/ 523046 h 525780"/>
                    <a:gd name="connsiteX4" fmla="*/ 412724 w 2145030"/>
                    <a:gd name="connsiteY4" fmla="*/ 523046 h 525780"/>
                    <a:gd name="connsiteX5" fmla="*/ 0 w 2145030"/>
                    <a:gd name="connsiteY5" fmla="*/ 525780 h 525780"/>
                    <a:gd name="connsiteX6" fmla="*/ 0 w 2145030"/>
                    <a:gd name="connsiteY6" fmla="*/ 0 h 525780"/>
                    <a:gd name="connsiteX0" fmla="*/ 0 w 2145030"/>
                    <a:gd name="connsiteY0" fmla="*/ 0 h 525780"/>
                    <a:gd name="connsiteX1" fmla="*/ 2137410 w 2145030"/>
                    <a:gd name="connsiteY1" fmla="*/ 87630 h 525780"/>
                    <a:gd name="connsiteX2" fmla="*/ 2145030 w 2145030"/>
                    <a:gd name="connsiteY2" fmla="*/ 518160 h 525780"/>
                    <a:gd name="connsiteX3" fmla="*/ 487019 w 2145030"/>
                    <a:gd name="connsiteY3" fmla="*/ 430525 h 525780"/>
                    <a:gd name="connsiteX4" fmla="*/ 412724 w 2145030"/>
                    <a:gd name="connsiteY4" fmla="*/ 523046 h 525780"/>
                    <a:gd name="connsiteX5" fmla="*/ 0 w 2145030"/>
                    <a:gd name="connsiteY5" fmla="*/ 525780 h 525780"/>
                    <a:gd name="connsiteX6" fmla="*/ 0 w 2145030"/>
                    <a:gd name="connsiteY6" fmla="*/ 0 h 525780"/>
                    <a:gd name="connsiteX0" fmla="*/ 0 w 2145030"/>
                    <a:gd name="connsiteY0" fmla="*/ 0 h 525780"/>
                    <a:gd name="connsiteX1" fmla="*/ 2137410 w 2145030"/>
                    <a:gd name="connsiteY1" fmla="*/ 87630 h 525780"/>
                    <a:gd name="connsiteX2" fmla="*/ 2145030 w 2145030"/>
                    <a:gd name="connsiteY2" fmla="*/ 518160 h 525780"/>
                    <a:gd name="connsiteX3" fmla="*/ 487019 w 2145030"/>
                    <a:gd name="connsiteY3" fmla="*/ 430525 h 525780"/>
                    <a:gd name="connsiteX4" fmla="*/ 502259 w 2145030"/>
                    <a:gd name="connsiteY4" fmla="*/ 520284 h 525780"/>
                    <a:gd name="connsiteX5" fmla="*/ 0 w 2145030"/>
                    <a:gd name="connsiteY5" fmla="*/ 525780 h 525780"/>
                    <a:gd name="connsiteX6" fmla="*/ 0 w 2145030"/>
                    <a:gd name="connsiteY6" fmla="*/ 0 h 525780"/>
                    <a:gd name="connsiteX0" fmla="*/ 0 w 2145030"/>
                    <a:gd name="connsiteY0" fmla="*/ 0 h 525780"/>
                    <a:gd name="connsiteX1" fmla="*/ 2137410 w 2145030"/>
                    <a:gd name="connsiteY1" fmla="*/ 87630 h 525780"/>
                    <a:gd name="connsiteX2" fmla="*/ 2145030 w 2145030"/>
                    <a:gd name="connsiteY2" fmla="*/ 518160 h 525780"/>
                    <a:gd name="connsiteX3" fmla="*/ 506069 w 2145030"/>
                    <a:gd name="connsiteY3" fmla="*/ 482999 h 525780"/>
                    <a:gd name="connsiteX4" fmla="*/ 502259 w 2145030"/>
                    <a:gd name="connsiteY4" fmla="*/ 520284 h 525780"/>
                    <a:gd name="connsiteX5" fmla="*/ 0 w 2145030"/>
                    <a:gd name="connsiteY5" fmla="*/ 525780 h 525780"/>
                    <a:gd name="connsiteX6" fmla="*/ 0 w 2145030"/>
                    <a:gd name="connsiteY6" fmla="*/ 0 h 525780"/>
                    <a:gd name="connsiteX0" fmla="*/ 0 w 2137410"/>
                    <a:gd name="connsiteY0" fmla="*/ 0 h 525780"/>
                    <a:gd name="connsiteX1" fmla="*/ 2137410 w 2137410"/>
                    <a:gd name="connsiteY1" fmla="*/ 87630 h 525780"/>
                    <a:gd name="connsiteX2" fmla="*/ 2131695 w 2137410"/>
                    <a:gd name="connsiteY2" fmla="*/ 493304 h 525780"/>
                    <a:gd name="connsiteX3" fmla="*/ 506069 w 2137410"/>
                    <a:gd name="connsiteY3" fmla="*/ 482999 h 525780"/>
                    <a:gd name="connsiteX4" fmla="*/ 502259 w 2137410"/>
                    <a:gd name="connsiteY4" fmla="*/ 520284 h 525780"/>
                    <a:gd name="connsiteX5" fmla="*/ 0 w 2137410"/>
                    <a:gd name="connsiteY5" fmla="*/ 525780 h 525780"/>
                    <a:gd name="connsiteX6" fmla="*/ 0 w 2137410"/>
                    <a:gd name="connsiteY6" fmla="*/ 0 h 525780"/>
                    <a:gd name="connsiteX0" fmla="*/ 0 w 2139315"/>
                    <a:gd name="connsiteY0" fmla="*/ 0 h 525780"/>
                    <a:gd name="connsiteX1" fmla="*/ 2137410 w 2139315"/>
                    <a:gd name="connsiteY1" fmla="*/ 87630 h 525780"/>
                    <a:gd name="connsiteX2" fmla="*/ 2139315 w 2139315"/>
                    <a:gd name="connsiteY2" fmla="*/ 487781 h 525780"/>
                    <a:gd name="connsiteX3" fmla="*/ 506069 w 2139315"/>
                    <a:gd name="connsiteY3" fmla="*/ 482999 h 525780"/>
                    <a:gd name="connsiteX4" fmla="*/ 502259 w 2139315"/>
                    <a:gd name="connsiteY4" fmla="*/ 520284 h 525780"/>
                    <a:gd name="connsiteX5" fmla="*/ 0 w 2139315"/>
                    <a:gd name="connsiteY5" fmla="*/ 525780 h 525780"/>
                    <a:gd name="connsiteX6" fmla="*/ 0 w 2139315"/>
                    <a:gd name="connsiteY6" fmla="*/ 0 h 525780"/>
                    <a:gd name="connsiteX0" fmla="*/ 0 w 2137410"/>
                    <a:gd name="connsiteY0" fmla="*/ 0 h 525780"/>
                    <a:gd name="connsiteX1" fmla="*/ 2137410 w 2137410"/>
                    <a:gd name="connsiteY1" fmla="*/ 87630 h 525780"/>
                    <a:gd name="connsiteX2" fmla="*/ 2135505 w 2137410"/>
                    <a:gd name="connsiteY2" fmla="*/ 486400 h 525780"/>
                    <a:gd name="connsiteX3" fmla="*/ 506069 w 2137410"/>
                    <a:gd name="connsiteY3" fmla="*/ 482999 h 525780"/>
                    <a:gd name="connsiteX4" fmla="*/ 502259 w 2137410"/>
                    <a:gd name="connsiteY4" fmla="*/ 520284 h 525780"/>
                    <a:gd name="connsiteX5" fmla="*/ 0 w 2137410"/>
                    <a:gd name="connsiteY5" fmla="*/ 525780 h 525780"/>
                    <a:gd name="connsiteX6" fmla="*/ 0 w 2137410"/>
                    <a:gd name="connsiteY6" fmla="*/ 0 h 525780"/>
                    <a:gd name="connsiteX0" fmla="*/ 0 w 2137410"/>
                    <a:gd name="connsiteY0" fmla="*/ 0 h 525780"/>
                    <a:gd name="connsiteX1" fmla="*/ 2137410 w 2137410"/>
                    <a:gd name="connsiteY1" fmla="*/ 87630 h 525780"/>
                    <a:gd name="connsiteX2" fmla="*/ 2135505 w 2137410"/>
                    <a:gd name="connsiteY2" fmla="*/ 486400 h 525780"/>
                    <a:gd name="connsiteX3" fmla="*/ 496544 w 2137410"/>
                    <a:gd name="connsiteY3" fmla="*/ 480237 h 525780"/>
                    <a:gd name="connsiteX4" fmla="*/ 502259 w 2137410"/>
                    <a:gd name="connsiteY4" fmla="*/ 520284 h 525780"/>
                    <a:gd name="connsiteX5" fmla="*/ 0 w 2137410"/>
                    <a:gd name="connsiteY5" fmla="*/ 525780 h 525780"/>
                    <a:gd name="connsiteX6" fmla="*/ 0 w 2137410"/>
                    <a:gd name="connsiteY6" fmla="*/ 0 h 525780"/>
                    <a:gd name="connsiteX0" fmla="*/ 0 w 2137410"/>
                    <a:gd name="connsiteY0" fmla="*/ 0 h 525780"/>
                    <a:gd name="connsiteX1" fmla="*/ 2137410 w 2137410"/>
                    <a:gd name="connsiteY1" fmla="*/ 87630 h 525780"/>
                    <a:gd name="connsiteX2" fmla="*/ 2135505 w 2137410"/>
                    <a:gd name="connsiteY2" fmla="*/ 486400 h 525780"/>
                    <a:gd name="connsiteX3" fmla="*/ 498449 w 2137410"/>
                    <a:gd name="connsiteY3" fmla="*/ 480237 h 525780"/>
                    <a:gd name="connsiteX4" fmla="*/ 502259 w 2137410"/>
                    <a:gd name="connsiteY4" fmla="*/ 520284 h 525780"/>
                    <a:gd name="connsiteX5" fmla="*/ 0 w 2137410"/>
                    <a:gd name="connsiteY5" fmla="*/ 525780 h 525780"/>
                    <a:gd name="connsiteX6" fmla="*/ 0 w 2137410"/>
                    <a:gd name="connsiteY6" fmla="*/ 0 h 525780"/>
                    <a:gd name="connsiteX0" fmla="*/ 0 w 2137410"/>
                    <a:gd name="connsiteY0" fmla="*/ 0 h 525780"/>
                    <a:gd name="connsiteX1" fmla="*/ 2137410 w 2137410"/>
                    <a:gd name="connsiteY1" fmla="*/ 87630 h 525780"/>
                    <a:gd name="connsiteX2" fmla="*/ 2135505 w 2137410"/>
                    <a:gd name="connsiteY2" fmla="*/ 486400 h 525780"/>
                    <a:gd name="connsiteX3" fmla="*/ 500354 w 2137410"/>
                    <a:gd name="connsiteY3" fmla="*/ 480237 h 525780"/>
                    <a:gd name="connsiteX4" fmla="*/ 502259 w 2137410"/>
                    <a:gd name="connsiteY4" fmla="*/ 520284 h 525780"/>
                    <a:gd name="connsiteX5" fmla="*/ 0 w 2137410"/>
                    <a:gd name="connsiteY5" fmla="*/ 525780 h 525780"/>
                    <a:gd name="connsiteX6" fmla="*/ 0 w 2137410"/>
                    <a:gd name="connsiteY6" fmla="*/ 0 h 525780"/>
                    <a:gd name="connsiteX0" fmla="*/ 0 w 2137410"/>
                    <a:gd name="connsiteY0" fmla="*/ 0 h 525780"/>
                    <a:gd name="connsiteX1" fmla="*/ 2137410 w 2137410"/>
                    <a:gd name="connsiteY1" fmla="*/ 87630 h 525780"/>
                    <a:gd name="connsiteX2" fmla="*/ 2135505 w 2137410"/>
                    <a:gd name="connsiteY2" fmla="*/ 486400 h 525780"/>
                    <a:gd name="connsiteX3" fmla="*/ 506069 w 2137410"/>
                    <a:gd name="connsiteY3" fmla="*/ 480237 h 525780"/>
                    <a:gd name="connsiteX4" fmla="*/ 502259 w 2137410"/>
                    <a:gd name="connsiteY4" fmla="*/ 520284 h 525780"/>
                    <a:gd name="connsiteX5" fmla="*/ 0 w 2137410"/>
                    <a:gd name="connsiteY5" fmla="*/ 525780 h 525780"/>
                    <a:gd name="connsiteX6" fmla="*/ 0 w 2137410"/>
                    <a:gd name="connsiteY6" fmla="*/ 0 h 525780"/>
                    <a:gd name="connsiteX0" fmla="*/ 0 w 2137410"/>
                    <a:gd name="connsiteY0" fmla="*/ 0 h 525780"/>
                    <a:gd name="connsiteX1" fmla="*/ 2137410 w 2137410"/>
                    <a:gd name="connsiteY1" fmla="*/ 87630 h 525780"/>
                    <a:gd name="connsiteX2" fmla="*/ 2135505 w 2137410"/>
                    <a:gd name="connsiteY2" fmla="*/ 486400 h 525780"/>
                    <a:gd name="connsiteX3" fmla="*/ 498449 w 2137410"/>
                    <a:gd name="connsiteY3" fmla="*/ 478856 h 525780"/>
                    <a:gd name="connsiteX4" fmla="*/ 502259 w 2137410"/>
                    <a:gd name="connsiteY4" fmla="*/ 520284 h 525780"/>
                    <a:gd name="connsiteX5" fmla="*/ 0 w 2137410"/>
                    <a:gd name="connsiteY5" fmla="*/ 525780 h 525780"/>
                    <a:gd name="connsiteX6" fmla="*/ 0 w 2137410"/>
                    <a:gd name="connsiteY6" fmla="*/ 0 h 525780"/>
                    <a:gd name="connsiteX0" fmla="*/ 0 w 2137410"/>
                    <a:gd name="connsiteY0" fmla="*/ 0 h 525780"/>
                    <a:gd name="connsiteX1" fmla="*/ 2137410 w 2137410"/>
                    <a:gd name="connsiteY1" fmla="*/ 87630 h 525780"/>
                    <a:gd name="connsiteX2" fmla="*/ 2135505 w 2137410"/>
                    <a:gd name="connsiteY2" fmla="*/ 486400 h 525780"/>
                    <a:gd name="connsiteX3" fmla="*/ 506069 w 2137410"/>
                    <a:gd name="connsiteY3" fmla="*/ 477475 h 525780"/>
                    <a:gd name="connsiteX4" fmla="*/ 502259 w 2137410"/>
                    <a:gd name="connsiteY4" fmla="*/ 520284 h 525780"/>
                    <a:gd name="connsiteX5" fmla="*/ 0 w 2137410"/>
                    <a:gd name="connsiteY5" fmla="*/ 525780 h 525780"/>
                    <a:gd name="connsiteX6" fmla="*/ 0 w 2137410"/>
                    <a:gd name="connsiteY6" fmla="*/ 0 h 525780"/>
                    <a:gd name="connsiteX0" fmla="*/ 0 w 2137410"/>
                    <a:gd name="connsiteY0" fmla="*/ 0 h 520284"/>
                    <a:gd name="connsiteX1" fmla="*/ 2137410 w 2137410"/>
                    <a:gd name="connsiteY1" fmla="*/ 87630 h 520284"/>
                    <a:gd name="connsiteX2" fmla="*/ 2135505 w 2137410"/>
                    <a:gd name="connsiteY2" fmla="*/ 486400 h 520284"/>
                    <a:gd name="connsiteX3" fmla="*/ 506069 w 2137410"/>
                    <a:gd name="connsiteY3" fmla="*/ 477475 h 520284"/>
                    <a:gd name="connsiteX4" fmla="*/ 502259 w 2137410"/>
                    <a:gd name="connsiteY4" fmla="*/ 520284 h 520284"/>
                    <a:gd name="connsiteX5" fmla="*/ 19050 w 2137410"/>
                    <a:gd name="connsiteY5" fmla="*/ 496781 h 520284"/>
                    <a:gd name="connsiteX6" fmla="*/ 0 w 2137410"/>
                    <a:gd name="connsiteY6" fmla="*/ 0 h 520284"/>
                    <a:gd name="connsiteX0" fmla="*/ 0 w 2137410"/>
                    <a:gd name="connsiteY0" fmla="*/ 0 h 520284"/>
                    <a:gd name="connsiteX1" fmla="*/ 2137410 w 2137410"/>
                    <a:gd name="connsiteY1" fmla="*/ 87630 h 520284"/>
                    <a:gd name="connsiteX2" fmla="*/ 2135505 w 2137410"/>
                    <a:gd name="connsiteY2" fmla="*/ 486400 h 520284"/>
                    <a:gd name="connsiteX3" fmla="*/ 506069 w 2137410"/>
                    <a:gd name="connsiteY3" fmla="*/ 477475 h 520284"/>
                    <a:gd name="connsiteX4" fmla="*/ 502259 w 2137410"/>
                    <a:gd name="connsiteY4" fmla="*/ 520284 h 520284"/>
                    <a:gd name="connsiteX5" fmla="*/ 24765 w 2137410"/>
                    <a:gd name="connsiteY5" fmla="*/ 453973 h 520284"/>
                    <a:gd name="connsiteX6" fmla="*/ 0 w 2137410"/>
                    <a:gd name="connsiteY6" fmla="*/ 0 h 520284"/>
                    <a:gd name="connsiteX0" fmla="*/ 0 w 2137410"/>
                    <a:gd name="connsiteY0" fmla="*/ 0 h 520284"/>
                    <a:gd name="connsiteX1" fmla="*/ 2137410 w 2137410"/>
                    <a:gd name="connsiteY1" fmla="*/ 87630 h 520284"/>
                    <a:gd name="connsiteX2" fmla="*/ 2135505 w 2137410"/>
                    <a:gd name="connsiteY2" fmla="*/ 486400 h 520284"/>
                    <a:gd name="connsiteX3" fmla="*/ 506069 w 2137410"/>
                    <a:gd name="connsiteY3" fmla="*/ 477475 h 520284"/>
                    <a:gd name="connsiteX4" fmla="*/ 502259 w 2137410"/>
                    <a:gd name="connsiteY4" fmla="*/ 520284 h 520284"/>
                    <a:gd name="connsiteX5" fmla="*/ 224790 w 2137410"/>
                    <a:gd name="connsiteY5" fmla="*/ 362833 h 520284"/>
                    <a:gd name="connsiteX6" fmla="*/ 0 w 2137410"/>
                    <a:gd name="connsiteY6" fmla="*/ 0 h 520284"/>
                    <a:gd name="connsiteX0" fmla="*/ 0 w 2137410"/>
                    <a:gd name="connsiteY0" fmla="*/ 0 h 520284"/>
                    <a:gd name="connsiteX1" fmla="*/ 2137410 w 2137410"/>
                    <a:gd name="connsiteY1" fmla="*/ 87630 h 520284"/>
                    <a:gd name="connsiteX2" fmla="*/ 2135505 w 2137410"/>
                    <a:gd name="connsiteY2" fmla="*/ 486400 h 520284"/>
                    <a:gd name="connsiteX3" fmla="*/ 506069 w 2137410"/>
                    <a:gd name="connsiteY3" fmla="*/ 477475 h 520284"/>
                    <a:gd name="connsiteX4" fmla="*/ 502259 w 2137410"/>
                    <a:gd name="connsiteY4" fmla="*/ 520284 h 520284"/>
                    <a:gd name="connsiteX5" fmla="*/ 15240 w 2137410"/>
                    <a:gd name="connsiteY5" fmla="*/ 495401 h 520284"/>
                    <a:gd name="connsiteX6" fmla="*/ 0 w 2137410"/>
                    <a:gd name="connsiteY6" fmla="*/ 0 h 520284"/>
                    <a:gd name="connsiteX0" fmla="*/ 0 w 2137410"/>
                    <a:gd name="connsiteY0" fmla="*/ 0 h 498189"/>
                    <a:gd name="connsiteX1" fmla="*/ 2137410 w 2137410"/>
                    <a:gd name="connsiteY1" fmla="*/ 87630 h 498189"/>
                    <a:gd name="connsiteX2" fmla="*/ 2135505 w 2137410"/>
                    <a:gd name="connsiteY2" fmla="*/ 486400 h 498189"/>
                    <a:gd name="connsiteX3" fmla="*/ 506069 w 2137410"/>
                    <a:gd name="connsiteY3" fmla="*/ 477475 h 498189"/>
                    <a:gd name="connsiteX4" fmla="*/ 506069 w 2137410"/>
                    <a:gd name="connsiteY4" fmla="*/ 498189 h 498189"/>
                    <a:gd name="connsiteX5" fmla="*/ 15240 w 2137410"/>
                    <a:gd name="connsiteY5" fmla="*/ 495401 h 498189"/>
                    <a:gd name="connsiteX6" fmla="*/ 0 w 2137410"/>
                    <a:gd name="connsiteY6" fmla="*/ 0 h 498189"/>
                    <a:gd name="connsiteX0" fmla="*/ 0 w 2436495"/>
                    <a:gd name="connsiteY0" fmla="*/ 0 h 498189"/>
                    <a:gd name="connsiteX1" fmla="*/ 2436495 w 2436495"/>
                    <a:gd name="connsiteY1" fmla="*/ 102820 h 498189"/>
                    <a:gd name="connsiteX2" fmla="*/ 2135505 w 2436495"/>
                    <a:gd name="connsiteY2" fmla="*/ 486400 h 498189"/>
                    <a:gd name="connsiteX3" fmla="*/ 506069 w 2436495"/>
                    <a:gd name="connsiteY3" fmla="*/ 477475 h 498189"/>
                    <a:gd name="connsiteX4" fmla="*/ 506069 w 2436495"/>
                    <a:gd name="connsiteY4" fmla="*/ 498189 h 498189"/>
                    <a:gd name="connsiteX5" fmla="*/ 15240 w 2436495"/>
                    <a:gd name="connsiteY5" fmla="*/ 495401 h 498189"/>
                    <a:gd name="connsiteX6" fmla="*/ 0 w 2436495"/>
                    <a:gd name="connsiteY6" fmla="*/ 0 h 498189"/>
                    <a:gd name="connsiteX0" fmla="*/ 0 w 2444115"/>
                    <a:gd name="connsiteY0" fmla="*/ 0 h 498189"/>
                    <a:gd name="connsiteX1" fmla="*/ 2436495 w 2444115"/>
                    <a:gd name="connsiteY1" fmla="*/ 102820 h 498189"/>
                    <a:gd name="connsiteX2" fmla="*/ 2444115 w 2444115"/>
                    <a:gd name="connsiteY2" fmla="*/ 485019 h 498189"/>
                    <a:gd name="connsiteX3" fmla="*/ 506069 w 2444115"/>
                    <a:gd name="connsiteY3" fmla="*/ 477475 h 498189"/>
                    <a:gd name="connsiteX4" fmla="*/ 506069 w 2444115"/>
                    <a:gd name="connsiteY4" fmla="*/ 498189 h 498189"/>
                    <a:gd name="connsiteX5" fmla="*/ 15240 w 2444115"/>
                    <a:gd name="connsiteY5" fmla="*/ 495401 h 498189"/>
                    <a:gd name="connsiteX6" fmla="*/ 0 w 2444115"/>
                    <a:gd name="connsiteY6" fmla="*/ 0 h 498189"/>
                    <a:gd name="connsiteX0" fmla="*/ 0 w 2444115"/>
                    <a:gd name="connsiteY0" fmla="*/ 0 h 498189"/>
                    <a:gd name="connsiteX1" fmla="*/ 2436495 w 2444115"/>
                    <a:gd name="connsiteY1" fmla="*/ 102820 h 498189"/>
                    <a:gd name="connsiteX2" fmla="*/ 2444115 w 2444115"/>
                    <a:gd name="connsiteY2" fmla="*/ 485019 h 498189"/>
                    <a:gd name="connsiteX3" fmla="*/ 506069 w 2444115"/>
                    <a:gd name="connsiteY3" fmla="*/ 477475 h 498189"/>
                    <a:gd name="connsiteX4" fmla="*/ 506069 w 2444115"/>
                    <a:gd name="connsiteY4" fmla="*/ 498189 h 498189"/>
                    <a:gd name="connsiteX5" fmla="*/ 5715 w 2444115"/>
                    <a:gd name="connsiteY5" fmla="*/ 495401 h 498189"/>
                    <a:gd name="connsiteX6" fmla="*/ 0 w 2444115"/>
                    <a:gd name="connsiteY6" fmla="*/ 0 h 498189"/>
                    <a:gd name="connsiteX0" fmla="*/ 0 w 2444115"/>
                    <a:gd name="connsiteY0" fmla="*/ 0 h 498189"/>
                    <a:gd name="connsiteX1" fmla="*/ 2436495 w 2444115"/>
                    <a:gd name="connsiteY1" fmla="*/ 102820 h 498189"/>
                    <a:gd name="connsiteX2" fmla="*/ 2444115 w 2444115"/>
                    <a:gd name="connsiteY2" fmla="*/ 485019 h 498189"/>
                    <a:gd name="connsiteX3" fmla="*/ 506069 w 2444115"/>
                    <a:gd name="connsiteY3" fmla="*/ 477475 h 498189"/>
                    <a:gd name="connsiteX4" fmla="*/ 506069 w 2444115"/>
                    <a:gd name="connsiteY4" fmla="*/ 498189 h 498189"/>
                    <a:gd name="connsiteX5" fmla="*/ 0 w 2444115"/>
                    <a:gd name="connsiteY5" fmla="*/ 495401 h 498189"/>
                    <a:gd name="connsiteX6" fmla="*/ 0 w 2444115"/>
                    <a:gd name="connsiteY6" fmla="*/ 0 h 498189"/>
                    <a:gd name="connsiteX0" fmla="*/ 0 w 2444115"/>
                    <a:gd name="connsiteY0" fmla="*/ 0 h 498189"/>
                    <a:gd name="connsiteX1" fmla="*/ 2436495 w 2444115"/>
                    <a:gd name="connsiteY1" fmla="*/ 102820 h 498189"/>
                    <a:gd name="connsiteX2" fmla="*/ 2444115 w 2444115"/>
                    <a:gd name="connsiteY2" fmla="*/ 485019 h 498189"/>
                    <a:gd name="connsiteX3" fmla="*/ 506069 w 2444115"/>
                    <a:gd name="connsiteY3" fmla="*/ 498189 h 498189"/>
                    <a:gd name="connsiteX4" fmla="*/ 0 w 2444115"/>
                    <a:gd name="connsiteY4" fmla="*/ 495401 h 498189"/>
                    <a:gd name="connsiteX5" fmla="*/ 0 w 2444115"/>
                    <a:gd name="connsiteY5" fmla="*/ 0 h 498189"/>
                    <a:gd name="connsiteX0" fmla="*/ 0 w 2444115"/>
                    <a:gd name="connsiteY0" fmla="*/ 0 h 495401"/>
                    <a:gd name="connsiteX1" fmla="*/ 2436495 w 2444115"/>
                    <a:gd name="connsiteY1" fmla="*/ 102820 h 495401"/>
                    <a:gd name="connsiteX2" fmla="*/ 2444115 w 2444115"/>
                    <a:gd name="connsiteY2" fmla="*/ 485019 h 495401"/>
                    <a:gd name="connsiteX3" fmla="*/ 511730 w 2444115"/>
                    <a:gd name="connsiteY3" fmla="*/ 493084 h 495401"/>
                    <a:gd name="connsiteX4" fmla="*/ 0 w 2444115"/>
                    <a:gd name="connsiteY4" fmla="*/ 495401 h 495401"/>
                    <a:gd name="connsiteX5" fmla="*/ 0 w 2444115"/>
                    <a:gd name="connsiteY5" fmla="*/ 0 h 495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4115" h="495401">
                      <a:moveTo>
                        <a:pt x="0" y="0"/>
                      </a:moveTo>
                      <a:lnTo>
                        <a:pt x="2436495" y="102820"/>
                      </a:lnTo>
                      <a:lnTo>
                        <a:pt x="2444115" y="485019"/>
                      </a:lnTo>
                      <a:lnTo>
                        <a:pt x="511730" y="493084"/>
                      </a:lnTo>
                      <a:lnTo>
                        <a:pt x="0" y="495401"/>
                      </a:lnTo>
                      <a:lnTo>
                        <a:pt x="0" y="0"/>
                      </a:lnTo>
                      <a:close/>
                    </a:path>
                  </a:pathLst>
                </a:custGeom>
                <a:solidFill>
                  <a:srgbClr val="FF99FF">
                    <a:alpha val="80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52" name="グループ化 51">
                <a:extLst>
                  <a:ext uri="{FF2B5EF4-FFF2-40B4-BE49-F238E27FC236}">
                    <a16:creationId xmlns:a16="http://schemas.microsoft.com/office/drawing/2014/main" id="{96BD2448-C232-4A8D-964F-E2EF9907F705}"/>
                  </a:ext>
                </a:extLst>
              </p:cNvPr>
              <p:cNvGrpSpPr/>
              <p:nvPr/>
            </p:nvGrpSpPr>
            <p:grpSpPr>
              <a:xfrm>
                <a:off x="3212032" y="1916781"/>
                <a:ext cx="2140256" cy="1256172"/>
                <a:chOff x="3986680" y="1890206"/>
                <a:chExt cx="2140256" cy="1256172"/>
              </a:xfrm>
            </p:grpSpPr>
            <p:sp>
              <p:nvSpPr>
                <p:cNvPr id="53" name="フリーフォーム: 図形 52">
                  <a:extLst>
                    <a:ext uri="{FF2B5EF4-FFF2-40B4-BE49-F238E27FC236}">
                      <a16:creationId xmlns:a16="http://schemas.microsoft.com/office/drawing/2014/main" id="{52432703-8A77-48F4-A8BB-AFE6C5339A50}"/>
                    </a:ext>
                  </a:extLst>
                </p:cNvPr>
                <p:cNvSpPr/>
                <p:nvPr/>
              </p:nvSpPr>
              <p:spPr>
                <a:xfrm>
                  <a:off x="3986680" y="1890206"/>
                  <a:ext cx="134145" cy="1252344"/>
                </a:xfrm>
                <a:custGeom>
                  <a:avLst/>
                  <a:gdLst>
                    <a:gd name="connsiteX0" fmla="*/ 87630 w 95250"/>
                    <a:gd name="connsiteY0" fmla="*/ 0 h 739140"/>
                    <a:gd name="connsiteX1" fmla="*/ 0 w 95250"/>
                    <a:gd name="connsiteY1" fmla="*/ 30480 h 739140"/>
                    <a:gd name="connsiteX2" fmla="*/ 0 w 95250"/>
                    <a:gd name="connsiteY2" fmla="*/ 739140 h 739140"/>
                    <a:gd name="connsiteX3" fmla="*/ 95250 w 95250"/>
                    <a:gd name="connsiteY3" fmla="*/ 723900 h 739140"/>
                    <a:gd name="connsiteX4" fmla="*/ 87630 w 95250"/>
                    <a:gd name="connsiteY4" fmla="*/ 0 h 739140"/>
                    <a:gd name="connsiteX0" fmla="*/ 87630 w 95250"/>
                    <a:gd name="connsiteY0" fmla="*/ 0 h 723900"/>
                    <a:gd name="connsiteX1" fmla="*/ 0 w 95250"/>
                    <a:gd name="connsiteY1" fmla="*/ 30480 h 723900"/>
                    <a:gd name="connsiteX2" fmla="*/ 0 w 95250"/>
                    <a:gd name="connsiteY2" fmla="*/ 718185 h 723900"/>
                    <a:gd name="connsiteX3" fmla="*/ 95250 w 95250"/>
                    <a:gd name="connsiteY3" fmla="*/ 723900 h 723900"/>
                    <a:gd name="connsiteX4" fmla="*/ 87630 w 95250"/>
                    <a:gd name="connsiteY4" fmla="*/ 0 h 723900"/>
                    <a:gd name="connsiteX0" fmla="*/ 87630 w 95250"/>
                    <a:gd name="connsiteY0" fmla="*/ 0 h 723900"/>
                    <a:gd name="connsiteX1" fmla="*/ 0 w 95250"/>
                    <a:gd name="connsiteY1" fmla="*/ 15240 h 723900"/>
                    <a:gd name="connsiteX2" fmla="*/ 0 w 95250"/>
                    <a:gd name="connsiteY2" fmla="*/ 718185 h 723900"/>
                    <a:gd name="connsiteX3" fmla="*/ 95250 w 95250"/>
                    <a:gd name="connsiteY3" fmla="*/ 723900 h 723900"/>
                    <a:gd name="connsiteX4" fmla="*/ 87630 w 95250"/>
                    <a:gd name="connsiteY4" fmla="*/ 0 h 723900"/>
                    <a:gd name="connsiteX0" fmla="*/ 87630 w 91440"/>
                    <a:gd name="connsiteY0" fmla="*/ 0 h 718185"/>
                    <a:gd name="connsiteX1" fmla="*/ 0 w 91440"/>
                    <a:gd name="connsiteY1" fmla="*/ 15240 h 718185"/>
                    <a:gd name="connsiteX2" fmla="*/ 0 w 91440"/>
                    <a:gd name="connsiteY2" fmla="*/ 718185 h 718185"/>
                    <a:gd name="connsiteX3" fmla="*/ 91440 w 91440"/>
                    <a:gd name="connsiteY3" fmla="*/ 681990 h 718185"/>
                    <a:gd name="connsiteX4" fmla="*/ 87630 w 91440"/>
                    <a:gd name="connsiteY4" fmla="*/ 0 h 718185"/>
                    <a:gd name="connsiteX0" fmla="*/ 87630 w 97155"/>
                    <a:gd name="connsiteY0" fmla="*/ 0 h 718185"/>
                    <a:gd name="connsiteX1" fmla="*/ 0 w 97155"/>
                    <a:gd name="connsiteY1" fmla="*/ 15240 h 718185"/>
                    <a:gd name="connsiteX2" fmla="*/ 0 w 97155"/>
                    <a:gd name="connsiteY2" fmla="*/ 718185 h 718185"/>
                    <a:gd name="connsiteX3" fmla="*/ 97155 w 97155"/>
                    <a:gd name="connsiteY3" fmla="*/ 683895 h 718185"/>
                    <a:gd name="connsiteX4" fmla="*/ 87630 w 97155"/>
                    <a:gd name="connsiteY4" fmla="*/ 0 h 718185"/>
                    <a:gd name="connsiteX0" fmla="*/ 87630 w 97155"/>
                    <a:gd name="connsiteY0" fmla="*/ 0 h 683895"/>
                    <a:gd name="connsiteX1" fmla="*/ 0 w 97155"/>
                    <a:gd name="connsiteY1" fmla="*/ 15240 h 683895"/>
                    <a:gd name="connsiteX2" fmla="*/ 9525 w 97155"/>
                    <a:gd name="connsiteY2" fmla="*/ 655320 h 683895"/>
                    <a:gd name="connsiteX3" fmla="*/ 97155 w 97155"/>
                    <a:gd name="connsiteY3" fmla="*/ 683895 h 683895"/>
                    <a:gd name="connsiteX4" fmla="*/ 87630 w 97155"/>
                    <a:gd name="connsiteY4" fmla="*/ 0 h 683895"/>
                    <a:gd name="connsiteX0" fmla="*/ 87630 w 97155"/>
                    <a:gd name="connsiteY0" fmla="*/ 0 h 691515"/>
                    <a:gd name="connsiteX1" fmla="*/ 0 w 97155"/>
                    <a:gd name="connsiteY1" fmla="*/ 15240 h 691515"/>
                    <a:gd name="connsiteX2" fmla="*/ 5715 w 97155"/>
                    <a:gd name="connsiteY2" fmla="*/ 691515 h 691515"/>
                    <a:gd name="connsiteX3" fmla="*/ 97155 w 97155"/>
                    <a:gd name="connsiteY3" fmla="*/ 683895 h 691515"/>
                    <a:gd name="connsiteX4" fmla="*/ 87630 w 97155"/>
                    <a:gd name="connsiteY4" fmla="*/ 0 h 691515"/>
                    <a:gd name="connsiteX0" fmla="*/ 87630 w 97155"/>
                    <a:gd name="connsiteY0" fmla="*/ 0 h 689610"/>
                    <a:gd name="connsiteX1" fmla="*/ 0 w 97155"/>
                    <a:gd name="connsiteY1" fmla="*/ 15240 h 689610"/>
                    <a:gd name="connsiteX2" fmla="*/ 1905 w 97155"/>
                    <a:gd name="connsiteY2" fmla="*/ 689610 h 689610"/>
                    <a:gd name="connsiteX3" fmla="*/ 97155 w 97155"/>
                    <a:gd name="connsiteY3" fmla="*/ 683895 h 689610"/>
                    <a:gd name="connsiteX4" fmla="*/ 87630 w 97155"/>
                    <a:gd name="connsiteY4" fmla="*/ 0 h 689610"/>
                    <a:gd name="connsiteX0" fmla="*/ 89535 w 99060"/>
                    <a:gd name="connsiteY0" fmla="*/ 0 h 697230"/>
                    <a:gd name="connsiteX1" fmla="*/ 1905 w 99060"/>
                    <a:gd name="connsiteY1" fmla="*/ 15240 h 697230"/>
                    <a:gd name="connsiteX2" fmla="*/ 0 w 99060"/>
                    <a:gd name="connsiteY2" fmla="*/ 697230 h 697230"/>
                    <a:gd name="connsiteX3" fmla="*/ 99060 w 99060"/>
                    <a:gd name="connsiteY3" fmla="*/ 683895 h 697230"/>
                    <a:gd name="connsiteX4" fmla="*/ 89535 w 99060"/>
                    <a:gd name="connsiteY4" fmla="*/ 0 h 697230"/>
                    <a:gd name="connsiteX0" fmla="*/ 87630 w 97155"/>
                    <a:gd name="connsiteY0" fmla="*/ 0 h 697230"/>
                    <a:gd name="connsiteX1" fmla="*/ 0 w 97155"/>
                    <a:gd name="connsiteY1" fmla="*/ 15240 h 697230"/>
                    <a:gd name="connsiteX2" fmla="*/ 0 w 97155"/>
                    <a:gd name="connsiteY2" fmla="*/ 697230 h 697230"/>
                    <a:gd name="connsiteX3" fmla="*/ 97155 w 97155"/>
                    <a:gd name="connsiteY3" fmla="*/ 683895 h 697230"/>
                    <a:gd name="connsiteX4" fmla="*/ 87630 w 97155"/>
                    <a:gd name="connsiteY4" fmla="*/ 0 h 697230"/>
                    <a:gd name="connsiteX0" fmla="*/ 87630 w 97155"/>
                    <a:gd name="connsiteY0" fmla="*/ 0 h 683895"/>
                    <a:gd name="connsiteX1" fmla="*/ 0 w 97155"/>
                    <a:gd name="connsiteY1" fmla="*/ 15240 h 683895"/>
                    <a:gd name="connsiteX2" fmla="*/ 1905 w 97155"/>
                    <a:gd name="connsiteY2" fmla="*/ 619125 h 683895"/>
                    <a:gd name="connsiteX3" fmla="*/ 97155 w 97155"/>
                    <a:gd name="connsiteY3" fmla="*/ 683895 h 683895"/>
                    <a:gd name="connsiteX4" fmla="*/ 87630 w 97155"/>
                    <a:gd name="connsiteY4" fmla="*/ 0 h 683895"/>
                    <a:gd name="connsiteX0" fmla="*/ 87630 w 97155"/>
                    <a:gd name="connsiteY0" fmla="*/ 0 h 683895"/>
                    <a:gd name="connsiteX1" fmla="*/ 0 w 97155"/>
                    <a:gd name="connsiteY1" fmla="*/ 15240 h 683895"/>
                    <a:gd name="connsiteX2" fmla="*/ 1905 w 97155"/>
                    <a:gd name="connsiteY2" fmla="*/ 672465 h 683895"/>
                    <a:gd name="connsiteX3" fmla="*/ 97155 w 97155"/>
                    <a:gd name="connsiteY3" fmla="*/ 683895 h 683895"/>
                    <a:gd name="connsiteX4" fmla="*/ 87630 w 97155"/>
                    <a:gd name="connsiteY4" fmla="*/ 0 h 683895"/>
                    <a:gd name="connsiteX0" fmla="*/ 87630 w 91228"/>
                    <a:gd name="connsiteY0" fmla="*/ 0 h 672465"/>
                    <a:gd name="connsiteX1" fmla="*/ 0 w 91228"/>
                    <a:gd name="connsiteY1" fmla="*/ 15240 h 672465"/>
                    <a:gd name="connsiteX2" fmla="*/ 1905 w 91228"/>
                    <a:gd name="connsiteY2" fmla="*/ 672465 h 672465"/>
                    <a:gd name="connsiteX3" fmla="*/ 91228 w 91228"/>
                    <a:gd name="connsiteY3" fmla="*/ 658840 h 672465"/>
                    <a:gd name="connsiteX4" fmla="*/ 87630 w 91228"/>
                    <a:gd name="connsiteY4" fmla="*/ 0 h 672465"/>
                    <a:gd name="connsiteX0" fmla="*/ 87630 w 91228"/>
                    <a:gd name="connsiteY0" fmla="*/ 0 h 658840"/>
                    <a:gd name="connsiteX1" fmla="*/ 0 w 91228"/>
                    <a:gd name="connsiteY1" fmla="*/ 15240 h 658840"/>
                    <a:gd name="connsiteX2" fmla="*/ 3090 w 91228"/>
                    <a:gd name="connsiteY2" fmla="*/ 658434 h 658840"/>
                    <a:gd name="connsiteX3" fmla="*/ 91228 w 91228"/>
                    <a:gd name="connsiteY3" fmla="*/ 658840 h 658840"/>
                    <a:gd name="connsiteX4" fmla="*/ 87630 w 91228"/>
                    <a:gd name="connsiteY4" fmla="*/ 0 h 658840"/>
                    <a:gd name="connsiteX0" fmla="*/ 87630 w 91228"/>
                    <a:gd name="connsiteY0" fmla="*/ 0 h 658840"/>
                    <a:gd name="connsiteX1" fmla="*/ 0 w 91228"/>
                    <a:gd name="connsiteY1" fmla="*/ 15240 h 658840"/>
                    <a:gd name="connsiteX2" fmla="*/ 3090 w 91228"/>
                    <a:gd name="connsiteY2" fmla="*/ 654425 h 658840"/>
                    <a:gd name="connsiteX3" fmla="*/ 91228 w 91228"/>
                    <a:gd name="connsiteY3" fmla="*/ 658840 h 658840"/>
                    <a:gd name="connsiteX4" fmla="*/ 87630 w 91228"/>
                    <a:gd name="connsiteY4" fmla="*/ 0 h 658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28" h="658840">
                      <a:moveTo>
                        <a:pt x="87630" y="0"/>
                      </a:moveTo>
                      <a:lnTo>
                        <a:pt x="0" y="15240"/>
                      </a:lnTo>
                      <a:lnTo>
                        <a:pt x="3090" y="654425"/>
                      </a:lnTo>
                      <a:lnTo>
                        <a:pt x="91228" y="658840"/>
                      </a:lnTo>
                      <a:cubicBezTo>
                        <a:pt x="90029" y="439227"/>
                        <a:pt x="88829" y="219613"/>
                        <a:pt x="87630" y="0"/>
                      </a:cubicBezTo>
                      <a:close/>
                    </a:path>
                  </a:pathLst>
                </a:custGeom>
                <a:solidFill>
                  <a:srgbClr val="CC0099">
                    <a:alpha val="80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4" name="フリーフォーム: 図形 53">
                  <a:extLst>
                    <a:ext uri="{FF2B5EF4-FFF2-40B4-BE49-F238E27FC236}">
                      <a16:creationId xmlns:a16="http://schemas.microsoft.com/office/drawing/2014/main" id="{E6515F3B-F18D-47C5-B224-C6C9C95A5754}"/>
                    </a:ext>
                  </a:extLst>
                </p:cNvPr>
                <p:cNvSpPr/>
                <p:nvPr/>
              </p:nvSpPr>
              <p:spPr>
                <a:xfrm>
                  <a:off x="4116145" y="1892205"/>
                  <a:ext cx="2010791" cy="1254173"/>
                </a:xfrm>
                <a:custGeom>
                  <a:avLst/>
                  <a:gdLst>
                    <a:gd name="connsiteX0" fmla="*/ 0 w 2145030"/>
                    <a:gd name="connsiteY0" fmla="*/ 0 h 525780"/>
                    <a:gd name="connsiteX1" fmla="*/ 2137410 w 2145030"/>
                    <a:gd name="connsiteY1" fmla="*/ 87630 h 525780"/>
                    <a:gd name="connsiteX2" fmla="*/ 2145030 w 2145030"/>
                    <a:gd name="connsiteY2" fmla="*/ 518160 h 525780"/>
                    <a:gd name="connsiteX3" fmla="*/ 0 w 2145030"/>
                    <a:gd name="connsiteY3" fmla="*/ 525780 h 525780"/>
                    <a:gd name="connsiteX4" fmla="*/ 0 w 2145030"/>
                    <a:gd name="connsiteY4" fmla="*/ 0 h 525780"/>
                    <a:gd name="connsiteX0" fmla="*/ 0 w 2145030"/>
                    <a:gd name="connsiteY0" fmla="*/ 0 h 525780"/>
                    <a:gd name="connsiteX1" fmla="*/ 2137410 w 2145030"/>
                    <a:gd name="connsiteY1" fmla="*/ 87630 h 525780"/>
                    <a:gd name="connsiteX2" fmla="*/ 2145030 w 2145030"/>
                    <a:gd name="connsiteY2" fmla="*/ 518160 h 525780"/>
                    <a:gd name="connsiteX3" fmla="*/ 412724 w 2145030"/>
                    <a:gd name="connsiteY3" fmla="*/ 523046 h 525780"/>
                    <a:gd name="connsiteX4" fmla="*/ 0 w 2145030"/>
                    <a:gd name="connsiteY4" fmla="*/ 525780 h 525780"/>
                    <a:gd name="connsiteX5" fmla="*/ 0 w 2145030"/>
                    <a:gd name="connsiteY5" fmla="*/ 0 h 525780"/>
                    <a:gd name="connsiteX0" fmla="*/ 0 w 2145030"/>
                    <a:gd name="connsiteY0" fmla="*/ 0 h 525780"/>
                    <a:gd name="connsiteX1" fmla="*/ 2137410 w 2145030"/>
                    <a:gd name="connsiteY1" fmla="*/ 87630 h 525780"/>
                    <a:gd name="connsiteX2" fmla="*/ 2145030 w 2145030"/>
                    <a:gd name="connsiteY2" fmla="*/ 518160 h 525780"/>
                    <a:gd name="connsiteX3" fmla="*/ 488924 w 2145030"/>
                    <a:gd name="connsiteY3" fmla="*/ 523046 h 525780"/>
                    <a:gd name="connsiteX4" fmla="*/ 412724 w 2145030"/>
                    <a:gd name="connsiteY4" fmla="*/ 523046 h 525780"/>
                    <a:gd name="connsiteX5" fmla="*/ 0 w 2145030"/>
                    <a:gd name="connsiteY5" fmla="*/ 525780 h 525780"/>
                    <a:gd name="connsiteX6" fmla="*/ 0 w 2145030"/>
                    <a:gd name="connsiteY6" fmla="*/ 0 h 525780"/>
                    <a:gd name="connsiteX0" fmla="*/ 0 w 2145030"/>
                    <a:gd name="connsiteY0" fmla="*/ 0 h 525780"/>
                    <a:gd name="connsiteX1" fmla="*/ 2137410 w 2145030"/>
                    <a:gd name="connsiteY1" fmla="*/ 87630 h 525780"/>
                    <a:gd name="connsiteX2" fmla="*/ 2145030 w 2145030"/>
                    <a:gd name="connsiteY2" fmla="*/ 518160 h 525780"/>
                    <a:gd name="connsiteX3" fmla="*/ 487019 w 2145030"/>
                    <a:gd name="connsiteY3" fmla="*/ 430525 h 525780"/>
                    <a:gd name="connsiteX4" fmla="*/ 412724 w 2145030"/>
                    <a:gd name="connsiteY4" fmla="*/ 523046 h 525780"/>
                    <a:gd name="connsiteX5" fmla="*/ 0 w 2145030"/>
                    <a:gd name="connsiteY5" fmla="*/ 525780 h 525780"/>
                    <a:gd name="connsiteX6" fmla="*/ 0 w 2145030"/>
                    <a:gd name="connsiteY6" fmla="*/ 0 h 525780"/>
                    <a:gd name="connsiteX0" fmla="*/ 0 w 2145030"/>
                    <a:gd name="connsiteY0" fmla="*/ 0 h 525780"/>
                    <a:gd name="connsiteX1" fmla="*/ 2137410 w 2145030"/>
                    <a:gd name="connsiteY1" fmla="*/ 87630 h 525780"/>
                    <a:gd name="connsiteX2" fmla="*/ 2145030 w 2145030"/>
                    <a:gd name="connsiteY2" fmla="*/ 518160 h 525780"/>
                    <a:gd name="connsiteX3" fmla="*/ 487019 w 2145030"/>
                    <a:gd name="connsiteY3" fmla="*/ 430525 h 525780"/>
                    <a:gd name="connsiteX4" fmla="*/ 502259 w 2145030"/>
                    <a:gd name="connsiteY4" fmla="*/ 520284 h 525780"/>
                    <a:gd name="connsiteX5" fmla="*/ 0 w 2145030"/>
                    <a:gd name="connsiteY5" fmla="*/ 525780 h 525780"/>
                    <a:gd name="connsiteX6" fmla="*/ 0 w 2145030"/>
                    <a:gd name="connsiteY6" fmla="*/ 0 h 525780"/>
                    <a:gd name="connsiteX0" fmla="*/ 0 w 2145030"/>
                    <a:gd name="connsiteY0" fmla="*/ 0 h 525780"/>
                    <a:gd name="connsiteX1" fmla="*/ 2137410 w 2145030"/>
                    <a:gd name="connsiteY1" fmla="*/ 87630 h 525780"/>
                    <a:gd name="connsiteX2" fmla="*/ 2145030 w 2145030"/>
                    <a:gd name="connsiteY2" fmla="*/ 518160 h 525780"/>
                    <a:gd name="connsiteX3" fmla="*/ 506069 w 2145030"/>
                    <a:gd name="connsiteY3" fmla="*/ 482999 h 525780"/>
                    <a:gd name="connsiteX4" fmla="*/ 502259 w 2145030"/>
                    <a:gd name="connsiteY4" fmla="*/ 520284 h 525780"/>
                    <a:gd name="connsiteX5" fmla="*/ 0 w 2145030"/>
                    <a:gd name="connsiteY5" fmla="*/ 525780 h 525780"/>
                    <a:gd name="connsiteX6" fmla="*/ 0 w 2145030"/>
                    <a:gd name="connsiteY6" fmla="*/ 0 h 525780"/>
                    <a:gd name="connsiteX0" fmla="*/ 0 w 2137410"/>
                    <a:gd name="connsiteY0" fmla="*/ 0 h 525780"/>
                    <a:gd name="connsiteX1" fmla="*/ 2137410 w 2137410"/>
                    <a:gd name="connsiteY1" fmla="*/ 87630 h 525780"/>
                    <a:gd name="connsiteX2" fmla="*/ 2131695 w 2137410"/>
                    <a:gd name="connsiteY2" fmla="*/ 493304 h 525780"/>
                    <a:gd name="connsiteX3" fmla="*/ 506069 w 2137410"/>
                    <a:gd name="connsiteY3" fmla="*/ 482999 h 525780"/>
                    <a:gd name="connsiteX4" fmla="*/ 502259 w 2137410"/>
                    <a:gd name="connsiteY4" fmla="*/ 520284 h 525780"/>
                    <a:gd name="connsiteX5" fmla="*/ 0 w 2137410"/>
                    <a:gd name="connsiteY5" fmla="*/ 525780 h 525780"/>
                    <a:gd name="connsiteX6" fmla="*/ 0 w 2137410"/>
                    <a:gd name="connsiteY6" fmla="*/ 0 h 525780"/>
                    <a:gd name="connsiteX0" fmla="*/ 0 w 2139315"/>
                    <a:gd name="connsiteY0" fmla="*/ 0 h 525780"/>
                    <a:gd name="connsiteX1" fmla="*/ 2137410 w 2139315"/>
                    <a:gd name="connsiteY1" fmla="*/ 87630 h 525780"/>
                    <a:gd name="connsiteX2" fmla="*/ 2139315 w 2139315"/>
                    <a:gd name="connsiteY2" fmla="*/ 487781 h 525780"/>
                    <a:gd name="connsiteX3" fmla="*/ 506069 w 2139315"/>
                    <a:gd name="connsiteY3" fmla="*/ 482999 h 525780"/>
                    <a:gd name="connsiteX4" fmla="*/ 502259 w 2139315"/>
                    <a:gd name="connsiteY4" fmla="*/ 520284 h 525780"/>
                    <a:gd name="connsiteX5" fmla="*/ 0 w 2139315"/>
                    <a:gd name="connsiteY5" fmla="*/ 525780 h 525780"/>
                    <a:gd name="connsiteX6" fmla="*/ 0 w 2139315"/>
                    <a:gd name="connsiteY6" fmla="*/ 0 h 525780"/>
                    <a:gd name="connsiteX0" fmla="*/ 0 w 2137410"/>
                    <a:gd name="connsiteY0" fmla="*/ 0 h 525780"/>
                    <a:gd name="connsiteX1" fmla="*/ 2137410 w 2137410"/>
                    <a:gd name="connsiteY1" fmla="*/ 87630 h 525780"/>
                    <a:gd name="connsiteX2" fmla="*/ 2135505 w 2137410"/>
                    <a:gd name="connsiteY2" fmla="*/ 486400 h 525780"/>
                    <a:gd name="connsiteX3" fmla="*/ 506069 w 2137410"/>
                    <a:gd name="connsiteY3" fmla="*/ 482999 h 525780"/>
                    <a:gd name="connsiteX4" fmla="*/ 502259 w 2137410"/>
                    <a:gd name="connsiteY4" fmla="*/ 520284 h 525780"/>
                    <a:gd name="connsiteX5" fmla="*/ 0 w 2137410"/>
                    <a:gd name="connsiteY5" fmla="*/ 525780 h 525780"/>
                    <a:gd name="connsiteX6" fmla="*/ 0 w 2137410"/>
                    <a:gd name="connsiteY6" fmla="*/ 0 h 525780"/>
                    <a:gd name="connsiteX0" fmla="*/ 0 w 2137410"/>
                    <a:gd name="connsiteY0" fmla="*/ 0 h 525780"/>
                    <a:gd name="connsiteX1" fmla="*/ 2137410 w 2137410"/>
                    <a:gd name="connsiteY1" fmla="*/ 87630 h 525780"/>
                    <a:gd name="connsiteX2" fmla="*/ 2135505 w 2137410"/>
                    <a:gd name="connsiteY2" fmla="*/ 486400 h 525780"/>
                    <a:gd name="connsiteX3" fmla="*/ 496544 w 2137410"/>
                    <a:gd name="connsiteY3" fmla="*/ 480237 h 525780"/>
                    <a:gd name="connsiteX4" fmla="*/ 502259 w 2137410"/>
                    <a:gd name="connsiteY4" fmla="*/ 520284 h 525780"/>
                    <a:gd name="connsiteX5" fmla="*/ 0 w 2137410"/>
                    <a:gd name="connsiteY5" fmla="*/ 525780 h 525780"/>
                    <a:gd name="connsiteX6" fmla="*/ 0 w 2137410"/>
                    <a:gd name="connsiteY6" fmla="*/ 0 h 525780"/>
                    <a:gd name="connsiteX0" fmla="*/ 0 w 2137410"/>
                    <a:gd name="connsiteY0" fmla="*/ 0 h 525780"/>
                    <a:gd name="connsiteX1" fmla="*/ 2137410 w 2137410"/>
                    <a:gd name="connsiteY1" fmla="*/ 87630 h 525780"/>
                    <a:gd name="connsiteX2" fmla="*/ 2135505 w 2137410"/>
                    <a:gd name="connsiteY2" fmla="*/ 486400 h 525780"/>
                    <a:gd name="connsiteX3" fmla="*/ 498449 w 2137410"/>
                    <a:gd name="connsiteY3" fmla="*/ 480237 h 525780"/>
                    <a:gd name="connsiteX4" fmla="*/ 502259 w 2137410"/>
                    <a:gd name="connsiteY4" fmla="*/ 520284 h 525780"/>
                    <a:gd name="connsiteX5" fmla="*/ 0 w 2137410"/>
                    <a:gd name="connsiteY5" fmla="*/ 525780 h 525780"/>
                    <a:gd name="connsiteX6" fmla="*/ 0 w 2137410"/>
                    <a:gd name="connsiteY6" fmla="*/ 0 h 525780"/>
                    <a:gd name="connsiteX0" fmla="*/ 0 w 2137410"/>
                    <a:gd name="connsiteY0" fmla="*/ 0 h 525780"/>
                    <a:gd name="connsiteX1" fmla="*/ 2137410 w 2137410"/>
                    <a:gd name="connsiteY1" fmla="*/ 87630 h 525780"/>
                    <a:gd name="connsiteX2" fmla="*/ 2135505 w 2137410"/>
                    <a:gd name="connsiteY2" fmla="*/ 486400 h 525780"/>
                    <a:gd name="connsiteX3" fmla="*/ 500354 w 2137410"/>
                    <a:gd name="connsiteY3" fmla="*/ 480237 h 525780"/>
                    <a:gd name="connsiteX4" fmla="*/ 502259 w 2137410"/>
                    <a:gd name="connsiteY4" fmla="*/ 520284 h 525780"/>
                    <a:gd name="connsiteX5" fmla="*/ 0 w 2137410"/>
                    <a:gd name="connsiteY5" fmla="*/ 525780 h 525780"/>
                    <a:gd name="connsiteX6" fmla="*/ 0 w 2137410"/>
                    <a:gd name="connsiteY6" fmla="*/ 0 h 525780"/>
                    <a:gd name="connsiteX0" fmla="*/ 0 w 2137410"/>
                    <a:gd name="connsiteY0" fmla="*/ 0 h 525780"/>
                    <a:gd name="connsiteX1" fmla="*/ 2137410 w 2137410"/>
                    <a:gd name="connsiteY1" fmla="*/ 87630 h 525780"/>
                    <a:gd name="connsiteX2" fmla="*/ 2135505 w 2137410"/>
                    <a:gd name="connsiteY2" fmla="*/ 486400 h 525780"/>
                    <a:gd name="connsiteX3" fmla="*/ 506069 w 2137410"/>
                    <a:gd name="connsiteY3" fmla="*/ 480237 h 525780"/>
                    <a:gd name="connsiteX4" fmla="*/ 502259 w 2137410"/>
                    <a:gd name="connsiteY4" fmla="*/ 520284 h 525780"/>
                    <a:gd name="connsiteX5" fmla="*/ 0 w 2137410"/>
                    <a:gd name="connsiteY5" fmla="*/ 525780 h 525780"/>
                    <a:gd name="connsiteX6" fmla="*/ 0 w 2137410"/>
                    <a:gd name="connsiteY6" fmla="*/ 0 h 525780"/>
                    <a:gd name="connsiteX0" fmla="*/ 0 w 2137410"/>
                    <a:gd name="connsiteY0" fmla="*/ 0 h 525780"/>
                    <a:gd name="connsiteX1" fmla="*/ 2137410 w 2137410"/>
                    <a:gd name="connsiteY1" fmla="*/ 87630 h 525780"/>
                    <a:gd name="connsiteX2" fmla="*/ 2135505 w 2137410"/>
                    <a:gd name="connsiteY2" fmla="*/ 486400 h 525780"/>
                    <a:gd name="connsiteX3" fmla="*/ 498449 w 2137410"/>
                    <a:gd name="connsiteY3" fmla="*/ 478856 h 525780"/>
                    <a:gd name="connsiteX4" fmla="*/ 502259 w 2137410"/>
                    <a:gd name="connsiteY4" fmla="*/ 520284 h 525780"/>
                    <a:gd name="connsiteX5" fmla="*/ 0 w 2137410"/>
                    <a:gd name="connsiteY5" fmla="*/ 525780 h 525780"/>
                    <a:gd name="connsiteX6" fmla="*/ 0 w 2137410"/>
                    <a:gd name="connsiteY6" fmla="*/ 0 h 525780"/>
                    <a:gd name="connsiteX0" fmla="*/ 0 w 2137410"/>
                    <a:gd name="connsiteY0" fmla="*/ 0 h 525780"/>
                    <a:gd name="connsiteX1" fmla="*/ 2137410 w 2137410"/>
                    <a:gd name="connsiteY1" fmla="*/ 87630 h 525780"/>
                    <a:gd name="connsiteX2" fmla="*/ 2135505 w 2137410"/>
                    <a:gd name="connsiteY2" fmla="*/ 486400 h 525780"/>
                    <a:gd name="connsiteX3" fmla="*/ 506069 w 2137410"/>
                    <a:gd name="connsiteY3" fmla="*/ 477475 h 525780"/>
                    <a:gd name="connsiteX4" fmla="*/ 502259 w 2137410"/>
                    <a:gd name="connsiteY4" fmla="*/ 520284 h 525780"/>
                    <a:gd name="connsiteX5" fmla="*/ 0 w 2137410"/>
                    <a:gd name="connsiteY5" fmla="*/ 525780 h 525780"/>
                    <a:gd name="connsiteX6" fmla="*/ 0 w 2137410"/>
                    <a:gd name="connsiteY6" fmla="*/ 0 h 525780"/>
                    <a:gd name="connsiteX0" fmla="*/ 0 w 2137410"/>
                    <a:gd name="connsiteY0" fmla="*/ 0 h 520284"/>
                    <a:gd name="connsiteX1" fmla="*/ 2137410 w 2137410"/>
                    <a:gd name="connsiteY1" fmla="*/ 87630 h 520284"/>
                    <a:gd name="connsiteX2" fmla="*/ 2135505 w 2137410"/>
                    <a:gd name="connsiteY2" fmla="*/ 486400 h 520284"/>
                    <a:gd name="connsiteX3" fmla="*/ 506069 w 2137410"/>
                    <a:gd name="connsiteY3" fmla="*/ 477475 h 520284"/>
                    <a:gd name="connsiteX4" fmla="*/ 502259 w 2137410"/>
                    <a:gd name="connsiteY4" fmla="*/ 520284 h 520284"/>
                    <a:gd name="connsiteX5" fmla="*/ 19050 w 2137410"/>
                    <a:gd name="connsiteY5" fmla="*/ 496781 h 520284"/>
                    <a:gd name="connsiteX6" fmla="*/ 0 w 2137410"/>
                    <a:gd name="connsiteY6" fmla="*/ 0 h 520284"/>
                    <a:gd name="connsiteX0" fmla="*/ 0 w 2137410"/>
                    <a:gd name="connsiteY0" fmla="*/ 0 h 520284"/>
                    <a:gd name="connsiteX1" fmla="*/ 2137410 w 2137410"/>
                    <a:gd name="connsiteY1" fmla="*/ 87630 h 520284"/>
                    <a:gd name="connsiteX2" fmla="*/ 2135505 w 2137410"/>
                    <a:gd name="connsiteY2" fmla="*/ 486400 h 520284"/>
                    <a:gd name="connsiteX3" fmla="*/ 506069 w 2137410"/>
                    <a:gd name="connsiteY3" fmla="*/ 477475 h 520284"/>
                    <a:gd name="connsiteX4" fmla="*/ 502259 w 2137410"/>
                    <a:gd name="connsiteY4" fmla="*/ 520284 h 520284"/>
                    <a:gd name="connsiteX5" fmla="*/ 24765 w 2137410"/>
                    <a:gd name="connsiteY5" fmla="*/ 453973 h 520284"/>
                    <a:gd name="connsiteX6" fmla="*/ 0 w 2137410"/>
                    <a:gd name="connsiteY6" fmla="*/ 0 h 520284"/>
                    <a:gd name="connsiteX0" fmla="*/ 0 w 2137410"/>
                    <a:gd name="connsiteY0" fmla="*/ 0 h 520284"/>
                    <a:gd name="connsiteX1" fmla="*/ 2137410 w 2137410"/>
                    <a:gd name="connsiteY1" fmla="*/ 87630 h 520284"/>
                    <a:gd name="connsiteX2" fmla="*/ 2135505 w 2137410"/>
                    <a:gd name="connsiteY2" fmla="*/ 486400 h 520284"/>
                    <a:gd name="connsiteX3" fmla="*/ 506069 w 2137410"/>
                    <a:gd name="connsiteY3" fmla="*/ 477475 h 520284"/>
                    <a:gd name="connsiteX4" fmla="*/ 502259 w 2137410"/>
                    <a:gd name="connsiteY4" fmla="*/ 520284 h 520284"/>
                    <a:gd name="connsiteX5" fmla="*/ 224790 w 2137410"/>
                    <a:gd name="connsiteY5" fmla="*/ 362833 h 520284"/>
                    <a:gd name="connsiteX6" fmla="*/ 0 w 2137410"/>
                    <a:gd name="connsiteY6" fmla="*/ 0 h 520284"/>
                    <a:gd name="connsiteX0" fmla="*/ 0 w 2137410"/>
                    <a:gd name="connsiteY0" fmla="*/ 0 h 520284"/>
                    <a:gd name="connsiteX1" fmla="*/ 2137410 w 2137410"/>
                    <a:gd name="connsiteY1" fmla="*/ 87630 h 520284"/>
                    <a:gd name="connsiteX2" fmla="*/ 2135505 w 2137410"/>
                    <a:gd name="connsiteY2" fmla="*/ 486400 h 520284"/>
                    <a:gd name="connsiteX3" fmla="*/ 506069 w 2137410"/>
                    <a:gd name="connsiteY3" fmla="*/ 477475 h 520284"/>
                    <a:gd name="connsiteX4" fmla="*/ 502259 w 2137410"/>
                    <a:gd name="connsiteY4" fmla="*/ 520284 h 520284"/>
                    <a:gd name="connsiteX5" fmla="*/ 15240 w 2137410"/>
                    <a:gd name="connsiteY5" fmla="*/ 495401 h 520284"/>
                    <a:gd name="connsiteX6" fmla="*/ 0 w 2137410"/>
                    <a:gd name="connsiteY6" fmla="*/ 0 h 520284"/>
                    <a:gd name="connsiteX0" fmla="*/ 0 w 2137410"/>
                    <a:gd name="connsiteY0" fmla="*/ 0 h 498189"/>
                    <a:gd name="connsiteX1" fmla="*/ 2137410 w 2137410"/>
                    <a:gd name="connsiteY1" fmla="*/ 87630 h 498189"/>
                    <a:gd name="connsiteX2" fmla="*/ 2135505 w 2137410"/>
                    <a:gd name="connsiteY2" fmla="*/ 486400 h 498189"/>
                    <a:gd name="connsiteX3" fmla="*/ 506069 w 2137410"/>
                    <a:gd name="connsiteY3" fmla="*/ 477475 h 498189"/>
                    <a:gd name="connsiteX4" fmla="*/ 506069 w 2137410"/>
                    <a:gd name="connsiteY4" fmla="*/ 498189 h 498189"/>
                    <a:gd name="connsiteX5" fmla="*/ 15240 w 2137410"/>
                    <a:gd name="connsiteY5" fmla="*/ 495401 h 498189"/>
                    <a:gd name="connsiteX6" fmla="*/ 0 w 2137410"/>
                    <a:gd name="connsiteY6" fmla="*/ 0 h 498189"/>
                    <a:gd name="connsiteX0" fmla="*/ 0 w 2436495"/>
                    <a:gd name="connsiteY0" fmla="*/ 0 h 498189"/>
                    <a:gd name="connsiteX1" fmla="*/ 2436495 w 2436495"/>
                    <a:gd name="connsiteY1" fmla="*/ 102820 h 498189"/>
                    <a:gd name="connsiteX2" fmla="*/ 2135505 w 2436495"/>
                    <a:gd name="connsiteY2" fmla="*/ 486400 h 498189"/>
                    <a:gd name="connsiteX3" fmla="*/ 506069 w 2436495"/>
                    <a:gd name="connsiteY3" fmla="*/ 477475 h 498189"/>
                    <a:gd name="connsiteX4" fmla="*/ 506069 w 2436495"/>
                    <a:gd name="connsiteY4" fmla="*/ 498189 h 498189"/>
                    <a:gd name="connsiteX5" fmla="*/ 15240 w 2436495"/>
                    <a:gd name="connsiteY5" fmla="*/ 495401 h 498189"/>
                    <a:gd name="connsiteX6" fmla="*/ 0 w 2436495"/>
                    <a:gd name="connsiteY6" fmla="*/ 0 h 498189"/>
                    <a:gd name="connsiteX0" fmla="*/ 0 w 2444115"/>
                    <a:gd name="connsiteY0" fmla="*/ 0 h 498189"/>
                    <a:gd name="connsiteX1" fmla="*/ 2436495 w 2444115"/>
                    <a:gd name="connsiteY1" fmla="*/ 102820 h 498189"/>
                    <a:gd name="connsiteX2" fmla="*/ 2444115 w 2444115"/>
                    <a:gd name="connsiteY2" fmla="*/ 485019 h 498189"/>
                    <a:gd name="connsiteX3" fmla="*/ 506069 w 2444115"/>
                    <a:gd name="connsiteY3" fmla="*/ 477475 h 498189"/>
                    <a:gd name="connsiteX4" fmla="*/ 506069 w 2444115"/>
                    <a:gd name="connsiteY4" fmla="*/ 498189 h 498189"/>
                    <a:gd name="connsiteX5" fmla="*/ 15240 w 2444115"/>
                    <a:gd name="connsiteY5" fmla="*/ 495401 h 498189"/>
                    <a:gd name="connsiteX6" fmla="*/ 0 w 2444115"/>
                    <a:gd name="connsiteY6" fmla="*/ 0 h 498189"/>
                    <a:gd name="connsiteX0" fmla="*/ 0 w 2444115"/>
                    <a:gd name="connsiteY0" fmla="*/ 0 h 498189"/>
                    <a:gd name="connsiteX1" fmla="*/ 2436495 w 2444115"/>
                    <a:gd name="connsiteY1" fmla="*/ 102820 h 498189"/>
                    <a:gd name="connsiteX2" fmla="*/ 2444115 w 2444115"/>
                    <a:gd name="connsiteY2" fmla="*/ 485019 h 498189"/>
                    <a:gd name="connsiteX3" fmla="*/ 506069 w 2444115"/>
                    <a:gd name="connsiteY3" fmla="*/ 477475 h 498189"/>
                    <a:gd name="connsiteX4" fmla="*/ 506069 w 2444115"/>
                    <a:gd name="connsiteY4" fmla="*/ 498189 h 498189"/>
                    <a:gd name="connsiteX5" fmla="*/ 5715 w 2444115"/>
                    <a:gd name="connsiteY5" fmla="*/ 495401 h 498189"/>
                    <a:gd name="connsiteX6" fmla="*/ 0 w 2444115"/>
                    <a:gd name="connsiteY6" fmla="*/ 0 h 498189"/>
                    <a:gd name="connsiteX0" fmla="*/ 0 w 2444115"/>
                    <a:gd name="connsiteY0" fmla="*/ 0 h 498189"/>
                    <a:gd name="connsiteX1" fmla="*/ 2436495 w 2444115"/>
                    <a:gd name="connsiteY1" fmla="*/ 102820 h 498189"/>
                    <a:gd name="connsiteX2" fmla="*/ 2444115 w 2444115"/>
                    <a:gd name="connsiteY2" fmla="*/ 485019 h 498189"/>
                    <a:gd name="connsiteX3" fmla="*/ 506069 w 2444115"/>
                    <a:gd name="connsiteY3" fmla="*/ 477475 h 498189"/>
                    <a:gd name="connsiteX4" fmla="*/ 506069 w 2444115"/>
                    <a:gd name="connsiteY4" fmla="*/ 498189 h 498189"/>
                    <a:gd name="connsiteX5" fmla="*/ 0 w 2444115"/>
                    <a:gd name="connsiteY5" fmla="*/ 495401 h 498189"/>
                    <a:gd name="connsiteX6" fmla="*/ 0 w 2444115"/>
                    <a:gd name="connsiteY6" fmla="*/ 0 h 498189"/>
                    <a:gd name="connsiteX0" fmla="*/ 0 w 2444115"/>
                    <a:gd name="connsiteY0" fmla="*/ 0 h 498189"/>
                    <a:gd name="connsiteX1" fmla="*/ 2436495 w 2444115"/>
                    <a:gd name="connsiteY1" fmla="*/ 102820 h 498189"/>
                    <a:gd name="connsiteX2" fmla="*/ 2444115 w 2444115"/>
                    <a:gd name="connsiteY2" fmla="*/ 485019 h 498189"/>
                    <a:gd name="connsiteX3" fmla="*/ 506069 w 2444115"/>
                    <a:gd name="connsiteY3" fmla="*/ 498189 h 498189"/>
                    <a:gd name="connsiteX4" fmla="*/ 0 w 2444115"/>
                    <a:gd name="connsiteY4" fmla="*/ 495401 h 498189"/>
                    <a:gd name="connsiteX5" fmla="*/ 0 w 2444115"/>
                    <a:gd name="connsiteY5" fmla="*/ 0 h 498189"/>
                    <a:gd name="connsiteX0" fmla="*/ 0 w 2444115"/>
                    <a:gd name="connsiteY0" fmla="*/ 0 h 495401"/>
                    <a:gd name="connsiteX1" fmla="*/ 2436495 w 2444115"/>
                    <a:gd name="connsiteY1" fmla="*/ 102820 h 495401"/>
                    <a:gd name="connsiteX2" fmla="*/ 2444115 w 2444115"/>
                    <a:gd name="connsiteY2" fmla="*/ 485019 h 495401"/>
                    <a:gd name="connsiteX3" fmla="*/ 0 w 2444115"/>
                    <a:gd name="connsiteY3" fmla="*/ 495401 h 495401"/>
                    <a:gd name="connsiteX4" fmla="*/ 0 w 2444115"/>
                    <a:gd name="connsiteY4" fmla="*/ 0 h 495401"/>
                    <a:gd name="connsiteX0" fmla="*/ 0 w 2444115"/>
                    <a:gd name="connsiteY0" fmla="*/ 0 h 490291"/>
                    <a:gd name="connsiteX1" fmla="*/ 2436495 w 2444115"/>
                    <a:gd name="connsiteY1" fmla="*/ 102820 h 490291"/>
                    <a:gd name="connsiteX2" fmla="*/ 2444115 w 2444115"/>
                    <a:gd name="connsiteY2" fmla="*/ 485019 h 490291"/>
                    <a:gd name="connsiteX3" fmla="*/ 6044 w 2444115"/>
                    <a:gd name="connsiteY3" fmla="*/ 490291 h 490291"/>
                    <a:gd name="connsiteX4" fmla="*/ 0 w 2444115"/>
                    <a:gd name="connsiteY4" fmla="*/ 0 h 490291"/>
                    <a:gd name="connsiteX0" fmla="*/ 0 w 2444115"/>
                    <a:gd name="connsiteY0" fmla="*/ 0 h 490291"/>
                    <a:gd name="connsiteX1" fmla="*/ 2436495 w 2444115"/>
                    <a:gd name="connsiteY1" fmla="*/ 102820 h 490291"/>
                    <a:gd name="connsiteX2" fmla="*/ 2444115 w 2444115"/>
                    <a:gd name="connsiteY2" fmla="*/ 489399 h 490291"/>
                    <a:gd name="connsiteX3" fmla="*/ 6044 w 2444115"/>
                    <a:gd name="connsiteY3" fmla="*/ 490291 h 490291"/>
                    <a:gd name="connsiteX4" fmla="*/ 0 w 2444115"/>
                    <a:gd name="connsiteY4" fmla="*/ 0 h 490291"/>
                    <a:gd name="connsiteX0" fmla="*/ 0 w 2444115"/>
                    <a:gd name="connsiteY0" fmla="*/ 0 h 489399"/>
                    <a:gd name="connsiteX1" fmla="*/ 2436495 w 2444115"/>
                    <a:gd name="connsiteY1" fmla="*/ 102820 h 489399"/>
                    <a:gd name="connsiteX2" fmla="*/ 2444115 w 2444115"/>
                    <a:gd name="connsiteY2" fmla="*/ 489399 h 489399"/>
                    <a:gd name="connsiteX3" fmla="*/ 6044 w 2444115"/>
                    <a:gd name="connsiteY3" fmla="*/ 480070 h 489399"/>
                    <a:gd name="connsiteX4" fmla="*/ 0 w 2444115"/>
                    <a:gd name="connsiteY4" fmla="*/ 0 h 489399"/>
                    <a:gd name="connsiteX0" fmla="*/ 0 w 2436495"/>
                    <a:gd name="connsiteY0" fmla="*/ 0 h 480638"/>
                    <a:gd name="connsiteX1" fmla="*/ 2436495 w 2436495"/>
                    <a:gd name="connsiteY1" fmla="*/ 102820 h 480638"/>
                    <a:gd name="connsiteX2" fmla="*/ 2433105 w 2436495"/>
                    <a:gd name="connsiteY2" fmla="*/ 480638 h 480638"/>
                    <a:gd name="connsiteX3" fmla="*/ 6044 w 2436495"/>
                    <a:gd name="connsiteY3" fmla="*/ 480070 h 480638"/>
                    <a:gd name="connsiteX4" fmla="*/ 0 w 2436495"/>
                    <a:gd name="connsiteY4" fmla="*/ 0 h 480638"/>
                    <a:gd name="connsiteX0" fmla="*/ 0 w 2433105"/>
                    <a:gd name="connsiteY0" fmla="*/ 0 h 480638"/>
                    <a:gd name="connsiteX1" fmla="*/ 2429889 w 2433105"/>
                    <a:gd name="connsiteY1" fmla="*/ 102820 h 480638"/>
                    <a:gd name="connsiteX2" fmla="*/ 2433105 w 2433105"/>
                    <a:gd name="connsiteY2" fmla="*/ 480638 h 480638"/>
                    <a:gd name="connsiteX3" fmla="*/ 6044 w 2433105"/>
                    <a:gd name="connsiteY3" fmla="*/ 480070 h 480638"/>
                    <a:gd name="connsiteX4" fmla="*/ 0 w 2433105"/>
                    <a:gd name="connsiteY4" fmla="*/ 0 h 48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3105" h="480638">
                      <a:moveTo>
                        <a:pt x="0" y="0"/>
                      </a:moveTo>
                      <a:lnTo>
                        <a:pt x="2429889" y="102820"/>
                      </a:lnTo>
                      <a:lnTo>
                        <a:pt x="2433105" y="480638"/>
                      </a:lnTo>
                      <a:lnTo>
                        <a:pt x="6044" y="480070"/>
                      </a:lnTo>
                      <a:cubicBezTo>
                        <a:pt x="4029" y="316640"/>
                        <a:pt x="2015" y="163430"/>
                        <a:pt x="0" y="0"/>
                      </a:cubicBezTo>
                      <a:close/>
                    </a:path>
                  </a:pathLst>
                </a:custGeom>
                <a:solidFill>
                  <a:srgbClr val="FF99FF">
                    <a:alpha val="80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grpSp>
      <p:pic>
        <p:nvPicPr>
          <p:cNvPr id="62" name="コンテンツ プレースホルダー 4">
            <a:extLst>
              <a:ext uri="{FF2B5EF4-FFF2-40B4-BE49-F238E27FC236}">
                <a16:creationId xmlns:a16="http://schemas.microsoft.com/office/drawing/2014/main" id="{4F50E1D6-8551-46C1-A97E-1768456BED06}"/>
              </a:ext>
            </a:extLst>
          </p:cNvPr>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a:stretch/>
        </p:blipFill>
        <p:spPr>
          <a:xfrm>
            <a:off x="2216159" y="2782414"/>
            <a:ext cx="1427983" cy="1054680"/>
          </a:xfrm>
        </p:spPr>
      </p:pic>
      <p:grpSp>
        <p:nvGrpSpPr>
          <p:cNvPr id="63" name="グループ化 62">
            <a:extLst>
              <a:ext uri="{FF2B5EF4-FFF2-40B4-BE49-F238E27FC236}">
                <a16:creationId xmlns:a16="http://schemas.microsoft.com/office/drawing/2014/main" id="{BBA4B92D-4D20-4DBD-83B9-CA704CDA8DC0}"/>
              </a:ext>
            </a:extLst>
          </p:cNvPr>
          <p:cNvGrpSpPr/>
          <p:nvPr/>
        </p:nvGrpSpPr>
        <p:grpSpPr>
          <a:xfrm>
            <a:off x="237439" y="4470580"/>
            <a:ext cx="1520358" cy="1048430"/>
            <a:chOff x="105901" y="349204"/>
            <a:chExt cx="8932197" cy="6159591"/>
          </a:xfrm>
        </p:grpSpPr>
        <p:pic>
          <p:nvPicPr>
            <p:cNvPr id="64" name="図 63">
              <a:extLst>
                <a:ext uri="{FF2B5EF4-FFF2-40B4-BE49-F238E27FC236}">
                  <a16:creationId xmlns:a16="http://schemas.microsoft.com/office/drawing/2014/main" id="{7979BDB6-32FB-4E2D-91CD-A7E49C07E11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05901" y="349204"/>
              <a:ext cx="8932197" cy="6159591"/>
            </a:xfrm>
            <a:prstGeom prst="rect">
              <a:avLst/>
            </a:prstGeom>
          </p:spPr>
        </p:pic>
        <p:cxnSp>
          <p:nvCxnSpPr>
            <p:cNvPr id="65" name="直線コネクタ 64">
              <a:extLst>
                <a:ext uri="{FF2B5EF4-FFF2-40B4-BE49-F238E27FC236}">
                  <a16:creationId xmlns:a16="http://schemas.microsoft.com/office/drawing/2014/main" id="{473E4C47-67B4-4F1F-8431-E9ED037229CF}"/>
                </a:ext>
              </a:extLst>
            </p:cNvPr>
            <p:cNvCxnSpPr/>
            <p:nvPr/>
          </p:nvCxnSpPr>
          <p:spPr>
            <a:xfrm>
              <a:off x="2369820" y="3390900"/>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66" name="フリーフォーム: 図形 65">
              <a:extLst>
                <a:ext uri="{FF2B5EF4-FFF2-40B4-BE49-F238E27FC236}">
                  <a16:creationId xmlns:a16="http://schemas.microsoft.com/office/drawing/2014/main" id="{148057F6-9F06-44BE-B19C-319A2A2B5B3E}"/>
                </a:ext>
              </a:extLst>
            </p:cNvPr>
            <p:cNvSpPr/>
            <p:nvPr/>
          </p:nvSpPr>
          <p:spPr>
            <a:xfrm>
              <a:off x="3084576" y="1587000"/>
              <a:ext cx="318581" cy="1909818"/>
            </a:xfrm>
            <a:custGeom>
              <a:avLst/>
              <a:gdLst>
                <a:gd name="connsiteX0" fmla="*/ 0 w 292100"/>
                <a:gd name="connsiteY0" fmla="*/ 0 h 1744980"/>
                <a:gd name="connsiteX1" fmla="*/ 292100 w 292100"/>
                <a:gd name="connsiteY1" fmla="*/ 116840 h 1744980"/>
                <a:gd name="connsiteX2" fmla="*/ 287020 w 292100"/>
                <a:gd name="connsiteY2" fmla="*/ 1714500 h 1744980"/>
                <a:gd name="connsiteX3" fmla="*/ 0 w 292100"/>
                <a:gd name="connsiteY3" fmla="*/ 1744980 h 1744980"/>
                <a:gd name="connsiteX4" fmla="*/ 0 w 292100"/>
                <a:gd name="connsiteY4" fmla="*/ 0 h 1744980"/>
                <a:gd name="connsiteX0" fmla="*/ 0 w 287545"/>
                <a:gd name="connsiteY0" fmla="*/ 0 h 1744980"/>
                <a:gd name="connsiteX1" fmla="*/ 287317 w 287545"/>
                <a:gd name="connsiteY1" fmla="*/ 58719 h 1744980"/>
                <a:gd name="connsiteX2" fmla="*/ 287020 w 287545"/>
                <a:gd name="connsiteY2" fmla="*/ 1714500 h 1744980"/>
                <a:gd name="connsiteX3" fmla="*/ 0 w 287545"/>
                <a:gd name="connsiteY3" fmla="*/ 1744980 h 1744980"/>
                <a:gd name="connsiteX4" fmla="*/ 0 w 287545"/>
                <a:gd name="connsiteY4" fmla="*/ 0 h 1744980"/>
                <a:gd name="connsiteX0" fmla="*/ 0 w 287545"/>
                <a:gd name="connsiteY0" fmla="*/ 0 h 1744980"/>
                <a:gd name="connsiteX1" fmla="*/ 287317 w 287545"/>
                <a:gd name="connsiteY1" fmla="*/ 58719 h 1744980"/>
                <a:gd name="connsiteX2" fmla="*/ 287020 w 287545"/>
                <a:gd name="connsiteY2" fmla="*/ 1714500 h 1744980"/>
                <a:gd name="connsiteX3" fmla="*/ 0 w 287545"/>
                <a:gd name="connsiteY3" fmla="*/ 1744980 h 1744980"/>
                <a:gd name="connsiteX4" fmla="*/ 0 w 287545"/>
                <a:gd name="connsiteY4" fmla="*/ 0 h 1744980"/>
                <a:gd name="connsiteX0" fmla="*/ 0 w 299075"/>
                <a:gd name="connsiteY0" fmla="*/ 0 h 1744980"/>
                <a:gd name="connsiteX1" fmla="*/ 287317 w 299075"/>
                <a:gd name="connsiteY1" fmla="*/ 58719 h 1744980"/>
                <a:gd name="connsiteX2" fmla="*/ 298942 w 299075"/>
                <a:gd name="connsiteY2" fmla="*/ 1744670 h 1744980"/>
                <a:gd name="connsiteX3" fmla="*/ 0 w 299075"/>
                <a:gd name="connsiteY3" fmla="*/ 1744980 h 1744980"/>
                <a:gd name="connsiteX4" fmla="*/ 0 w 299075"/>
                <a:gd name="connsiteY4" fmla="*/ 0 h 1744980"/>
                <a:gd name="connsiteX0" fmla="*/ 0 w 299075"/>
                <a:gd name="connsiteY0" fmla="*/ 0 h 1744980"/>
                <a:gd name="connsiteX1" fmla="*/ 287317 w 299075"/>
                <a:gd name="connsiteY1" fmla="*/ 16945 h 1744980"/>
                <a:gd name="connsiteX2" fmla="*/ 298942 w 299075"/>
                <a:gd name="connsiteY2" fmla="*/ 1744670 h 1744980"/>
                <a:gd name="connsiteX3" fmla="*/ 0 w 299075"/>
                <a:gd name="connsiteY3" fmla="*/ 1744980 h 1744980"/>
                <a:gd name="connsiteX4" fmla="*/ 0 w 299075"/>
                <a:gd name="connsiteY4" fmla="*/ 0 h 1744980"/>
                <a:gd name="connsiteX0" fmla="*/ 0 w 299051"/>
                <a:gd name="connsiteY0" fmla="*/ 0 h 1744980"/>
                <a:gd name="connsiteX1" fmla="*/ 283740 w 299051"/>
                <a:gd name="connsiteY1" fmla="*/ 41313 h 1744980"/>
                <a:gd name="connsiteX2" fmla="*/ 298942 w 299051"/>
                <a:gd name="connsiteY2" fmla="*/ 1744670 h 1744980"/>
                <a:gd name="connsiteX3" fmla="*/ 0 w 299051"/>
                <a:gd name="connsiteY3" fmla="*/ 1744980 h 1744980"/>
                <a:gd name="connsiteX4" fmla="*/ 0 w 299051"/>
                <a:gd name="connsiteY4" fmla="*/ 0 h 1744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051" h="1744980">
                  <a:moveTo>
                    <a:pt x="0" y="0"/>
                  </a:moveTo>
                  <a:lnTo>
                    <a:pt x="283740" y="41313"/>
                  </a:lnTo>
                  <a:cubicBezTo>
                    <a:pt x="282047" y="573866"/>
                    <a:pt x="300635" y="1212117"/>
                    <a:pt x="298942" y="1744670"/>
                  </a:cubicBezTo>
                  <a:lnTo>
                    <a:pt x="0" y="1744980"/>
                  </a:lnTo>
                  <a:lnTo>
                    <a:pt x="0" y="0"/>
                  </a:lnTo>
                  <a:close/>
                </a:path>
              </a:pathLst>
            </a:custGeom>
            <a:solidFill>
              <a:srgbClr val="FF99FF">
                <a:alpha val="80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ja-JP" altLang="en-US" dirty="0"/>
            </a:p>
          </p:txBody>
        </p:sp>
        <p:sp>
          <p:nvSpPr>
            <p:cNvPr id="67" name="フリーフォーム: 図形 66">
              <a:extLst>
                <a:ext uri="{FF2B5EF4-FFF2-40B4-BE49-F238E27FC236}">
                  <a16:creationId xmlns:a16="http://schemas.microsoft.com/office/drawing/2014/main" id="{D32ECFB7-DE4D-49EC-B73B-04C44E1FFDCA}"/>
                </a:ext>
              </a:extLst>
            </p:cNvPr>
            <p:cNvSpPr/>
            <p:nvPr/>
          </p:nvSpPr>
          <p:spPr>
            <a:xfrm>
              <a:off x="2366444" y="1587000"/>
              <a:ext cx="730324" cy="1909818"/>
            </a:xfrm>
            <a:custGeom>
              <a:avLst/>
              <a:gdLst>
                <a:gd name="connsiteX0" fmla="*/ 701040 w 716280"/>
                <a:gd name="connsiteY0" fmla="*/ 0 h 1719580"/>
                <a:gd name="connsiteX1" fmla="*/ 0 w 716280"/>
                <a:gd name="connsiteY1" fmla="*/ 741680 h 1719580"/>
                <a:gd name="connsiteX2" fmla="*/ 10160 w 716280"/>
                <a:gd name="connsiteY2" fmla="*/ 1584960 h 1719580"/>
                <a:gd name="connsiteX3" fmla="*/ 716280 w 716280"/>
                <a:gd name="connsiteY3" fmla="*/ 1719580 h 1719580"/>
                <a:gd name="connsiteX4" fmla="*/ 701040 w 716280"/>
                <a:gd name="connsiteY4" fmla="*/ 0 h 1719580"/>
                <a:gd name="connsiteX0" fmla="*/ 708592 w 723832"/>
                <a:gd name="connsiteY0" fmla="*/ 0 h 1719580"/>
                <a:gd name="connsiteX1" fmla="*/ 0 w 723832"/>
                <a:gd name="connsiteY1" fmla="*/ 693653 h 1719580"/>
                <a:gd name="connsiteX2" fmla="*/ 17712 w 723832"/>
                <a:gd name="connsiteY2" fmla="*/ 1584960 h 1719580"/>
                <a:gd name="connsiteX3" fmla="*/ 723832 w 723832"/>
                <a:gd name="connsiteY3" fmla="*/ 1719580 h 1719580"/>
                <a:gd name="connsiteX4" fmla="*/ 708592 w 723832"/>
                <a:gd name="connsiteY4" fmla="*/ 0 h 1719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832" h="1719580">
                  <a:moveTo>
                    <a:pt x="708592" y="0"/>
                  </a:moveTo>
                  <a:lnTo>
                    <a:pt x="0" y="693653"/>
                  </a:lnTo>
                  <a:lnTo>
                    <a:pt x="17712" y="1584960"/>
                  </a:lnTo>
                  <a:lnTo>
                    <a:pt x="723832" y="1719580"/>
                  </a:lnTo>
                  <a:lnTo>
                    <a:pt x="708592" y="0"/>
                  </a:lnTo>
                  <a:close/>
                </a:path>
              </a:pathLst>
            </a:custGeom>
            <a:solidFill>
              <a:srgbClr val="FF66CC">
                <a:alpha val="80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ja-JP" altLang="en-US"/>
            </a:p>
          </p:txBody>
        </p:sp>
        <p:sp>
          <p:nvSpPr>
            <p:cNvPr id="68" name="フリーフォーム: 図形 67">
              <a:extLst>
                <a:ext uri="{FF2B5EF4-FFF2-40B4-BE49-F238E27FC236}">
                  <a16:creationId xmlns:a16="http://schemas.microsoft.com/office/drawing/2014/main" id="{C0B772C8-F558-4EC4-8B80-B7635B19B051}"/>
                </a:ext>
              </a:extLst>
            </p:cNvPr>
            <p:cNvSpPr/>
            <p:nvPr/>
          </p:nvSpPr>
          <p:spPr>
            <a:xfrm>
              <a:off x="4987371" y="2316480"/>
              <a:ext cx="235065" cy="1115998"/>
            </a:xfrm>
            <a:custGeom>
              <a:avLst/>
              <a:gdLst>
                <a:gd name="connsiteX0" fmla="*/ 0 w 292100"/>
                <a:gd name="connsiteY0" fmla="*/ 0 h 1744980"/>
                <a:gd name="connsiteX1" fmla="*/ 292100 w 292100"/>
                <a:gd name="connsiteY1" fmla="*/ 116840 h 1744980"/>
                <a:gd name="connsiteX2" fmla="*/ 287020 w 292100"/>
                <a:gd name="connsiteY2" fmla="*/ 1714500 h 1744980"/>
                <a:gd name="connsiteX3" fmla="*/ 0 w 292100"/>
                <a:gd name="connsiteY3" fmla="*/ 1744980 h 1744980"/>
                <a:gd name="connsiteX4" fmla="*/ 0 w 292100"/>
                <a:gd name="connsiteY4" fmla="*/ 0 h 1744980"/>
                <a:gd name="connsiteX0" fmla="*/ 14349 w 306449"/>
                <a:gd name="connsiteY0" fmla="*/ 0 h 1737715"/>
                <a:gd name="connsiteX1" fmla="*/ 306449 w 306449"/>
                <a:gd name="connsiteY1" fmla="*/ 116840 h 1737715"/>
                <a:gd name="connsiteX2" fmla="*/ 301369 w 306449"/>
                <a:gd name="connsiteY2" fmla="*/ 1714500 h 1737715"/>
                <a:gd name="connsiteX3" fmla="*/ 0 w 306449"/>
                <a:gd name="connsiteY3" fmla="*/ 1737715 h 1737715"/>
                <a:gd name="connsiteX4" fmla="*/ 14349 w 306449"/>
                <a:gd name="connsiteY4" fmla="*/ 0 h 1737715"/>
                <a:gd name="connsiteX0" fmla="*/ 14349 w 301609"/>
                <a:gd name="connsiteY0" fmla="*/ 0 h 1737715"/>
                <a:gd name="connsiteX1" fmla="*/ 296883 w 301609"/>
                <a:gd name="connsiteY1" fmla="*/ 58719 h 1737715"/>
                <a:gd name="connsiteX2" fmla="*/ 301369 w 301609"/>
                <a:gd name="connsiteY2" fmla="*/ 1714500 h 1737715"/>
                <a:gd name="connsiteX3" fmla="*/ 0 w 301609"/>
                <a:gd name="connsiteY3" fmla="*/ 1737715 h 1737715"/>
                <a:gd name="connsiteX4" fmla="*/ 14349 w 301609"/>
                <a:gd name="connsiteY4" fmla="*/ 0 h 1737715"/>
                <a:gd name="connsiteX0" fmla="*/ 9566 w 301609"/>
                <a:gd name="connsiteY0" fmla="*/ 0 h 1701389"/>
                <a:gd name="connsiteX1" fmla="*/ 296883 w 301609"/>
                <a:gd name="connsiteY1" fmla="*/ 22393 h 1701389"/>
                <a:gd name="connsiteX2" fmla="*/ 301369 w 301609"/>
                <a:gd name="connsiteY2" fmla="*/ 1678174 h 1701389"/>
                <a:gd name="connsiteX3" fmla="*/ 0 w 301609"/>
                <a:gd name="connsiteY3" fmla="*/ 1701389 h 1701389"/>
                <a:gd name="connsiteX4" fmla="*/ 9566 w 301609"/>
                <a:gd name="connsiteY4" fmla="*/ 0 h 1701389"/>
                <a:gd name="connsiteX0" fmla="*/ 9566 w 301410"/>
                <a:gd name="connsiteY0" fmla="*/ 0 h 1701389"/>
                <a:gd name="connsiteX1" fmla="*/ 253833 w 301410"/>
                <a:gd name="connsiteY1" fmla="*/ 80512 h 1701389"/>
                <a:gd name="connsiteX2" fmla="*/ 301369 w 301410"/>
                <a:gd name="connsiteY2" fmla="*/ 1678174 h 1701389"/>
                <a:gd name="connsiteX3" fmla="*/ 0 w 301410"/>
                <a:gd name="connsiteY3" fmla="*/ 1701389 h 1701389"/>
                <a:gd name="connsiteX4" fmla="*/ 9566 w 301410"/>
                <a:gd name="connsiteY4" fmla="*/ 0 h 1701389"/>
                <a:gd name="connsiteX0" fmla="*/ 9566 w 268001"/>
                <a:gd name="connsiteY0" fmla="*/ 0 h 1701389"/>
                <a:gd name="connsiteX1" fmla="*/ 253833 w 268001"/>
                <a:gd name="connsiteY1" fmla="*/ 80512 h 1701389"/>
                <a:gd name="connsiteX2" fmla="*/ 267886 w 268001"/>
                <a:gd name="connsiteY2" fmla="*/ 1663644 h 1701389"/>
                <a:gd name="connsiteX3" fmla="*/ 0 w 268001"/>
                <a:gd name="connsiteY3" fmla="*/ 1701389 h 1701389"/>
                <a:gd name="connsiteX4" fmla="*/ 9566 w 268001"/>
                <a:gd name="connsiteY4" fmla="*/ 0 h 1701389"/>
                <a:gd name="connsiteX0" fmla="*/ 9566 w 263259"/>
                <a:gd name="connsiteY0" fmla="*/ 0 h 1701389"/>
                <a:gd name="connsiteX1" fmla="*/ 253833 w 263259"/>
                <a:gd name="connsiteY1" fmla="*/ 80512 h 1701389"/>
                <a:gd name="connsiteX2" fmla="*/ 263103 w 263259"/>
                <a:gd name="connsiteY2" fmla="*/ 1620054 h 1701389"/>
                <a:gd name="connsiteX3" fmla="*/ 0 w 263259"/>
                <a:gd name="connsiteY3" fmla="*/ 1701389 h 1701389"/>
                <a:gd name="connsiteX4" fmla="*/ 9566 w 263259"/>
                <a:gd name="connsiteY4" fmla="*/ 0 h 1701389"/>
                <a:gd name="connsiteX0" fmla="*/ 9566 w 263343"/>
                <a:gd name="connsiteY0" fmla="*/ 0 h 1701389"/>
                <a:gd name="connsiteX1" fmla="*/ 258617 w 263343"/>
                <a:gd name="connsiteY1" fmla="*/ 174957 h 1701389"/>
                <a:gd name="connsiteX2" fmla="*/ 263103 w 263343"/>
                <a:gd name="connsiteY2" fmla="*/ 1620054 h 1701389"/>
                <a:gd name="connsiteX3" fmla="*/ 0 w 263343"/>
                <a:gd name="connsiteY3" fmla="*/ 1701389 h 1701389"/>
                <a:gd name="connsiteX4" fmla="*/ 9566 w 263343"/>
                <a:gd name="connsiteY4" fmla="*/ 0 h 1701389"/>
                <a:gd name="connsiteX0" fmla="*/ 9566 w 263343"/>
                <a:gd name="connsiteY0" fmla="*/ 0 h 1621473"/>
                <a:gd name="connsiteX1" fmla="*/ 258617 w 263343"/>
                <a:gd name="connsiteY1" fmla="*/ 95041 h 1621473"/>
                <a:gd name="connsiteX2" fmla="*/ 263103 w 263343"/>
                <a:gd name="connsiteY2" fmla="*/ 1540138 h 1621473"/>
                <a:gd name="connsiteX3" fmla="*/ 0 w 263343"/>
                <a:gd name="connsiteY3" fmla="*/ 1621473 h 1621473"/>
                <a:gd name="connsiteX4" fmla="*/ 9566 w 263343"/>
                <a:gd name="connsiteY4" fmla="*/ 0 h 1621473"/>
                <a:gd name="connsiteX0" fmla="*/ 9566 w 263343"/>
                <a:gd name="connsiteY0" fmla="*/ 0 h 1621473"/>
                <a:gd name="connsiteX1" fmla="*/ 258617 w 263343"/>
                <a:gd name="connsiteY1" fmla="*/ 95041 h 1621473"/>
                <a:gd name="connsiteX2" fmla="*/ 263103 w 263343"/>
                <a:gd name="connsiteY2" fmla="*/ 1540138 h 1621473"/>
                <a:gd name="connsiteX3" fmla="*/ 0 w 263343"/>
                <a:gd name="connsiteY3" fmla="*/ 1621473 h 1621473"/>
                <a:gd name="connsiteX4" fmla="*/ 9566 w 263343"/>
                <a:gd name="connsiteY4" fmla="*/ 0 h 1621473"/>
                <a:gd name="connsiteX0" fmla="*/ 9566 w 263343"/>
                <a:gd name="connsiteY0" fmla="*/ 0 h 1621473"/>
                <a:gd name="connsiteX1" fmla="*/ 258617 w 263343"/>
                <a:gd name="connsiteY1" fmla="*/ 95041 h 1621473"/>
                <a:gd name="connsiteX2" fmla="*/ 263103 w 263343"/>
                <a:gd name="connsiteY2" fmla="*/ 1562418 h 1621473"/>
                <a:gd name="connsiteX3" fmla="*/ 0 w 263343"/>
                <a:gd name="connsiteY3" fmla="*/ 1621473 h 1621473"/>
                <a:gd name="connsiteX4" fmla="*/ 9566 w 263343"/>
                <a:gd name="connsiteY4" fmla="*/ 0 h 1621473"/>
                <a:gd name="connsiteX0" fmla="*/ 9566 w 263343"/>
                <a:gd name="connsiteY0" fmla="*/ 0 h 1621473"/>
                <a:gd name="connsiteX1" fmla="*/ 258617 w 263343"/>
                <a:gd name="connsiteY1" fmla="*/ 95041 h 1621473"/>
                <a:gd name="connsiteX2" fmla="*/ 263103 w 263343"/>
                <a:gd name="connsiteY2" fmla="*/ 1595837 h 1621473"/>
                <a:gd name="connsiteX3" fmla="*/ 0 w 263343"/>
                <a:gd name="connsiteY3" fmla="*/ 1621473 h 1621473"/>
                <a:gd name="connsiteX4" fmla="*/ 9566 w 263343"/>
                <a:gd name="connsiteY4" fmla="*/ 0 h 1621473"/>
                <a:gd name="connsiteX0" fmla="*/ 9566 w 263343"/>
                <a:gd name="connsiteY0" fmla="*/ 0 h 1621473"/>
                <a:gd name="connsiteX1" fmla="*/ 258617 w 263343"/>
                <a:gd name="connsiteY1" fmla="*/ 59648 h 1621473"/>
                <a:gd name="connsiteX2" fmla="*/ 263103 w 263343"/>
                <a:gd name="connsiteY2" fmla="*/ 1595837 h 1621473"/>
                <a:gd name="connsiteX3" fmla="*/ 0 w 263343"/>
                <a:gd name="connsiteY3" fmla="*/ 1621473 h 1621473"/>
                <a:gd name="connsiteX4" fmla="*/ 9566 w 263343"/>
                <a:gd name="connsiteY4" fmla="*/ 0 h 1621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343" h="1621473">
                  <a:moveTo>
                    <a:pt x="9566" y="0"/>
                  </a:moveTo>
                  <a:lnTo>
                    <a:pt x="258617" y="59648"/>
                  </a:lnTo>
                  <a:cubicBezTo>
                    <a:pt x="256924" y="592201"/>
                    <a:pt x="264796" y="1063284"/>
                    <a:pt x="263103" y="1595837"/>
                  </a:cubicBezTo>
                  <a:lnTo>
                    <a:pt x="0" y="1621473"/>
                  </a:lnTo>
                  <a:cubicBezTo>
                    <a:pt x="3189" y="1054343"/>
                    <a:pt x="6377" y="567130"/>
                    <a:pt x="9566" y="0"/>
                  </a:cubicBezTo>
                  <a:close/>
                </a:path>
              </a:pathLst>
            </a:custGeom>
            <a:solidFill>
              <a:srgbClr val="FF99FF">
                <a:alpha val="80000"/>
              </a:srgbClr>
            </a:solidFill>
            <a:ln w="9525">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ja-JP" altLang="en-US"/>
            </a:p>
          </p:txBody>
        </p:sp>
        <p:sp>
          <p:nvSpPr>
            <p:cNvPr id="69" name="フリーフォーム: 図形 68">
              <a:extLst>
                <a:ext uri="{FF2B5EF4-FFF2-40B4-BE49-F238E27FC236}">
                  <a16:creationId xmlns:a16="http://schemas.microsoft.com/office/drawing/2014/main" id="{A2829ED7-9091-4D09-A59A-E222F32B2420}"/>
                </a:ext>
              </a:extLst>
            </p:cNvPr>
            <p:cNvSpPr/>
            <p:nvPr/>
          </p:nvSpPr>
          <p:spPr>
            <a:xfrm>
              <a:off x="4271294" y="2313002"/>
              <a:ext cx="743740" cy="1115998"/>
            </a:xfrm>
            <a:custGeom>
              <a:avLst/>
              <a:gdLst>
                <a:gd name="connsiteX0" fmla="*/ 701040 w 716280"/>
                <a:gd name="connsiteY0" fmla="*/ 0 h 1719580"/>
                <a:gd name="connsiteX1" fmla="*/ 0 w 716280"/>
                <a:gd name="connsiteY1" fmla="*/ 741680 h 1719580"/>
                <a:gd name="connsiteX2" fmla="*/ 10160 w 716280"/>
                <a:gd name="connsiteY2" fmla="*/ 1584960 h 1719580"/>
                <a:gd name="connsiteX3" fmla="*/ 716280 w 716280"/>
                <a:gd name="connsiteY3" fmla="*/ 1719580 h 1719580"/>
                <a:gd name="connsiteX4" fmla="*/ 701040 w 716280"/>
                <a:gd name="connsiteY4" fmla="*/ 0 h 1719580"/>
                <a:gd name="connsiteX0" fmla="*/ 746044 w 761284"/>
                <a:gd name="connsiteY0" fmla="*/ 0 h 1719580"/>
                <a:gd name="connsiteX1" fmla="*/ 45004 w 761284"/>
                <a:gd name="connsiteY1" fmla="*/ 741680 h 1719580"/>
                <a:gd name="connsiteX2" fmla="*/ 0 w 761284"/>
                <a:gd name="connsiteY2" fmla="*/ 1527686 h 1719580"/>
                <a:gd name="connsiteX3" fmla="*/ 761284 w 761284"/>
                <a:gd name="connsiteY3" fmla="*/ 1719580 h 1719580"/>
                <a:gd name="connsiteX4" fmla="*/ 746044 w 761284"/>
                <a:gd name="connsiteY4" fmla="*/ 0 h 1719580"/>
                <a:gd name="connsiteX0" fmla="*/ 746044 w 761284"/>
                <a:gd name="connsiteY0" fmla="*/ 0 h 1719580"/>
                <a:gd name="connsiteX1" fmla="*/ 60766 w 761284"/>
                <a:gd name="connsiteY1" fmla="*/ 612812 h 1719580"/>
                <a:gd name="connsiteX2" fmla="*/ 0 w 761284"/>
                <a:gd name="connsiteY2" fmla="*/ 1527686 h 1719580"/>
                <a:gd name="connsiteX3" fmla="*/ 761284 w 761284"/>
                <a:gd name="connsiteY3" fmla="*/ 1719580 h 1719580"/>
                <a:gd name="connsiteX4" fmla="*/ 746044 w 761284"/>
                <a:gd name="connsiteY4" fmla="*/ 0 h 1719580"/>
                <a:gd name="connsiteX0" fmla="*/ 746044 w 761284"/>
                <a:gd name="connsiteY0" fmla="*/ 0 h 1719580"/>
                <a:gd name="connsiteX1" fmla="*/ 60766 w 761284"/>
                <a:gd name="connsiteY1" fmla="*/ 569856 h 1719580"/>
                <a:gd name="connsiteX2" fmla="*/ 0 w 761284"/>
                <a:gd name="connsiteY2" fmla="*/ 1527686 h 1719580"/>
                <a:gd name="connsiteX3" fmla="*/ 761284 w 761284"/>
                <a:gd name="connsiteY3" fmla="*/ 1719580 h 1719580"/>
                <a:gd name="connsiteX4" fmla="*/ 746044 w 761284"/>
                <a:gd name="connsiteY4" fmla="*/ 0 h 1719580"/>
                <a:gd name="connsiteX0" fmla="*/ 746044 w 761284"/>
                <a:gd name="connsiteY0" fmla="*/ 0 h 1719580"/>
                <a:gd name="connsiteX1" fmla="*/ 60766 w 761284"/>
                <a:gd name="connsiteY1" fmla="*/ 519741 h 1719580"/>
                <a:gd name="connsiteX2" fmla="*/ 0 w 761284"/>
                <a:gd name="connsiteY2" fmla="*/ 1527686 h 1719580"/>
                <a:gd name="connsiteX3" fmla="*/ 761284 w 761284"/>
                <a:gd name="connsiteY3" fmla="*/ 1719580 h 1719580"/>
                <a:gd name="connsiteX4" fmla="*/ 746044 w 761284"/>
                <a:gd name="connsiteY4" fmla="*/ 0 h 1719580"/>
                <a:gd name="connsiteX0" fmla="*/ 746044 w 761284"/>
                <a:gd name="connsiteY0" fmla="*/ 0 h 1676624"/>
                <a:gd name="connsiteX1" fmla="*/ 60766 w 761284"/>
                <a:gd name="connsiteY1" fmla="*/ 476785 h 1676624"/>
                <a:gd name="connsiteX2" fmla="*/ 0 w 761284"/>
                <a:gd name="connsiteY2" fmla="*/ 1484730 h 1676624"/>
                <a:gd name="connsiteX3" fmla="*/ 761284 w 761284"/>
                <a:gd name="connsiteY3" fmla="*/ 1676624 h 1676624"/>
                <a:gd name="connsiteX4" fmla="*/ 746044 w 761284"/>
                <a:gd name="connsiteY4" fmla="*/ 0 h 1676624"/>
                <a:gd name="connsiteX0" fmla="*/ 706640 w 721880"/>
                <a:gd name="connsiteY0" fmla="*/ 0 h 1676624"/>
                <a:gd name="connsiteX1" fmla="*/ 21362 w 721880"/>
                <a:gd name="connsiteY1" fmla="*/ 476785 h 1676624"/>
                <a:gd name="connsiteX2" fmla="*/ 0 w 721880"/>
                <a:gd name="connsiteY2" fmla="*/ 1542004 h 1676624"/>
                <a:gd name="connsiteX3" fmla="*/ 721880 w 721880"/>
                <a:gd name="connsiteY3" fmla="*/ 1676624 h 1676624"/>
                <a:gd name="connsiteX4" fmla="*/ 706640 w 721880"/>
                <a:gd name="connsiteY4" fmla="*/ 0 h 1676624"/>
                <a:gd name="connsiteX0" fmla="*/ 714520 w 721880"/>
                <a:gd name="connsiteY0" fmla="*/ 0 h 1569235"/>
                <a:gd name="connsiteX1" fmla="*/ 21362 w 721880"/>
                <a:gd name="connsiteY1" fmla="*/ 369396 h 1569235"/>
                <a:gd name="connsiteX2" fmla="*/ 0 w 721880"/>
                <a:gd name="connsiteY2" fmla="*/ 1434615 h 1569235"/>
                <a:gd name="connsiteX3" fmla="*/ 721880 w 721880"/>
                <a:gd name="connsiteY3" fmla="*/ 1569235 h 1569235"/>
                <a:gd name="connsiteX4" fmla="*/ 714520 w 721880"/>
                <a:gd name="connsiteY4" fmla="*/ 0 h 1569235"/>
                <a:gd name="connsiteX0" fmla="*/ 722072 w 722758"/>
                <a:gd name="connsiteY0" fmla="*/ 0 h 1600109"/>
                <a:gd name="connsiteX1" fmla="*/ 21362 w 722758"/>
                <a:gd name="connsiteY1" fmla="*/ 400270 h 1600109"/>
                <a:gd name="connsiteX2" fmla="*/ 0 w 722758"/>
                <a:gd name="connsiteY2" fmla="*/ 1465489 h 1600109"/>
                <a:gd name="connsiteX3" fmla="*/ 721880 w 722758"/>
                <a:gd name="connsiteY3" fmla="*/ 1600109 h 1600109"/>
                <a:gd name="connsiteX4" fmla="*/ 722072 w 722758"/>
                <a:gd name="connsiteY4" fmla="*/ 0 h 1600109"/>
                <a:gd name="connsiteX0" fmla="*/ 714520 w 721880"/>
                <a:gd name="connsiteY0" fmla="*/ 0 h 1596679"/>
                <a:gd name="connsiteX1" fmla="*/ 21362 w 721880"/>
                <a:gd name="connsiteY1" fmla="*/ 396840 h 1596679"/>
                <a:gd name="connsiteX2" fmla="*/ 0 w 721880"/>
                <a:gd name="connsiteY2" fmla="*/ 1462059 h 1596679"/>
                <a:gd name="connsiteX3" fmla="*/ 721880 w 721880"/>
                <a:gd name="connsiteY3" fmla="*/ 1596679 h 1596679"/>
                <a:gd name="connsiteX4" fmla="*/ 714520 w 721880"/>
                <a:gd name="connsiteY4" fmla="*/ 0 h 1596679"/>
                <a:gd name="connsiteX0" fmla="*/ 714520 w 725656"/>
                <a:gd name="connsiteY0" fmla="*/ 0 h 1586388"/>
                <a:gd name="connsiteX1" fmla="*/ 21362 w 725656"/>
                <a:gd name="connsiteY1" fmla="*/ 396840 h 1586388"/>
                <a:gd name="connsiteX2" fmla="*/ 0 w 725656"/>
                <a:gd name="connsiteY2" fmla="*/ 1462059 h 1586388"/>
                <a:gd name="connsiteX3" fmla="*/ 725656 w 725656"/>
                <a:gd name="connsiteY3" fmla="*/ 1586388 h 1586388"/>
                <a:gd name="connsiteX4" fmla="*/ 714520 w 725656"/>
                <a:gd name="connsiteY4" fmla="*/ 0 h 1586388"/>
                <a:gd name="connsiteX0" fmla="*/ 725992 w 737128"/>
                <a:gd name="connsiteY0" fmla="*/ 0 h 1586388"/>
                <a:gd name="connsiteX1" fmla="*/ 32834 w 737128"/>
                <a:gd name="connsiteY1" fmla="*/ 396840 h 1586388"/>
                <a:gd name="connsiteX2" fmla="*/ 0 w 737128"/>
                <a:gd name="connsiteY2" fmla="*/ 1514168 h 1586388"/>
                <a:gd name="connsiteX3" fmla="*/ 737128 w 737128"/>
                <a:gd name="connsiteY3" fmla="*/ 1586388 h 1586388"/>
                <a:gd name="connsiteX4" fmla="*/ 725992 w 737128"/>
                <a:gd name="connsiteY4" fmla="*/ 0 h 1586388"/>
                <a:gd name="connsiteX0" fmla="*/ 725992 w 737128"/>
                <a:gd name="connsiteY0" fmla="*/ 0 h 1586388"/>
                <a:gd name="connsiteX1" fmla="*/ 20751 w 737128"/>
                <a:gd name="connsiteY1" fmla="*/ 483494 h 1586388"/>
                <a:gd name="connsiteX2" fmla="*/ 0 w 737128"/>
                <a:gd name="connsiteY2" fmla="*/ 1514168 h 1586388"/>
                <a:gd name="connsiteX3" fmla="*/ 737128 w 737128"/>
                <a:gd name="connsiteY3" fmla="*/ 1586388 h 1586388"/>
                <a:gd name="connsiteX4" fmla="*/ 725992 w 737128"/>
                <a:gd name="connsiteY4" fmla="*/ 0 h 1586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7128" h="1586388">
                  <a:moveTo>
                    <a:pt x="725992" y="0"/>
                  </a:moveTo>
                  <a:lnTo>
                    <a:pt x="20751" y="483494"/>
                  </a:lnTo>
                  <a:lnTo>
                    <a:pt x="0" y="1514168"/>
                  </a:lnTo>
                  <a:lnTo>
                    <a:pt x="737128" y="1586388"/>
                  </a:lnTo>
                  <a:cubicBezTo>
                    <a:pt x="734675" y="1063310"/>
                    <a:pt x="728445" y="523078"/>
                    <a:pt x="725992" y="0"/>
                  </a:cubicBezTo>
                  <a:close/>
                </a:path>
              </a:pathLst>
            </a:custGeom>
            <a:solidFill>
              <a:srgbClr val="FF66CC">
                <a:alpha val="80000"/>
              </a:srgbClr>
            </a:solidFill>
            <a:ln w="9525">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ja-JP" altLang="en-US"/>
            </a:p>
          </p:txBody>
        </p:sp>
      </p:grpSp>
      <p:sp>
        <p:nvSpPr>
          <p:cNvPr id="71" name="テキスト ボックス 70">
            <a:extLst>
              <a:ext uri="{FF2B5EF4-FFF2-40B4-BE49-F238E27FC236}">
                <a16:creationId xmlns:a16="http://schemas.microsoft.com/office/drawing/2014/main" id="{6824BFEB-6E3A-4BAC-A7CE-DC1EE9E90B95}"/>
              </a:ext>
            </a:extLst>
          </p:cNvPr>
          <p:cNvSpPr txBox="1"/>
          <p:nvPr/>
        </p:nvSpPr>
        <p:spPr>
          <a:xfrm>
            <a:off x="219546" y="4458020"/>
            <a:ext cx="305876" cy="230832"/>
          </a:xfrm>
          <a:prstGeom prst="rect">
            <a:avLst/>
          </a:prstGeom>
          <a:solidFill>
            <a:srgbClr val="FFFF00"/>
          </a:solidFill>
        </p:spPr>
        <p:txBody>
          <a:bodyPr wrap="square" rtlCol="0">
            <a:spAutoFit/>
          </a:bodyPr>
          <a:lstStyle/>
          <a:p>
            <a:r>
              <a:rPr kumimoji="1" lang="ja-JP" altLang="en-US" sz="900" dirty="0">
                <a:latin typeface="BIZ UDPゴシック" panose="020B0400000000000000" pitchFamily="50" charset="-128"/>
                <a:ea typeface="BIZ UDPゴシック" panose="020B0400000000000000" pitchFamily="50" charset="-128"/>
              </a:rPr>
              <a:t>③</a:t>
            </a:r>
          </a:p>
        </p:txBody>
      </p:sp>
      <p:sp>
        <p:nvSpPr>
          <p:cNvPr id="72" name="テキスト ボックス 71">
            <a:extLst>
              <a:ext uri="{FF2B5EF4-FFF2-40B4-BE49-F238E27FC236}">
                <a16:creationId xmlns:a16="http://schemas.microsoft.com/office/drawing/2014/main" id="{5F6D2DAD-53D2-4EEE-A0F2-C06B030F018E}"/>
              </a:ext>
            </a:extLst>
          </p:cNvPr>
          <p:cNvSpPr txBox="1"/>
          <p:nvPr/>
        </p:nvSpPr>
        <p:spPr>
          <a:xfrm>
            <a:off x="237754" y="5579039"/>
            <a:ext cx="287668" cy="230832"/>
          </a:xfrm>
          <a:prstGeom prst="rect">
            <a:avLst/>
          </a:prstGeom>
          <a:solidFill>
            <a:srgbClr val="FFFF00"/>
          </a:solidFill>
        </p:spPr>
        <p:txBody>
          <a:bodyPr wrap="square" rtlCol="0">
            <a:spAutoFit/>
          </a:bodyPr>
          <a:lstStyle/>
          <a:p>
            <a:r>
              <a:rPr kumimoji="1" lang="ja-JP" altLang="en-US" sz="900" dirty="0">
                <a:latin typeface="BIZ UDPゴシック" panose="020B0400000000000000" pitchFamily="50" charset="-128"/>
                <a:ea typeface="BIZ UDPゴシック" panose="020B0400000000000000" pitchFamily="50" charset="-128"/>
              </a:rPr>
              <a:t>④</a:t>
            </a:r>
            <a:endParaRPr kumimoji="1" lang="en-US" altLang="ja-JP" sz="900" dirty="0">
              <a:latin typeface="BIZ UDPゴシック" panose="020B0400000000000000" pitchFamily="50" charset="-128"/>
              <a:ea typeface="BIZ UDPゴシック" panose="020B0400000000000000" pitchFamily="50" charset="-128"/>
            </a:endParaRPr>
          </a:p>
        </p:txBody>
      </p:sp>
      <p:pic>
        <p:nvPicPr>
          <p:cNvPr id="74" name="図 73">
            <a:extLst>
              <a:ext uri="{FF2B5EF4-FFF2-40B4-BE49-F238E27FC236}">
                <a16:creationId xmlns:a16="http://schemas.microsoft.com/office/drawing/2014/main" id="{09429839-B133-4688-A1A7-95E0D3AFE3A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3700243" y="2776615"/>
            <a:ext cx="1433568" cy="1060479"/>
          </a:xfrm>
          <a:prstGeom prst="rect">
            <a:avLst/>
          </a:prstGeom>
        </p:spPr>
      </p:pic>
      <p:sp>
        <p:nvSpPr>
          <p:cNvPr id="75" name="テキスト ボックス 74">
            <a:extLst>
              <a:ext uri="{FF2B5EF4-FFF2-40B4-BE49-F238E27FC236}">
                <a16:creationId xmlns:a16="http://schemas.microsoft.com/office/drawing/2014/main" id="{3D1DE5D1-BFED-4EF9-8180-11889442CBD3}"/>
              </a:ext>
            </a:extLst>
          </p:cNvPr>
          <p:cNvSpPr txBox="1"/>
          <p:nvPr/>
        </p:nvSpPr>
        <p:spPr>
          <a:xfrm>
            <a:off x="2149242" y="2585131"/>
            <a:ext cx="595035" cy="215444"/>
          </a:xfrm>
          <a:prstGeom prst="rect">
            <a:avLst/>
          </a:prstGeom>
          <a:noFill/>
        </p:spPr>
        <p:txBody>
          <a:bodyPr wrap="none" rtlCol="0">
            <a:spAutoFit/>
          </a:bodyPr>
          <a:lstStyle/>
          <a:p>
            <a:r>
              <a:rPr kumimoji="1" lang="ja-JP" altLang="en-US" sz="800" dirty="0">
                <a:latin typeface="BIZ UDPゴシック" panose="020B0400000000000000" pitchFamily="50" charset="-128"/>
                <a:ea typeface="BIZ UDPゴシック" panose="020B0400000000000000" pitchFamily="50" charset="-128"/>
              </a:rPr>
              <a:t>現況写真</a:t>
            </a:r>
          </a:p>
        </p:txBody>
      </p:sp>
      <p:sp>
        <p:nvSpPr>
          <p:cNvPr id="78" name="テキスト ボックス 77">
            <a:extLst>
              <a:ext uri="{FF2B5EF4-FFF2-40B4-BE49-F238E27FC236}">
                <a16:creationId xmlns:a16="http://schemas.microsoft.com/office/drawing/2014/main" id="{0BF6E347-77B8-4D3D-AA78-8F85D80B1008}"/>
              </a:ext>
            </a:extLst>
          </p:cNvPr>
          <p:cNvSpPr txBox="1"/>
          <p:nvPr/>
        </p:nvSpPr>
        <p:spPr>
          <a:xfrm>
            <a:off x="2215211" y="2776615"/>
            <a:ext cx="305876" cy="215444"/>
          </a:xfrm>
          <a:prstGeom prst="rect">
            <a:avLst/>
          </a:prstGeom>
          <a:solidFill>
            <a:schemeClr val="accent5">
              <a:lumMod val="40000"/>
              <a:lumOff val="60000"/>
            </a:schemeClr>
          </a:solidFill>
        </p:spPr>
        <p:txBody>
          <a:bodyPr wrap="square" rtlCol="0">
            <a:spAutoFit/>
          </a:bodyPr>
          <a:lstStyle/>
          <a:p>
            <a:r>
              <a:rPr kumimoji="1" lang="ja-JP" altLang="en-US" sz="800" dirty="0">
                <a:latin typeface="BIZ UDPゴシック" panose="020B0400000000000000" pitchFamily="50" charset="-128"/>
                <a:ea typeface="BIZ UDPゴシック" panose="020B0400000000000000" pitchFamily="50" charset="-128"/>
              </a:rPr>
              <a:t>①</a:t>
            </a:r>
          </a:p>
        </p:txBody>
      </p:sp>
      <p:sp>
        <p:nvSpPr>
          <p:cNvPr id="79" name="テキスト ボックス 78">
            <a:extLst>
              <a:ext uri="{FF2B5EF4-FFF2-40B4-BE49-F238E27FC236}">
                <a16:creationId xmlns:a16="http://schemas.microsoft.com/office/drawing/2014/main" id="{CD04ABDB-79C1-42E2-B8D9-B3DA716A0054}"/>
              </a:ext>
            </a:extLst>
          </p:cNvPr>
          <p:cNvSpPr txBox="1"/>
          <p:nvPr/>
        </p:nvSpPr>
        <p:spPr>
          <a:xfrm>
            <a:off x="3699308" y="2784760"/>
            <a:ext cx="293542" cy="215444"/>
          </a:xfrm>
          <a:prstGeom prst="rect">
            <a:avLst/>
          </a:prstGeom>
          <a:solidFill>
            <a:schemeClr val="accent5">
              <a:lumMod val="40000"/>
              <a:lumOff val="60000"/>
            </a:schemeClr>
          </a:solidFill>
        </p:spPr>
        <p:txBody>
          <a:bodyPr wrap="square" rtlCol="0">
            <a:spAutoFit/>
          </a:bodyPr>
          <a:lstStyle/>
          <a:p>
            <a:r>
              <a:rPr kumimoji="1" lang="ja-JP" altLang="en-US" sz="800" dirty="0">
                <a:latin typeface="BIZ UDPゴシック" panose="020B0400000000000000" pitchFamily="50" charset="-128"/>
                <a:ea typeface="BIZ UDPゴシック" panose="020B0400000000000000" pitchFamily="50" charset="-128"/>
              </a:rPr>
              <a:t>②</a:t>
            </a:r>
            <a:endParaRPr kumimoji="1" lang="en-US" altLang="ja-JP" sz="800" dirty="0">
              <a:latin typeface="BIZ UDPゴシック" panose="020B0400000000000000" pitchFamily="50" charset="-128"/>
              <a:ea typeface="BIZ UDPゴシック" panose="020B0400000000000000" pitchFamily="50" charset="-128"/>
            </a:endParaRPr>
          </a:p>
        </p:txBody>
      </p:sp>
      <p:pic>
        <p:nvPicPr>
          <p:cNvPr id="85" name="図 84">
            <a:extLst>
              <a:ext uri="{FF2B5EF4-FFF2-40B4-BE49-F238E27FC236}">
                <a16:creationId xmlns:a16="http://schemas.microsoft.com/office/drawing/2014/main" id="{CB99F662-D2A7-4367-ABAA-9594E7469345}"/>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10232" t="6452" r="4768" b="13498"/>
          <a:stretch/>
        </p:blipFill>
        <p:spPr>
          <a:xfrm>
            <a:off x="1809164" y="4115188"/>
            <a:ext cx="3332519" cy="2494573"/>
          </a:xfrm>
          <a:prstGeom prst="rect">
            <a:avLst/>
          </a:prstGeom>
        </p:spPr>
      </p:pic>
      <p:sp>
        <p:nvSpPr>
          <p:cNvPr id="61" name="矢印: 五方向 60">
            <a:extLst>
              <a:ext uri="{FF2B5EF4-FFF2-40B4-BE49-F238E27FC236}">
                <a16:creationId xmlns:a16="http://schemas.microsoft.com/office/drawing/2014/main" id="{7B4F02CE-8C71-48FA-846B-70B2676209BE}"/>
              </a:ext>
            </a:extLst>
          </p:cNvPr>
          <p:cNvSpPr/>
          <p:nvPr/>
        </p:nvSpPr>
        <p:spPr>
          <a:xfrm rot="426216">
            <a:off x="1673764" y="4513989"/>
            <a:ext cx="351375" cy="250394"/>
          </a:xfrm>
          <a:prstGeom prst="homePlat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④</a:t>
            </a:r>
            <a:endParaRPr kumimoji="1" lang="ja-JP" altLang="en-US" dirty="0">
              <a:solidFill>
                <a:schemeClr val="tx1"/>
              </a:solidFill>
            </a:endParaRPr>
          </a:p>
        </p:txBody>
      </p:sp>
      <p:sp>
        <p:nvSpPr>
          <p:cNvPr id="70" name="矢印: 五方向 69">
            <a:extLst>
              <a:ext uri="{FF2B5EF4-FFF2-40B4-BE49-F238E27FC236}">
                <a16:creationId xmlns:a16="http://schemas.microsoft.com/office/drawing/2014/main" id="{D743B49B-FE4B-47F8-B738-AB16923A6BBE}"/>
              </a:ext>
            </a:extLst>
          </p:cNvPr>
          <p:cNvSpPr/>
          <p:nvPr/>
        </p:nvSpPr>
        <p:spPr>
          <a:xfrm rot="7205525" flipH="1">
            <a:off x="2795790" y="6400526"/>
            <a:ext cx="375710" cy="250394"/>
          </a:xfrm>
          <a:prstGeom prst="homePlat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kumimoji="1" lang="ja-JP" altLang="en-US" sz="1200" dirty="0">
                <a:solidFill>
                  <a:schemeClr val="tx1"/>
                </a:solidFill>
              </a:rPr>
              <a:t>③</a:t>
            </a:r>
          </a:p>
        </p:txBody>
      </p:sp>
      <p:sp>
        <p:nvSpPr>
          <p:cNvPr id="76" name="矢印: 五方向 75">
            <a:extLst>
              <a:ext uri="{FF2B5EF4-FFF2-40B4-BE49-F238E27FC236}">
                <a16:creationId xmlns:a16="http://schemas.microsoft.com/office/drawing/2014/main" id="{47873FAB-40D7-4217-BA3B-BDE9A9CFA01E}"/>
              </a:ext>
            </a:extLst>
          </p:cNvPr>
          <p:cNvSpPr/>
          <p:nvPr/>
        </p:nvSpPr>
        <p:spPr>
          <a:xfrm rot="7200000">
            <a:off x="4083053" y="4143601"/>
            <a:ext cx="324991" cy="231592"/>
          </a:xfrm>
          <a:prstGeom prst="homePlat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kumimoji="1" lang="ja-JP" altLang="en-US" sz="1200" dirty="0">
                <a:solidFill>
                  <a:schemeClr val="tx1"/>
                </a:solidFill>
              </a:rPr>
              <a:t>①</a:t>
            </a:r>
            <a:endParaRPr kumimoji="1" lang="ja-JP" altLang="en-US" dirty="0">
              <a:solidFill>
                <a:schemeClr val="tx1"/>
              </a:solidFill>
            </a:endParaRPr>
          </a:p>
        </p:txBody>
      </p:sp>
      <p:sp>
        <p:nvSpPr>
          <p:cNvPr id="77" name="矢印: 五方向 76">
            <a:extLst>
              <a:ext uri="{FF2B5EF4-FFF2-40B4-BE49-F238E27FC236}">
                <a16:creationId xmlns:a16="http://schemas.microsoft.com/office/drawing/2014/main" id="{855E9ED1-BCAE-4A70-B70E-3449CC5D4FF9}"/>
              </a:ext>
            </a:extLst>
          </p:cNvPr>
          <p:cNvSpPr/>
          <p:nvPr/>
        </p:nvSpPr>
        <p:spPr>
          <a:xfrm rot="1947876" flipH="1">
            <a:off x="3797267" y="6366231"/>
            <a:ext cx="347499" cy="231593"/>
          </a:xfrm>
          <a:prstGeom prst="homePlat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wordArtVertRtl" rtlCol="0" anchor="ctr"/>
          <a:lstStyle/>
          <a:p>
            <a:pPr algn="ctr"/>
            <a:r>
              <a:rPr kumimoji="1" lang="ja-JP" altLang="en-US" sz="1200" dirty="0">
                <a:solidFill>
                  <a:schemeClr val="tx1"/>
                </a:solidFill>
              </a:rPr>
              <a:t>②</a:t>
            </a:r>
            <a:endParaRPr kumimoji="1" lang="ja-JP" altLang="en-US" dirty="0">
              <a:solidFill>
                <a:schemeClr val="tx1"/>
              </a:solidFill>
            </a:endParaRPr>
          </a:p>
        </p:txBody>
      </p:sp>
      <p:sp>
        <p:nvSpPr>
          <p:cNvPr id="88" name="テキスト ボックス 87">
            <a:extLst>
              <a:ext uri="{FF2B5EF4-FFF2-40B4-BE49-F238E27FC236}">
                <a16:creationId xmlns:a16="http://schemas.microsoft.com/office/drawing/2014/main" id="{A386DFC4-ECD7-4838-A807-C74F49336B22}"/>
              </a:ext>
            </a:extLst>
          </p:cNvPr>
          <p:cNvSpPr txBox="1"/>
          <p:nvPr/>
        </p:nvSpPr>
        <p:spPr>
          <a:xfrm>
            <a:off x="5416816" y="917892"/>
            <a:ext cx="1127232" cy="253916"/>
          </a:xfrm>
          <a:prstGeom prst="rect">
            <a:avLst/>
          </a:prstGeom>
          <a:solidFill>
            <a:schemeClr val="accent2">
              <a:lumMod val="75000"/>
            </a:schemeClr>
          </a:solidFill>
          <a:ln>
            <a:solidFill>
              <a:schemeClr val="tx1"/>
            </a:solidFill>
          </a:ln>
        </p:spPr>
        <p:txBody>
          <a:bodyPr wrap="none" rtlCol="0">
            <a:spAutoFit/>
          </a:bodyPr>
          <a:lstStyle/>
          <a:p>
            <a:r>
              <a:rPr kumimoji="1" lang="ja-JP" altLang="en-US" sz="1050" dirty="0">
                <a:solidFill>
                  <a:schemeClr val="bg1"/>
                </a:solidFill>
                <a:latin typeface="BIZ UDPゴシック" panose="020B0400000000000000" pitchFamily="50" charset="-128"/>
                <a:ea typeface="BIZ UDPゴシック" panose="020B0400000000000000" pitchFamily="50" charset="-128"/>
              </a:rPr>
              <a:t>①基本設計段階</a:t>
            </a:r>
          </a:p>
        </p:txBody>
      </p:sp>
      <p:sp>
        <p:nvSpPr>
          <p:cNvPr id="80" name="正方形/長方形 79">
            <a:extLst>
              <a:ext uri="{FF2B5EF4-FFF2-40B4-BE49-F238E27FC236}">
                <a16:creationId xmlns:a16="http://schemas.microsoft.com/office/drawing/2014/main" id="{7AD1C839-DBA6-4A3F-B063-CD220081210D}"/>
              </a:ext>
            </a:extLst>
          </p:cNvPr>
          <p:cNvSpPr/>
          <p:nvPr/>
        </p:nvSpPr>
        <p:spPr>
          <a:xfrm>
            <a:off x="5411736" y="1167471"/>
            <a:ext cx="3489967" cy="2124369"/>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Wingdings" panose="05000000000000000000" pitchFamily="2" charset="2"/>
              <a:buChar char="ü"/>
            </a:pPr>
            <a:r>
              <a:rPr kumimoji="1" lang="ja-JP" altLang="en-US" sz="105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海に面した地域なので、</a:t>
            </a:r>
            <a:r>
              <a:rPr kumimoji="1" lang="ja-JP" altLang="en-US" sz="1050"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海、空という背景を活かす検討</a:t>
            </a:r>
            <a:r>
              <a:rPr kumimoji="1" lang="ja-JP" altLang="en-US" sz="1050" u="sng" dirty="0">
                <a:solidFill>
                  <a:prstClr val="black"/>
                </a:solidFill>
                <a:latin typeface="BIZ UDPゴシック" panose="020B0400000000000000" pitchFamily="50" charset="-128"/>
                <a:ea typeface="BIZ UDPゴシック" panose="020B0400000000000000" pitchFamily="50" charset="-128"/>
              </a:rPr>
              <a:t>をしてほしい。</a:t>
            </a:r>
            <a:endParaRPr kumimoji="1" lang="en-US" altLang="ja-JP" sz="1050" u="sng" dirty="0">
              <a:solidFill>
                <a:prstClr val="black"/>
              </a:solidFill>
              <a:latin typeface="BIZ UDPゴシック" panose="020B0400000000000000" pitchFamily="50" charset="-128"/>
              <a:ea typeface="BIZ UDPゴシック" panose="020B0400000000000000" pitchFamily="50" charset="-128"/>
            </a:endParaRPr>
          </a:p>
          <a:p>
            <a:pPr marL="171450" indent="-171450">
              <a:buFont typeface="Wingdings" panose="05000000000000000000" pitchFamily="2" charset="2"/>
              <a:buChar char="ü"/>
            </a:pPr>
            <a:endParaRPr kumimoji="1" lang="en-US" altLang="ja-JP" sz="1050"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171450" indent="-171450">
              <a:buFont typeface="Wingdings" panose="05000000000000000000" pitchFamily="2" charset="2"/>
              <a:buChar char="ü"/>
            </a:pPr>
            <a:r>
              <a:rPr kumimoji="1" lang="ja-JP" altLang="en-US" sz="1050"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ゴミ置場や設備棟</a:t>
            </a:r>
            <a:r>
              <a:rPr kumimoji="1" lang="ja-JP" altLang="en-US" sz="105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がすぐ見える場所にあるので、</a:t>
            </a:r>
            <a:r>
              <a:rPr kumimoji="1" lang="ja-JP" altLang="en-US" sz="1050" u="sng" dirty="0">
                <a:solidFill>
                  <a:prstClr val="black"/>
                </a:solidFill>
                <a:latin typeface="BIZ UDPゴシック" panose="020B0400000000000000" pitchFamily="50" charset="-128"/>
                <a:ea typeface="BIZ UDPゴシック" panose="020B0400000000000000" pitchFamily="50" charset="-128"/>
              </a:rPr>
              <a:t>配置等の</a:t>
            </a:r>
            <a:r>
              <a:rPr kumimoji="1" lang="ja-JP" altLang="en-US" sz="1050"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工夫が必要</a:t>
            </a:r>
            <a:r>
              <a:rPr kumimoji="1" lang="ja-JP" altLang="en-US" sz="105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en-US" altLang="ja-JP" sz="105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171450" indent="-171450">
              <a:buFont typeface="Wingdings" panose="05000000000000000000" pitchFamily="2" charset="2"/>
              <a:buChar char="ü"/>
            </a:pPr>
            <a:endParaRPr kumimoji="1" lang="en-US" altLang="ja-JP" sz="105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171450" indent="-171450">
              <a:buFont typeface="Wingdings" panose="05000000000000000000" pitchFamily="2" charset="2"/>
              <a:buChar char="ü"/>
            </a:pPr>
            <a:r>
              <a:rPr kumimoji="1" lang="ja-JP" altLang="en-US" sz="105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地域の景観において、何を大切にしているかに重点を置いて、計画してほしい。</a:t>
            </a:r>
            <a:endParaRPr kumimoji="1" lang="en-US" altLang="ja-JP" sz="105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171450" indent="-171450">
              <a:buFont typeface="Wingdings" panose="05000000000000000000" pitchFamily="2" charset="2"/>
              <a:buChar char="ü"/>
            </a:pPr>
            <a:endParaRPr kumimoji="1" lang="en-US" altLang="ja-JP" sz="105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171450" indent="-171450">
              <a:buFont typeface="Wingdings" panose="05000000000000000000" pitchFamily="2" charset="2"/>
              <a:buChar char="ü"/>
            </a:pPr>
            <a:r>
              <a:rPr kumimoji="1" lang="ja-JP" altLang="en-US" sz="105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隣接する漁港と計画のスケール感に差があるので、外構配置に検討が必要。</a:t>
            </a:r>
          </a:p>
        </p:txBody>
      </p:sp>
      <p:sp>
        <p:nvSpPr>
          <p:cNvPr id="97" name="テキスト ボックス 96">
            <a:extLst>
              <a:ext uri="{FF2B5EF4-FFF2-40B4-BE49-F238E27FC236}">
                <a16:creationId xmlns:a16="http://schemas.microsoft.com/office/drawing/2014/main" id="{7116895D-D613-4135-83DE-0DABF19CCAE1}"/>
              </a:ext>
            </a:extLst>
          </p:cNvPr>
          <p:cNvSpPr txBox="1"/>
          <p:nvPr/>
        </p:nvSpPr>
        <p:spPr>
          <a:xfrm>
            <a:off x="219546" y="4198745"/>
            <a:ext cx="864000" cy="215444"/>
          </a:xfrm>
          <a:prstGeom prst="rect">
            <a:avLst/>
          </a:prstGeom>
          <a:solidFill>
            <a:srgbClr val="FFFFFF"/>
          </a:solidFill>
          <a:ln>
            <a:solidFill>
              <a:schemeClr val="tx1"/>
            </a:solidFill>
          </a:ln>
        </p:spPr>
        <p:txBody>
          <a:bodyPr wrap="square" rtlCol="0">
            <a:spAutoFit/>
          </a:bodyPr>
          <a:lstStyle/>
          <a:p>
            <a:r>
              <a:rPr kumimoji="1" lang="ja-JP" altLang="en-US" sz="800" dirty="0">
                <a:latin typeface="BIZ UDPゴシック" panose="020B0400000000000000" pitchFamily="50" charset="-128"/>
                <a:ea typeface="BIZ UDPゴシック" panose="020B0400000000000000" pitchFamily="50" charset="-128"/>
              </a:rPr>
              <a:t>イメージパース</a:t>
            </a:r>
            <a:endParaRPr kumimoji="1" lang="ja-JP" altLang="en-US" sz="900" dirty="0">
              <a:latin typeface="BIZ UDPゴシック" panose="020B0400000000000000" pitchFamily="50" charset="-128"/>
              <a:ea typeface="BIZ UDPゴシック" panose="020B0400000000000000" pitchFamily="50" charset="-128"/>
            </a:endParaRPr>
          </a:p>
        </p:txBody>
      </p:sp>
      <p:sp>
        <p:nvSpPr>
          <p:cNvPr id="81" name="フリーフォーム: 図形 80">
            <a:extLst>
              <a:ext uri="{FF2B5EF4-FFF2-40B4-BE49-F238E27FC236}">
                <a16:creationId xmlns:a16="http://schemas.microsoft.com/office/drawing/2014/main" id="{895E6DCE-C4B8-496C-8DDE-14B8C9263AC1}"/>
              </a:ext>
            </a:extLst>
          </p:cNvPr>
          <p:cNvSpPr/>
          <p:nvPr/>
        </p:nvSpPr>
        <p:spPr>
          <a:xfrm rot="2758608">
            <a:off x="4849895" y="4150790"/>
            <a:ext cx="130666" cy="330772"/>
          </a:xfrm>
          <a:custGeom>
            <a:avLst/>
            <a:gdLst>
              <a:gd name="connsiteX0" fmla="*/ 182880 w 357808"/>
              <a:gd name="connsiteY0" fmla="*/ 898498 h 898498"/>
              <a:gd name="connsiteX1" fmla="*/ 182880 w 357808"/>
              <a:gd name="connsiteY1" fmla="*/ 0 h 898498"/>
              <a:gd name="connsiteX2" fmla="*/ 0 w 357808"/>
              <a:gd name="connsiteY2" fmla="*/ 524786 h 898498"/>
              <a:gd name="connsiteX3" fmla="*/ 357808 w 357808"/>
              <a:gd name="connsiteY3" fmla="*/ 492981 h 898498"/>
              <a:gd name="connsiteX0" fmla="*/ 182880 w 349857"/>
              <a:gd name="connsiteY0" fmla="*/ 898498 h 898498"/>
              <a:gd name="connsiteX1" fmla="*/ 182880 w 349857"/>
              <a:gd name="connsiteY1" fmla="*/ 0 h 898498"/>
              <a:gd name="connsiteX2" fmla="*/ 0 w 349857"/>
              <a:gd name="connsiteY2" fmla="*/ 524786 h 898498"/>
              <a:gd name="connsiteX3" fmla="*/ 349857 w 349857"/>
              <a:gd name="connsiteY3" fmla="*/ 516835 h 898498"/>
              <a:gd name="connsiteX0" fmla="*/ 182880 w 349857"/>
              <a:gd name="connsiteY0" fmla="*/ 898498 h 898498"/>
              <a:gd name="connsiteX1" fmla="*/ 182880 w 349857"/>
              <a:gd name="connsiteY1" fmla="*/ 0 h 898498"/>
              <a:gd name="connsiteX2" fmla="*/ 0 w 349857"/>
              <a:gd name="connsiteY2" fmla="*/ 524786 h 898498"/>
              <a:gd name="connsiteX3" fmla="*/ 349857 w 349857"/>
              <a:gd name="connsiteY3" fmla="*/ 516835 h 898498"/>
              <a:gd name="connsiteX0" fmla="*/ 182880 w 349857"/>
              <a:gd name="connsiteY0" fmla="*/ 898498 h 898498"/>
              <a:gd name="connsiteX1" fmla="*/ 182880 w 349857"/>
              <a:gd name="connsiteY1" fmla="*/ 0 h 898498"/>
              <a:gd name="connsiteX2" fmla="*/ 0 w 349857"/>
              <a:gd name="connsiteY2" fmla="*/ 524786 h 898498"/>
              <a:gd name="connsiteX3" fmla="*/ 349857 w 349857"/>
              <a:gd name="connsiteY3" fmla="*/ 532075 h 898498"/>
              <a:gd name="connsiteX0" fmla="*/ 182880 w 344777"/>
              <a:gd name="connsiteY0" fmla="*/ 898498 h 898498"/>
              <a:gd name="connsiteX1" fmla="*/ 182880 w 344777"/>
              <a:gd name="connsiteY1" fmla="*/ 0 h 898498"/>
              <a:gd name="connsiteX2" fmla="*/ 0 w 344777"/>
              <a:gd name="connsiteY2" fmla="*/ 524786 h 898498"/>
              <a:gd name="connsiteX3" fmla="*/ 344777 w 344777"/>
              <a:gd name="connsiteY3" fmla="*/ 516835 h 898498"/>
              <a:gd name="connsiteX0" fmla="*/ 182880 w 354937"/>
              <a:gd name="connsiteY0" fmla="*/ 898498 h 898498"/>
              <a:gd name="connsiteX1" fmla="*/ 182880 w 354937"/>
              <a:gd name="connsiteY1" fmla="*/ 0 h 898498"/>
              <a:gd name="connsiteX2" fmla="*/ 0 w 354937"/>
              <a:gd name="connsiteY2" fmla="*/ 524786 h 898498"/>
              <a:gd name="connsiteX3" fmla="*/ 354937 w 354937"/>
              <a:gd name="connsiteY3" fmla="*/ 526995 h 898498"/>
            </a:gdLst>
            <a:ahLst/>
            <a:cxnLst>
              <a:cxn ang="0">
                <a:pos x="connsiteX0" y="connsiteY0"/>
              </a:cxn>
              <a:cxn ang="0">
                <a:pos x="connsiteX1" y="connsiteY1"/>
              </a:cxn>
              <a:cxn ang="0">
                <a:pos x="connsiteX2" y="connsiteY2"/>
              </a:cxn>
              <a:cxn ang="0">
                <a:pos x="connsiteX3" y="connsiteY3"/>
              </a:cxn>
            </a:cxnLst>
            <a:rect l="l" t="t" r="r" b="b"/>
            <a:pathLst>
              <a:path w="354937" h="898498">
                <a:moveTo>
                  <a:pt x="182880" y="898498"/>
                </a:moveTo>
                <a:lnTo>
                  <a:pt x="182880" y="0"/>
                </a:lnTo>
                <a:lnTo>
                  <a:pt x="0" y="524786"/>
                </a:lnTo>
                <a:lnTo>
                  <a:pt x="354937" y="526995"/>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スライド番号プレースホルダー 3">
            <a:extLst>
              <a:ext uri="{FF2B5EF4-FFF2-40B4-BE49-F238E27FC236}">
                <a16:creationId xmlns:a16="http://schemas.microsoft.com/office/drawing/2014/main" id="{C352CB06-0244-49CF-9D56-E55CE6E899E8}"/>
              </a:ext>
            </a:extLst>
          </p:cNvPr>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E6FF35A-1FEA-4590-8179-217228840B8D}" type="slidenum">
              <a:rPr kumimoji="1" lang="ja-JP" altLang="en-US" sz="1400" b="1" i="0" u="none" strike="noStrike" kern="1200" cap="none" spc="0" normalizeH="0" baseline="0" noProof="0" smtClean="0">
                <a:ln>
                  <a:noFill/>
                </a:ln>
                <a:solidFill>
                  <a:prstClr val="black"/>
                </a:solidFill>
                <a:effectLst/>
                <a:uLnTx/>
                <a:uFillTx/>
                <a:latin typeface="游ゴシック" panose="020B0400000000000000" pitchFamily="50" charset="-128"/>
                <a:ea typeface="游ゴシック" panose="020B0400000000000000" pitchFamily="50" charset="-128"/>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p:txBody>
      </p:sp>
      <p:sp>
        <p:nvSpPr>
          <p:cNvPr id="73" name="正方形/長方形 72">
            <a:extLst>
              <a:ext uri="{FF2B5EF4-FFF2-40B4-BE49-F238E27FC236}">
                <a16:creationId xmlns:a16="http://schemas.microsoft.com/office/drawing/2014/main" id="{6312639C-2160-489C-A3F6-71C1542A3AC3}"/>
              </a:ext>
            </a:extLst>
          </p:cNvPr>
          <p:cNvSpPr/>
          <p:nvPr/>
        </p:nvSpPr>
        <p:spPr>
          <a:xfrm>
            <a:off x="5411736" y="3690610"/>
            <a:ext cx="3489967" cy="2119261"/>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Wingdings" panose="05000000000000000000" pitchFamily="2" charset="2"/>
              <a:buChar char="ü"/>
            </a:pPr>
            <a:r>
              <a:rPr kumimoji="1" lang="ja-JP" altLang="en-US" sz="1050" i="0"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中央の団地内通路から北側の広場までプロムナードのように並木が連なり、一つの軸ができ、前回の計画より非常に良くなった。</a:t>
            </a:r>
            <a:endParaRPr kumimoji="1" lang="en-US" altLang="ja-JP" sz="1050" i="0"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endParaRPr kumimoji="1" lang="en-US" altLang="ja-JP" sz="1050" dirty="0">
              <a:solidFill>
                <a:prstClr val="black"/>
              </a:solidFill>
              <a:latin typeface="BIZ UDPゴシック" panose="020B0400000000000000" pitchFamily="50" charset="-128"/>
              <a:ea typeface="BIZ UDPゴシック" panose="020B0400000000000000" pitchFamily="50" charset="-128"/>
            </a:endParaRPr>
          </a:p>
          <a:p>
            <a:pPr marL="171450" indent="-171450">
              <a:buFont typeface="Wingdings" panose="05000000000000000000" pitchFamily="2" charset="2"/>
              <a:buChar char="ü"/>
            </a:pPr>
            <a:r>
              <a:rPr kumimoji="1" lang="ja-JP" altLang="en-US" sz="1050" dirty="0">
                <a:solidFill>
                  <a:prstClr val="black"/>
                </a:solidFill>
                <a:latin typeface="BIZ UDPゴシック" panose="020B0400000000000000" pitchFamily="50" charset="-128"/>
                <a:ea typeface="BIZ UDPゴシック" panose="020B0400000000000000" pitchFamily="50" charset="-128"/>
              </a:rPr>
              <a:t>ゴミ置き場や設備室、集会所の配置や周囲の緑　地、などの工夫を感じる。</a:t>
            </a:r>
          </a:p>
          <a:p>
            <a:endParaRPr kumimoji="1" lang="en-US" altLang="ja-JP" sz="1050" i="0"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171450" indent="-171450">
              <a:buFont typeface="Wingdings" panose="05000000000000000000" pitchFamily="2" charset="2"/>
              <a:buChar char="ü"/>
            </a:pPr>
            <a:r>
              <a:rPr kumimoji="1" lang="ja-JP" altLang="en-US" sz="1050" i="0"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府営住宅はパターンが確立的であるため、景観への配慮としてできることを追及してほしい。</a:t>
            </a:r>
            <a:endParaRPr kumimoji="1" lang="en-US" altLang="ja-JP" sz="1050" i="0"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endParaRPr kumimoji="1" lang="en-US" altLang="ja-JP" sz="1050" i="0"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171450" indent="-171450">
              <a:buFont typeface="Wingdings" panose="05000000000000000000" pitchFamily="2" charset="2"/>
              <a:buChar char="ü"/>
            </a:pPr>
            <a:r>
              <a:rPr kumimoji="1" lang="ja-JP" altLang="en-US" sz="1050" i="0"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広場をどのように良い状態で維持するのかを考えてほしい。</a:t>
            </a:r>
            <a:endParaRPr kumimoji="1" lang="en-US" altLang="ja-JP" sz="1050" i="0"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83" name="テキスト ボックス 82">
            <a:extLst>
              <a:ext uri="{FF2B5EF4-FFF2-40B4-BE49-F238E27FC236}">
                <a16:creationId xmlns:a16="http://schemas.microsoft.com/office/drawing/2014/main" id="{3584DB11-DD44-42D2-B027-8F8139AD1475}"/>
              </a:ext>
            </a:extLst>
          </p:cNvPr>
          <p:cNvSpPr txBox="1"/>
          <p:nvPr/>
        </p:nvSpPr>
        <p:spPr>
          <a:xfrm>
            <a:off x="5411736" y="3429000"/>
            <a:ext cx="1127232" cy="253916"/>
          </a:xfrm>
          <a:prstGeom prst="rect">
            <a:avLst/>
          </a:prstGeom>
          <a:solidFill>
            <a:schemeClr val="accent2">
              <a:lumMod val="75000"/>
            </a:schemeClr>
          </a:solidFill>
          <a:ln>
            <a:solidFill>
              <a:schemeClr val="tx1"/>
            </a:solidFill>
          </a:ln>
        </p:spPr>
        <p:txBody>
          <a:bodyPr wrap="none" rtlCol="0">
            <a:spAutoFit/>
          </a:bodyPr>
          <a:lstStyle/>
          <a:p>
            <a:r>
              <a:rPr kumimoji="1" lang="ja-JP" altLang="en-US" sz="1050" dirty="0">
                <a:solidFill>
                  <a:schemeClr val="bg1"/>
                </a:solidFill>
                <a:latin typeface="BIZ UDPゴシック" panose="020B0400000000000000" pitchFamily="50" charset="-128"/>
                <a:ea typeface="BIZ UDPゴシック" panose="020B0400000000000000" pitchFamily="50" charset="-128"/>
              </a:rPr>
              <a:t>②実施設計段階</a:t>
            </a:r>
          </a:p>
        </p:txBody>
      </p:sp>
      <p:sp>
        <p:nvSpPr>
          <p:cNvPr id="84" name="テキスト ボックス 83">
            <a:extLst>
              <a:ext uri="{FF2B5EF4-FFF2-40B4-BE49-F238E27FC236}">
                <a16:creationId xmlns:a16="http://schemas.microsoft.com/office/drawing/2014/main" id="{7B94087F-713D-4A57-BFEC-785F687C37F3}"/>
              </a:ext>
            </a:extLst>
          </p:cNvPr>
          <p:cNvSpPr txBox="1"/>
          <p:nvPr/>
        </p:nvSpPr>
        <p:spPr>
          <a:xfrm>
            <a:off x="6676986" y="3444389"/>
            <a:ext cx="2050561" cy="230832"/>
          </a:xfrm>
          <a:prstGeom prst="rect">
            <a:avLst/>
          </a:prstGeom>
          <a:noFill/>
        </p:spPr>
        <p:txBody>
          <a:bodyPr wrap="none" rtlCol="0">
            <a:spAutoFit/>
          </a:bodyPr>
          <a:lstStyle/>
          <a:p>
            <a:r>
              <a:rPr kumimoji="1" lang="ja-JP" altLang="en-US" sz="900" dirty="0">
                <a:latin typeface="BIZ UDPゴシック" panose="020B0400000000000000" pitchFamily="50" charset="-128"/>
                <a:ea typeface="BIZ UDPゴシック" panose="020B0400000000000000" pitchFamily="50" charset="-128"/>
              </a:rPr>
              <a:t>（令和</a:t>
            </a:r>
            <a:r>
              <a:rPr kumimoji="1" lang="en-US" altLang="ja-JP" sz="900" dirty="0">
                <a:latin typeface="BIZ UDPゴシック" panose="020B0400000000000000" pitchFamily="50" charset="-128"/>
                <a:ea typeface="BIZ UDPゴシック" panose="020B0400000000000000" pitchFamily="50" charset="-128"/>
              </a:rPr>
              <a:t>6</a:t>
            </a:r>
            <a:r>
              <a:rPr kumimoji="1" lang="ja-JP" altLang="en-US" sz="900" dirty="0">
                <a:latin typeface="BIZ UDPゴシック" panose="020B0400000000000000" pitchFamily="50" charset="-128"/>
                <a:ea typeface="BIZ UDPゴシック" panose="020B0400000000000000" pitchFamily="50" charset="-128"/>
              </a:rPr>
              <a:t>年</a:t>
            </a:r>
            <a:r>
              <a:rPr kumimoji="1" lang="en-US" altLang="ja-JP" sz="900" dirty="0">
                <a:latin typeface="BIZ UDPゴシック" panose="020B0400000000000000" pitchFamily="50" charset="-128"/>
                <a:ea typeface="BIZ UDPゴシック" panose="020B0400000000000000" pitchFamily="50" charset="-128"/>
              </a:rPr>
              <a:t>11</a:t>
            </a:r>
            <a:r>
              <a:rPr kumimoji="1" lang="ja-JP" altLang="en-US" sz="900" dirty="0">
                <a:latin typeface="BIZ UDPゴシック" panose="020B0400000000000000" pitchFamily="50" charset="-128"/>
                <a:ea typeface="BIZ UDPゴシック" panose="020B0400000000000000" pitchFamily="50" charset="-128"/>
              </a:rPr>
              <a:t>月</a:t>
            </a:r>
            <a:r>
              <a:rPr kumimoji="1" lang="en-US" altLang="ja-JP" sz="900" dirty="0">
                <a:latin typeface="BIZ UDPゴシック" panose="020B0400000000000000" pitchFamily="50" charset="-128"/>
                <a:ea typeface="BIZ UDPゴシック" panose="020B0400000000000000" pitchFamily="50" charset="-128"/>
              </a:rPr>
              <a:t>19</a:t>
            </a:r>
            <a:r>
              <a:rPr kumimoji="1" lang="ja-JP" altLang="en-US" sz="900" dirty="0">
                <a:latin typeface="BIZ UDPゴシック" panose="020B0400000000000000" pitchFamily="50" charset="-128"/>
                <a:ea typeface="BIZ UDPゴシック" panose="020B0400000000000000" pitchFamily="50" charset="-128"/>
              </a:rPr>
              <a:t>日 アドバイス部会）</a:t>
            </a:r>
          </a:p>
        </p:txBody>
      </p:sp>
      <p:sp>
        <p:nvSpPr>
          <p:cNvPr id="86" name="テキスト ボックス 8">
            <a:extLst>
              <a:ext uri="{FF2B5EF4-FFF2-40B4-BE49-F238E27FC236}">
                <a16:creationId xmlns:a16="http://schemas.microsoft.com/office/drawing/2014/main" id="{31BA52A3-C8AA-4815-9198-5DD7F0E11455}"/>
              </a:ext>
            </a:extLst>
          </p:cNvPr>
          <p:cNvSpPr txBox="1"/>
          <p:nvPr/>
        </p:nvSpPr>
        <p:spPr>
          <a:xfrm>
            <a:off x="1064424" y="3289532"/>
            <a:ext cx="446527" cy="163075"/>
          </a:xfrm>
          <a:prstGeom prst="rect">
            <a:avLst/>
          </a:prstGeom>
          <a:solidFill>
            <a:sysClr val="window" lastClr="FFFFFF"/>
          </a:solidFill>
          <a:ln w="12700">
            <a:solidFill>
              <a:srgbClr val="FF0000"/>
            </a:solidFill>
          </a:ln>
        </p:spPr>
        <p:txBody>
          <a:bodyPr wrap="square" lIns="0" tIns="0" rIns="0" bIns="0" rtlCol="0" anchor="ctr" anchorCtr="0">
            <a:noAutofit/>
          </a:bodyPr>
          <a:lstStyle/>
          <a:p>
            <a:pPr algn="ctr"/>
            <a:r>
              <a:rPr lang="ja-JP" sz="800" b="1" kern="1200" dirty="0">
                <a:solidFill>
                  <a:srgbClr val="FF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計画地</a:t>
            </a:r>
            <a:endParaRPr lang="ja-JP" sz="800" dirty="0">
              <a:effectLst/>
              <a:latin typeface="BIZ UDPゴシック" panose="020B0400000000000000" pitchFamily="50" charset="-128"/>
              <a:ea typeface="BIZ UDPゴシック" panose="020B0400000000000000" pitchFamily="50" charset="-128"/>
              <a:cs typeface="ＭＳ Ｐゴシック" panose="020B0600070205080204" pitchFamily="50" charset="-128"/>
            </a:endParaRPr>
          </a:p>
        </p:txBody>
      </p:sp>
    </p:spTree>
    <p:extLst>
      <p:ext uri="{BB962C8B-B14F-4D97-AF65-F5344CB8AC3E}">
        <p14:creationId xmlns:p14="http://schemas.microsoft.com/office/powerpoint/2010/main" val="30951082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11028B02-834E-43C9-A5B4-939000DD0D54}"/>
              </a:ext>
            </a:extLst>
          </p:cNvPr>
          <p:cNvSpPr txBox="1"/>
          <p:nvPr/>
        </p:nvSpPr>
        <p:spPr>
          <a:xfrm>
            <a:off x="0" y="0"/>
            <a:ext cx="9144000" cy="369332"/>
          </a:xfrm>
          <a:prstGeom prst="rect">
            <a:avLst/>
          </a:prstGeom>
          <a:solidFill>
            <a:schemeClr val="accent5">
              <a:lumMod val="50000"/>
            </a:schemeClr>
          </a:solidFill>
        </p:spPr>
        <p:txBody>
          <a:bodyPr wrap="square" rtlCol="0">
            <a:spAutoFit/>
          </a:bodyPr>
          <a:lstStyle/>
          <a:p>
            <a:r>
              <a:rPr kumimoji="1" lang="ja-JP" altLang="en-US" dirty="0">
                <a:solidFill>
                  <a:schemeClr val="bg1"/>
                </a:solidFill>
                <a:latin typeface="BIZ UDゴシック" panose="020B0400000000000000" pitchFamily="49" charset="-128"/>
                <a:ea typeface="BIZ UDゴシック" panose="020B0400000000000000" pitchFamily="49" charset="-128"/>
              </a:rPr>
              <a:t>　府営堺宮山台４丁第３期住宅 民活プロジェクト</a:t>
            </a:r>
          </a:p>
        </p:txBody>
      </p:sp>
      <p:graphicFrame>
        <p:nvGraphicFramePr>
          <p:cNvPr id="3" name="表 4">
            <a:extLst>
              <a:ext uri="{FF2B5EF4-FFF2-40B4-BE49-F238E27FC236}">
                <a16:creationId xmlns:a16="http://schemas.microsoft.com/office/drawing/2014/main" id="{EEEB5617-A05C-4D57-8361-13706CD3C85A}"/>
              </a:ext>
            </a:extLst>
          </p:cNvPr>
          <p:cNvGraphicFramePr>
            <a:graphicFrameLocks noGrp="1"/>
          </p:cNvGraphicFramePr>
          <p:nvPr>
            <p:extLst>
              <p:ext uri="{D42A27DB-BD31-4B8C-83A1-F6EECF244321}">
                <p14:modId xmlns:p14="http://schemas.microsoft.com/office/powerpoint/2010/main" val="240185485"/>
              </p:ext>
            </p:extLst>
          </p:nvPr>
        </p:nvGraphicFramePr>
        <p:xfrm>
          <a:off x="177635" y="533554"/>
          <a:ext cx="5030900" cy="274320"/>
        </p:xfrm>
        <a:graphic>
          <a:graphicData uri="http://schemas.openxmlformats.org/drawingml/2006/table">
            <a:tbl>
              <a:tblPr firstRow="1" bandRow="1">
                <a:tableStyleId>{5C22544A-7EE6-4342-B048-85BDC9FD1C3A}</a:tableStyleId>
              </a:tblPr>
              <a:tblGrid>
                <a:gridCol w="754843">
                  <a:extLst>
                    <a:ext uri="{9D8B030D-6E8A-4147-A177-3AD203B41FA5}">
                      <a16:colId xmlns:a16="http://schemas.microsoft.com/office/drawing/2014/main" val="3552860167"/>
                    </a:ext>
                  </a:extLst>
                </a:gridCol>
                <a:gridCol w="4276057">
                  <a:extLst>
                    <a:ext uri="{9D8B030D-6E8A-4147-A177-3AD203B41FA5}">
                      <a16:colId xmlns:a16="http://schemas.microsoft.com/office/drawing/2014/main" val="874103317"/>
                    </a:ext>
                  </a:extLst>
                </a:gridCol>
              </a:tblGrid>
              <a:tr h="152400">
                <a:tc>
                  <a:txBody>
                    <a:bodyPr/>
                    <a:lstStyle/>
                    <a:p>
                      <a:pPr algn="ctr"/>
                      <a:r>
                        <a:rPr kumimoji="1" lang="ja-JP" altLang="en-US" sz="1200" dirty="0">
                          <a:latin typeface="BIZ UDPゴシック" panose="020B0400000000000000" pitchFamily="50" charset="-128"/>
                          <a:ea typeface="BIZ UDPゴシック" panose="020B0400000000000000" pitchFamily="50" charset="-128"/>
                        </a:rPr>
                        <a:t>案件</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200" dirty="0">
                          <a:solidFill>
                            <a:schemeClr val="tx1"/>
                          </a:solidFill>
                          <a:latin typeface="BIZ UDPゴシック" panose="020B0400000000000000" pitchFamily="50" charset="-128"/>
                          <a:ea typeface="BIZ UDPゴシック" panose="020B0400000000000000" pitchFamily="50" charset="-128"/>
                        </a:rPr>
                        <a:t>府営堺宮山台４丁第３期住宅 民活プロジェクト</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77845333"/>
                  </a:ext>
                </a:extLst>
              </a:tr>
            </a:tbl>
          </a:graphicData>
        </a:graphic>
      </p:graphicFrame>
      <p:graphicFrame>
        <p:nvGraphicFramePr>
          <p:cNvPr id="5" name="表 12">
            <a:extLst>
              <a:ext uri="{FF2B5EF4-FFF2-40B4-BE49-F238E27FC236}">
                <a16:creationId xmlns:a16="http://schemas.microsoft.com/office/drawing/2014/main" id="{4931C7DC-882A-48BE-9FA8-883FE7BC3A5C}"/>
              </a:ext>
            </a:extLst>
          </p:cNvPr>
          <p:cNvGraphicFramePr>
            <a:graphicFrameLocks noGrp="1"/>
          </p:cNvGraphicFramePr>
          <p:nvPr>
            <p:extLst>
              <p:ext uri="{D42A27DB-BD31-4B8C-83A1-F6EECF244321}">
                <p14:modId xmlns:p14="http://schemas.microsoft.com/office/powerpoint/2010/main" val="962758556"/>
              </p:ext>
            </p:extLst>
          </p:nvPr>
        </p:nvGraphicFramePr>
        <p:xfrm>
          <a:off x="177634" y="910855"/>
          <a:ext cx="5030901" cy="1325880"/>
        </p:xfrm>
        <a:graphic>
          <a:graphicData uri="http://schemas.openxmlformats.org/drawingml/2006/table">
            <a:tbl>
              <a:tblPr firstRow="1" bandRow="1">
                <a:tableStyleId>{5C22544A-7EE6-4342-B048-85BDC9FD1C3A}</a:tableStyleId>
              </a:tblPr>
              <a:tblGrid>
                <a:gridCol w="5030901">
                  <a:extLst>
                    <a:ext uri="{9D8B030D-6E8A-4147-A177-3AD203B41FA5}">
                      <a16:colId xmlns:a16="http://schemas.microsoft.com/office/drawing/2014/main" val="650983463"/>
                    </a:ext>
                  </a:extLst>
                </a:gridCol>
              </a:tblGrid>
              <a:tr h="192428">
                <a:tc>
                  <a:txBody>
                    <a:bodyPr/>
                    <a:lstStyle/>
                    <a:p>
                      <a:r>
                        <a:rPr kumimoji="1" lang="ja-JP" altLang="en-US" sz="1200" dirty="0">
                          <a:latin typeface="BIZ UDPゴシック" panose="020B0400000000000000" pitchFamily="50" charset="-128"/>
                          <a:ea typeface="BIZ UDPゴシック" panose="020B0400000000000000" pitchFamily="50" charset="-128"/>
                        </a:rPr>
                        <a:t>計画概要等</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21145317"/>
                  </a:ext>
                </a:extLst>
              </a:tr>
              <a:tr h="370840">
                <a:tc>
                  <a:txBody>
                    <a:bodyPr/>
                    <a:lstStyle/>
                    <a:p>
                      <a:r>
                        <a:rPr kumimoji="1" lang="en-US" altLang="ja-JP" sz="1050" b="0" dirty="0">
                          <a:latin typeface="BIZ UDPゴシック" panose="020B0400000000000000" pitchFamily="50" charset="-128"/>
                          <a:ea typeface="BIZ UDPゴシック" panose="020B0400000000000000" pitchFamily="50" charset="-128"/>
                        </a:rPr>
                        <a:t>&lt;</a:t>
                      </a:r>
                      <a:r>
                        <a:rPr kumimoji="1" lang="ja-JP" altLang="en-US" sz="1050" b="0" dirty="0">
                          <a:latin typeface="BIZ UDPゴシック" panose="020B0400000000000000" pitchFamily="50" charset="-128"/>
                          <a:ea typeface="BIZ UDPゴシック" panose="020B0400000000000000" pitchFamily="50" charset="-128"/>
                        </a:rPr>
                        <a:t>現況</a:t>
                      </a:r>
                      <a:r>
                        <a:rPr kumimoji="1" lang="en-US" altLang="ja-JP" sz="1050" b="0" dirty="0">
                          <a:latin typeface="BIZ UDPゴシック" panose="020B0400000000000000" pitchFamily="50" charset="-128"/>
                          <a:ea typeface="BIZ UDPゴシック" panose="020B0400000000000000" pitchFamily="50" charset="-128"/>
                        </a:rPr>
                        <a:t>&gt;</a:t>
                      </a:r>
                    </a:p>
                    <a:p>
                      <a:r>
                        <a:rPr kumimoji="1" lang="ja-JP" altLang="en-US" sz="1050" b="0" dirty="0">
                          <a:latin typeface="BIZ UDPゴシック" panose="020B0400000000000000" pitchFamily="50" charset="-128"/>
                          <a:ea typeface="BIZ UDPゴシック" panose="020B0400000000000000" pitchFamily="50" charset="-128"/>
                        </a:rPr>
                        <a:t>　所在地 ： 堺市南区宮山台４丁３番</a:t>
                      </a:r>
                    </a:p>
                    <a:p>
                      <a:r>
                        <a:rPr kumimoji="1" lang="ja-JP" altLang="en-US" sz="1050" b="0" dirty="0">
                          <a:latin typeface="BIZ UDPゴシック" panose="020B0400000000000000" pitchFamily="50" charset="-128"/>
                          <a:ea typeface="BIZ UDPゴシック" panose="020B0400000000000000" pitchFamily="50" charset="-128"/>
                        </a:rPr>
                        <a:t>　現況建物 ： </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RC</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造 ５階建て</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r>
                        <a:rPr kumimoji="1" lang="ja-JP" altLang="en-US" sz="1050" b="0" dirty="0">
                          <a:solidFill>
                            <a:prstClr val="black"/>
                          </a:solidFill>
                          <a:latin typeface="BIZ UDPゴシック" panose="020B0400000000000000" pitchFamily="50" charset="-128"/>
                          <a:ea typeface="BIZ UDPゴシック" panose="020B0400000000000000" pitchFamily="50" charset="-128"/>
                        </a:rPr>
                        <a:t>　敷地面積 ： 約</a:t>
                      </a:r>
                      <a:r>
                        <a:rPr kumimoji="1" lang="en-US" altLang="ja-JP" sz="1050" b="0" dirty="0">
                          <a:solidFill>
                            <a:prstClr val="black"/>
                          </a:solidFill>
                          <a:latin typeface="BIZ UDPゴシック" panose="020B0400000000000000" pitchFamily="50" charset="-128"/>
                          <a:ea typeface="BIZ UDPゴシック" panose="020B0400000000000000" pitchFamily="50" charset="-128"/>
                        </a:rPr>
                        <a:t>3.65ha</a:t>
                      </a:r>
                    </a:p>
                    <a:p>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&lt;</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計画</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&gt;</a:t>
                      </a:r>
                    </a:p>
                    <a:p>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戸数 ： </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棟</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140</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戸　　構造 ： </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RC</a:t>
                      </a:r>
                      <a:r>
                        <a:rPr kumimoji="1"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造 ６階建て</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8542122"/>
                  </a:ext>
                </a:extLst>
              </a:tr>
            </a:tbl>
          </a:graphicData>
        </a:graphic>
      </p:graphicFrame>
      <p:graphicFrame>
        <p:nvGraphicFramePr>
          <p:cNvPr id="17" name="表 12">
            <a:extLst>
              <a:ext uri="{FF2B5EF4-FFF2-40B4-BE49-F238E27FC236}">
                <a16:creationId xmlns:a16="http://schemas.microsoft.com/office/drawing/2014/main" id="{6DD5255F-C92A-4835-A315-751A01F8748D}"/>
              </a:ext>
            </a:extLst>
          </p:cNvPr>
          <p:cNvGraphicFramePr>
            <a:graphicFrameLocks noGrp="1"/>
          </p:cNvGraphicFramePr>
          <p:nvPr>
            <p:extLst>
              <p:ext uri="{D42A27DB-BD31-4B8C-83A1-F6EECF244321}">
                <p14:modId xmlns:p14="http://schemas.microsoft.com/office/powerpoint/2010/main" val="2475498316"/>
              </p:ext>
            </p:extLst>
          </p:nvPr>
        </p:nvGraphicFramePr>
        <p:xfrm>
          <a:off x="186635" y="2297532"/>
          <a:ext cx="5030900" cy="4402525"/>
        </p:xfrm>
        <a:graphic>
          <a:graphicData uri="http://schemas.openxmlformats.org/drawingml/2006/table">
            <a:tbl>
              <a:tblPr firstRow="1" bandRow="1">
                <a:tableStyleId>{5C22544A-7EE6-4342-B048-85BDC9FD1C3A}</a:tableStyleId>
              </a:tblPr>
              <a:tblGrid>
                <a:gridCol w="5030900">
                  <a:extLst>
                    <a:ext uri="{9D8B030D-6E8A-4147-A177-3AD203B41FA5}">
                      <a16:colId xmlns:a16="http://schemas.microsoft.com/office/drawing/2014/main" val="650983463"/>
                    </a:ext>
                  </a:extLst>
                </a:gridCol>
              </a:tblGrid>
              <a:tr h="161495">
                <a:tc>
                  <a:txBody>
                    <a:bodyPr/>
                    <a:lstStyle/>
                    <a:p>
                      <a:r>
                        <a:rPr kumimoji="1" lang="ja-JP" altLang="en-US" sz="1200" dirty="0">
                          <a:latin typeface="BIZ UDPゴシック" panose="020B0400000000000000" pitchFamily="50" charset="-128"/>
                          <a:ea typeface="BIZ UDPゴシック" panose="020B0400000000000000" pitchFamily="50" charset="-128"/>
                        </a:rPr>
                        <a:t>現況写真、計画図</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21145317"/>
                  </a:ext>
                </a:extLst>
              </a:tr>
              <a:tr h="4128205">
                <a:tc>
                  <a:txBody>
                    <a:bodyPr/>
                    <a:lstStyle/>
                    <a:p>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8542122"/>
                  </a:ext>
                </a:extLst>
              </a:tr>
            </a:tbl>
          </a:graphicData>
        </a:graphic>
      </p:graphicFrame>
      <p:graphicFrame>
        <p:nvGraphicFramePr>
          <p:cNvPr id="18" name="表 12">
            <a:extLst>
              <a:ext uri="{FF2B5EF4-FFF2-40B4-BE49-F238E27FC236}">
                <a16:creationId xmlns:a16="http://schemas.microsoft.com/office/drawing/2014/main" id="{B040C2EF-D16F-43B3-A121-B7180517E6AF}"/>
              </a:ext>
            </a:extLst>
          </p:cNvPr>
          <p:cNvGraphicFramePr>
            <a:graphicFrameLocks noGrp="1"/>
          </p:cNvGraphicFramePr>
          <p:nvPr>
            <p:extLst>
              <p:ext uri="{D42A27DB-BD31-4B8C-83A1-F6EECF244321}">
                <p14:modId xmlns:p14="http://schemas.microsoft.com/office/powerpoint/2010/main" val="1229726922"/>
              </p:ext>
            </p:extLst>
          </p:nvPr>
        </p:nvGraphicFramePr>
        <p:xfrm>
          <a:off x="5318602" y="523910"/>
          <a:ext cx="3706684" cy="6181844"/>
        </p:xfrm>
        <a:graphic>
          <a:graphicData uri="http://schemas.openxmlformats.org/drawingml/2006/table">
            <a:tbl>
              <a:tblPr firstRow="1" bandRow="1">
                <a:tableStyleId>{5C22544A-7EE6-4342-B048-85BDC9FD1C3A}</a:tableStyleId>
              </a:tblPr>
              <a:tblGrid>
                <a:gridCol w="3706684">
                  <a:extLst>
                    <a:ext uri="{9D8B030D-6E8A-4147-A177-3AD203B41FA5}">
                      <a16:colId xmlns:a16="http://schemas.microsoft.com/office/drawing/2014/main" val="650983463"/>
                    </a:ext>
                  </a:extLst>
                </a:gridCol>
              </a:tblGrid>
              <a:tr h="161495">
                <a:tc>
                  <a:txBody>
                    <a:bodyPr/>
                    <a:lstStyle/>
                    <a:p>
                      <a:r>
                        <a:rPr kumimoji="1" lang="ja-JP" altLang="en-US" sz="1200" dirty="0">
                          <a:latin typeface="BIZ UDPゴシック" panose="020B0400000000000000" pitchFamily="50" charset="-128"/>
                          <a:ea typeface="BIZ UDPゴシック" panose="020B0400000000000000" pitchFamily="50" charset="-128"/>
                        </a:rPr>
                        <a:t>部会開催状況、アドバイス</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1621145317"/>
                  </a:ext>
                </a:extLst>
              </a:tr>
              <a:tr h="5907524">
                <a:tc>
                  <a:txBody>
                    <a:bodyPr/>
                    <a:lstStyle/>
                    <a:p>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8542122"/>
                  </a:ext>
                </a:extLst>
              </a:tr>
            </a:tbl>
          </a:graphicData>
        </a:graphic>
      </p:graphicFrame>
      <p:sp>
        <p:nvSpPr>
          <p:cNvPr id="95" name="正方形/長方形 94">
            <a:extLst>
              <a:ext uri="{FF2B5EF4-FFF2-40B4-BE49-F238E27FC236}">
                <a16:creationId xmlns:a16="http://schemas.microsoft.com/office/drawing/2014/main" id="{CAB7755C-5EF7-48D6-B996-CE8A4FDC72AC}"/>
              </a:ext>
            </a:extLst>
          </p:cNvPr>
          <p:cNvSpPr/>
          <p:nvPr/>
        </p:nvSpPr>
        <p:spPr>
          <a:xfrm>
            <a:off x="5411736" y="1164663"/>
            <a:ext cx="3489967" cy="3012204"/>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Wingdings" panose="05000000000000000000" pitchFamily="2" charset="2"/>
              <a:buChar char="ü"/>
            </a:pPr>
            <a:r>
              <a:rPr kumimoji="1" lang="ja-JP" altLang="en-US" sz="1050" i="0"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大阪府として仕様等の変えてはいけないところと、民間からの提案を上手に引き出す部分をしっかり認識し、事業を進めると非常に良いものができる。</a:t>
            </a:r>
            <a:endParaRPr kumimoji="1" lang="en-US" altLang="ja-JP" sz="1050" i="0"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endParaRPr kumimoji="1" lang="en-US" altLang="ja-JP" sz="1050" dirty="0">
              <a:solidFill>
                <a:prstClr val="black"/>
              </a:solidFill>
              <a:latin typeface="BIZ UDPゴシック" panose="020B0400000000000000" pitchFamily="50" charset="-128"/>
              <a:ea typeface="BIZ UDPゴシック" panose="020B0400000000000000" pitchFamily="50" charset="-128"/>
            </a:endParaRPr>
          </a:p>
          <a:p>
            <a:pPr marL="171450" indent="-171450">
              <a:buFont typeface="Wingdings" panose="05000000000000000000" pitchFamily="2" charset="2"/>
              <a:buChar char="ü"/>
            </a:pPr>
            <a:r>
              <a:rPr kumimoji="1" lang="ja-JP" altLang="en-US" sz="1050" i="0"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外観を３段階で配色し、ベースカラーにより高さの印象が緩和されている。</a:t>
            </a:r>
            <a:endParaRPr kumimoji="1" lang="en-US" altLang="ja-JP" sz="1050" i="0"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171450" indent="-171450">
              <a:buFont typeface="Wingdings" panose="05000000000000000000" pitchFamily="2" charset="2"/>
              <a:buChar char="ü"/>
            </a:pPr>
            <a:endParaRPr kumimoji="1" lang="en-US" altLang="ja-JP" sz="1050" dirty="0">
              <a:solidFill>
                <a:prstClr val="black"/>
              </a:solidFill>
              <a:latin typeface="BIZ UDPゴシック" panose="020B0400000000000000" pitchFamily="50" charset="-128"/>
              <a:ea typeface="BIZ UDPゴシック" panose="020B0400000000000000" pitchFamily="50" charset="-128"/>
            </a:endParaRPr>
          </a:p>
          <a:p>
            <a:pPr marL="171450" indent="-171450">
              <a:buFont typeface="Wingdings" panose="05000000000000000000" pitchFamily="2" charset="2"/>
              <a:buChar char="ü"/>
            </a:pPr>
            <a:r>
              <a:rPr kumimoji="1" lang="ja-JP" altLang="en-US" sz="1050" dirty="0">
                <a:solidFill>
                  <a:prstClr val="black"/>
                </a:solidFill>
                <a:latin typeface="BIZ UDPゴシック" panose="020B0400000000000000" pitchFamily="50" charset="-128"/>
                <a:ea typeface="BIZ UDPゴシック" panose="020B0400000000000000" pitchFamily="50" charset="-128"/>
              </a:rPr>
              <a:t>周囲との緩衝剤として広場を多く設け、擁壁が設置されないよう分節されているところがポイントである。</a:t>
            </a:r>
            <a:endParaRPr kumimoji="1" lang="en-US" altLang="ja-JP" sz="1050" dirty="0">
              <a:solidFill>
                <a:prstClr val="black"/>
              </a:solidFill>
              <a:latin typeface="BIZ UDPゴシック" panose="020B0400000000000000" pitchFamily="50" charset="-128"/>
              <a:ea typeface="BIZ UDPゴシック" panose="020B0400000000000000" pitchFamily="50" charset="-128"/>
            </a:endParaRPr>
          </a:p>
          <a:p>
            <a:pPr marL="171450" indent="-171450">
              <a:buFont typeface="Wingdings" panose="05000000000000000000" pitchFamily="2" charset="2"/>
              <a:buChar char="ü"/>
            </a:pPr>
            <a:endParaRPr kumimoji="1" lang="en-US" altLang="ja-JP" sz="1050" dirty="0">
              <a:solidFill>
                <a:prstClr val="black"/>
              </a:solidFill>
              <a:latin typeface="BIZ UDPゴシック" panose="020B0400000000000000" pitchFamily="50" charset="-128"/>
              <a:ea typeface="BIZ UDPゴシック" panose="020B0400000000000000" pitchFamily="50" charset="-128"/>
            </a:endParaRPr>
          </a:p>
          <a:p>
            <a:pPr marL="171450" indent="-171450">
              <a:buFont typeface="Wingdings" panose="05000000000000000000" pitchFamily="2" charset="2"/>
              <a:buChar char="ü"/>
            </a:pPr>
            <a:r>
              <a:rPr kumimoji="1" lang="ja-JP" altLang="en-US" sz="1050" dirty="0">
                <a:solidFill>
                  <a:prstClr val="black"/>
                </a:solidFill>
                <a:latin typeface="BIZ UDPゴシック" panose="020B0400000000000000" pitchFamily="50" charset="-128"/>
                <a:ea typeface="BIZ UDPゴシック" panose="020B0400000000000000" pitchFamily="50" charset="-128"/>
              </a:rPr>
              <a:t>数多く設けられる広場が有機的に使い分けられ、集会所も含め一体的なコミュニティスペースとなり得るのか気になる。</a:t>
            </a:r>
            <a:endParaRPr kumimoji="1" lang="en-US" altLang="ja-JP" sz="1050" dirty="0">
              <a:solidFill>
                <a:prstClr val="black"/>
              </a:solidFill>
              <a:latin typeface="BIZ UDPゴシック" panose="020B0400000000000000" pitchFamily="50" charset="-128"/>
              <a:ea typeface="BIZ UDPゴシック" panose="020B0400000000000000" pitchFamily="50" charset="-128"/>
            </a:endParaRPr>
          </a:p>
          <a:p>
            <a:pPr marL="171450" indent="-171450">
              <a:buFont typeface="Wingdings" panose="05000000000000000000" pitchFamily="2" charset="2"/>
              <a:buChar char="ü"/>
            </a:pPr>
            <a:endParaRPr kumimoji="1" lang="en-US" altLang="ja-JP" sz="1050" i="0"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171450" indent="-171450">
              <a:buFont typeface="Wingdings" panose="05000000000000000000" pitchFamily="2" charset="2"/>
              <a:buChar char="ü"/>
            </a:pPr>
            <a:r>
              <a:rPr kumimoji="1" lang="ja-JP" altLang="en-US" sz="1050" dirty="0">
                <a:solidFill>
                  <a:prstClr val="black"/>
                </a:solidFill>
                <a:latin typeface="BIZ UDPゴシック" panose="020B0400000000000000" pitchFamily="50" charset="-128"/>
                <a:ea typeface="BIZ UDPゴシック" panose="020B0400000000000000" pitchFamily="50" charset="-128"/>
              </a:rPr>
              <a:t>既存樹木を残すことで里山風景のように居心地の良い広場が作られている。昔ながらの里山の雰囲気を各所に残すことができれば良い。</a:t>
            </a:r>
            <a:endParaRPr kumimoji="1" lang="en-US" altLang="ja-JP" sz="1050" i="0"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96" name="テキスト ボックス 95">
            <a:extLst>
              <a:ext uri="{FF2B5EF4-FFF2-40B4-BE49-F238E27FC236}">
                <a16:creationId xmlns:a16="http://schemas.microsoft.com/office/drawing/2014/main" id="{B09134EE-0349-4508-9B83-059A49407E34}"/>
              </a:ext>
            </a:extLst>
          </p:cNvPr>
          <p:cNvSpPr txBox="1"/>
          <p:nvPr/>
        </p:nvSpPr>
        <p:spPr>
          <a:xfrm>
            <a:off x="5411736" y="903054"/>
            <a:ext cx="1127232" cy="253916"/>
          </a:xfrm>
          <a:prstGeom prst="rect">
            <a:avLst/>
          </a:prstGeom>
          <a:solidFill>
            <a:schemeClr val="accent2">
              <a:lumMod val="75000"/>
            </a:schemeClr>
          </a:solidFill>
          <a:ln>
            <a:solidFill>
              <a:schemeClr val="tx1"/>
            </a:solidFill>
          </a:ln>
        </p:spPr>
        <p:txBody>
          <a:bodyPr wrap="none" rtlCol="0">
            <a:spAutoFit/>
          </a:bodyPr>
          <a:lstStyle/>
          <a:p>
            <a:r>
              <a:rPr kumimoji="1" lang="ja-JP" altLang="en-US" sz="1050" dirty="0">
                <a:solidFill>
                  <a:schemeClr val="bg1"/>
                </a:solidFill>
                <a:latin typeface="BIZ UDPゴシック" panose="020B0400000000000000" pitchFamily="50" charset="-128"/>
                <a:ea typeface="BIZ UDPゴシック" panose="020B0400000000000000" pitchFamily="50" charset="-128"/>
              </a:rPr>
              <a:t>①基本設計段階</a:t>
            </a:r>
          </a:p>
        </p:txBody>
      </p:sp>
      <p:sp>
        <p:nvSpPr>
          <p:cNvPr id="81" name="テキスト ボックス 80">
            <a:extLst>
              <a:ext uri="{FF2B5EF4-FFF2-40B4-BE49-F238E27FC236}">
                <a16:creationId xmlns:a16="http://schemas.microsoft.com/office/drawing/2014/main" id="{BD110C5A-0D2B-4A19-88D5-0A02CA8CB176}"/>
              </a:ext>
            </a:extLst>
          </p:cNvPr>
          <p:cNvSpPr txBox="1"/>
          <p:nvPr/>
        </p:nvSpPr>
        <p:spPr>
          <a:xfrm>
            <a:off x="6585545" y="918443"/>
            <a:ext cx="1978427" cy="230832"/>
          </a:xfrm>
          <a:prstGeom prst="rect">
            <a:avLst/>
          </a:prstGeom>
          <a:noFill/>
        </p:spPr>
        <p:txBody>
          <a:bodyPr wrap="none" rtlCol="0">
            <a:spAutoFit/>
          </a:bodyPr>
          <a:lstStyle/>
          <a:p>
            <a:r>
              <a:rPr kumimoji="1" lang="ja-JP" altLang="en-US" sz="900" dirty="0">
                <a:latin typeface="BIZ UDPゴシック" panose="020B0400000000000000" pitchFamily="50" charset="-128"/>
                <a:ea typeface="BIZ UDPゴシック" panose="020B0400000000000000" pitchFamily="50" charset="-128"/>
              </a:rPr>
              <a:t>（令和</a:t>
            </a:r>
            <a:r>
              <a:rPr kumimoji="1" lang="en-US" altLang="ja-JP" sz="900" dirty="0">
                <a:latin typeface="BIZ UDPゴシック" panose="020B0400000000000000" pitchFamily="50" charset="-128"/>
                <a:ea typeface="BIZ UDPゴシック" panose="020B0400000000000000" pitchFamily="50" charset="-128"/>
              </a:rPr>
              <a:t>7</a:t>
            </a:r>
            <a:r>
              <a:rPr kumimoji="1" lang="ja-JP" altLang="en-US" sz="900" dirty="0">
                <a:latin typeface="BIZ UDPゴシック" panose="020B0400000000000000" pitchFamily="50" charset="-128"/>
                <a:ea typeface="BIZ UDPゴシック" panose="020B0400000000000000" pitchFamily="50" charset="-128"/>
              </a:rPr>
              <a:t>年</a:t>
            </a:r>
            <a:r>
              <a:rPr kumimoji="1" lang="en-US" altLang="ja-JP" sz="900" dirty="0">
                <a:latin typeface="BIZ UDPゴシック" panose="020B0400000000000000" pitchFamily="50" charset="-128"/>
                <a:ea typeface="BIZ UDPゴシック" panose="020B0400000000000000" pitchFamily="50" charset="-128"/>
              </a:rPr>
              <a:t>2</a:t>
            </a:r>
            <a:r>
              <a:rPr kumimoji="1" lang="ja-JP" altLang="en-US" sz="900" dirty="0">
                <a:latin typeface="BIZ UDPゴシック" panose="020B0400000000000000" pitchFamily="50" charset="-128"/>
                <a:ea typeface="BIZ UDPゴシック" panose="020B0400000000000000" pitchFamily="50" charset="-128"/>
              </a:rPr>
              <a:t>月１</a:t>
            </a:r>
            <a:r>
              <a:rPr kumimoji="1" lang="en-US" altLang="ja-JP" sz="900" dirty="0">
                <a:latin typeface="BIZ UDPゴシック" panose="020B0400000000000000" pitchFamily="50" charset="-128"/>
                <a:ea typeface="BIZ UDPゴシック" panose="020B0400000000000000" pitchFamily="50" charset="-128"/>
              </a:rPr>
              <a:t>0</a:t>
            </a:r>
            <a:r>
              <a:rPr kumimoji="1" lang="ja-JP" altLang="en-US" sz="900" dirty="0">
                <a:latin typeface="BIZ UDPゴシック" panose="020B0400000000000000" pitchFamily="50" charset="-128"/>
                <a:ea typeface="BIZ UDPゴシック" panose="020B0400000000000000" pitchFamily="50" charset="-128"/>
              </a:rPr>
              <a:t>日</a:t>
            </a:r>
            <a:r>
              <a:rPr kumimoji="1" lang="en-US" altLang="ja-JP" sz="900" dirty="0">
                <a:latin typeface="BIZ UDPゴシック" panose="020B0400000000000000" pitchFamily="50" charset="-128"/>
                <a:ea typeface="BIZ UDPゴシック" panose="020B0400000000000000" pitchFamily="50" charset="-128"/>
              </a:rPr>
              <a:t> </a:t>
            </a:r>
            <a:r>
              <a:rPr kumimoji="1" lang="ja-JP" altLang="en-US" sz="900" dirty="0">
                <a:latin typeface="BIZ UDPゴシック" panose="020B0400000000000000" pitchFamily="50" charset="-128"/>
                <a:ea typeface="BIZ UDPゴシック" panose="020B0400000000000000" pitchFamily="50" charset="-128"/>
              </a:rPr>
              <a:t>アドバイス部会）</a:t>
            </a:r>
          </a:p>
        </p:txBody>
      </p:sp>
      <p:sp>
        <p:nvSpPr>
          <p:cNvPr id="87" name="テキスト ボックス 86">
            <a:extLst>
              <a:ext uri="{FF2B5EF4-FFF2-40B4-BE49-F238E27FC236}">
                <a16:creationId xmlns:a16="http://schemas.microsoft.com/office/drawing/2014/main" id="{B475347E-23FC-4F0E-81BA-16A77F2A9822}"/>
              </a:ext>
            </a:extLst>
          </p:cNvPr>
          <p:cNvSpPr txBox="1"/>
          <p:nvPr/>
        </p:nvSpPr>
        <p:spPr>
          <a:xfrm>
            <a:off x="144189" y="4360362"/>
            <a:ext cx="1194558" cy="215444"/>
          </a:xfrm>
          <a:prstGeom prst="rect">
            <a:avLst/>
          </a:prstGeom>
          <a:noFill/>
        </p:spPr>
        <p:txBody>
          <a:bodyPr wrap="none" rtlCol="0">
            <a:spAutoFit/>
          </a:bodyPr>
          <a:lstStyle/>
          <a:p>
            <a:r>
              <a:rPr kumimoji="1" lang="ja-JP" altLang="en-US" sz="800" dirty="0">
                <a:latin typeface="BIZ UDPゴシック" panose="020B0400000000000000" pitchFamily="50" charset="-128"/>
                <a:ea typeface="BIZ UDPゴシック" panose="020B0400000000000000" pitchFamily="50" charset="-128"/>
              </a:rPr>
              <a:t>団地内通路のイメージ</a:t>
            </a:r>
          </a:p>
        </p:txBody>
      </p:sp>
      <p:sp>
        <p:nvSpPr>
          <p:cNvPr id="26" name="スライド番号プレースホルダー 3">
            <a:extLst>
              <a:ext uri="{FF2B5EF4-FFF2-40B4-BE49-F238E27FC236}">
                <a16:creationId xmlns:a16="http://schemas.microsoft.com/office/drawing/2014/main" id="{74AC1DB1-33DA-4741-880B-61E2FCDFD913}"/>
              </a:ext>
            </a:extLst>
          </p:cNvPr>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E6FF35A-1FEA-4590-8179-217228840B8D}" type="slidenum">
              <a:rPr kumimoji="1" lang="ja-JP" altLang="en-US" sz="1400" b="1" i="0" u="none" strike="noStrike" kern="1200" cap="none" spc="0" normalizeH="0" baseline="0" noProof="0" smtClean="0">
                <a:ln>
                  <a:noFill/>
                </a:ln>
                <a:solidFill>
                  <a:prstClr val="black"/>
                </a:solidFill>
                <a:effectLst/>
                <a:uLnTx/>
                <a:uFillTx/>
                <a:latin typeface="游ゴシック" panose="020B0400000000000000" pitchFamily="50" charset="-128"/>
                <a:ea typeface="游ゴシック" panose="020B0400000000000000" pitchFamily="50" charset="-128"/>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p:txBody>
      </p:sp>
      <p:pic>
        <p:nvPicPr>
          <p:cNvPr id="11" name="図 10">
            <a:extLst>
              <a:ext uri="{FF2B5EF4-FFF2-40B4-BE49-F238E27FC236}">
                <a16:creationId xmlns:a16="http://schemas.microsoft.com/office/drawing/2014/main" id="{F00DC4F2-1223-43D8-953E-5C458975AE4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776178" y="4814180"/>
            <a:ext cx="3349606" cy="1760366"/>
          </a:xfrm>
          <a:prstGeom prst="rect">
            <a:avLst/>
          </a:prstGeom>
        </p:spPr>
      </p:pic>
      <p:sp>
        <p:nvSpPr>
          <p:cNvPr id="90" name="フリーフォーム: 図形 89">
            <a:extLst>
              <a:ext uri="{FF2B5EF4-FFF2-40B4-BE49-F238E27FC236}">
                <a16:creationId xmlns:a16="http://schemas.microsoft.com/office/drawing/2014/main" id="{0856FC75-E185-4B9C-B0B1-8CAB7C5995EF}"/>
              </a:ext>
            </a:extLst>
          </p:cNvPr>
          <p:cNvSpPr/>
          <p:nvPr/>
        </p:nvSpPr>
        <p:spPr>
          <a:xfrm rot="18871041">
            <a:off x="4677795" y="6168441"/>
            <a:ext cx="118102" cy="330772"/>
          </a:xfrm>
          <a:custGeom>
            <a:avLst/>
            <a:gdLst>
              <a:gd name="connsiteX0" fmla="*/ 182880 w 357808"/>
              <a:gd name="connsiteY0" fmla="*/ 898498 h 898498"/>
              <a:gd name="connsiteX1" fmla="*/ 182880 w 357808"/>
              <a:gd name="connsiteY1" fmla="*/ 0 h 898498"/>
              <a:gd name="connsiteX2" fmla="*/ 0 w 357808"/>
              <a:gd name="connsiteY2" fmla="*/ 524786 h 898498"/>
              <a:gd name="connsiteX3" fmla="*/ 357808 w 357808"/>
              <a:gd name="connsiteY3" fmla="*/ 492981 h 898498"/>
              <a:gd name="connsiteX0" fmla="*/ 182880 w 349857"/>
              <a:gd name="connsiteY0" fmla="*/ 898498 h 898498"/>
              <a:gd name="connsiteX1" fmla="*/ 182880 w 349857"/>
              <a:gd name="connsiteY1" fmla="*/ 0 h 898498"/>
              <a:gd name="connsiteX2" fmla="*/ 0 w 349857"/>
              <a:gd name="connsiteY2" fmla="*/ 524786 h 898498"/>
              <a:gd name="connsiteX3" fmla="*/ 349857 w 349857"/>
              <a:gd name="connsiteY3" fmla="*/ 516835 h 898498"/>
              <a:gd name="connsiteX0" fmla="*/ 182880 w 349857"/>
              <a:gd name="connsiteY0" fmla="*/ 898498 h 898498"/>
              <a:gd name="connsiteX1" fmla="*/ 182880 w 349857"/>
              <a:gd name="connsiteY1" fmla="*/ 0 h 898498"/>
              <a:gd name="connsiteX2" fmla="*/ 0 w 349857"/>
              <a:gd name="connsiteY2" fmla="*/ 524786 h 898498"/>
              <a:gd name="connsiteX3" fmla="*/ 349857 w 349857"/>
              <a:gd name="connsiteY3" fmla="*/ 516835 h 898498"/>
              <a:gd name="connsiteX0" fmla="*/ 182880 w 349857"/>
              <a:gd name="connsiteY0" fmla="*/ 898498 h 898498"/>
              <a:gd name="connsiteX1" fmla="*/ 182880 w 349857"/>
              <a:gd name="connsiteY1" fmla="*/ 0 h 898498"/>
              <a:gd name="connsiteX2" fmla="*/ 0 w 349857"/>
              <a:gd name="connsiteY2" fmla="*/ 524786 h 898498"/>
              <a:gd name="connsiteX3" fmla="*/ 349857 w 349857"/>
              <a:gd name="connsiteY3" fmla="*/ 532075 h 898498"/>
              <a:gd name="connsiteX0" fmla="*/ 182880 w 344777"/>
              <a:gd name="connsiteY0" fmla="*/ 898498 h 898498"/>
              <a:gd name="connsiteX1" fmla="*/ 182880 w 344777"/>
              <a:gd name="connsiteY1" fmla="*/ 0 h 898498"/>
              <a:gd name="connsiteX2" fmla="*/ 0 w 344777"/>
              <a:gd name="connsiteY2" fmla="*/ 524786 h 898498"/>
              <a:gd name="connsiteX3" fmla="*/ 344777 w 344777"/>
              <a:gd name="connsiteY3" fmla="*/ 516835 h 898498"/>
              <a:gd name="connsiteX0" fmla="*/ 182880 w 354937"/>
              <a:gd name="connsiteY0" fmla="*/ 898498 h 898498"/>
              <a:gd name="connsiteX1" fmla="*/ 182880 w 354937"/>
              <a:gd name="connsiteY1" fmla="*/ 0 h 898498"/>
              <a:gd name="connsiteX2" fmla="*/ 0 w 354937"/>
              <a:gd name="connsiteY2" fmla="*/ 524786 h 898498"/>
              <a:gd name="connsiteX3" fmla="*/ 354937 w 354937"/>
              <a:gd name="connsiteY3" fmla="*/ 526995 h 898498"/>
            </a:gdLst>
            <a:ahLst/>
            <a:cxnLst>
              <a:cxn ang="0">
                <a:pos x="connsiteX0" y="connsiteY0"/>
              </a:cxn>
              <a:cxn ang="0">
                <a:pos x="connsiteX1" y="connsiteY1"/>
              </a:cxn>
              <a:cxn ang="0">
                <a:pos x="connsiteX2" y="connsiteY2"/>
              </a:cxn>
              <a:cxn ang="0">
                <a:pos x="connsiteX3" y="connsiteY3"/>
              </a:cxn>
            </a:cxnLst>
            <a:rect l="l" t="t" r="r" b="b"/>
            <a:pathLst>
              <a:path w="354937" h="898498">
                <a:moveTo>
                  <a:pt x="182880" y="898498"/>
                </a:moveTo>
                <a:lnTo>
                  <a:pt x="182880" y="0"/>
                </a:lnTo>
                <a:lnTo>
                  <a:pt x="0" y="524786"/>
                </a:lnTo>
                <a:lnTo>
                  <a:pt x="354937" y="526995"/>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テキスト ボックス 36">
            <a:extLst>
              <a:ext uri="{FF2B5EF4-FFF2-40B4-BE49-F238E27FC236}">
                <a16:creationId xmlns:a16="http://schemas.microsoft.com/office/drawing/2014/main" id="{107CAAC5-7E52-4D88-8FAE-A4844E4F18CC}"/>
              </a:ext>
            </a:extLst>
          </p:cNvPr>
          <p:cNvSpPr txBox="1"/>
          <p:nvPr/>
        </p:nvSpPr>
        <p:spPr>
          <a:xfrm>
            <a:off x="1989990" y="3863201"/>
            <a:ext cx="684803" cy="215444"/>
          </a:xfrm>
          <a:prstGeom prst="rect">
            <a:avLst/>
          </a:prstGeom>
          <a:noFill/>
        </p:spPr>
        <p:txBody>
          <a:bodyPr wrap="none" rtlCol="0">
            <a:spAutoFit/>
          </a:bodyPr>
          <a:lstStyle/>
          <a:p>
            <a:r>
              <a:rPr kumimoji="1" lang="ja-JP" altLang="en-US" sz="800" dirty="0">
                <a:latin typeface="BIZ UDPゴシック" panose="020B0400000000000000" pitchFamily="50" charset="-128"/>
                <a:ea typeface="BIZ UDPゴシック" panose="020B0400000000000000" pitchFamily="50" charset="-128"/>
              </a:rPr>
              <a:t>鳥瞰パース</a:t>
            </a:r>
          </a:p>
        </p:txBody>
      </p:sp>
      <p:pic>
        <p:nvPicPr>
          <p:cNvPr id="23" name="図 22">
            <a:extLst>
              <a:ext uri="{FF2B5EF4-FFF2-40B4-BE49-F238E27FC236}">
                <a16:creationId xmlns:a16="http://schemas.microsoft.com/office/drawing/2014/main" id="{188D4723-0452-4D1B-A531-7C4F8B0055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9714" y="4110774"/>
            <a:ext cx="1766070" cy="1136287"/>
          </a:xfrm>
          <a:prstGeom prst="rect">
            <a:avLst/>
          </a:prstGeom>
        </p:spPr>
      </p:pic>
      <p:sp>
        <p:nvSpPr>
          <p:cNvPr id="40" name="テキスト ボックス 39">
            <a:extLst>
              <a:ext uri="{FF2B5EF4-FFF2-40B4-BE49-F238E27FC236}">
                <a16:creationId xmlns:a16="http://schemas.microsoft.com/office/drawing/2014/main" id="{8990DF97-FC7C-4F96-8AD2-3C159E4B17A8}"/>
              </a:ext>
            </a:extLst>
          </p:cNvPr>
          <p:cNvSpPr txBox="1"/>
          <p:nvPr/>
        </p:nvSpPr>
        <p:spPr>
          <a:xfrm>
            <a:off x="4207255" y="3877541"/>
            <a:ext cx="982961" cy="215444"/>
          </a:xfrm>
          <a:prstGeom prst="rect">
            <a:avLst/>
          </a:prstGeom>
          <a:noFill/>
        </p:spPr>
        <p:txBody>
          <a:bodyPr wrap="none" rtlCol="0">
            <a:spAutoFit/>
          </a:bodyPr>
          <a:lstStyle/>
          <a:p>
            <a:r>
              <a:rPr kumimoji="1" lang="ja-JP" altLang="en-US" sz="800" dirty="0">
                <a:latin typeface="BIZ UDPゴシック" panose="020B0400000000000000" pitchFamily="50" charset="-128"/>
                <a:ea typeface="BIZ UDPゴシック" panose="020B0400000000000000" pitchFamily="50" charset="-128"/>
              </a:rPr>
              <a:t>広場からのパース</a:t>
            </a:r>
          </a:p>
        </p:txBody>
      </p:sp>
      <p:pic>
        <p:nvPicPr>
          <p:cNvPr id="25" name="図 24">
            <a:extLst>
              <a:ext uri="{FF2B5EF4-FFF2-40B4-BE49-F238E27FC236}">
                <a16:creationId xmlns:a16="http://schemas.microsoft.com/office/drawing/2014/main" id="{B7B0A7BC-F7E4-4116-A053-9D3E20FF4F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940" y="4545144"/>
            <a:ext cx="1556517" cy="988376"/>
          </a:xfrm>
          <a:prstGeom prst="rect">
            <a:avLst/>
          </a:prstGeom>
        </p:spPr>
      </p:pic>
      <p:grpSp>
        <p:nvGrpSpPr>
          <p:cNvPr id="30" name="グループ化 29">
            <a:extLst>
              <a:ext uri="{FF2B5EF4-FFF2-40B4-BE49-F238E27FC236}">
                <a16:creationId xmlns:a16="http://schemas.microsoft.com/office/drawing/2014/main" id="{AFE6D5F1-FBC6-4D64-A884-633B9607E781}"/>
              </a:ext>
            </a:extLst>
          </p:cNvPr>
          <p:cNvGrpSpPr/>
          <p:nvPr/>
        </p:nvGrpSpPr>
        <p:grpSpPr>
          <a:xfrm>
            <a:off x="311375" y="2708615"/>
            <a:ext cx="1617178" cy="1619211"/>
            <a:chOff x="260575" y="2627335"/>
            <a:chExt cx="1617178" cy="1619211"/>
          </a:xfrm>
        </p:grpSpPr>
        <p:pic>
          <p:nvPicPr>
            <p:cNvPr id="4" name="図 3">
              <a:extLst>
                <a:ext uri="{FF2B5EF4-FFF2-40B4-BE49-F238E27FC236}">
                  <a16:creationId xmlns:a16="http://schemas.microsoft.com/office/drawing/2014/main" id="{122916D7-AF0B-4643-9434-540A1BAC81D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60575" y="2627335"/>
              <a:ext cx="1617178" cy="1558414"/>
            </a:xfrm>
            <a:prstGeom prst="rect">
              <a:avLst/>
            </a:prstGeom>
          </p:spPr>
        </p:pic>
        <p:sp>
          <p:nvSpPr>
            <p:cNvPr id="7" name="正方形/長方形 6">
              <a:extLst>
                <a:ext uri="{FF2B5EF4-FFF2-40B4-BE49-F238E27FC236}">
                  <a16:creationId xmlns:a16="http://schemas.microsoft.com/office/drawing/2014/main" id="{22B35D74-9E97-4F5B-93AD-EEBE726BAE5E}"/>
                </a:ext>
              </a:extLst>
            </p:cNvPr>
            <p:cNvSpPr/>
            <p:nvPr/>
          </p:nvSpPr>
          <p:spPr>
            <a:xfrm rot="18963592">
              <a:off x="1621572" y="4064908"/>
              <a:ext cx="155036" cy="6024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8">
              <a:extLst>
                <a:ext uri="{FF2B5EF4-FFF2-40B4-BE49-F238E27FC236}">
                  <a16:creationId xmlns:a16="http://schemas.microsoft.com/office/drawing/2014/main" id="{A6513EEF-2790-4DDA-92D2-458980631773}"/>
                </a:ext>
              </a:extLst>
            </p:cNvPr>
            <p:cNvSpPr txBox="1"/>
            <p:nvPr/>
          </p:nvSpPr>
          <p:spPr>
            <a:xfrm>
              <a:off x="415449" y="3230167"/>
              <a:ext cx="446527" cy="163075"/>
            </a:xfrm>
            <a:prstGeom prst="rect">
              <a:avLst/>
            </a:prstGeom>
            <a:solidFill>
              <a:sysClr val="window" lastClr="FFFFFF"/>
            </a:solidFill>
            <a:ln w="12700">
              <a:solidFill>
                <a:srgbClr val="FF0000"/>
              </a:solidFill>
            </a:ln>
          </p:spPr>
          <p:txBody>
            <a:bodyPr wrap="square" lIns="0" tIns="0" rIns="0" bIns="0" rtlCol="0" anchor="ctr" anchorCtr="0">
              <a:noAutofit/>
            </a:bodyPr>
            <a:lstStyle/>
            <a:p>
              <a:pPr algn="ctr"/>
              <a:r>
                <a:rPr lang="ja-JP" sz="800" b="1" kern="1200" dirty="0">
                  <a:solidFill>
                    <a:srgbClr val="FF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計画地</a:t>
              </a:r>
              <a:endParaRPr lang="ja-JP" sz="800" dirty="0">
                <a:effectLst/>
                <a:latin typeface="BIZ UDPゴシック" panose="020B0400000000000000" pitchFamily="50" charset="-128"/>
                <a:ea typeface="BIZ UDPゴシック" panose="020B0400000000000000" pitchFamily="50" charset="-128"/>
                <a:cs typeface="ＭＳ Ｐゴシック" panose="020B0600070205080204" pitchFamily="50" charset="-128"/>
              </a:endParaRPr>
            </a:p>
          </p:txBody>
        </p:sp>
        <p:sp>
          <p:nvSpPr>
            <p:cNvPr id="28" name="テキスト ボックス 27">
              <a:extLst>
                <a:ext uri="{FF2B5EF4-FFF2-40B4-BE49-F238E27FC236}">
                  <a16:creationId xmlns:a16="http://schemas.microsoft.com/office/drawing/2014/main" id="{D84049E2-4431-4451-B21A-D0BF4F29A38E}"/>
                </a:ext>
              </a:extLst>
            </p:cNvPr>
            <p:cNvSpPr txBox="1"/>
            <p:nvPr/>
          </p:nvSpPr>
          <p:spPr>
            <a:xfrm>
              <a:off x="1173249" y="4095587"/>
              <a:ext cx="449122" cy="150959"/>
            </a:xfrm>
            <a:prstGeom prst="rect">
              <a:avLst/>
            </a:prstGeom>
            <a:solidFill>
              <a:schemeClr val="bg1"/>
            </a:solidFill>
            <a:ln w="12700">
              <a:solidFill>
                <a:schemeClr val="tx1"/>
              </a:solidFill>
            </a:ln>
          </p:spPr>
          <p:txBody>
            <a:bodyPr wrap="square" lIns="0" tIns="0" rIns="0" bIns="0" rtlCol="0">
              <a:noAutofit/>
            </a:bodyPr>
            <a:lstStyle/>
            <a:p>
              <a:pPr algn="ctr"/>
              <a:r>
                <a:rPr kumimoji="1" lang="ja-JP" altLang="en-US" sz="700" dirty="0">
                  <a:latin typeface="ＭＳ Ｐゴシック" panose="020B0600070205080204" pitchFamily="50" charset="-128"/>
                  <a:ea typeface="ＭＳ Ｐゴシック" panose="020B0600070205080204" pitchFamily="50" charset="-128"/>
                </a:rPr>
                <a:t>泉ヶ丘駅</a:t>
              </a:r>
              <a:endParaRPr kumimoji="1" lang="en-US" altLang="ja-JP" sz="700" dirty="0">
                <a:latin typeface="ＭＳ Ｐゴシック" panose="020B0600070205080204" pitchFamily="50" charset="-128"/>
                <a:ea typeface="ＭＳ Ｐゴシック" panose="020B0600070205080204" pitchFamily="50" charset="-128"/>
              </a:endParaRPr>
            </a:p>
          </p:txBody>
        </p:sp>
        <p:sp>
          <p:nvSpPr>
            <p:cNvPr id="12" name="フリーフォーム: 図形 11">
              <a:extLst>
                <a:ext uri="{FF2B5EF4-FFF2-40B4-BE49-F238E27FC236}">
                  <a16:creationId xmlns:a16="http://schemas.microsoft.com/office/drawing/2014/main" id="{1A4E0E66-4DC5-4146-BAE9-A845DB28DFEB}"/>
                </a:ext>
              </a:extLst>
            </p:cNvPr>
            <p:cNvSpPr/>
            <p:nvPr/>
          </p:nvSpPr>
          <p:spPr>
            <a:xfrm rot="2982308">
              <a:off x="894269" y="3372831"/>
              <a:ext cx="148725" cy="82431"/>
            </a:xfrm>
            <a:custGeom>
              <a:avLst/>
              <a:gdLst>
                <a:gd name="connsiteX0" fmla="*/ 233680 w 1943100"/>
                <a:gd name="connsiteY0" fmla="*/ 15240 h 1076960"/>
                <a:gd name="connsiteX1" fmla="*/ 236220 w 1943100"/>
                <a:gd name="connsiteY1" fmla="*/ 162560 h 1076960"/>
                <a:gd name="connsiteX2" fmla="*/ 180340 w 1943100"/>
                <a:gd name="connsiteY2" fmla="*/ 251460 h 1076960"/>
                <a:gd name="connsiteX3" fmla="*/ 154940 w 1943100"/>
                <a:gd name="connsiteY3" fmla="*/ 264160 h 1076960"/>
                <a:gd name="connsiteX4" fmla="*/ 0 w 1943100"/>
                <a:gd name="connsiteY4" fmla="*/ 269240 h 1076960"/>
                <a:gd name="connsiteX5" fmla="*/ 7620 w 1943100"/>
                <a:gd name="connsiteY5" fmla="*/ 629920 h 1076960"/>
                <a:gd name="connsiteX6" fmla="*/ 119380 w 1943100"/>
                <a:gd name="connsiteY6" fmla="*/ 655320 h 1076960"/>
                <a:gd name="connsiteX7" fmla="*/ 175260 w 1943100"/>
                <a:gd name="connsiteY7" fmla="*/ 1005840 h 1076960"/>
                <a:gd name="connsiteX8" fmla="*/ 279400 w 1943100"/>
                <a:gd name="connsiteY8" fmla="*/ 1076960 h 1076960"/>
                <a:gd name="connsiteX9" fmla="*/ 350520 w 1943100"/>
                <a:gd name="connsiteY9" fmla="*/ 1054100 h 1076960"/>
                <a:gd name="connsiteX10" fmla="*/ 480060 w 1943100"/>
                <a:gd name="connsiteY10" fmla="*/ 982980 h 1076960"/>
                <a:gd name="connsiteX11" fmla="*/ 655320 w 1943100"/>
                <a:gd name="connsiteY11" fmla="*/ 899160 h 1076960"/>
                <a:gd name="connsiteX12" fmla="*/ 772160 w 1943100"/>
                <a:gd name="connsiteY12" fmla="*/ 863600 h 1076960"/>
                <a:gd name="connsiteX13" fmla="*/ 845820 w 1943100"/>
                <a:gd name="connsiteY13" fmla="*/ 871220 h 1076960"/>
                <a:gd name="connsiteX14" fmla="*/ 955040 w 1943100"/>
                <a:gd name="connsiteY14" fmla="*/ 906780 h 1076960"/>
                <a:gd name="connsiteX15" fmla="*/ 1165860 w 1943100"/>
                <a:gd name="connsiteY15" fmla="*/ 993140 h 1076960"/>
                <a:gd name="connsiteX16" fmla="*/ 1480820 w 1943100"/>
                <a:gd name="connsiteY16" fmla="*/ 368300 h 1076960"/>
                <a:gd name="connsiteX17" fmla="*/ 1729740 w 1943100"/>
                <a:gd name="connsiteY17" fmla="*/ 508000 h 1076960"/>
                <a:gd name="connsiteX18" fmla="*/ 1943100 w 1943100"/>
                <a:gd name="connsiteY18" fmla="*/ 91440 h 1076960"/>
                <a:gd name="connsiteX19" fmla="*/ 1866900 w 1943100"/>
                <a:gd name="connsiteY19" fmla="*/ 25400 h 1076960"/>
                <a:gd name="connsiteX20" fmla="*/ 1419860 w 1943100"/>
                <a:gd name="connsiteY20" fmla="*/ 10160 h 1076960"/>
                <a:gd name="connsiteX21" fmla="*/ 962660 w 1943100"/>
                <a:gd name="connsiteY21" fmla="*/ 0 h 1076960"/>
                <a:gd name="connsiteX22" fmla="*/ 441960 w 1943100"/>
                <a:gd name="connsiteY22" fmla="*/ 12700 h 1076960"/>
                <a:gd name="connsiteX23" fmla="*/ 233680 w 1943100"/>
                <a:gd name="connsiteY23" fmla="*/ 15240 h 1076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943100" h="1076960">
                  <a:moveTo>
                    <a:pt x="233680" y="15240"/>
                  </a:moveTo>
                  <a:cubicBezTo>
                    <a:pt x="234527" y="64347"/>
                    <a:pt x="235373" y="113453"/>
                    <a:pt x="236220" y="162560"/>
                  </a:cubicBezTo>
                  <a:lnTo>
                    <a:pt x="180340" y="251460"/>
                  </a:lnTo>
                  <a:lnTo>
                    <a:pt x="154940" y="264160"/>
                  </a:lnTo>
                  <a:lnTo>
                    <a:pt x="0" y="269240"/>
                  </a:lnTo>
                  <a:lnTo>
                    <a:pt x="7620" y="629920"/>
                  </a:lnTo>
                  <a:lnTo>
                    <a:pt x="119380" y="655320"/>
                  </a:lnTo>
                  <a:lnTo>
                    <a:pt x="175260" y="1005840"/>
                  </a:lnTo>
                  <a:lnTo>
                    <a:pt x="279400" y="1076960"/>
                  </a:lnTo>
                  <a:lnTo>
                    <a:pt x="350520" y="1054100"/>
                  </a:lnTo>
                  <a:lnTo>
                    <a:pt x="480060" y="982980"/>
                  </a:lnTo>
                  <a:lnTo>
                    <a:pt x="655320" y="899160"/>
                  </a:lnTo>
                  <a:lnTo>
                    <a:pt x="772160" y="863600"/>
                  </a:lnTo>
                  <a:lnTo>
                    <a:pt x="845820" y="871220"/>
                  </a:lnTo>
                  <a:lnTo>
                    <a:pt x="955040" y="906780"/>
                  </a:lnTo>
                  <a:lnTo>
                    <a:pt x="1165860" y="993140"/>
                  </a:lnTo>
                  <a:lnTo>
                    <a:pt x="1480820" y="368300"/>
                  </a:lnTo>
                  <a:lnTo>
                    <a:pt x="1729740" y="508000"/>
                  </a:lnTo>
                  <a:lnTo>
                    <a:pt x="1943100" y="91440"/>
                  </a:lnTo>
                  <a:lnTo>
                    <a:pt x="1866900" y="25400"/>
                  </a:lnTo>
                  <a:lnTo>
                    <a:pt x="1419860" y="10160"/>
                  </a:lnTo>
                  <a:lnTo>
                    <a:pt x="962660" y="0"/>
                  </a:lnTo>
                  <a:lnTo>
                    <a:pt x="441960" y="12700"/>
                  </a:lnTo>
                  <a:lnTo>
                    <a:pt x="233680" y="15240"/>
                  </a:lnTo>
                  <a:close/>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 name="フリーフォーム: 図形 90">
              <a:extLst>
                <a:ext uri="{FF2B5EF4-FFF2-40B4-BE49-F238E27FC236}">
                  <a16:creationId xmlns:a16="http://schemas.microsoft.com/office/drawing/2014/main" id="{36DDB516-24FC-48EB-A3EC-DEA36A1637FB}"/>
                </a:ext>
              </a:extLst>
            </p:cNvPr>
            <p:cNvSpPr/>
            <p:nvPr/>
          </p:nvSpPr>
          <p:spPr>
            <a:xfrm>
              <a:off x="1682457" y="2711268"/>
              <a:ext cx="118102" cy="330772"/>
            </a:xfrm>
            <a:custGeom>
              <a:avLst/>
              <a:gdLst>
                <a:gd name="connsiteX0" fmla="*/ 182880 w 357808"/>
                <a:gd name="connsiteY0" fmla="*/ 898498 h 898498"/>
                <a:gd name="connsiteX1" fmla="*/ 182880 w 357808"/>
                <a:gd name="connsiteY1" fmla="*/ 0 h 898498"/>
                <a:gd name="connsiteX2" fmla="*/ 0 w 357808"/>
                <a:gd name="connsiteY2" fmla="*/ 524786 h 898498"/>
                <a:gd name="connsiteX3" fmla="*/ 357808 w 357808"/>
                <a:gd name="connsiteY3" fmla="*/ 492981 h 898498"/>
                <a:gd name="connsiteX0" fmla="*/ 182880 w 349857"/>
                <a:gd name="connsiteY0" fmla="*/ 898498 h 898498"/>
                <a:gd name="connsiteX1" fmla="*/ 182880 w 349857"/>
                <a:gd name="connsiteY1" fmla="*/ 0 h 898498"/>
                <a:gd name="connsiteX2" fmla="*/ 0 w 349857"/>
                <a:gd name="connsiteY2" fmla="*/ 524786 h 898498"/>
                <a:gd name="connsiteX3" fmla="*/ 349857 w 349857"/>
                <a:gd name="connsiteY3" fmla="*/ 516835 h 898498"/>
                <a:gd name="connsiteX0" fmla="*/ 182880 w 349857"/>
                <a:gd name="connsiteY0" fmla="*/ 898498 h 898498"/>
                <a:gd name="connsiteX1" fmla="*/ 182880 w 349857"/>
                <a:gd name="connsiteY1" fmla="*/ 0 h 898498"/>
                <a:gd name="connsiteX2" fmla="*/ 0 w 349857"/>
                <a:gd name="connsiteY2" fmla="*/ 524786 h 898498"/>
                <a:gd name="connsiteX3" fmla="*/ 349857 w 349857"/>
                <a:gd name="connsiteY3" fmla="*/ 516835 h 898498"/>
                <a:gd name="connsiteX0" fmla="*/ 182880 w 349857"/>
                <a:gd name="connsiteY0" fmla="*/ 898498 h 898498"/>
                <a:gd name="connsiteX1" fmla="*/ 182880 w 349857"/>
                <a:gd name="connsiteY1" fmla="*/ 0 h 898498"/>
                <a:gd name="connsiteX2" fmla="*/ 0 w 349857"/>
                <a:gd name="connsiteY2" fmla="*/ 524786 h 898498"/>
                <a:gd name="connsiteX3" fmla="*/ 349857 w 349857"/>
                <a:gd name="connsiteY3" fmla="*/ 532075 h 898498"/>
                <a:gd name="connsiteX0" fmla="*/ 182880 w 344777"/>
                <a:gd name="connsiteY0" fmla="*/ 898498 h 898498"/>
                <a:gd name="connsiteX1" fmla="*/ 182880 w 344777"/>
                <a:gd name="connsiteY1" fmla="*/ 0 h 898498"/>
                <a:gd name="connsiteX2" fmla="*/ 0 w 344777"/>
                <a:gd name="connsiteY2" fmla="*/ 524786 h 898498"/>
                <a:gd name="connsiteX3" fmla="*/ 344777 w 344777"/>
                <a:gd name="connsiteY3" fmla="*/ 516835 h 898498"/>
                <a:gd name="connsiteX0" fmla="*/ 182880 w 354937"/>
                <a:gd name="connsiteY0" fmla="*/ 898498 h 898498"/>
                <a:gd name="connsiteX1" fmla="*/ 182880 w 354937"/>
                <a:gd name="connsiteY1" fmla="*/ 0 h 898498"/>
                <a:gd name="connsiteX2" fmla="*/ 0 w 354937"/>
                <a:gd name="connsiteY2" fmla="*/ 524786 h 898498"/>
                <a:gd name="connsiteX3" fmla="*/ 354937 w 354937"/>
                <a:gd name="connsiteY3" fmla="*/ 526995 h 898498"/>
              </a:gdLst>
              <a:ahLst/>
              <a:cxnLst>
                <a:cxn ang="0">
                  <a:pos x="connsiteX0" y="connsiteY0"/>
                </a:cxn>
                <a:cxn ang="0">
                  <a:pos x="connsiteX1" y="connsiteY1"/>
                </a:cxn>
                <a:cxn ang="0">
                  <a:pos x="connsiteX2" y="connsiteY2"/>
                </a:cxn>
                <a:cxn ang="0">
                  <a:pos x="connsiteX3" y="connsiteY3"/>
                </a:cxn>
              </a:cxnLst>
              <a:rect l="l" t="t" r="r" b="b"/>
              <a:pathLst>
                <a:path w="354937" h="898498">
                  <a:moveTo>
                    <a:pt x="182880" y="898498"/>
                  </a:moveTo>
                  <a:lnTo>
                    <a:pt x="182880" y="0"/>
                  </a:lnTo>
                  <a:lnTo>
                    <a:pt x="0" y="524786"/>
                  </a:lnTo>
                  <a:lnTo>
                    <a:pt x="354937" y="526995"/>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29" name="図 28">
            <a:extLst>
              <a:ext uri="{FF2B5EF4-FFF2-40B4-BE49-F238E27FC236}">
                <a16:creationId xmlns:a16="http://schemas.microsoft.com/office/drawing/2014/main" id="{A2413C69-ADC3-409E-8427-3F229359BEE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48378" y="2645356"/>
            <a:ext cx="2239244" cy="1253594"/>
          </a:xfrm>
          <a:prstGeom prst="rect">
            <a:avLst/>
          </a:prstGeom>
        </p:spPr>
      </p:pic>
      <p:pic>
        <p:nvPicPr>
          <p:cNvPr id="33" name="図 32">
            <a:extLst>
              <a:ext uri="{FF2B5EF4-FFF2-40B4-BE49-F238E27FC236}">
                <a16:creationId xmlns:a16="http://schemas.microsoft.com/office/drawing/2014/main" id="{DE6489F7-7BBA-4E4D-BF06-0BA9BA5D5FB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2719" y="5710662"/>
            <a:ext cx="1457901" cy="935006"/>
          </a:xfrm>
          <a:prstGeom prst="rect">
            <a:avLst/>
          </a:prstGeom>
        </p:spPr>
      </p:pic>
      <p:sp>
        <p:nvSpPr>
          <p:cNvPr id="48" name="テキスト ボックス 47">
            <a:extLst>
              <a:ext uri="{FF2B5EF4-FFF2-40B4-BE49-F238E27FC236}">
                <a16:creationId xmlns:a16="http://schemas.microsoft.com/office/drawing/2014/main" id="{BDAF2CF2-E77C-409F-B2C0-D11C2751CF6F}"/>
              </a:ext>
            </a:extLst>
          </p:cNvPr>
          <p:cNvSpPr txBox="1"/>
          <p:nvPr/>
        </p:nvSpPr>
        <p:spPr>
          <a:xfrm>
            <a:off x="167147" y="5526531"/>
            <a:ext cx="1433406" cy="215444"/>
          </a:xfrm>
          <a:prstGeom prst="rect">
            <a:avLst/>
          </a:prstGeom>
          <a:noFill/>
        </p:spPr>
        <p:txBody>
          <a:bodyPr wrap="none" rtlCol="0">
            <a:spAutoFit/>
          </a:bodyPr>
          <a:lstStyle/>
          <a:p>
            <a:r>
              <a:rPr kumimoji="1" lang="ja-JP" altLang="en-US" sz="800" dirty="0">
                <a:latin typeface="BIZ UDPゴシック" panose="020B0400000000000000" pitchFamily="50" charset="-128"/>
                <a:ea typeface="BIZ UDPゴシック" panose="020B0400000000000000" pitchFamily="50" charset="-128"/>
              </a:rPr>
              <a:t>エントランスから眺める広場</a:t>
            </a:r>
          </a:p>
        </p:txBody>
      </p:sp>
    </p:spTree>
    <p:extLst>
      <p:ext uri="{BB962C8B-B14F-4D97-AF65-F5344CB8AC3E}">
        <p14:creationId xmlns:p14="http://schemas.microsoft.com/office/powerpoint/2010/main" val="25170840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C09D7B4B-1D4B-4450-8FAF-F243F48DF01F}"/>
              </a:ext>
            </a:extLst>
          </p:cNvPr>
          <p:cNvSpPr/>
          <p:nvPr/>
        </p:nvSpPr>
        <p:spPr>
          <a:xfrm>
            <a:off x="0" y="-19878"/>
            <a:ext cx="9144000" cy="540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sz="2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　公共事業における景観配慮の底上げ</a:t>
            </a:r>
            <a:r>
              <a:rPr kumimoji="1" lang="ja-JP" altLang="en-US" sz="20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（自治体職員向け研修会）</a:t>
            </a:r>
            <a:endParaRPr kumimoji="1" lang="ja-JP" altLang="en-US" sz="2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7" name="スライド番号プレースホルダー 3"/>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E6FF35A-1FEA-4590-8179-217228840B8D}" type="slidenum">
              <a:rPr kumimoji="1" lang="ja-JP" altLang="en-US" sz="1400" b="1" i="0" u="none" strike="noStrike" kern="1200" cap="none" spc="0" normalizeH="0" baseline="0" noProof="0" smtClean="0">
                <a:ln>
                  <a:noFill/>
                </a:ln>
                <a:solidFill>
                  <a:prstClr val="black"/>
                </a:solidFill>
                <a:effectLst/>
                <a:uLnTx/>
                <a:uFillTx/>
                <a:latin typeface="游ゴシック" panose="020B0400000000000000" pitchFamily="50" charset="-128"/>
                <a:ea typeface="游ゴシック" panose="020B0400000000000000" pitchFamily="50" charset="-128"/>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p:txBody>
      </p:sp>
      <p:sp>
        <p:nvSpPr>
          <p:cNvPr id="23" name="フリーフォーム: 図形 22">
            <a:extLst>
              <a:ext uri="{FF2B5EF4-FFF2-40B4-BE49-F238E27FC236}">
                <a16:creationId xmlns:a16="http://schemas.microsoft.com/office/drawing/2014/main" id="{196C7419-FF37-425E-BFA7-CFCD9142B4D5}"/>
              </a:ext>
            </a:extLst>
          </p:cNvPr>
          <p:cNvSpPr/>
          <p:nvPr/>
        </p:nvSpPr>
        <p:spPr>
          <a:xfrm>
            <a:off x="176616" y="1433003"/>
            <a:ext cx="8818227" cy="5309576"/>
          </a:xfrm>
          <a:custGeom>
            <a:avLst/>
            <a:gdLst>
              <a:gd name="connsiteX0" fmla="*/ 4747566 w 8818227"/>
              <a:gd name="connsiteY0" fmla="*/ 0 h 5309576"/>
              <a:gd name="connsiteX1" fmla="*/ 8747028 w 8818227"/>
              <a:gd name="connsiteY1" fmla="*/ 0 h 5309576"/>
              <a:gd name="connsiteX2" fmla="*/ 8750896 w 8818227"/>
              <a:gd name="connsiteY2" fmla="*/ 781 h 5309576"/>
              <a:gd name="connsiteX3" fmla="*/ 8776507 w 8818227"/>
              <a:gd name="connsiteY3" fmla="*/ 781 h 5309576"/>
              <a:gd name="connsiteX4" fmla="*/ 8818227 w 8818227"/>
              <a:gd name="connsiteY4" fmla="*/ 42501 h 5309576"/>
              <a:gd name="connsiteX5" fmla="*/ 8818227 w 8818227"/>
              <a:gd name="connsiteY5" fmla="*/ 71199 h 5309576"/>
              <a:gd name="connsiteX6" fmla="*/ 8818227 w 8818227"/>
              <a:gd name="connsiteY6" fmla="*/ 2386077 h 5309576"/>
              <a:gd name="connsiteX7" fmla="*/ 8818227 w 8818227"/>
              <a:gd name="connsiteY7" fmla="*/ 5238377 h 5309576"/>
              <a:gd name="connsiteX8" fmla="*/ 8747028 w 8818227"/>
              <a:gd name="connsiteY8" fmla="*/ 5309576 h 5309576"/>
              <a:gd name="connsiteX9" fmla="*/ 4747566 w 8818227"/>
              <a:gd name="connsiteY9" fmla="*/ 5309576 h 5309576"/>
              <a:gd name="connsiteX10" fmla="*/ 4676367 w 8818227"/>
              <a:gd name="connsiteY10" fmla="*/ 5238377 h 5309576"/>
              <a:gd name="connsiteX11" fmla="*/ 4676367 w 8818227"/>
              <a:gd name="connsiteY11" fmla="*/ 2427797 h 5309576"/>
              <a:gd name="connsiteX12" fmla="*/ 41720 w 8818227"/>
              <a:gd name="connsiteY12" fmla="*/ 2427797 h 5309576"/>
              <a:gd name="connsiteX13" fmla="*/ 0 w 8818227"/>
              <a:gd name="connsiteY13" fmla="*/ 2386077 h 5309576"/>
              <a:gd name="connsiteX14" fmla="*/ 0 w 8818227"/>
              <a:gd name="connsiteY14" fmla="*/ 42501 h 5309576"/>
              <a:gd name="connsiteX15" fmla="*/ 41720 w 8818227"/>
              <a:gd name="connsiteY15" fmla="*/ 781 h 5309576"/>
              <a:gd name="connsiteX16" fmla="*/ 4743698 w 8818227"/>
              <a:gd name="connsiteY16" fmla="*/ 781 h 5309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818227" h="5309576">
                <a:moveTo>
                  <a:pt x="4747566" y="0"/>
                </a:moveTo>
                <a:lnTo>
                  <a:pt x="8747028" y="0"/>
                </a:lnTo>
                <a:lnTo>
                  <a:pt x="8750896" y="781"/>
                </a:lnTo>
                <a:lnTo>
                  <a:pt x="8776507" y="781"/>
                </a:lnTo>
                <a:cubicBezTo>
                  <a:pt x="8799548" y="781"/>
                  <a:pt x="8818227" y="19460"/>
                  <a:pt x="8818227" y="42501"/>
                </a:cubicBezTo>
                <a:lnTo>
                  <a:pt x="8818227" y="71199"/>
                </a:lnTo>
                <a:lnTo>
                  <a:pt x="8818227" y="2386077"/>
                </a:lnTo>
                <a:lnTo>
                  <a:pt x="8818227" y="5238377"/>
                </a:lnTo>
                <a:cubicBezTo>
                  <a:pt x="8818227" y="5277699"/>
                  <a:pt x="8786350" y="5309576"/>
                  <a:pt x="8747028" y="5309576"/>
                </a:cubicBezTo>
                <a:lnTo>
                  <a:pt x="4747566" y="5309576"/>
                </a:lnTo>
                <a:cubicBezTo>
                  <a:pt x="4708244" y="5309576"/>
                  <a:pt x="4676367" y="5277699"/>
                  <a:pt x="4676367" y="5238377"/>
                </a:cubicBezTo>
                <a:lnTo>
                  <a:pt x="4676367" y="2427797"/>
                </a:lnTo>
                <a:lnTo>
                  <a:pt x="41720" y="2427797"/>
                </a:lnTo>
                <a:cubicBezTo>
                  <a:pt x="18679" y="2427797"/>
                  <a:pt x="0" y="2409118"/>
                  <a:pt x="0" y="2386077"/>
                </a:cubicBezTo>
                <a:lnTo>
                  <a:pt x="0" y="42501"/>
                </a:lnTo>
                <a:cubicBezTo>
                  <a:pt x="0" y="19460"/>
                  <a:pt x="18679" y="781"/>
                  <a:pt x="41720" y="781"/>
                </a:cubicBezTo>
                <a:lnTo>
                  <a:pt x="4743698" y="781"/>
                </a:lnTo>
                <a:close/>
              </a:path>
            </a:pathLst>
          </a:cu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600" dirty="0"/>
          </a:p>
        </p:txBody>
      </p:sp>
      <p:sp>
        <p:nvSpPr>
          <p:cNvPr id="12" name="テキスト ボックス 11">
            <a:extLst>
              <a:ext uri="{FF2B5EF4-FFF2-40B4-BE49-F238E27FC236}">
                <a16:creationId xmlns:a16="http://schemas.microsoft.com/office/drawing/2014/main" id="{EF90A976-8866-49BB-BD00-AC00209C5DF5}"/>
              </a:ext>
            </a:extLst>
          </p:cNvPr>
          <p:cNvSpPr txBox="1"/>
          <p:nvPr/>
        </p:nvSpPr>
        <p:spPr>
          <a:xfrm>
            <a:off x="387222" y="1561190"/>
            <a:ext cx="3607040" cy="2154436"/>
          </a:xfrm>
          <a:prstGeom prst="rect">
            <a:avLst/>
          </a:prstGeom>
          <a:noFill/>
        </p:spPr>
        <p:txBody>
          <a:bodyPr wrap="square" rtlCol="0">
            <a:spAutoFit/>
          </a:bodyPr>
          <a:lstStyle/>
          <a:p>
            <a:pPr marL="266700" indent="-266700"/>
            <a:r>
              <a:rPr kumimoji="1" lang="en-US" altLang="ja-JP" dirty="0">
                <a:latin typeface="BIZ UDPゴシック" panose="020B0400000000000000" pitchFamily="50" charset="-128"/>
                <a:ea typeface="BIZ UDPゴシック" panose="020B0400000000000000" pitchFamily="50" charset="-128"/>
              </a:rPr>
              <a:t>【</a:t>
            </a:r>
            <a:r>
              <a:rPr kumimoji="1" lang="ja-JP" altLang="en-US" dirty="0">
                <a:latin typeface="BIZ UDPゴシック" panose="020B0400000000000000" pitchFamily="50" charset="-128"/>
                <a:ea typeface="BIZ UDPゴシック" panose="020B0400000000000000" pitchFamily="50" charset="-128"/>
              </a:rPr>
              <a:t>開催日</a:t>
            </a:r>
            <a:r>
              <a:rPr kumimoji="1" lang="en-US" altLang="ja-JP" dirty="0">
                <a:latin typeface="BIZ UDPゴシック" panose="020B0400000000000000" pitchFamily="50" charset="-128"/>
                <a:ea typeface="BIZ UDPゴシック" panose="020B0400000000000000" pitchFamily="50" charset="-128"/>
              </a:rPr>
              <a:t>】 </a:t>
            </a:r>
            <a:r>
              <a:rPr kumimoji="1" lang="ja-JP" altLang="en-US" dirty="0">
                <a:latin typeface="BIZ UDPゴシック" panose="020B0400000000000000" pitchFamily="50" charset="-128"/>
                <a:ea typeface="BIZ UDPゴシック" panose="020B0400000000000000" pitchFamily="50" charset="-128"/>
              </a:rPr>
              <a:t>令和</a:t>
            </a:r>
            <a:r>
              <a:rPr kumimoji="1" lang="en-US" altLang="ja-JP" dirty="0">
                <a:latin typeface="BIZ UDPゴシック" panose="020B0400000000000000" pitchFamily="50" charset="-128"/>
                <a:ea typeface="BIZ UDPゴシック" panose="020B0400000000000000" pitchFamily="50" charset="-128"/>
              </a:rPr>
              <a:t>7</a:t>
            </a:r>
            <a:r>
              <a:rPr kumimoji="1" lang="ja-JP" altLang="en-US" dirty="0">
                <a:latin typeface="BIZ UDPゴシック" panose="020B0400000000000000" pitchFamily="50" charset="-128"/>
                <a:ea typeface="BIZ UDPゴシック" panose="020B0400000000000000" pitchFamily="50" charset="-128"/>
              </a:rPr>
              <a:t>年３月</a:t>
            </a:r>
            <a:r>
              <a:rPr kumimoji="1" lang="en-US" altLang="ja-JP" dirty="0">
                <a:latin typeface="BIZ UDPゴシック" panose="020B0400000000000000" pitchFamily="50" charset="-128"/>
                <a:ea typeface="BIZ UDPゴシック" panose="020B0400000000000000" pitchFamily="50" charset="-128"/>
              </a:rPr>
              <a:t>4</a:t>
            </a:r>
            <a:r>
              <a:rPr kumimoji="1" lang="ja-JP" altLang="en-US" dirty="0">
                <a:latin typeface="BIZ UDPゴシック" panose="020B0400000000000000" pitchFamily="50" charset="-128"/>
                <a:ea typeface="BIZ UDPゴシック" panose="020B0400000000000000" pitchFamily="50" charset="-128"/>
              </a:rPr>
              <a:t>日（火）</a:t>
            </a:r>
            <a:endParaRPr kumimoji="1" lang="en-US" altLang="ja-JP" dirty="0">
              <a:latin typeface="BIZ UDPゴシック" panose="020B0400000000000000" pitchFamily="50" charset="-128"/>
              <a:ea typeface="BIZ UDPゴシック" panose="020B0400000000000000" pitchFamily="50" charset="-128"/>
            </a:endParaRPr>
          </a:p>
          <a:p>
            <a:pPr marL="266700" indent="-266700">
              <a:lnSpc>
                <a:spcPts val="1800"/>
              </a:lnSpc>
            </a:pPr>
            <a:endParaRPr kumimoji="1" lang="en-US" altLang="ja-JP" dirty="0">
              <a:latin typeface="BIZ UDPゴシック" panose="020B0400000000000000" pitchFamily="50" charset="-128"/>
              <a:ea typeface="BIZ UDPゴシック" panose="020B0400000000000000" pitchFamily="50" charset="-128"/>
            </a:endParaRPr>
          </a:p>
          <a:p>
            <a:pPr marL="266700" indent="-266700"/>
            <a:r>
              <a:rPr kumimoji="1" lang="en-US" altLang="ja-JP" dirty="0">
                <a:latin typeface="BIZ UDPゴシック" panose="020B0400000000000000" pitchFamily="50" charset="-128"/>
                <a:ea typeface="BIZ UDPゴシック" panose="020B0400000000000000" pitchFamily="50" charset="-128"/>
              </a:rPr>
              <a:t>【</a:t>
            </a:r>
            <a:r>
              <a:rPr kumimoji="1" lang="ja-JP" altLang="en-US" dirty="0">
                <a:latin typeface="BIZ UDPゴシック" panose="020B0400000000000000" pitchFamily="50" charset="-128"/>
                <a:ea typeface="BIZ UDPゴシック" panose="020B0400000000000000" pitchFamily="50" charset="-128"/>
              </a:rPr>
              <a:t>参加者</a:t>
            </a:r>
            <a:r>
              <a:rPr kumimoji="1" lang="en-US" altLang="ja-JP" dirty="0">
                <a:latin typeface="BIZ UDPゴシック" panose="020B0400000000000000" pitchFamily="50" charset="-128"/>
                <a:ea typeface="BIZ UDPゴシック" panose="020B0400000000000000" pitchFamily="50" charset="-128"/>
              </a:rPr>
              <a:t>】</a:t>
            </a:r>
            <a:r>
              <a:rPr kumimoji="1" lang="ja-JP" altLang="en-US" dirty="0">
                <a:latin typeface="BIZ UDPゴシック" panose="020B0400000000000000" pitchFamily="50" charset="-128"/>
                <a:ea typeface="BIZ UDPゴシック" panose="020B0400000000000000" pitchFamily="50" charset="-128"/>
              </a:rPr>
              <a:t> </a:t>
            </a:r>
            <a:endParaRPr kumimoji="1" lang="en-US" altLang="ja-JP" dirty="0">
              <a:latin typeface="BIZ UDPゴシック" panose="020B0400000000000000" pitchFamily="50" charset="-128"/>
              <a:ea typeface="BIZ UDPゴシック" panose="020B0400000000000000" pitchFamily="50" charset="-128"/>
            </a:endParaRPr>
          </a:p>
          <a:p>
            <a:pPr marL="266700" indent="-266700"/>
            <a:r>
              <a:rPr kumimoji="1" lang="ja-JP" altLang="en-US" dirty="0">
                <a:latin typeface="BIZ UDPゴシック" panose="020B0400000000000000" pitchFamily="50" charset="-128"/>
                <a:ea typeface="BIZ UDPゴシック" panose="020B0400000000000000" pitchFamily="50" charset="-128"/>
              </a:rPr>
              <a:t>　府・市町村職員 ４５名</a:t>
            </a:r>
            <a:endParaRPr kumimoji="1" lang="en-US" altLang="ja-JP" dirty="0">
              <a:latin typeface="BIZ UDPゴシック" panose="020B0400000000000000" pitchFamily="50" charset="-128"/>
              <a:ea typeface="BIZ UDPゴシック" panose="020B0400000000000000" pitchFamily="50" charset="-128"/>
            </a:endParaRPr>
          </a:p>
          <a:p>
            <a:pPr marL="266700" indent="-266700">
              <a:lnSpc>
                <a:spcPts val="1800"/>
              </a:lnSpc>
            </a:pPr>
            <a:endParaRPr kumimoji="1" lang="en-US" altLang="ja-JP" dirty="0">
              <a:latin typeface="BIZ UDPゴシック" panose="020B0400000000000000" pitchFamily="50" charset="-128"/>
              <a:ea typeface="BIZ UDPゴシック" panose="020B0400000000000000" pitchFamily="50" charset="-128"/>
            </a:endParaRPr>
          </a:p>
          <a:p>
            <a:pPr marL="266700" indent="-266700"/>
            <a:r>
              <a:rPr kumimoji="1" lang="en-US" altLang="ja-JP" dirty="0">
                <a:latin typeface="BIZ UDPゴシック" panose="020B0400000000000000" pitchFamily="50" charset="-128"/>
                <a:ea typeface="BIZ UDPゴシック" panose="020B0400000000000000" pitchFamily="50" charset="-128"/>
              </a:rPr>
              <a:t>【</a:t>
            </a:r>
            <a:r>
              <a:rPr kumimoji="1" lang="ja-JP" altLang="en-US" dirty="0">
                <a:latin typeface="BIZ UDPゴシック" panose="020B0400000000000000" pitchFamily="50" charset="-128"/>
                <a:ea typeface="BIZ UDPゴシック" panose="020B0400000000000000" pitchFamily="50" charset="-128"/>
              </a:rPr>
              <a:t>講師</a:t>
            </a:r>
            <a:r>
              <a:rPr kumimoji="1" lang="en-US" altLang="ja-JP" dirty="0">
                <a:latin typeface="BIZ UDPゴシック" panose="020B0400000000000000" pitchFamily="50" charset="-128"/>
                <a:ea typeface="BIZ UDPゴシック" panose="020B0400000000000000" pitchFamily="50" charset="-128"/>
              </a:rPr>
              <a:t>】</a:t>
            </a:r>
          </a:p>
          <a:p>
            <a:pPr marL="266700" indent="-266700"/>
            <a:r>
              <a:rPr kumimoji="1" lang="ja-JP" altLang="en-US" sz="1600" dirty="0">
                <a:latin typeface="BIZ UDPゴシック" panose="020B0400000000000000" pitchFamily="50" charset="-128"/>
                <a:ea typeface="BIZ UDPゴシック" panose="020B0400000000000000" pitchFamily="50" charset="-128"/>
              </a:rPr>
              <a:t>　近畿</a:t>
            </a:r>
            <a:r>
              <a:rPr kumimoji="1" lang="zh-CN" altLang="en-US" sz="1600" dirty="0">
                <a:latin typeface="BIZ UDPゴシック" panose="020B0400000000000000" pitchFamily="50" charset="-128"/>
                <a:ea typeface="BIZ UDPゴシック" panose="020B0400000000000000" pitchFamily="50" charset="-128"/>
              </a:rPr>
              <a:t>大学 </a:t>
            </a:r>
            <a:r>
              <a:rPr kumimoji="1" lang="ja-JP" altLang="en-US" sz="1600" dirty="0">
                <a:latin typeface="BIZ UDPゴシック" panose="020B0400000000000000" pitchFamily="50" charset="-128"/>
                <a:ea typeface="BIZ UDPゴシック" panose="020B0400000000000000" pitchFamily="50" charset="-128"/>
              </a:rPr>
              <a:t>総合社会学部</a:t>
            </a:r>
            <a:endParaRPr kumimoji="1" lang="zh-CN" altLang="en-US" sz="1600" dirty="0">
              <a:latin typeface="BIZ UDPゴシック" panose="020B0400000000000000" pitchFamily="50" charset="-128"/>
              <a:ea typeface="BIZ UDPゴシック" panose="020B0400000000000000" pitchFamily="50" charset="-128"/>
            </a:endParaRPr>
          </a:p>
          <a:p>
            <a:pPr marL="266700" indent="-266700"/>
            <a:r>
              <a:rPr kumimoji="1" lang="ja-JP" altLang="en-US" sz="1600" dirty="0">
                <a:latin typeface="BIZ UDPゴシック" panose="020B0400000000000000" pitchFamily="50" charset="-128"/>
                <a:ea typeface="BIZ UDPゴシック" panose="020B0400000000000000" pitchFamily="50" charset="-128"/>
              </a:rPr>
              <a:t>　久 隆浩 教授（景観審議会会長）</a:t>
            </a:r>
            <a:endParaRPr kumimoji="1" lang="en-US" altLang="ja-JP" sz="1600" dirty="0">
              <a:latin typeface="BIZ UDPゴシック" panose="020B0400000000000000" pitchFamily="50" charset="-128"/>
              <a:ea typeface="BIZ UDPゴシック" panose="020B0400000000000000" pitchFamily="50" charset="-128"/>
            </a:endParaRPr>
          </a:p>
        </p:txBody>
      </p:sp>
      <p:sp>
        <p:nvSpPr>
          <p:cNvPr id="11" name="テキスト ボックス 10">
            <a:extLst>
              <a:ext uri="{FF2B5EF4-FFF2-40B4-BE49-F238E27FC236}">
                <a16:creationId xmlns:a16="http://schemas.microsoft.com/office/drawing/2014/main" id="{EF60D343-9858-47B7-AB61-C787938FEBFD}"/>
              </a:ext>
            </a:extLst>
          </p:cNvPr>
          <p:cNvSpPr txBox="1"/>
          <p:nvPr/>
        </p:nvSpPr>
        <p:spPr>
          <a:xfrm>
            <a:off x="149155" y="651935"/>
            <a:ext cx="8845689" cy="649254"/>
          </a:xfrm>
          <a:prstGeom prst="rect">
            <a:avLst/>
          </a:prstGeom>
          <a:noFill/>
          <a:ln w="19050">
            <a:solidFill>
              <a:schemeClr val="tx1"/>
            </a:solidFill>
          </a:ln>
        </p:spPr>
        <p:txBody>
          <a:bodyPr wrap="square" rtlCol="0" anchor="ctr">
            <a:noAutofit/>
          </a:bodyPr>
          <a:lstStyle/>
          <a:p>
            <a:pPr marL="179388" indent="-179388">
              <a:lnSpc>
                <a:spcPct val="130000"/>
              </a:lnSpc>
            </a:pPr>
            <a:r>
              <a:rPr kumimoji="1" lang="ja-JP" altLang="en-US" dirty="0">
                <a:latin typeface="BIZ UDPゴシック" panose="020B0400000000000000" pitchFamily="50" charset="-128"/>
                <a:ea typeface="BIZ UDPゴシック" panose="020B0400000000000000" pitchFamily="50" charset="-128"/>
              </a:rPr>
              <a:t>○ 職員向けの講習会や研修会等を通じて、公共事業に携わる</a:t>
            </a:r>
            <a:r>
              <a:rPr kumimoji="1" lang="ja-JP" altLang="en-US" b="1" u="sng" dirty="0">
                <a:solidFill>
                  <a:srgbClr val="FF0000"/>
                </a:solidFill>
                <a:latin typeface="BIZ UDPゴシック" panose="020B0400000000000000" pitchFamily="50" charset="-128"/>
                <a:ea typeface="BIZ UDPゴシック" panose="020B0400000000000000" pitchFamily="50" charset="-128"/>
              </a:rPr>
              <a:t>職員の技術力向上</a:t>
            </a:r>
            <a:r>
              <a:rPr kumimoji="1" lang="ja-JP" altLang="en-US" dirty="0">
                <a:latin typeface="BIZ UDPゴシック" panose="020B0400000000000000" pitchFamily="50" charset="-128"/>
                <a:ea typeface="BIZ UDPゴシック" panose="020B0400000000000000" pitchFamily="50" charset="-128"/>
              </a:rPr>
              <a:t>を図る。</a:t>
            </a:r>
            <a:endParaRPr kumimoji="1" lang="ja-JP" altLang="en-US" sz="1600" b="1" u="sng" dirty="0">
              <a:solidFill>
                <a:srgbClr val="FF0000"/>
              </a:solidFill>
              <a:latin typeface="BIZ UDPゴシック" panose="020B0400000000000000" pitchFamily="50" charset="-128"/>
              <a:ea typeface="BIZ UDPゴシック" panose="020B0400000000000000" pitchFamily="50" charset="-128"/>
            </a:endParaRPr>
          </a:p>
        </p:txBody>
      </p:sp>
      <p:sp>
        <p:nvSpPr>
          <p:cNvPr id="14" name="テキスト ボックス 13">
            <a:extLst>
              <a:ext uri="{FF2B5EF4-FFF2-40B4-BE49-F238E27FC236}">
                <a16:creationId xmlns:a16="http://schemas.microsoft.com/office/drawing/2014/main" id="{1A971BEF-ED54-431E-8FF4-C97D53844E05}"/>
              </a:ext>
            </a:extLst>
          </p:cNvPr>
          <p:cNvSpPr txBox="1"/>
          <p:nvPr/>
        </p:nvSpPr>
        <p:spPr>
          <a:xfrm>
            <a:off x="4723865" y="1596848"/>
            <a:ext cx="4442253" cy="4083169"/>
          </a:xfrm>
          <a:prstGeom prst="rect">
            <a:avLst/>
          </a:prstGeom>
          <a:noFill/>
        </p:spPr>
        <p:txBody>
          <a:bodyPr wrap="square" rtlCol="0">
            <a:spAutoFit/>
          </a:bodyPr>
          <a:lstStyle/>
          <a:p>
            <a:pPr marL="266700" indent="-266700"/>
            <a:r>
              <a:rPr kumimoji="1" lang="en-US" altLang="ja-JP" dirty="0">
                <a:latin typeface="BIZ UDPゴシック" panose="020B0400000000000000" pitchFamily="50" charset="-128"/>
                <a:ea typeface="BIZ UDPゴシック" panose="020B0400000000000000" pitchFamily="50" charset="-128"/>
              </a:rPr>
              <a:t>【</a:t>
            </a:r>
            <a:r>
              <a:rPr kumimoji="1" lang="ja-JP" altLang="en-US" dirty="0">
                <a:latin typeface="BIZ UDPゴシック" panose="020B0400000000000000" pitchFamily="50" charset="-128"/>
                <a:ea typeface="BIZ UDPゴシック" panose="020B0400000000000000" pitchFamily="50" charset="-128"/>
              </a:rPr>
              <a:t>講演内容</a:t>
            </a:r>
            <a:r>
              <a:rPr kumimoji="1" lang="en-US" altLang="ja-JP" dirty="0">
                <a:latin typeface="BIZ UDPゴシック" panose="020B0400000000000000" pitchFamily="50" charset="-128"/>
                <a:ea typeface="BIZ UDPゴシック" panose="020B0400000000000000" pitchFamily="50" charset="-128"/>
              </a:rPr>
              <a:t>】</a:t>
            </a:r>
          </a:p>
          <a:p>
            <a:pPr marL="266700" indent="-266700"/>
            <a:r>
              <a:rPr kumimoji="1" lang="ja-JP" altLang="en-US" sz="1600" dirty="0">
                <a:latin typeface="BIZ UDPゴシック" panose="020B0400000000000000" pitchFamily="50" charset="-128"/>
                <a:ea typeface="BIZ UDPゴシック" panose="020B0400000000000000" pitchFamily="50" charset="-128"/>
              </a:rPr>
              <a:t>○景観にいかに配慮するか、その工夫は？</a:t>
            </a:r>
            <a:endParaRPr kumimoji="1" lang="en-US" altLang="ja-JP" sz="1600" dirty="0">
              <a:latin typeface="BIZ UDPゴシック" panose="020B0400000000000000" pitchFamily="50" charset="-128"/>
              <a:ea typeface="BIZ UDPゴシック" panose="020B0400000000000000" pitchFamily="50" charset="-128"/>
            </a:endParaRPr>
          </a:p>
          <a:p>
            <a:pPr marL="266700" indent="-266700"/>
            <a:endParaRPr kumimoji="1" lang="en-US" altLang="ja-JP" sz="1400" dirty="0">
              <a:latin typeface="BIZ UDPゴシック" panose="020B0400000000000000" pitchFamily="50" charset="-128"/>
              <a:ea typeface="BIZ UDPゴシック" panose="020B0400000000000000" pitchFamily="50" charset="-128"/>
            </a:endParaRPr>
          </a:p>
          <a:p>
            <a:pPr marL="266700" indent="-266700"/>
            <a:r>
              <a:rPr kumimoji="1" lang="ja-JP" altLang="en-US" sz="1400" dirty="0">
                <a:latin typeface="BIZ UDPゴシック" panose="020B0400000000000000" pitchFamily="50" charset="-128"/>
                <a:ea typeface="BIZ UDPゴシック" panose="020B0400000000000000" pitchFamily="50" charset="-128"/>
              </a:rPr>
              <a:t>　▶景観デザインの誤解</a:t>
            </a:r>
            <a:endParaRPr kumimoji="1" lang="en-US" altLang="ja-JP" sz="1400" dirty="0">
              <a:latin typeface="BIZ UDPゴシック" panose="020B0400000000000000" pitchFamily="50" charset="-128"/>
              <a:ea typeface="BIZ UDPゴシック" panose="020B0400000000000000" pitchFamily="50" charset="-128"/>
            </a:endParaRPr>
          </a:p>
          <a:p>
            <a:pPr marL="266700" indent="-266700"/>
            <a:r>
              <a:rPr kumimoji="1" lang="ja-JP" altLang="en-US" sz="1400" dirty="0">
                <a:latin typeface="BIZ UDPゴシック" panose="020B0400000000000000" pitchFamily="50" charset="-128"/>
                <a:ea typeface="BIZ UDPゴシック" panose="020B0400000000000000" pitchFamily="50" charset="-128"/>
              </a:rPr>
              <a:t>　　</a:t>
            </a:r>
            <a:r>
              <a:rPr kumimoji="1" lang="ja-JP" altLang="en-US" sz="1200" u="sng" dirty="0">
                <a:latin typeface="BIZ UDPゴシック" panose="020B0400000000000000" pitchFamily="50" charset="-128"/>
                <a:ea typeface="BIZ UDPゴシック" panose="020B0400000000000000" pitchFamily="50" charset="-128"/>
              </a:rPr>
              <a:t>センスがないから</a:t>
            </a:r>
            <a:r>
              <a:rPr kumimoji="1" lang="ja-JP" altLang="en-US" sz="1200" dirty="0">
                <a:latin typeface="BIZ UDPゴシック" panose="020B0400000000000000" pitchFamily="50" charset="-128"/>
                <a:ea typeface="BIZ UDPゴシック" panose="020B0400000000000000" pitchFamily="50" charset="-128"/>
              </a:rPr>
              <a:t>デザインできない等は</a:t>
            </a:r>
            <a:r>
              <a:rPr kumimoji="1" lang="ja-JP" altLang="en-US" sz="1200" u="sng" dirty="0">
                <a:latin typeface="BIZ UDPゴシック" panose="020B0400000000000000" pitchFamily="50" charset="-128"/>
                <a:ea typeface="BIZ UDPゴシック" panose="020B0400000000000000" pitchFamily="50" charset="-128"/>
              </a:rPr>
              <a:t>誤解</a:t>
            </a:r>
            <a:endParaRPr kumimoji="1" lang="en-US" altLang="ja-JP" sz="1200" u="sng" dirty="0">
              <a:latin typeface="BIZ UDPゴシック" panose="020B0400000000000000" pitchFamily="50" charset="-128"/>
              <a:ea typeface="BIZ UDPゴシック" panose="020B0400000000000000" pitchFamily="50" charset="-128"/>
            </a:endParaRPr>
          </a:p>
          <a:p>
            <a:pPr marL="266700" indent="-266700">
              <a:lnSpc>
                <a:spcPts val="1000"/>
              </a:lnSpc>
            </a:pPr>
            <a:endParaRPr kumimoji="1" lang="en-US" altLang="ja-JP" sz="1400" dirty="0">
              <a:latin typeface="BIZ UDPゴシック" panose="020B0400000000000000" pitchFamily="50" charset="-128"/>
              <a:ea typeface="BIZ UDPゴシック" panose="020B0400000000000000" pitchFamily="50" charset="-128"/>
            </a:endParaRPr>
          </a:p>
          <a:p>
            <a:pPr marL="266700" indent="-266700"/>
            <a:r>
              <a:rPr kumimoji="1" lang="ja-JP" altLang="en-US" sz="1400" dirty="0">
                <a:latin typeface="BIZ UDPゴシック" panose="020B0400000000000000" pitchFamily="50" charset="-128"/>
                <a:ea typeface="BIZ UDPゴシック" panose="020B0400000000000000" pitchFamily="50" charset="-128"/>
              </a:rPr>
              <a:t>　▶景観づくりの基本姿勢</a:t>
            </a:r>
            <a:endParaRPr kumimoji="1" lang="en-US" altLang="ja-JP" sz="1400" dirty="0">
              <a:latin typeface="BIZ UDPゴシック" panose="020B0400000000000000" pitchFamily="50" charset="-128"/>
              <a:ea typeface="BIZ UDPゴシック" panose="020B0400000000000000" pitchFamily="50" charset="-128"/>
            </a:endParaRPr>
          </a:p>
          <a:p>
            <a:pPr marL="266700" indent="-266700"/>
            <a:r>
              <a:rPr kumimoji="1" lang="ja-JP" altLang="en-US" sz="1400" dirty="0">
                <a:latin typeface="BIZ UDPゴシック" panose="020B0400000000000000" pitchFamily="50" charset="-128"/>
                <a:ea typeface="BIZ UDPゴシック" panose="020B0400000000000000" pitchFamily="50" charset="-128"/>
              </a:rPr>
              <a:t>　　</a:t>
            </a:r>
            <a:r>
              <a:rPr kumimoji="1" lang="ja-JP" altLang="en-US" sz="1200" u="sng" dirty="0">
                <a:latin typeface="BIZ UDPゴシック" panose="020B0400000000000000" pitchFamily="50" charset="-128"/>
                <a:ea typeface="BIZ UDPゴシック" panose="020B0400000000000000" pitchFamily="50" charset="-128"/>
              </a:rPr>
              <a:t>経済的インセンティブが働くよう</a:t>
            </a:r>
            <a:r>
              <a:rPr kumimoji="1" lang="ja-JP" altLang="en-US" sz="1200" dirty="0">
                <a:latin typeface="BIZ UDPゴシック" panose="020B0400000000000000" pitchFamily="50" charset="-128"/>
                <a:ea typeface="BIZ UDPゴシック" panose="020B0400000000000000" pitchFamily="50" charset="-128"/>
              </a:rPr>
              <a:t>市場機能を活用した</a:t>
            </a:r>
            <a:endParaRPr kumimoji="1" lang="en-US" altLang="ja-JP" sz="1200" dirty="0">
              <a:latin typeface="BIZ UDPゴシック" panose="020B0400000000000000" pitchFamily="50" charset="-128"/>
              <a:ea typeface="BIZ UDPゴシック" panose="020B0400000000000000" pitchFamily="50" charset="-128"/>
            </a:endParaRPr>
          </a:p>
          <a:p>
            <a:pPr marL="266700" indent="-266700"/>
            <a:r>
              <a:rPr kumimoji="1" lang="en-US" altLang="ja-JP" sz="1200" dirty="0">
                <a:latin typeface="BIZ UDPゴシック" panose="020B0400000000000000" pitchFamily="50" charset="-128"/>
                <a:ea typeface="BIZ UDPゴシック" panose="020B0400000000000000" pitchFamily="50" charset="-128"/>
              </a:rPr>
              <a:t>     </a:t>
            </a:r>
            <a:r>
              <a:rPr kumimoji="1" lang="ja-JP" altLang="en-US" sz="1200" dirty="0">
                <a:latin typeface="BIZ UDPゴシック" panose="020B0400000000000000" pitchFamily="50" charset="-128"/>
                <a:ea typeface="BIZ UDPゴシック" panose="020B0400000000000000" pitchFamily="50" charset="-128"/>
              </a:rPr>
              <a:t>景観の形成を促進することが重要</a:t>
            </a:r>
            <a:endParaRPr kumimoji="1" lang="en-US" altLang="ja-JP" sz="1200" dirty="0">
              <a:latin typeface="BIZ UDPゴシック" panose="020B0400000000000000" pitchFamily="50" charset="-128"/>
              <a:ea typeface="BIZ UDPゴシック" panose="020B0400000000000000" pitchFamily="50" charset="-128"/>
            </a:endParaRPr>
          </a:p>
          <a:p>
            <a:pPr marL="266700" indent="-266700">
              <a:lnSpc>
                <a:spcPts val="1000"/>
              </a:lnSpc>
            </a:pPr>
            <a:endParaRPr kumimoji="1" lang="en-US" altLang="ja-JP" sz="1400" dirty="0">
              <a:latin typeface="BIZ UDPゴシック" panose="020B0400000000000000" pitchFamily="50" charset="-128"/>
              <a:ea typeface="BIZ UDPゴシック" panose="020B0400000000000000" pitchFamily="50" charset="-128"/>
            </a:endParaRPr>
          </a:p>
          <a:p>
            <a:pPr marL="266700" indent="-266700"/>
            <a:r>
              <a:rPr kumimoji="1" lang="ja-JP" altLang="en-US" sz="1400" dirty="0">
                <a:latin typeface="BIZ UDPゴシック" panose="020B0400000000000000" pitchFamily="50" charset="-128"/>
                <a:ea typeface="BIZ UDPゴシック" panose="020B0400000000000000" pitchFamily="50" charset="-128"/>
              </a:rPr>
              <a:t>　▶いい景観づくりの工夫</a:t>
            </a:r>
            <a:endParaRPr kumimoji="1" lang="en-US" altLang="ja-JP" sz="1400" dirty="0">
              <a:latin typeface="BIZ UDPゴシック" panose="020B0400000000000000" pitchFamily="50" charset="-128"/>
              <a:ea typeface="BIZ UDPゴシック" panose="020B0400000000000000" pitchFamily="50" charset="-128"/>
            </a:endParaRPr>
          </a:p>
          <a:p>
            <a:pPr marL="266700" indent="-266700"/>
            <a:r>
              <a:rPr kumimoji="1" lang="ja-JP" altLang="en-US" sz="1400" dirty="0">
                <a:latin typeface="BIZ UDPゴシック" panose="020B0400000000000000" pitchFamily="50" charset="-128"/>
                <a:ea typeface="BIZ UDPゴシック" panose="020B0400000000000000" pitchFamily="50" charset="-128"/>
              </a:rPr>
              <a:t>　　</a:t>
            </a:r>
            <a:r>
              <a:rPr kumimoji="1" lang="ja-JP" altLang="en-US" sz="1200" u="sng" dirty="0">
                <a:latin typeface="BIZ UDPゴシック" panose="020B0400000000000000" pitchFamily="50" charset="-128"/>
                <a:ea typeface="BIZ UDPゴシック" panose="020B0400000000000000" pitchFamily="50" charset="-128"/>
              </a:rPr>
              <a:t>単調さを避ける</a:t>
            </a:r>
            <a:r>
              <a:rPr kumimoji="1" lang="ja-JP" altLang="en-US" sz="1200" dirty="0">
                <a:latin typeface="BIZ UDPゴシック" panose="020B0400000000000000" pitchFamily="50" charset="-128"/>
                <a:ea typeface="BIZ UDPゴシック" panose="020B0400000000000000" pitchFamily="50" charset="-128"/>
              </a:rPr>
              <a:t>等いい景観の特徴を読み取る</a:t>
            </a:r>
            <a:endParaRPr kumimoji="1" lang="en-US" altLang="ja-JP" sz="1200" dirty="0">
              <a:latin typeface="BIZ UDPゴシック" panose="020B0400000000000000" pitchFamily="50" charset="-128"/>
              <a:ea typeface="BIZ UDPゴシック" panose="020B0400000000000000" pitchFamily="50" charset="-128"/>
            </a:endParaRPr>
          </a:p>
          <a:p>
            <a:pPr marL="266700" indent="-266700">
              <a:lnSpc>
                <a:spcPts val="1000"/>
              </a:lnSpc>
            </a:pPr>
            <a:endParaRPr kumimoji="1" lang="en-US" altLang="ja-JP" sz="1400" dirty="0">
              <a:latin typeface="BIZ UDPゴシック" panose="020B0400000000000000" pitchFamily="50" charset="-128"/>
              <a:ea typeface="BIZ UDPゴシック" panose="020B0400000000000000" pitchFamily="50" charset="-128"/>
            </a:endParaRPr>
          </a:p>
          <a:p>
            <a:pPr marL="92075" indent="-92075"/>
            <a:r>
              <a:rPr kumimoji="1" lang="ja-JP" altLang="en-US" sz="1400" dirty="0">
                <a:latin typeface="BIZ UDPゴシック" panose="020B0400000000000000" pitchFamily="50" charset="-128"/>
                <a:ea typeface="BIZ UDPゴシック" panose="020B0400000000000000" pitchFamily="50" charset="-128"/>
              </a:rPr>
              <a:t>　▶景観デザインと地域特性</a:t>
            </a:r>
            <a:endParaRPr kumimoji="1" lang="en-US" altLang="ja-JP" sz="1400" dirty="0">
              <a:latin typeface="BIZ UDPゴシック" panose="020B0400000000000000" pitchFamily="50" charset="-128"/>
              <a:ea typeface="BIZ UDPゴシック" panose="020B0400000000000000" pitchFamily="50" charset="-128"/>
            </a:endParaRPr>
          </a:p>
          <a:p>
            <a:pPr marL="92075" indent="-92075"/>
            <a:r>
              <a:rPr kumimoji="1" lang="ja-JP" altLang="en-US" sz="1400" dirty="0">
                <a:latin typeface="BIZ UDPゴシック" panose="020B0400000000000000" pitchFamily="50" charset="-128"/>
                <a:ea typeface="BIZ UDPゴシック" panose="020B0400000000000000" pitchFamily="50" charset="-128"/>
              </a:rPr>
              <a:t>　　</a:t>
            </a:r>
            <a:r>
              <a:rPr kumimoji="1" lang="ja-JP" altLang="en-US" sz="1200" u="sng" dirty="0">
                <a:latin typeface="BIZ UDPゴシック" panose="020B0400000000000000" pitchFamily="50" charset="-128"/>
                <a:ea typeface="BIZ UDPゴシック" panose="020B0400000000000000" pitchFamily="50" charset="-128"/>
              </a:rPr>
              <a:t>場所の特性を読み取り</a:t>
            </a:r>
            <a:r>
              <a:rPr kumimoji="1" lang="ja-JP" altLang="en-US" sz="1200" dirty="0">
                <a:latin typeface="BIZ UDPゴシック" panose="020B0400000000000000" pitchFamily="50" charset="-128"/>
                <a:ea typeface="BIZ UDPゴシック" panose="020B0400000000000000" pitchFamily="50" charset="-128"/>
              </a:rPr>
              <a:t>、大切なものは何かを考え、デザイン</a:t>
            </a:r>
            <a:endParaRPr kumimoji="1" lang="en-US" altLang="ja-JP" sz="1200" dirty="0">
              <a:latin typeface="BIZ UDPゴシック" panose="020B0400000000000000" pitchFamily="50" charset="-128"/>
              <a:ea typeface="BIZ UDPゴシック" panose="020B0400000000000000" pitchFamily="50" charset="-128"/>
            </a:endParaRPr>
          </a:p>
          <a:p>
            <a:pPr marL="92075" indent="-92075"/>
            <a:r>
              <a:rPr kumimoji="1" lang="en-US" altLang="ja-JP" sz="1200" dirty="0">
                <a:latin typeface="BIZ UDPゴシック" panose="020B0400000000000000" pitchFamily="50" charset="-128"/>
                <a:ea typeface="BIZ UDPゴシック" panose="020B0400000000000000" pitchFamily="50" charset="-128"/>
              </a:rPr>
              <a:t>     </a:t>
            </a:r>
            <a:r>
              <a:rPr kumimoji="1" lang="ja-JP" altLang="en-US" sz="1200" dirty="0">
                <a:latin typeface="BIZ UDPゴシック" panose="020B0400000000000000" pitchFamily="50" charset="-128"/>
                <a:ea typeface="BIZ UDPゴシック" panose="020B0400000000000000" pitchFamily="50" charset="-128"/>
              </a:rPr>
              <a:t>を考慮する</a:t>
            </a:r>
            <a:endParaRPr kumimoji="1" lang="en-US" altLang="ja-JP" sz="1200" dirty="0">
              <a:latin typeface="BIZ UDPゴシック" panose="020B0400000000000000" pitchFamily="50" charset="-128"/>
              <a:ea typeface="BIZ UDPゴシック" panose="020B0400000000000000" pitchFamily="50" charset="-128"/>
            </a:endParaRPr>
          </a:p>
          <a:p>
            <a:pPr marL="92075" indent="-92075">
              <a:lnSpc>
                <a:spcPts val="1000"/>
              </a:lnSpc>
            </a:pPr>
            <a:endParaRPr kumimoji="1" lang="en-US" altLang="ja-JP" sz="1400" dirty="0">
              <a:latin typeface="BIZ UDPゴシック" panose="020B0400000000000000" pitchFamily="50" charset="-128"/>
              <a:ea typeface="BIZ UDPゴシック" panose="020B0400000000000000" pitchFamily="50" charset="-128"/>
            </a:endParaRPr>
          </a:p>
          <a:p>
            <a:pPr marL="92075" indent="-92075"/>
            <a:r>
              <a:rPr kumimoji="1" lang="ja-JP" altLang="en-US" sz="1400" dirty="0">
                <a:latin typeface="BIZ UDPゴシック" panose="020B0400000000000000" pitchFamily="50" charset="-128"/>
                <a:ea typeface="BIZ UDPゴシック" panose="020B0400000000000000" pitchFamily="50" charset="-128"/>
              </a:rPr>
              <a:t>　▶費用を抑えた景観配慮の手法　等</a:t>
            </a:r>
            <a:endParaRPr kumimoji="1" lang="en-US" altLang="ja-JP" sz="1400" dirty="0">
              <a:latin typeface="BIZ UDPゴシック" panose="020B0400000000000000" pitchFamily="50" charset="-128"/>
              <a:ea typeface="BIZ UDPゴシック" panose="020B0400000000000000" pitchFamily="50" charset="-128"/>
            </a:endParaRPr>
          </a:p>
          <a:p>
            <a:pPr marL="92075" indent="-92075"/>
            <a:r>
              <a:rPr kumimoji="1" lang="en-US" altLang="ja-JP" sz="1400" dirty="0">
                <a:latin typeface="BIZ UDPゴシック" panose="020B0400000000000000" pitchFamily="50" charset="-128"/>
                <a:ea typeface="BIZ UDPゴシック" panose="020B0400000000000000" pitchFamily="50" charset="-128"/>
              </a:rPr>
              <a:t>    </a:t>
            </a:r>
            <a:r>
              <a:rPr kumimoji="1" lang="ja-JP" altLang="en-US" sz="1200" u="sng" dirty="0">
                <a:latin typeface="BIZ UDPゴシック" panose="020B0400000000000000" pitchFamily="50" charset="-128"/>
                <a:ea typeface="BIZ UDPゴシック" panose="020B0400000000000000" pitchFamily="50" charset="-128"/>
              </a:rPr>
              <a:t>既製品を活用</a:t>
            </a:r>
            <a:r>
              <a:rPr kumimoji="1" lang="ja-JP" altLang="en-US" sz="1200" dirty="0">
                <a:latin typeface="BIZ UDPゴシック" panose="020B0400000000000000" pitchFamily="50" charset="-128"/>
                <a:ea typeface="BIZ UDPゴシック" panose="020B0400000000000000" pitchFamily="50" charset="-128"/>
              </a:rPr>
              <a:t>、アスファルトに目地を入れて御影石のように</a:t>
            </a:r>
            <a:endParaRPr kumimoji="1" lang="en-US" altLang="ja-JP" sz="1200" dirty="0">
              <a:latin typeface="BIZ UDPゴシック" panose="020B0400000000000000" pitchFamily="50" charset="-128"/>
              <a:ea typeface="BIZ UDPゴシック" panose="020B0400000000000000" pitchFamily="50" charset="-128"/>
            </a:endParaRPr>
          </a:p>
          <a:p>
            <a:pPr marL="92075" indent="-92075"/>
            <a:r>
              <a:rPr kumimoji="1" lang="ja-JP" altLang="en-US" sz="1200" dirty="0">
                <a:latin typeface="BIZ UDPゴシック" panose="020B0400000000000000" pitchFamily="50" charset="-128"/>
                <a:ea typeface="BIZ UDPゴシック" panose="020B0400000000000000" pitchFamily="50" charset="-128"/>
              </a:rPr>
              <a:t>　　　　　　　　　　　　　　　　　　　　　　　　　　　　　　　　　　　　　　</a:t>
            </a:r>
            <a:r>
              <a:rPr kumimoji="1" lang="ja-JP" altLang="en-US" sz="1400" dirty="0">
                <a:latin typeface="BIZ UDPゴシック" panose="020B0400000000000000" pitchFamily="50" charset="-128"/>
                <a:ea typeface="BIZ UDPゴシック" panose="020B0400000000000000" pitchFamily="50" charset="-128"/>
              </a:rPr>
              <a:t>等</a:t>
            </a:r>
            <a:endParaRPr kumimoji="1" lang="ja-JP" altLang="en-US" sz="1600" dirty="0">
              <a:latin typeface="BIZ UDPゴシック" panose="020B0400000000000000" pitchFamily="50" charset="-128"/>
              <a:ea typeface="BIZ UDPゴシック" panose="020B0400000000000000" pitchFamily="50" charset="-128"/>
            </a:endParaRPr>
          </a:p>
        </p:txBody>
      </p:sp>
      <p:pic>
        <p:nvPicPr>
          <p:cNvPr id="3" name="図 2">
            <a:extLst>
              <a:ext uri="{FF2B5EF4-FFF2-40B4-BE49-F238E27FC236}">
                <a16:creationId xmlns:a16="http://schemas.microsoft.com/office/drawing/2014/main" id="{92022917-00B8-4D87-B3E3-92AD337A9CBE}"/>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6849"/>
          <a:stretch/>
        </p:blipFill>
        <p:spPr>
          <a:xfrm>
            <a:off x="176616" y="4077188"/>
            <a:ext cx="4491138" cy="2581407"/>
          </a:xfrm>
          <a:prstGeom prst="rect">
            <a:avLst/>
          </a:prstGeom>
          <a:ln>
            <a:solidFill>
              <a:schemeClr val="tx1"/>
            </a:solidFill>
          </a:ln>
        </p:spPr>
      </p:pic>
      <p:sp>
        <p:nvSpPr>
          <p:cNvPr id="21" name="テキスト ボックス 20">
            <a:extLst>
              <a:ext uri="{FF2B5EF4-FFF2-40B4-BE49-F238E27FC236}">
                <a16:creationId xmlns:a16="http://schemas.microsoft.com/office/drawing/2014/main" id="{55216092-BE85-4B0B-835D-C780521121ED}"/>
              </a:ext>
            </a:extLst>
          </p:cNvPr>
          <p:cNvSpPr txBox="1"/>
          <p:nvPr/>
        </p:nvSpPr>
        <p:spPr>
          <a:xfrm>
            <a:off x="4994008" y="5967713"/>
            <a:ext cx="3825936" cy="307777"/>
          </a:xfrm>
          <a:prstGeom prst="rect">
            <a:avLst/>
          </a:prstGeom>
          <a:noFill/>
        </p:spPr>
        <p:txBody>
          <a:bodyPr wrap="square" rtlCol="0">
            <a:spAutoFit/>
          </a:bodyPr>
          <a:lstStyle/>
          <a:p>
            <a:pPr marL="266700" indent="-266700"/>
            <a:r>
              <a:rPr kumimoji="1" lang="ja-JP" altLang="en-US" sz="1400" dirty="0">
                <a:latin typeface="BIZ UDPゴシック" panose="020B0400000000000000" pitchFamily="50" charset="-128"/>
                <a:ea typeface="BIZ UDPゴシック" panose="020B0400000000000000" pitchFamily="50" charset="-128"/>
              </a:rPr>
              <a:t>➡ 講演内容は動画アーカイブとし、職員へ共有</a:t>
            </a:r>
            <a:endParaRPr kumimoji="1" lang="en-US" altLang="ja-JP" sz="1400" dirty="0">
              <a:latin typeface="BIZ UDPゴシック" panose="020B0400000000000000" pitchFamily="50" charset="-128"/>
              <a:ea typeface="BIZ UDPゴシック" panose="020B0400000000000000" pitchFamily="50" charset="-128"/>
            </a:endParaRPr>
          </a:p>
        </p:txBody>
      </p:sp>
      <p:sp>
        <p:nvSpPr>
          <p:cNvPr id="17" name="スライド番号プレースホルダー 3">
            <a:extLst>
              <a:ext uri="{FF2B5EF4-FFF2-40B4-BE49-F238E27FC236}">
                <a16:creationId xmlns:a16="http://schemas.microsoft.com/office/drawing/2014/main" id="{1456BF64-1A06-4CF6-9360-EF85F2C79ADB}"/>
              </a:ext>
            </a:extLst>
          </p:cNvPr>
          <p:cNvSpPr txBox="1">
            <a:spLocks/>
          </p:cNvSpPr>
          <p:nvPr/>
        </p:nvSpPr>
        <p:spPr>
          <a:xfrm>
            <a:off x="6872514" y="6376378"/>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E6FF35A-1FEA-4590-8179-217228840B8D}" type="slidenum">
              <a:rPr kumimoji="1" lang="ja-JP" altLang="en-US" sz="1400" b="1" i="0" u="none" strike="noStrike" kern="1200" cap="none" spc="0" normalizeH="0" baseline="0" noProof="0" smtClean="0">
                <a:ln>
                  <a:noFill/>
                </a:ln>
                <a:solidFill>
                  <a:prstClr val="black"/>
                </a:solidFill>
                <a:effectLst/>
                <a:uLnTx/>
                <a:uFillTx/>
                <a:latin typeface="游ゴシック" panose="020B0400000000000000" pitchFamily="50" charset="-128"/>
                <a:ea typeface="游ゴシック" panose="020B0400000000000000" pitchFamily="50" charset="-128"/>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7365687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左矢印 99"/>
          <p:cNvSpPr/>
          <p:nvPr/>
        </p:nvSpPr>
        <p:spPr>
          <a:xfrm>
            <a:off x="1637096" y="2982555"/>
            <a:ext cx="839212" cy="450761"/>
          </a:xfrm>
          <a:prstGeom prst="leftArrow">
            <a:avLst/>
          </a:prstGeom>
          <a:solidFill>
            <a:srgbClr val="70AD47">
              <a:lumMod val="40000"/>
              <a:lumOff val="60000"/>
            </a:srgbClr>
          </a:solidFill>
          <a:ln w="12700" cap="flat" cmpd="sng" algn="ctr">
            <a:noFill/>
            <a:prstDash val="solid"/>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34" name="右矢印 133"/>
          <p:cNvSpPr/>
          <p:nvPr/>
        </p:nvSpPr>
        <p:spPr>
          <a:xfrm>
            <a:off x="1640535" y="3452626"/>
            <a:ext cx="1638635" cy="458532"/>
          </a:xfrm>
          <a:prstGeom prst="rightArrow">
            <a:avLst/>
          </a:prstGeom>
          <a:solidFill>
            <a:srgbClr val="5B9BD5"/>
          </a:solidFill>
          <a:ln w="12700" cap="flat" cmpd="sng" algn="ctr">
            <a:noFill/>
            <a:prstDash val="solid"/>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33" name="右矢印 132"/>
          <p:cNvSpPr/>
          <p:nvPr/>
        </p:nvSpPr>
        <p:spPr>
          <a:xfrm>
            <a:off x="3820763" y="3229049"/>
            <a:ext cx="2556000" cy="458532"/>
          </a:xfrm>
          <a:prstGeom prst="rightArrow">
            <a:avLst>
              <a:gd name="adj1" fmla="val 50000"/>
              <a:gd name="adj2" fmla="val 44461"/>
            </a:avLst>
          </a:prstGeom>
          <a:solidFill>
            <a:srgbClr val="5B9BD5"/>
          </a:solidFill>
          <a:ln w="12700" cap="flat" cmpd="sng" algn="ctr">
            <a:noFill/>
            <a:prstDash val="solid"/>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32" name="右矢印 131"/>
          <p:cNvSpPr/>
          <p:nvPr/>
        </p:nvSpPr>
        <p:spPr>
          <a:xfrm>
            <a:off x="1652886" y="2514619"/>
            <a:ext cx="1638635" cy="458532"/>
          </a:xfrm>
          <a:prstGeom prst="rightArrow">
            <a:avLst/>
          </a:prstGeom>
          <a:solidFill>
            <a:srgbClr val="5B9BD5"/>
          </a:solidFill>
          <a:ln w="12700" cap="flat" cmpd="sng" algn="ctr">
            <a:noFill/>
            <a:prstDash val="solid"/>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31" name="右矢印 130"/>
          <p:cNvSpPr/>
          <p:nvPr/>
        </p:nvSpPr>
        <p:spPr>
          <a:xfrm>
            <a:off x="1628071" y="1463091"/>
            <a:ext cx="1638635" cy="458532"/>
          </a:xfrm>
          <a:prstGeom prst="rightArrow">
            <a:avLst/>
          </a:prstGeom>
          <a:solidFill>
            <a:srgbClr val="5B9BD5"/>
          </a:solidFill>
          <a:ln w="12700" cap="flat" cmpd="sng" algn="ctr">
            <a:noFill/>
            <a:prstDash val="solid"/>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6" name="L 字 5"/>
          <p:cNvSpPr/>
          <p:nvPr/>
        </p:nvSpPr>
        <p:spPr>
          <a:xfrm rot="5400000">
            <a:off x="2764764" y="1709894"/>
            <a:ext cx="2846202" cy="1831610"/>
          </a:xfrm>
          <a:prstGeom prst="corner">
            <a:avLst>
              <a:gd name="adj1" fmla="val 32376"/>
              <a:gd name="adj2" fmla="val 91122"/>
            </a:avLst>
          </a:prstGeom>
          <a:solidFill>
            <a:srgbClr val="FFE285"/>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63" name="テキスト ボックス 62"/>
          <p:cNvSpPr txBox="1"/>
          <p:nvPr/>
        </p:nvSpPr>
        <p:spPr>
          <a:xfrm>
            <a:off x="5331316" y="5130209"/>
            <a:ext cx="3217547" cy="276999"/>
          </a:xfrm>
          <a:prstGeom prst="rect">
            <a:avLst/>
          </a:prstGeom>
          <a:noFill/>
        </p:spPr>
        <p:txBody>
          <a:bodyPr wrap="non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景観形成に寄与した公共事業であるかの評価</a:t>
            </a:r>
            <a:endParaRPr kumimoji="0" lang="en-US" altLang="ja-JP"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64" name="テキスト ボックス 63"/>
          <p:cNvSpPr txBox="1"/>
          <p:nvPr/>
        </p:nvSpPr>
        <p:spPr>
          <a:xfrm>
            <a:off x="4980185" y="5450070"/>
            <a:ext cx="3929642" cy="113877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〇担当課による自己評価</a:t>
            </a:r>
            <a:endParaRPr kumimoji="0" lang="en-US" altLang="ja-JP"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担当課は、工事完了次第、景観形成の目標達成の状況を</a:t>
            </a:r>
            <a:endParaRPr kumimoji="0" lang="en-US" altLang="ja-JP" sz="11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自己評価し、事務局へ報告</a:t>
            </a:r>
            <a:endParaRPr kumimoji="0" lang="en-US" altLang="ja-JP" sz="11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〇部会への報告</a:t>
            </a:r>
            <a:endParaRPr kumimoji="0" lang="en-US" altLang="ja-JP"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事務局は、担当課による自己評価結果を取りまとめて</a:t>
            </a:r>
            <a:r>
              <a:rPr lang="ja-JP" altLang="en-US" sz="1100" kern="0" dirty="0">
                <a:solidFill>
                  <a:prstClr val="black"/>
                </a:solidFill>
                <a:latin typeface="BIZ UDPゴシック" panose="020B0400000000000000" pitchFamily="50" charset="-128"/>
                <a:ea typeface="BIZ UDPゴシック" panose="020B0400000000000000" pitchFamily="50" charset="-128"/>
              </a:rPr>
              <a:t>部会</a:t>
            </a:r>
            <a:endParaRPr lang="en-US" altLang="ja-JP" sz="1100" kern="0" dirty="0">
              <a:solidFill>
                <a:prstClr val="black"/>
              </a:solidFill>
              <a:latin typeface="BIZ UDPゴシック" panose="020B0400000000000000" pitchFamily="50" charset="-128"/>
              <a:ea typeface="BIZ UDPゴシック" panose="020B04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に報告</a:t>
            </a:r>
            <a:endParaRPr kumimoji="0" lang="en-US" altLang="ja-JP" sz="11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65" name="正方形/長方形 64"/>
          <p:cNvSpPr/>
          <p:nvPr/>
        </p:nvSpPr>
        <p:spPr>
          <a:xfrm>
            <a:off x="168154" y="5543665"/>
            <a:ext cx="3839390" cy="1053997"/>
          </a:xfrm>
          <a:prstGeom prst="rect">
            <a:avLst/>
          </a:prstGeom>
          <a:noFill/>
          <a:ln w="12700" cap="flat" cmpd="sng" algn="ctr">
            <a:solidFill>
              <a:srgbClr val="5B9BD5">
                <a:shade val="50000"/>
              </a:srgbClr>
            </a:solidFill>
            <a:prstDash val="solid"/>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66" name="テキスト ボックス 65"/>
          <p:cNvSpPr txBox="1"/>
          <p:nvPr/>
        </p:nvSpPr>
        <p:spPr>
          <a:xfrm>
            <a:off x="195703" y="5115496"/>
            <a:ext cx="3949876" cy="276999"/>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景観形成に寄与した公共事業の事例を蓄積し、活用</a:t>
            </a:r>
          </a:p>
        </p:txBody>
      </p:sp>
      <p:sp>
        <p:nvSpPr>
          <p:cNvPr id="67" name="テキスト ボックス 66"/>
          <p:cNvSpPr txBox="1"/>
          <p:nvPr/>
        </p:nvSpPr>
        <p:spPr>
          <a:xfrm>
            <a:off x="156264" y="5304074"/>
            <a:ext cx="3965275" cy="276999"/>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職員の景観に関する技術力向上</a:t>
            </a:r>
          </a:p>
        </p:txBody>
      </p:sp>
      <p:sp>
        <p:nvSpPr>
          <p:cNvPr id="68" name="正方形/長方形 67"/>
          <p:cNvSpPr/>
          <p:nvPr/>
        </p:nvSpPr>
        <p:spPr>
          <a:xfrm>
            <a:off x="4896955" y="5410007"/>
            <a:ext cx="3934626" cy="1187655"/>
          </a:xfrm>
          <a:prstGeom prst="rect">
            <a:avLst/>
          </a:prstGeom>
          <a:noFill/>
          <a:ln w="12700" cap="flat" cmpd="sng" algn="ctr">
            <a:solidFill>
              <a:srgbClr val="5B9BD5">
                <a:shade val="50000"/>
              </a:srgbClr>
            </a:solidFill>
            <a:prstDash val="solid"/>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69" name="右矢印 68"/>
          <p:cNvSpPr/>
          <p:nvPr/>
        </p:nvSpPr>
        <p:spPr>
          <a:xfrm rot="10800000">
            <a:off x="4096741" y="5031541"/>
            <a:ext cx="728263" cy="1171332"/>
          </a:xfrm>
          <a:prstGeom prst="rightArrow">
            <a:avLst>
              <a:gd name="adj1" fmla="val 63452"/>
              <a:gd name="adj2" fmla="val 43193"/>
            </a:avLst>
          </a:prstGeom>
          <a:solidFill>
            <a:srgbClr val="F4B183"/>
          </a:solidFill>
          <a:ln w="3175" cap="flat" cmpd="sng" algn="ctr">
            <a:solidFill>
              <a:schemeClr val="bg1">
                <a:lumMod val="50000"/>
              </a:schemeClr>
            </a:solidFill>
            <a:prstDash val="solid"/>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70" name="正方形/長方形 69"/>
          <p:cNvSpPr/>
          <p:nvPr/>
        </p:nvSpPr>
        <p:spPr>
          <a:xfrm>
            <a:off x="4863221" y="4786559"/>
            <a:ext cx="4046606" cy="1877712"/>
          </a:xfrm>
          <a:prstGeom prst="rect">
            <a:avLst/>
          </a:prstGeom>
          <a:noFill/>
          <a:ln w="12700" cap="flat" cmpd="sng" algn="ctr">
            <a:solidFill>
              <a:srgbClr val="5B9BD5">
                <a:shade val="50000"/>
              </a:srgbClr>
            </a:solidFill>
            <a:prstDash val="dashDot"/>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71" name="正方形/長方形 70"/>
          <p:cNvSpPr/>
          <p:nvPr/>
        </p:nvSpPr>
        <p:spPr>
          <a:xfrm>
            <a:off x="89749" y="4786559"/>
            <a:ext cx="3967830" cy="1877712"/>
          </a:xfrm>
          <a:prstGeom prst="rect">
            <a:avLst/>
          </a:prstGeom>
          <a:noFill/>
          <a:ln w="12700" cap="flat" cmpd="sng" algn="ctr">
            <a:solidFill>
              <a:srgbClr val="5B9BD5">
                <a:shade val="50000"/>
              </a:srgbClr>
            </a:solidFill>
            <a:prstDash val="dashDot"/>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72" name="テキスト ボックス 71"/>
          <p:cNvSpPr txBox="1"/>
          <p:nvPr/>
        </p:nvSpPr>
        <p:spPr>
          <a:xfrm>
            <a:off x="4362556" y="4789604"/>
            <a:ext cx="4186307"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 Check 】</a:t>
            </a:r>
          </a:p>
        </p:txBody>
      </p:sp>
      <p:sp>
        <p:nvSpPr>
          <p:cNvPr id="73" name="テキスト ボックス 72"/>
          <p:cNvSpPr txBox="1"/>
          <p:nvPr/>
        </p:nvSpPr>
        <p:spPr>
          <a:xfrm>
            <a:off x="77276" y="4762064"/>
            <a:ext cx="4123253"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Action 】</a:t>
            </a:r>
          </a:p>
        </p:txBody>
      </p:sp>
      <p:sp>
        <p:nvSpPr>
          <p:cNvPr id="74" name="テキスト ボックス 73"/>
          <p:cNvSpPr txBox="1"/>
          <p:nvPr/>
        </p:nvSpPr>
        <p:spPr>
          <a:xfrm>
            <a:off x="163526" y="5675963"/>
            <a:ext cx="3982053" cy="830997"/>
          </a:xfrm>
          <a:prstGeom prst="rect">
            <a:avLst/>
          </a:prstGeom>
          <a:noFill/>
          <a:ln>
            <a:noFill/>
          </a:ln>
        </p:spPr>
        <p:txBody>
          <a:bodyPr wrap="squar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〇景観形成に寄与した公共事業の事例の蓄積</a:t>
            </a:r>
            <a:endParaRPr kumimoji="0" lang="en-US" altLang="ja-JP"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〇部会への報告結果（部会委員のコメント）の共有</a:t>
            </a:r>
            <a:endParaRPr kumimoji="0" lang="en-US" altLang="ja-JP"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〇景観に関する講習会の実施</a:t>
            </a:r>
            <a:endParaRPr kumimoji="0" lang="en-US" altLang="ja-JP"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景観配慮の検討経過の公表</a:t>
            </a:r>
            <a:r>
              <a:rPr kumimoji="0" lang="ja-JP" altLang="en-US"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など</a:t>
            </a:r>
            <a:endParaRPr kumimoji="0" lang="en-US" altLang="ja-JP"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75" name="テキスト ボックス 74"/>
          <p:cNvSpPr txBox="1"/>
          <p:nvPr/>
        </p:nvSpPr>
        <p:spPr>
          <a:xfrm>
            <a:off x="4097249" y="5396870"/>
            <a:ext cx="821919" cy="461665"/>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評価結果</a:t>
            </a:r>
            <a:endParaRPr kumimoji="0" lang="en-US" altLang="ja-JP"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の蓄積</a:t>
            </a:r>
            <a:endParaRPr kumimoji="0" lang="en-US" altLang="ja-JP"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76" name="正方形/長方形 75"/>
          <p:cNvSpPr/>
          <p:nvPr/>
        </p:nvSpPr>
        <p:spPr>
          <a:xfrm>
            <a:off x="192077" y="2170808"/>
            <a:ext cx="1461600" cy="1872000"/>
          </a:xfrm>
          <a:prstGeom prst="rect">
            <a:avLst/>
          </a:prstGeom>
          <a:solidFill>
            <a:srgbClr val="CEE1F2"/>
          </a:solidFill>
          <a:ln w="12700" cap="flat" cmpd="sng" algn="ctr">
            <a:noFill/>
            <a:prstDash val="solid"/>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78" name="正方形/長方形 77"/>
          <p:cNvSpPr/>
          <p:nvPr/>
        </p:nvSpPr>
        <p:spPr>
          <a:xfrm>
            <a:off x="191119" y="1192190"/>
            <a:ext cx="1461600" cy="936000"/>
          </a:xfrm>
          <a:prstGeom prst="rect">
            <a:avLst/>
          </a:prstGeom>
          <a:solidFill>
            <a:srgbClr val="CEE1F2"/>
          </a:solidFill>
          <a:ln w="12700" cap="flat" cmpd="sng" algn="ctr">
            <a:noFill/>
            <a:prstDash val="solid"/>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79" name="正方形/長方形 78"/>
          <p:cNvSpPr/>
          <p:nvPr/>
        </p:nvSpPr>
        <p:spPr>
          <a:xfrm>
            <a:off x="180309" y="1180127"/>
            <a:ext cx="1476000" cy="28614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80" name="テキスト ボックス 79"/>
          <p:cNvSpPr txBox="1"/>
          <p:nvPr/>
        </p:nvSpPr>
        <p:spPr>
          <a:xfrm>
            <a:off x="7390673" y="776709"/>
            <a:ext cx="1706791" cy="307777"/>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府公共事業の実施</a:t>
            </a:r>
          </a:p>
        </p:txBody>
      </p:sp>
      <p:sp>
        <p:nvSpPr>
          <p:cNvPr id="81" name="テキスト ボックス 80"/>
          <p:cNvSpPr txBox="1"/>
          <p:nvPr/>
        </p:nvSpPr>
        <p:spPr>
          <a:xfrm>
            <a:off x="215331" y="1281689"/>
            <a:ext cx="1423016" cy="810193"/>
          </a:xfrm>
          <a:prstGeom prst="rect">
            <a:avLst/>
          </a:prstGeom>
          <a:noFill/>
        </p:spPr>
        <p:txBody>
          <a:bodyPr wrap="square" rtlCol="0">
            <a:no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景観に与える</a:t>
            </a:r>
            <a:endParaRPr kumimoji="0" lang="en-US" altLang="ja-JP"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影響等が</a:t>
            </a:r>
            <a:endParaRPr kumimoji="0" lang="en-US" altLang="ja-JP"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大きい事業</a:t>
            </a:r>
          </a:p>
        </p:txBody>
      </p:sp>
      <p:sp>
        <p:nvSpPr>
          <p:cNvPr id="82" name="テキスト ボックス 81"/>
          <p:cNvSpPr txBox="1"/>
          <p:nvPr/>
        </p:nvSpPr>
        <p:spPr>
          <a:xfrm>
            <a:off x="177165" y="2931213"/>
            <a:ext cx="1480172" cy="276999"/>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上記以外の事業</a:t>
            </a:r>
          </a:p>
        </p:txBody>
      </p:sp>
      <p:sp>
        <p:nvSpPr>
          <p:cNvPr id="85" name="テキスト ボックス 84"/>
          <p:cNvSpPr txBox="1"/>
          <p:nvPr/>
        </p:nvSpPr>
        <p:spPr>
          <a:xfrm>
            <a:off x="6385818" y="1236474"/>
            <a:ext cx="553998" cy="2720477"/>
          </a:xfrm>
          <a:prstGeom prst="rect">
            <a:avLst/>
          </a:prstGeom>
          <a:noFill/>
          <a:ln>
            <a:solidFill>
              <a:sysClr val="windowText" lastClr="000000"/>
            </a:solidFill>
            <a:prstDash val="dash"/>
          </a:ln>
        </p:spPr>
        <p:txBody>
          <a:bodyPr vert="eaVert" wrap="squar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市町村景観アドバイザー制度</a:t>
            </a:r>
            <a:endParaRPr kumimoji="0" lang="en-US" altLang="ja-JP"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府市町村景観計画の協議・  通知　等</a:t>
            </a:r>
          </a:p>
        </p:txBody>
      </p:sp>
      <p:sp>
        <p:nvSpPr>
          <p:cNvPr id="86" name="テキスト ボックス 85"/>
          <p:cNvSpPr txBox="1"/>
          <p:nvPr/>
        </p:nvSpPr>
        <p:spPr>
          <a:xfrm>
            <a:off x="2426504" y="1168800"/>
            <a:ext cx="531043" cy="2880000"/>
          </a:xfrm>
          <a:prstGeom prst="rect">
            <a:avLst/>
          </a:prstGeom>
          <a:solidFill>
            <a:srgbClr val="C5E0B4"/>
          </a:solidFill>
        </p:spPr>
        <p:txBody>
          <a:bodyPr vert="eaVert" wrap="squar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景観配慮への働きかけ</a:t>
            </a:r>
            <a:endParaRPr kumimoji="0" lang="en-US" altLang="ja-JP"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ja-JP" altLang="en-US" sz="1051"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0" lang="en-US" altLang="ja-JP" sz="1051"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0" lang="ja-JP" altLang="en-US" sz="1051"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事務局による事前相談 </a:t>
            </a:r>
            <a:r>
              <a:rPr kumimoji="0" lang="en-US" altLang="ja-JP" sz="1051"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p>
        </p:txBody>
      </p:sp>
      <p:sp>
        <p:nvSpPr>
          <p:cNvPr id="87" name="テキスト ボックス 86"/>
          <p:cNvSpPr txBox="1"/>
          <p:nvPr/>
        </p:nvSpPr>
        <p:spPr>
          <a:xfrm>
            <a:off x="1994888" y="1165855"/>
            <a:ext cx="369332" cy="2880000"/>
          </a:xfrm>
          <a:prstGeom prst="rect">
            <a:avLst/>
          </a:prstGeom>
          <a:solidFill>
            <a:srgbClr val="70AD47">
              <a:lumMod val="40000"/>
              <a:lumOff val="60000"/>
            </a:srgbClr>
          </a:solidFill>
        </p:spPr>
        <p:txBody>
          <a:bodyPr vert="eaVert"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大阪府公共事業景観形成指針の周知</a:t>
            </a:r>
          </a:p>
        </p:txBody>
      </p:sp>
      <p:sp>
        <p:nvSpPr>
          <p:cNvPr id="88" name="左矢印 87"/>
          <p:cNvSpPr/>
          <p:nvPr/>
        </p:nvSpPr>
        <p:spPr>
          <a:xfrm>
            <a:off x="1638347" y="1878290"/>
            <a:ext cx="456356" cy="450761"/>
          </a:xfrm>
          <a:prstGeom prst="leftArrow">
            <a:avLst/>
          </a:prstGeom>
          <a:solidFill>
            <a:srgbClr val="70AD47">
              <a:lumMod val="40000"/>
              <a:lumOff val="60000"/>
            </a:srgbClr>
          </a:solidFill>
          <a:ln w="12700" cap="flat" cmpd="sng" algn="ctr">
            <a:noFill/>
            <a:prstDash val="solid"/>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89" name="正方形/長方形 88"/>
          <p:cNvSpPr/>
          <p:nvPr/>
        </p:nvSpPr>
        <p:spPr>
          <a:xfrm>
            <a:off x="1945757" y="940253"/>
            <a:ext cx="1069336" cy="3171292"/>
          </a:xfrm>
          <a:prstGeom prst="rect">
            <a:avLst/>
          </a:prstGeom>
          <a:noFill/>
          <a:ln w="12700" cap="flat" cmpd="sng" algn="ctr">
            <a:solidFill>
              <a:srgbClr val="5B9BD5">
                <a:shade val="50000"/>
              </a:srgbClr>
            </a:solidFill>
            <a:prstDash val="sysDash"/>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90" name="右矢印 89"/>
          <p:cNvSpPr/>
          <p:nvPr/>
        </p:nvSpPr>
        <p:spPr>
          <a:xfrm>
            <a:off x="5972174" y="1807181"/>
            <a:ext cx="396000" cy="462519"/>
          </a:xfrm>
          <a:prstGeom prst="rightArrow">
            <a:avLst/>
          </a:prstGeom>
          <a:solidFill>
            <a:srgbClr val="5B9BD5"/>
          </a:solidFill>
          <a:ln w="12700" cap="flat" cmpd="sng" algn="ctr">
            <a:noFill/>
            <a:prstDash val="solid"/>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92" name="テキスト ボックス 91"/>
          <p:cNvSpPr txBox="1"/>
          <p:nvPr/>
        </p:nvSpPr>
        <p:spPr>
          <a:xfrm>
            <a:off x="7515259" y="2139496"/>
            <a:ext cx="1448879" cy="646331"/>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景観形成の目標</a:t>
            </a:r>
            <a:endParaRPr kumimoji="0" lang="en-US" altLang="ja-JP"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の達成に向けた</a:t>
            </a:r>
            <a:endParaRPr kumimoji="0" lang="en-US" altLang="ja-JP"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公共事業の実施</a:t>
            </a:r>
          </a:p>
        </p:txBody>
      </p:sp>
      <p:sp>
        <p:nvSpPr>
          <p:cNvPr id="93" name="正方形/長方形 92"/>
          <p:cNvSpPr/>
          <p:nvPr/>
        </p:nvSpPr>
        <p:spPr>
          <a:xfrm>
            <a:off x="7481104" y="1256897"/>
            <a:ext cx="1483570" cy="2469624"/>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94" name="テキスト ボックス 93"/>
          <p:cNvSpPr txBox="1"/>
          <p:nvPr/>
        </p:nvSpPr>
        <p:spPr>
          <a:xfrm>
            <a:off x="61776" y="660810"/>
            <a:ext cx="1698759" cy="307777"/>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府公共事業の構想</a:t>
            </a:r>
          </a:p>
        </p:txBody>
      </p:sp>
      <p:sp>
        <p:nvSpPr>
          <p:cNvPr id="95" name="右矢印 94"/>
          <p:cNvSpPr/>
          <p:nvPr/>
        </p:nvSpPr>
        <p:spPr>
          <a:xfrm>
            <a:off x="7095965" y="1963925"/>
            <a:ext cx="271969" cy="1304241"/>
          </a:xfrm>
          <a:prstGeom prst="rightArrow">
            <a:avLst/>
          </a:prstGeom>
          <a:solidFill>
            <a:srgbClr val="F4B183"/>
          </a:solidFill>
          <a:ln w="3175" cap="flat" cmpd="sng" algn="ctr">
            <a:solidFill>
              <a:schemeClr val="bg1">
                <a:lumMod val="50000"/>
              </a:schemeClr>
            </a:solidFill>
            <a:prstDash val="solid"/>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96" name="正方形/長方形 95"/>
          <p:cNvSpPr/>
          <p:nvPr/>
        </p:nvSpPr>
        <p:spPr>
          <a:xfrm>
            <a:off x="77278" y="568649"/>
            <a:ext cx="7003662" cy="3584307"/>
          </a:xfrm>
          <a:prstGeom prst="rect">
            <a:avLst/>
          </a:prstGeom>
          <a:noFill/>
          <a:ln w="12700" cap="flat" cmpd="sng" algn="ctr">
            <a:solidFill>
              <a:srgbClr val="5B9BD5">
                <a:shade val="50000"/>
              </a:srgbClr>
            </a:solidFill>
            <a:prstDash val="dashDot"/>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97" name="正方形/長方形 96"/>
          <p:cNvSpPr/>
          <p:nvPr/>
        </p:nvSpPr>
        <p:spPr>
          <a:xfrm>
            <a:off x="7397649" y="568649"/>
            <a:ext cx="1680983" cy="3226137"/>
          </a:xfrm>
          <a:prstGeom prst="rect">
            <a:avLst/>
          </a:prstGeom>
          <a:noFill/>
          <a:ln w="12700" cap="flat" cmpd="sng" algn="ctr">
            <a:solidFill>
              <a:srgbClr val="5B9BD5">
                <a:shade val="50000"/>
              </a:srgbClr>
            </a:solidFill>
            <a:prstDash val="dashDot"/>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98" name="テキスト ボックス 97"/>
          <p:cNvSpPr txBox="1"/>
          <p:nvPr/>
        </p:nvSpPr>
        <p:spPr>
          <a:xfrm>
            <a:off x="-164023" y="517892"/>
            <a:ext cx="6374475"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Plan 】</a:t>
            </a:r>
            <a:endPar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99" name="テキスト ボックス 98"/>
          <p:cNvSpPr txBox="1"/>
          <p:nvPr/>
        </p:nvSpPr>
        <p:spPr>
          <a:xfrm>
            <a:off x="7350728" y="518577"/>
            <a:ext cx="1729869"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Do 】</a:t>
            </a:r>
          </a:p>
        </p:txBody>
      </p:sp>
      <p:sp>
        <p:nvSpPr>
          <p:cNvPr id="101" name="正方形/長方形 100"/>
          <p:cNvSpPr/>
          <p:nvPr/>
        </p:nvSpPr>
        <p:spPr>
          <a:xfrm>
            <a:off x="4035226" y="679736"/>
            <a:ext cx="2966360" cy="3420000"/>
          </a:xfrm>
          <a:prstGeom prst="rect">
            <a:avLst/>
          </a:prstGeom>
          <a:noFill/>
          <a:ln w="12700" cap="flat" cmpd="sng" algn="ctr">
            <a:solidFill>
              <a:srgbClr val="5B9BD5">
                <a:shade val="50000"/>
              </a:srgbClr>
            </a:solidFill>
            <a:prstDash val="sysDash"/>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02" name="テキスト ボックス 101"/>
          <p:cNvSpPr txBox="1"/>
          <p:nvPr/>
        </p:nvSpPr>
        <p:spPr>
          <a:xfrm>
            <a:off x="4065107" y="655127"/>
            <a:ext cx="2930080" cy="307777"/>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景観形成の目標に沿った計画・設計</a:t>
            </a:r>
          </a:p>
        </p:txBody>
      </p:sp>
      <p:sp>
        <p:nvSpPr>
          <p:cNvPr id="103" name="テキスト ボックス 102"/>
          <p:cNvSpPr txBox="1"/>
          <p:nvPr/>
        </p:nvSpPr>
        <p:spPr>
          <a:xfrm>
            <a:off x="1923640" y="903685"/>
            <a:ext cx="1036659" cy="276999"/>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［事務局］</a:t>
            </a:r>
          </a:p>
        </p:txBody>
      </p:sp>
      <p:sp>
        <p:nvSpPr>
          <p:cNvPr id="104" name="角丸四角形 103"/>
          <p:cNvSpPr/>
          <p:nvPr/>
        </p:nvSpPr>
        <p:spPr>
          <a:xfrm>
            <a:off x="4138170" y="2956964"/>
            <a:ext cx="1831610" cy="1023206"/>
          </a:xfrm>
          <a:prstGeom prst="roundRect">
            <a:avLst/>
          </a:prstGeom>
          <a:solidFill>
            <a:srgbClr val="FFFFFF">
              <a:alpha val="89804"/>
            </a:srgbClr>
          </a:solidFill>
          <a:ln w="12700" cap="flat" cmpd="sng" algn="ctr">
            <a:solidFill>
              <a:srgbClr val="5B9BD5">
                <a:shade val="50000"/>
              </a:srgbClr>
            </a:solidFill>
            <a:prstDash val="dash"/>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ja-JP" altLang="en-US" sz="115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目標等を踏まえた事業の計画（担当課）</a:t>
            </a:r>
          </a:p>
        </p:txBody>
      </p:sp>
      <p:sp>
        <p:nvSpPr>
          <p:cNvPr id="106" name="テキスト ボックス 105"/>
          <p:cNvSpPr txBox="1"/>
          <p:nvPr/>
        </p:nvSpPr>
        <p:spPr>
          <a:xfrm>
            <a:off x="4076714" y="1267615"/>
            <a:ext cx="1872000" cy="1522141"/>
          </a:xfrm>
          <a:prstGeom prst="rect">
            <a:avLst/>
          </a:prstGeom>
          <a:solidFill>
            <a:sysClr val="window" lastClr="FFFFFF"/>
          </a:solidFill>
          <a:ln>
            <a:solidFill>
              <a:sysClr val="windowText" lastClr="000000"/>
            </a:solidFill>
          </a:ln>
        </p:spPr>
        <p:txBody>
          <a:bodyPr wrap="square" tIns="108000" rtlCol="0" anchor="ctr">
            <a:no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公共事業アドバイス部会</a:t>
            </a:r>
            <a:endParaRPr kumimoji="0" lang="en-US" altLang="ja-JP" sz="12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ctr" defTabSz="914354" rtl="0" eaLnBrk="1" fontAlgn="auto" latinLnBrk="0" hangingPunct="1">
              <a:lnSpc>
                <a:spcPct val="100000"/>
              </a:lnSpc>
              <a:spcBef>
                <a:spcPts val="0"/>
              </a:spcBef>
              <a:spcAft>
                <a:spcPts val="0"/>
              </a:spcAft>
              <a:buClrTx/>
              <a:buSzTx/>
              <a:buFontTx/>
              <a:buNone/>
              <a:tabLst/>
              <a:defRPr/>
            </a:pPr>
            <a:r>
              <a:rPr lang="ja-JP" altLang="en-US" sz="1100" kern="0" dirty="0">
                <a:solidFill>
                  <a:prstClr val="black"/>
                </a:solidFill>
                <a:latin typeface="BIZ UDPゴシック" panose="020B0400000000000000" pitchFamily="50" charset="-128"/>
                <a:ea typeface="BIZ UDPゴシック" panose="020B0400000000000000" pitchFamily="50" charset="-128"/>
              </a:rPr>
              <a:t>（景観面についての助言）</a:t>
            </a:r>
            <a:endParaRPr kumimoji="0" lang="en-US" altLang="ja-JP" sz="110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16" name="下矢印 115"/>
          <p:cNvSpPr/>
          <p:nvPr/>
        </p:nvSpPr>
        <p:spPr>
          <a:xfrm rot="10800000">
            <a:off x="263667" y="4180960"/>
            <a:ext cx="1188000" cy="587979"/>
          </a:xfrm>
          <a:prstGeom prst="downArrow">
            <a:avLst>
              <a:gd name="adj1" fmla="val 50000"/>
              <a:gd name="adj2" fmla="val 30632"/>
            </a:avLst>
          </a:prstGeom>
          <a:solidFill>
            <a:srgbClr val="ED7D31">
              <a:lumMod val="60000"/>
              <a:lumOff val="40000"/>
            </a:srgbClr>
          </a:solidFill>
          <a:ln w="12700" cap="flat" cmpd="sng" algn="ctr">
            <a:solidFill>
              <a:schemeClr val="bg1">
                <a:lumMod val="50000"/>
              </a:schemeClr>
            </a:solidFill>
            <a:prstDash val="solid"/>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18" name="右矢印 117"/>
          <p:cNvSpPr/>
          <p:nvPr/>
        </p:nvSpPr>
        <p:spPr>
          <a:xfrm rot="5400000">
            <a:off x="7799250" y="3651487"/>
            <a:ext cx="925036" cy="1296118"/>
          </a:xfrm>
          <a:prstGeom prst="rightArrow">
            <a:avLst>
              <a:gd name="adj1" fmla="val 50000"/>
              <a:gd name="adj2" fmla="val 24202"/>
            </a:avLst>
          </a:prstGeom>
          <a:solidFill>
            <a:srgbClr val="F4B183"/>
          </a:solidFill>
          <a:ln w="3175" cap="flat" cmpd="sng" algn="ctr">
            <a:solidFill>
              <a:schemeClr val="bg1">
                <a:lumMod val="50000"/>
              </a:schemeClr>
            </a:solidFill>
            <a:prstDash val="solid"/>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15" name="テキスト ボックス 114"/>
          <p:cNvSpPr txBox="1"/>
          <p:nvPr/>
        </p:nvSpPr>
        <p:spPr>
          <a:xfrm>
            <a:off x="7613709" y="3996632"/>
            <a:ext cx="1402948" cy="461665"/>
          </a:xfrm>
          <a:prstGeom prst="rect">
            <a:avLst/>
          </a:prstGeom>
          <a:noFill/>
        </p:spPr>
        <p:txBody>
          <a:bodyPr wrap="non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目標達成について</a:t>
            </a:r>
            <a:endParaRPr kumimoji="0" lang="en-US" altLang="ja-JP"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自己評価し報告</a:t>
            </a:r>
            <a:endParaRPr kumimoji="0" lang="en-US" altLang="ja-JP"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13" name="テキスト ボックス 112"/>
          <p:cNvSpPr txBox="1"/>
          <p:nvPr/>
        </p:nvSpPr>
        <p:spPr>
          <a:xfrm>
            <a:off x="320889" y="4319027"/>
            <a:ext cx="1107996" cy="461665"/>
          </a:xfrm>
          <a:prstGeom prst="rect">
            <a:avLst/>
          </a:prstGeom>
          <a:noFill/>
        </p:spPr>
        <p:txBody>
          <a:bodyPr wrap="squar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府事業の景観</a:t>
            </a:r>
            <a:endParaRPr kumimoji="0" lang="en-US" altLang="ja-JP"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配慮の底上げ</a:t>
            </a:r>
          </a:p>
        </p:txBody>
      </p:sp>
      <p:sp>
        <p:nvSpPr>
          <p:cNvPr id="8" name="テキスト ボックス 7"/>
          <p:cNvSpPr txBox="1"/>
          <p:nvPr/>
        </p:nvSpPr>
        <p:spPr>
          <a:xfrm>
            <a:off x="3358346" y="1462533"/>
            <a:ext cx="400110" cy="2286644"/>
          </a:xfrm>
          <a:prstGeom prst="rect">
            <a:avLst/>
          </a:prstGeom>
          <a:noFill/>
        </p:spPr>
        <p:txBody>
          <a:bodyPr vert="eaVert"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0" lang="ja-JP" altLang="en-US" sz="14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景観形成の目標等の設定</a:t>
            </a:r>
            <a:endPar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09" name="テキスト ボックス 108"/>
          <p:cNvSpPr txBox="1"/>
          <p:nvPr/>
        </p:nvSpPr>
        <p:spPr>
          <a:xfrm>
            <a:off x="7707196" y="1008473"/>
            <a:ext cx="1036659" cy="276999"/>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［担当課］</a:t>
            </a:r>
          </a:p>
        </p:txBody>
      </p:sp>
      <p:sp>
        <p:nvSpPr>
          <p:cNvPr id="127" name="テキスト ボックス 126"/>
          <p:cNvSpPr txBox="1"/>
          <p:nvPr/>
        </p:nvSpPr>
        <p:spPr>
          <a:xfrm>
            <a:off x="392226" y="923627"/>
            <a:ext cx="1036659" cy="276999"/>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［担当課］</a:t>
            </a:r>
          </a:p>
        </p:txBody>
      </p:sp>
      <p:sp>
        <p:nvSpPr>
          <p:cNvPr id="128" name="テキスト ボックス 127"/>
          <p:cNvSpPr txBox="1"/>
          <p:nvPr/>
        </p:nvSpPr>
        <p:spPr>
          <a:xfrm>
            <a:off x="7162196" y="4859159"/>
            <a:ext cx="1036659" cy="276999"/>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lang="ja-JP" altLang="en-US" sz="1200" kern="0" dirty="0">
                <a:solidFill>
                  <a:prstClr val="black"/>
                </a:solidFill>
                <a:latin typeface="BIZ UDPゴシック" panose="020B0400000000000000" pitchFamily="50" charset="-128"/>
                <a:ea typeface="BIZ UDPゴシック" panose="020B0400000000000000" pitchFamily="50" charset="-128"/>
              </a:rPr>
              <a:t>担当課</a:t>
            </a:r>
            <a:r>
              <a:rPr kumimoji="0" lang="ja-JP" altLang="en-US"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p>
        </p:txBody>
      </p:sp>
      <p:sp>
        <p:nvSpPr>
          <p:cNvPr id="129" name="テキスト ボックス 128"/>
          <p:cNvSpPr txBox="1"/>
          <p:nvPr/>
        </p:nvSpPr>
        <p:spPr>
          <a:xfrm>
            <a:off x="7819941" y="4860407"/>
            <a:ext cx="1036659" cy="276999"/>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lang="ja-JP" altLang="en-US" sz="1200" kern="0" dirty="0">
                <a:solidFill>
                  <a:prstClr val="black"/>
                </a:solidFill>
                <a:latin typeface="BIZ UDPゴシック" panose="020B0400000000000000" pitchFamily="50" charset="-128"/>
                <a:ea typeface="BIZ UDPゴシック" panose="020B0400000000000000" pitchFamily="50" charset="-128"/>
              </a:rPr>
              <a:t>事務局</a:t>
            </a:r>
            <a:r>
              <a:rPr kumimoji="0" lang="ja-JP" altLang="en-US"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p>
        </p:txBody>
      </p:sp>
      <p:sp>
        <p:nvSpPr>
          <p:cNvPr id="130" name="テキスト ボックス 129"/>
          <p:cNvSpPr txBox="1"/>
          <p:nvPr/>
        </p:nvSpPr>
        <p:spPr>
          <a:xfrm>
            <a:off x="2934681" y="4844603"/>
            <a:ext cx="1036659" cy="276999"/>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［事務局］</a:t>
            </a:r>
          </a:p>
        </p:txBody>
      </p:sp>
      <p:sp>
        <p:nvSpPr>
          <p:cNvPr id="138" name="テキスト ボックス 137"/>
          <p:cNvSpPr txBox="1"/>
          <p:nvPr/>
        </p:nvSpPr>
        <p:spPr>
          <a:xfrm>
            <a:off x="5019438" y="923086"/>
            <a:ext cx="1036659" cy="276999"/>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［担当課］</a:t>
            </a:r>
          </a:p>
        </p:txBody>
      </p:sp>
      <p:sp>
        <p:nvSpPr>
          <p:cNvPr id="144" name="正方形/長方形 143"/>
          <p:cNvSpPr/>
          <p:nvPr/>
        </p:nvSpPr>
        <p:spPr>
          <a:xfrm>
            <a:off x="123825" y="679736"/>
            <a:ext cx="1587898" cy="3420000"/>
          </a:xfrm>
          <a:prstGeom prst="rect">
            <a:avLst/>
          </a:prstGeom>
          <a:noFill/>
          <a:ln w="12700" cap="flat" cmpd="sng" algn="ctr">
            <a:solidFill>
              <a:srgbClr val="5B9BD5">
                <a:shade val="50000"/>
              </a:srgbClr>
            </a:solidFill>
            <a:prstDash val="sysDash"/>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77" name="スライド番号プレースホルダー 3"/>
          <p:cNvSpPr txBox="1">
            <a:spLocks/>
          </p:cNvSpPr>
          <p:nvPr/>
        </p:nvSpPr>
        <p:spPr>
          <a:xfrm>
            <a:off x="8831581" y="6498886"/>
            <a:ext cx="319774"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E6FF35A-1FEA-4590-8179-217228840B8D}" type="slidenum">
              <a:rPr kumimoji="1" lang="ja-JP" altLang="en-US" sz="1400" b="1" smtClean="0">
                <a:solidFill>
                  <a:prstClr val="black"/>
                </a:solidFill>
                <a:latin typeface="游ゴシック" panose="020B0400000000000000" pitchFamily="50" charset="-128"/>
                <a:ea typeface="游ゴシック" panose="020B0400000000000000" pitchFamily="50" charset="-128"/>
              </a:rPr>
              <a:pPr/>
              <a:t>3</a:t>
            </a:fld>
            <a:endParaRPr kumimoji="1" lang="ja-JP" altLang="en-US" sz="1400" b="1" dirty="0">
              <a:solidFill>
                <a:prstClr val="black"/>
              </a:solidFill>
              <a:latin typeface="游ゴシック" panose="020B0400000000000000" pitchFamily="50" charset="-128"/>
              <a:ea typeface="游ゴシック" panose="020B0400000000000000" pitchFamily="50" charset="-128"/>
            </a:endParaRPr>
          </a:p>
        </p:txBody>
      </p:sp>
      <p:sp>
        <p:nvSpPr>
          <p:cNvPr id="62" name="正方形/長方形 61">
            <a:extLst>
              <a:ext uri="{FF2B5EF4-FFF2-40B4-BE49-F238E27FC236}">
                <a16:creationId xmlns:a16="http://schemas.microsoft.com/office/drawing/2014/main" id="{F5AA2647-2AAE-4111-9A08-FD56130A9383}"/>
              </a:ext>
            </a:extLst>
          </p:cNvPr>
          <p:cNvSpPr/>
          <p:nvPr/>
        </p:nvSpPr>
        <p:spPr>
          <a:xfrm>
            <a:off x="0" y="-19878"/>
            <a:ext cx="9144000" cy="540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sz="2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　公共事業ＰＤＣＡサイクル制度の全体像</a:t>
            </a:r>
          </a:p>
        </p:txBody>
      </p:sp>
    </p:spTree>
    <p:extLst>
      <p:ext uri="{BB962C8B-B14F-4D97-AF65-F5344CB8AC3E}">
        <p14:creationId xmlns:p14="http://schemas.microsoft.com/office/powerpoint/2010/main" val="3452232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E8A9E317-230A-42C1-ACE7-D0D68F967D74}"/>
              </a:ext>
            </a:extLst>
          </p:cNvPr>
          <p:cNvSpPr/>
          <p:nvPr/>
        </p:nvSpPr>
        <p:spPr>
          <a:xfrm>
            <a:off x="0" y="-19878"/>
            <a:ext cx="9144000" cy="540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sz="2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　公共事業ＰＤＣＡサイクル制度、アドバイス部会の対象事業</a:t>
            </a:r>
          </a:p>
        </p:txBody>
      </p:sp>
      <p:sp>
        <p:nvSpPr>
          <p:cNvPr id="5" name="角丸四角形 4"/>
          <p:cNvSpPr/>
          <p:nvPr/>
        </p:nvSpPr>
        <p:spPr>
          <a:xfrm>
            <a:off x="258792" y="774173"/>
            <a:ext cx="8643668" cy="5702827"/>
          </a:xfrm>
          <a:prstGeom prst="roundRect">
            <a:avLst>
              <a:gd name="adj" fmla="val 2224"/>
            </a:avLst>
          </a:prstGeom>
          <a:noFill/>
          <a:ln w="12700" cap="flat" cmpd="sng" algn="ctr">
            <a:solidFill>
              <a:sysClr val="windowText" lastClr="000000"/>
            </a:solidFill>
            <a:prstDash val="solid"/>
            <a:miter lim="800000"/>
          </a:ln>
          <a:effectLst/>
        </p:spPr>
        <p:txBody>
          <a:bodyPr rot="0" spcFirstLastPara="0" vert="horz" wrap="square" lIns="65314" tIns="32657" rIns="65314" bIns="32657" numCol="1" spcCol="0" rtlCol="0" fromWordArt="0" anchor="t" anchorCtr="0" forceAA="0" compatLnSpc="1">
            <a:prstTxWarp prst="textNoShape">
              <a:avLst/>
            </a:prstTxWarp>
            <a:noAutofit/>
          </a:bodyPr>
          <a:lstStyle/>
          <a:p>
            <a:pPr defTabSz="653156">
              <a:defRPr/>
            </a:pPr>
            <a:r>
              <a:rPr kumimoji="0" lang="ja-JP" altLang="en-US" sz="2000" u="heavy" kern="1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公共事業ＰＤＣＡサイクル制度の対象事業</a:t>
            </a:r>
            <a:endParaRPr kumimoji="0" lang="ja-JP" altLang="en-US" sz="2000" u="heavy" kern="100" dirty="0">
              <a:solidFill>
                <a:sysClr val="window" lastClr="FFFFFF"/>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defTabSz="653156">
              <a:lnSpc>
                <a:spcPct val="150000"/>
              </a:lnSpc>
              <a:defRPr/>
            </a:pPr>
            <a:endParaRPr lang="en-US" altLang="ja-JP" sz="6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defTabSz="653156">
              <a:lnSpc>
                <a:spcPct val="150000"/>
              </a:lnSpc>
              <a:defRPr/>
            </a:pP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府</a:t>
            </a:r>
            <a:r>
              <a:rPr kumimoji="0"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住宅建築局発注事業について、以下のいずれかに該当する事業</a:t>
            </a:r>
          </a:p>
          <a:p>
            <a:pPr defTabSz="653156">
              <a:lnSpc>
                <a:spcPts val="2500"/>
              </a:lnSpc>
              <a:defRPr/>
            </a:pPr>
            <a:r>
              <a:rPr kumimoji="0" lang="ja-JP" altLang="en-US" sz="1600" kern="100" dirty="0">
                <a:latin typeface="BIZ UDPゴシック" panose="020B0400000000000000" pitchFamily="50" charset="-128"/>
                <a:ea typeface="BIZ UDPゴシック" panose="020B0400000000000000" pitchFamily="50" charset="-128"/>
                <a:cs typeface="Times New Roman" panose="02020603050405020304" pitchFamily="18" charset="0"/>
              </a:rPr>
              <a:t>（１）</a:t>
            </a:r>
            <a:r>
              <a:rPr kumimoji="0"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大阪府建設事業評価の評価対象となる事業</a:t>
            </a:r>
            <a:r>
              <a:rPr kumimoji="0" lang="ja-JP" altLang="en-US" sz="1600" kern="100" dirty="0">
                <a:latin typeface="BIZ UDPゴシック" panose="020B0400000000000000" pitchFamily="50" charset="-128"/>
                <a:ea typeface="BIZ UDPゴシック" panose="020B0400000000000000" pitchFamily="50" charset="-128"/>
                <a:cs typeface="Times New Roman" panose="02020603050405020304" pitchFamily="18" charset="0"/>
              </a:rPr>
              <a:t>（総事業費</a:t>
            </a:r>
            <a:r>
              <a:rPr kumimoji="0" lang="ja-JP" altLang="en-US" sz="1600" b="1" u="sng" kern="100" dirty="0">
                <a:latin typeface="BIZ UDPゴシック" panose="020B0400000000000000" pitchFamily="50" charset="-128"/>
                <a:ea typeface="BIZ UDPゴシック" panose="020B0400000000000000" pitchFamily="50" charset="-128"/>
                <a:cs typeface="Times New Roman" panose="02020603050405020304" pitchFamily="18" charset="0"/>
              </a:rPr>
              <a:t>１億円以上</a:t>
            </a:r>
            <a:r>
              <a:rPr kumimoji="0" lang="ja-JP" altLang="en-US" sz="1600" kern="1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a:t>
            </a:r>
            <a:endParaRPr lang="en-US" altLang="ja-JP" sz="1600" kern="1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marL="646570" lvl="1" indent="-189370" defTabSz="653156">
              <a:lnSpc>
                <a:spcPts val="2500"/>
              </a:lnSpc>
              <a:defRPr/>
            </a:pPr>
            <a:r>
              <a:rPr kumimoji="0" lang="en-US" altLang="ja-JP" sz="1400" kern="1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kumimoji="0" lang="ja-JP" altLang="en-US" sz="1400" kern="1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ただし、地下構造物の築造等、周辺景観への影響がない若しくは極めて小さい事業は対象外</a:t>
            </a:r>
            <a:endParaRPr lang="en-US" altLang="ja-JP" sz="1400" kern="1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marL="646570" lvl="1" indent="-189370" defTabSz="653156">
              <a:lnSpc>
                <a:spcPts val="2500"/>
              </a:lnSpc>
              <a:defRPr/>
            </a:pPr>
            <a:r>
              <a:rPr kumimoji="0" lang="en-US" altLang="ja-JP" sz="1400" kern="1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kumimoji="0" lang="ja-JP" altLang="en-US" sz="1400" kern="1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事業評価の対象外となる災害復旧に係る事業のうち、「本設</a:t>
            </a:r>
            <a:r>
              <a:rPr lang="ja-JP" altLang="en-US" sz="1400" kern="1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kumimoji="0" lang="ja-JP" altLang="en-US" sz="1400" kern="1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、「復興」などは対象</a:t>
            </a:r>
            <a:endParaRPr kumimoji="0" lang="en-US" altLang="ja-JP" sz="1400" kern="1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marL="318641" indent="-318641" defTabSz="653156">
              <a:lnSpc>
                <a:spcPts val="1000"/>
              </a:lnSpc>
              <a:defRPr/>
            </a:pPr>
            <a:endParaRPr kumimoji="0" lang="ja-JP" altLang="en-US" sz="1700" kern="1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defTabSz="653156">
              <a:lnSpc>
                <a:spcPts val="2500"/>
              </a:lnSpc>
              <a:defRPr/>
            </a:pPr>
            <a:r>
              <a:rPr kumimoji="0" lang="ja-JP" altLang="en-US" kern="1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（２）その他必要と認められる事業</a:t>
            </a:r>
            <a:endParaRPr lang="en-US" altLang="ja-JP" kern="1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defTabSz="653156">
              <a:defRPr/>
            </a:pPr>
            <a:endParaRPr lang="ja-JP" altLang="en-US" kern="1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defTabSz="653156">
              <a:defRPr/>
            </a:pPr>
            <a:endParaRPr lang="ja-JP" altLang="en-US" kern="100" dirty="0">
              <a:solidFill>
                <a:sysClr val="windowText" lastClr="000000"/>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defTabSz="653156">
              <a:defRPr/>
            </a:pPr>
            <a:endParaRPr kumimoji="0" lang="ja-JP" altLang="en-US" kern="1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 name="角丸四角形 1"/>
          <p:cNvSpPr/>
          <p:nvPr/>
        </p:nvSpPr>
        <p:spPr>
          <a:xfrm>
            <a:off x="504884" y="3594846"/>
            <a:ext cx="8201502" cy="2481757"/>
          </a:xfrm>
          <a:prstGeom prst="roundRect">
            <a:avLst>
              <a:gd name="adj" fmla="val 3418"/>
            </a:avLst>
          </a:prstGeom>
          <a:solidFill>
            <a:srgbClr val="FAD9C2"/>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437615" y="3672740"/>
            <a:ext cx="8172985" cy="2207207"/>
          </a:xfrm>
          <a:prstGeom prst="rect">
            <a:avLst/>
          </a:prstGeom>
          <a:noFill/>
        </p:spPr>
        <p:txBody>
          <a:bodyPr wrap="square" rtlCol="0">
            <a:spAutoFit/>
          </a:bodyPr>
          <a:lstStyle/>
          <a:p>
            <a:pPr defTabSz="653156">
              <a:lnSpc>
                <a:spcPct val="150000"/>
              </a:lnSpc>
              <a:defRPr/>
            </a:pPr>
            <a:r>
              <a:rPr lang="ja-JP" altLang="en-US" sz="2000" kern="1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2000" u="sng" kern="1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公共事業アドバイス部会の対象事業</a:t>
            </a:r>
            <a:endParaRPr lang="en-US" altLang="ja-JP" sz="2000" u="sng" kern="1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marL="177800" lvl="1" defTabSz="653156">
              <a:lnSpc>
                <a:spcPct val="150000"/>
              </a:lnSpc>
              <a:defRPr/>
            </a:pPr>
            <a:r>
              <a:rPr lang="ja-JP" altLang="en-US" kern="1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600" kern="1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大阪府建設事業評価の評価対象事業のうち、全体事業費</a:t>
            </a:r>
            <a:r>
              <a:rPr lang="en-US" altLang="ja-JP" sz="1600" u="sng" kern="1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10</a:t>
            </a:r>
            <a:r>
              <a:rPr lang="ja-JP" altLang="en-US" sz="1600" u="sng" kern="1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億円以上</a:t>
            </a:r>
            <a:r>
              <a:rPr lang="ja-JP" altLang="en-US" sz="1600" kern="1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と想定される事業</a:t>
            </a:r>
            <a:endParaRPr lang="en-US" altLang="ja-JP" sz="1600" kern="1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marL="449263" lvl="2" indent="-177800" defTabSz="653156">
              <a:lnSpc>
                <a:spcPct val="150000"/>
              </a:lnSpc>
              <a:defRPr/>
            </a:pPr>
            <a:r>
              <a:rPr kumimoji="1" lang="en-US" altLang="ja-JP" sz="1400" kern="1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kumimoji="1" lang="ja-JP" altLang="en-US" sz="1400" dirty="0">
                <a:latin typeface="BIZ UDPゴシック" panose="020B0400000000000000" pitchFamily="50" charset="-128"/>
                <a:ea typeface="BIZ UDPゴシック" panose="020B0400000000000000" pitchFamily="50" charset="-128"/>
              </a:rPr>
              <a:t>府営住宅建替事業については、大阪府景観計画区域内か否か等の立地や事業の進捗状況等を総合的に勘案して選定</a:t>
            </a:r>
            <a:endParaRPr kumimoji="1" lang="en-US" altLang="ja-JP" sz="1400" dirty="0">
              <a:latin typeface="BIZ UDPゴシック" panose="020B0400000000000000" pitchFamily="50" charset="-128"/>
              <a:ea typeface="BIZ UDPゴシック" panose="020B0400000000000000" pitchFamily="50" charset="-128"/>
            </a:endParaRPr>
          </a:p>
          <a:p>
            <a:pPr marL="449263" lvl="2" indent="-177800" defTabSz="653156">
              <a:lnSpc>
                <a:spcPct val="150000"/>
              </a:lnSpc>
              <a:defRPr/>
            </a:pPr>
            <a:r>
              <a:rPr kumimoji="1" lang="en-US" altLang="ja-JP" sz="1400" dirty="0">
                <a:latin typeface="BIZ UDPゴシック" panose="020B0400000000000000" pitchFamily="50" charset="-128"/>
                <a:ea typeface="BIZ UDPゴシック" panose="020B0400000000000000" pitchFamily="50" charset="-128"/>
              </a:rPr>
              <a:t>※</a:t>
            </a:r>
            <a:r>
              <a:rPr kumimoji="1" lang="ja-JP" altLang="en-US" sz="1400" dirty="0">
                <a:latin typeface="BIZ UDPゴシック" panose="020B0400000000000000" pitchFamily="50" charset="-128"/>
                <a:ea typeface="BIZ UDPゴシック" panose="020B0400000000000000" pitchFamily="50" charset="-128"/>
              </a:rPr>
              <a:t>部会対象事業以外でも、希望の申し出があった事業や景観形成上の影響が大きいと想定される事業については、部会に助言を求めることが可能</a:t>
            </a:r>
            <a:endParaRPr kumimoji="1" lang="en-US" altLang="ja-JP" sz="1400" dirty="0">
              <a:latin typeface="BIZ UDPゴシック" panose="020B0400000000000000" pitchFamily="50" charset="-128"/>
              <a:ea typeface="BIZ UDPゴシック" panose="020B0400000000000000" pitchFamily="50" charset="-128"/>
            </a:endParaRPr>
          </a:p>
        </p:txBody>
      </p:sp>
      <p:sp>
        <p:nvSpPr>
          <p:cNvPr id="4" name="二等辺三角形 3">
            <a:extLst>
              <a:ext uri="{FF2B5EF4-FFF2-40B4-BE49-F238E27FC236}">
                <a16:creationId xmlns:a16="http://schemas.microsoft.com/office/drawing/2014/main" id="{AD916893-0C6F-4726-8921-64556D7DF61E}"/>
              </a:ext>
            </a:extLst>
          </p:cNvPr>
          <p:cNvSpPr/>
          <p:nvPr/>
        </p:nvSpPr>
        <p:spPr>
          <a:xfrm flipV="1">
            <a:off x="3699163" y="3240880"/>
            <a:ext cx="1529542" cy="251463"/>
          </a:xfrm>
          <a:prstGeom prst="triangle">
            <a:avLst/>
          </a:prstGeom>
          <a:solidFill>
            <a:schemeClr val="bg1">
              <a:lumMod val="8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スライド番号プレースホルダー 3">
            <a:extLst>
              <a:ext uri="{FF2B5EF4-FFF2-40B4-BE49-F238E27FC236}">
                <a16:creationId xmlns:a16="http://schemas.microsoft.com/office/drawing/2014/main" id="{90C0F54F-B0C4-489F-8E6B-2C7892DE5BD1}"/>
              </a:ext>
            </a:extLst>
          </p:cNvPr>
          <p:cNvSpPr txBox="1">
            <a:spLocks/>
          </p:cNvSpPr>
          <p:nvPr/>
        </p:nvSpPr>
        <p:spPr>
          <a:xfrm>
            <a:off x="8831581" y="6498886"/>
            <a:ext cx="319774"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E6FF35A-1FEA-4590-8179-217228840B8D}" type="slidenum">
              <a:rPr kumimoji="1" lang="ja-JP" altLang="en-US" sz="1400" b="1" smtClean="0">
                <a:solidFill>
                  <a:prstClr val="black"/>
                </a:solidFill>
                <a:latin typeface="游ゴシック" panose="020B0400000000000000" pitchFamily="50" charset="-128"/>
                <a:ea typeface="游ゴシック" panose="020B0400000000000000" pitchFamily="50" charset="-128"/>
              </a:rPr>
              <a:pPr/>
              <a:t>4</a:t>
            </a:fld>
            <a:endParaRPr kumimoji="1" lang="ja-JP" altLang="en-US" sz="1400" b="1" dirty="0">
              <a:solidFill>
                <a:prstClr val="black"/>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710822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正方形/長方形 40">
            <a:extLst>
              <a:ext uri="{FF2B5EF4-FFF2-40B4-BE49-F238E27FC236}">
                <a16:creationId xmlns:a16="http://schemas.microsoft.com/office/drawing/2014/main" id="{394C76E2-6E36-4BFD-A40F-8F2CFA98C769}"/>
              </a:ext>
            </a:extLst>
          </p:cNvPr>
          <p:cNvSpPr/>
          <p:nvPr/>
        </p:nvSpPr>
        <p:spPr>
          <a:xfrm>
            <a:off x="0" y="-19878"/>
            <a:ext cx="9144000" cy="540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sz="2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　「景観形成の目標等の設定」の基本的な進め方</a:t>
            </a:r>
          </a:p>
        </p:txBody>
      </p:sp>
      <p:sp>
        <p:nvSpPr>
          <p:cNvPr id="46" name="正方形/長方形 45"/>
          <p:cNvSpPr/>
          <p:nvPr/>
        </p:nvSpPr>
        <p:spPr>
          <a:xfrm>
            <a:off x="319655" y="4127917"/>
            <a:ext cx="2425511" cy="122804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39" name="正方形/長方形 38"/>
          <p:cNvSpPr/>
          <p:nvPr/>
        </p:nvSpPr>
        <p:spPr>
          <a:xfrm>
            <a:off x="319655" y="2620641"/>
            <a:ext cx="2425511" cy="122804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3" name="正方形/長方形 2"/>
          <p:cNvSpPr/>
          <p:nvPr/>
        </p:nvSpPr>
        <p:spPr>
          <a:xfrm>
            <a:off x="319655" y="1167143"/>
            <a:ext cx="2425511" cy="117184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2" name="曲折矢印 1"/>
          <p:cNvSpPr/>
          <p:nvPr/>
        </p:nvSpPr>
        <p:spPr>
          <a:xfrm rot="10800000">
            <a:off x="5774921" y="5349946"/>
            <a:ext cx="1836803" cy="1010185"/>
          </a:xfrm>
          <a:prstGeom prst="bentArrow">
            <a:avLst>
              <a:gd name="adj1" fmla="val 25000"/>
              <a:gd name="adj2" fmla="val 21175"/>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42" name="正方形/長方形 41"/>
          <p:cNvSpPr/>
          <p:nvPr/>
        </p:nvSpPr>
        <p:spPr>
          <a:xfrm>
            <a:off x="6359578" y="4107987"/>
            <a:ext cx="2523159" cy="124195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15" name="テキスト ボックス 14"/>
          <p:cNvSpPr txBox="1"/>
          <p:nvPr/>
        </p:nvSpPr>
        <p:spPr>
          <a:xfrm>
            <a:off x="304888" y="4174647"/>
            <a:ext cx="2520959" cy="1202893"/>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1" lang="ja-JP" altLang="en-US" sz="18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実施設計段階</a:t>
            </a:r>
            <a:endParaRPr kumimoji="1" lang="en-US" altLang="ja-JP" sz="18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457200" rtl="0" eaLnBrk="1" fontAlgn="auto" latinLnBrk="0" hangingPunct="1">
              <a:lnSpc>
                <a:spcPts val="5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457200" rtl="0" eaLnBrk="1" fontAlgn="auto" latinLnBrk="0" hangingPunct="1">
              <a:lnSpc>
                <a:spcPts val="1800"/>
              </a:lnSpc>
              <a:spcBef>
                <a:spcPts val="0"/>
              </a:spcBef>
              <a:spcAft>
                <a:spcPts val="0"/>
              </a:spcAft>
              <a:buClrTx/>
              <a:buSzTx/>
              <a:buFontTx/>
              <a:buNone/>
              <a:tabLst/>
              <a:defRPr/>
            </a:pPr>
            <a:r>
              <a:rPr kumimoji="1" lang="ja-JP" altLang="en-US" sz="1600" dirty="0">
                <a:solidFill>
                  <a:prstClr val="black"/>
                </a:solidFill>
                <a:latin typeface="BIZ UDPゴシック" panose="020B0400000000000000" pitchFamily="50" charset="-128"/>
                <a:ea typeface="BIZ UDPゴシック" panose="020B0400000000000000" pitchFamily="50" charset="-128"/>
              </a:rPr>
              <a:t>設計委託の契約締結後、設計業者との事前調整が済んだタイミング</a:t>
            </a:r>
            <a:endParaRPr kumimoji="1" lang="en-US" altLang="ja-JP"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2" name="テキスト ボックス 11"/>
          <p:cNvSpPr txBox="1"/>
          <p:nvPr/>
        </p:nvSpPr>
        <p:spPr>
          <a:xfrm>
            <a:off x="2772061" y="2836009"/>
            <a:ext cx="3231077" cy="830997"/>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前回のアドバイスへの対応状況、</a:t>
            </a:r>
            <a:endParaRPr kumimoji="1" lang="en-US" altLang="ja-JP"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dirty="0">
                <a:solidFill>
                  <a:prstClr val="black"/>
                </a:solidFill>
                <a:latin typeface="BIZ UDPゴシック" panose="020B0400000000000000" pitchFamily="50" charset="-128"/>
                <a:ea typeface="BIZ UDPゴシック" panose="020B0400000000000000" pitchFamily="50" charset="-128"/>
              </a:rPr>
              <a:t>実施設計の発注に向けた景観面での条件設定</a:t>
            </a:r>
            <a:endParaRPr kumimoji="1" lang="en-US" altLang="ja-JP"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4" name="テキスト ボックス 13"/>
          <p:cNvSpPr txBox="1"/>
          <p:nvPr/>
        </p:nvSpPr>
        <p:spPr>
          <a:xfrm>
            <a:off x="319655" y="2659420"/>
            <a:ext cx="2328461" cy="1241365"/>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1" lang="ja-JP" altLang="en-US" sz="18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基本設計段階</a:t>
            </a:r>
            <a:endParaRPr kumimoji="1" lang="en-US" altLang="ja-JP" sz="18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457200" rtl="0" eaLnBrk="1" fontAlgn="auto" latinLnBrk="0" hangingPunct="1">
              <a:lnSpc>
                <a:spcPts val="5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457200" rtl="0" eaLnBrk="1" fontAlgn="auto" latinLnBrk="0" hangingPunct="1">
              <a:lnSpc>
                <a:spcPts val="1800"/>
              </a:lnSpc>
              <a:spcBef>
                <a:spcPts val="0"/>
              </a:spcBef>
              <a:spcAft>
                <a:spcPts val="0"/>
              </a:spcAft>
              <a:buClrTx/>
              <a:buSzTx/>
              <a:buFontTx/>
              <a:buNone/>
              <a:tabLst/>
              <a:defRPr/>
            </a:pPr>
            <a:r>
              <a:rPr kumimoji="1" lang="ja-JP" altLang="en-US" sz="1600" dirty="0">
                <a:solidFill>
                  <a:prstClr val="black"/>
                </a:solidFill>
                <a:latin typeface="BIZ UDPゴシック" panose="020B0400000000000000" pitchFamily="50" charset="-128"/>
                <a:ea typeface="BIZ UDPゴシック" panose="020B0400000000000000" pitchFamily="50" charset="-128"/>
              </a:rPr>
              <a:t>設計委託の契約締結後、設計業者との事前調整が済んだタイミング</a:t>
            </a:r>
            <a:endParaRPr kumimoji="1" lang="en-US" altLang="ja-JP"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31" name="正方形/長方形 30"/>
          <p:cNvSpPr/>
          <p:nvPr/>
        </p:nvSpPr>
        <p:spPr>
          <a:xfrm>
            <a:off x="319656" y="2624683"/>
            <a:ext cx="5656587" cy="1224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10" name="テキスト ボックス 9"/>
          <p:cNvSpPr txBox="1"/>
          <p:nvPr/>
        </p:nvSpPr>
        <p:spPr>
          <a:xfrm>
            <a:off x="2740203" y="1435897"/>
            <a:ext cx="3294791" cy="584775"/>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基本設計の発注に向けた景観面での条件設定、配置計画・ボリューム</a:t>
            </a:r>
            <a:endParaRPr kumimoji="1" lang="en-US" altLang="ja-JP"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3" name="テキスト ボックス 12"/>
          <p:cNvSpPr txBox="1"/>
          <p:nvPr/>
        </p:nvSpPr>
        <p:spPr>
          <a:xfrm>
            <a:off x="319655" y="1288917"/>
            <a:ext cx="2506192" cy="1020792"/>
          </a:xfrm>
          <a:prstGeom prst="rect">
            <a:avLst/>
          </a:prstGeom>
          <a:noFill/>
          <a:ln>
            <a:noFill/>
          </a:ln>
        </p:spPr>
        <p:txBody>
          <a:bodyPr wrap="square" rtlCol="0">
            <a:spAutoFit/>
          </a:bodyPr>
          <a:lstStyle/>
          <a:p>
            <a:pPr marL="0" marR="0" lvl="0" indent="0" algn="l" defTabSz="457200" rtl="0" eaLnBrk="1" fontAlgn="auto" latinLnBrk="0" hangingPunct="1">
              <a:lnSpc>
                <a:spcPts val="1400"/>
              </a:lnSpc>
              <a:spcBef>
                <a:spcPts val="0"/>
              </a:spcBef>
              <a:spcAft>
                <a:spcPts val="600"/>
              </a:spcAft>
              <a:buClrTx/>
              <a:buSzTx/>
              <a:buFontTx/>
              <a:buNone/>
              <a:tabLst/>
              <a:defRPr/>
            </a:pPr>
            <a:r>
              <a:rPr kumimoji="1" lang="ja-JP" altLang="en-US" sz="18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基本計画段階</a:t>
            </a:r>
          </a:p>
          <a:p>
            <a:pPr marL="0" marR="0" lvl="0" indent="0" algn="l" defTabSz="457200" rtl="0" eaLnBrk="1" fontAlgn="auto" latinLnBrk="0" hangingPunct="1">
              <a:lnSpc>
                <a:spcPts val="14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ゾーニング、　配置計画等</a:t>
            </a:r>
            <a:endParaRPr kumimoji="1" lang="en-US" altLang="ja-JP"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を行うタイミング</a:t>
            </a:r>
            <a:endParaRPr kumimoji="1" lang="en-US" altLang="ja-JP"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25" name="テキスト ボックス 24"/>
          <p:cNvSpPr txBox="1"/>
          <p:nvPr/>
        </p:nvSpPr>
        <p:spPr>
          <a:xfrm>
            <a:off x="6520810" y="1555626"/>
            <a:ext cx="2181827" cy="338554"/>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目標設定シートの作成</a:t>
            </a:r>
            <a:endParaRPr kumimoji="1" lang="en-US" altLang="ja-JP" sz="16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26" name="テキスト ボックス 25"/>
          <p:cNvSpPr txBox="1"/>
          <p:nvPr/>
        </p:nvSpPr>
        <p:spPr>
          <a:xfrm>
            <a:off x="319656" y="650157"/>
            <a:ext cx="2425509" cy="369332"/>
          </a:xfrm>
          <a:prstGeom prst="rect">
            <a:avLst/>
          </a:prstGeom>
          <a:solidFill>
            <a:schemeClr val="bg1"/>
          </a:solidFill>
          <a:ln>
            <a:solidFill>
              <a:schemeClr val="tx2"/>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タイミング</a:t>
            </a:r>
          </a:p>
        </p:txBody>
      </p:sp>
      <p:sp>
        <p:nvSpPr>
          <p:cNvPr id="28" name="テキスト ボックス 27"/>
          <p:cNvSpPr txBox="1"/>
          <p:nvPr/>
        </p:nvSpPr>
        <p:spPr>
          <a:xfrm>
            <a:off x="2745167" y="650158"/>
            <a:ext cx="3217263" cy="369332"/>
          </a:xfrm>
          <a:prstGeom prst="rect">
            <a:avLst/>
          </a:prstGeom>
          <a:solidFill>
            <a:schemeClr val="bg1"/>
          </a:solidFill>
          <a:ln>
            <a:solidFill>
              <a:schemeClr val="tx2"/>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b="1" dirty="0">
                <a:solidFill>
                  <a:prstClr val="black"/>
                </a:solidFill>
                <a:latin typeface="BIZ UDPゴシック" panose="020B0400000000000000" pitchFamily="50" charset="-128"/>
                <a:ea typeface="BIZ UDPゴシック" panose="020B0400000000000000" pitchFamily="50" charset="-128"/>
              </a:rPr>
              <a:t>（アドバイス部会での視点）</a:t>
            </a:r>
            <a:endPar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29" name="テキスト ボックス 28"/>
          <p:cNvSpPr txBox="1"/>
          <p:nvPr/>
        </p:nvSpPr>
        <p:spPr>
          <a:xfrm>
            <a:off x="6359579" y="650157"/>
            <a:ext cx="2523159" cy="369332"/>
          </a:xfrm>
          <a:prstGeom prst="rect">
            <a:avLst/>
          </a:prstGeom>
          <a:solidFill>
            <a:schemeClr val="bg1"/>
          </a:solidFill>
          <a:ln>
            <a:solidFill>
              <a:schemeClr val="tx2"/>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アウトプット</a:t>
            </a:r>
          </a:p>
        </p:txBody>
      </p:sp>
      <p:sp>
        <p:nvSpPr>
          <p:cNvPr id="30" name="正方形/長方形 29"/>
          <p:cNvSpPr/>
          <p:nvPr/>
        </p:nvSpPr>
        <p:spPr>
          <a:xfrm>
            <a:off x="319656" y="1167141"/>
            <a:ext cx="5656587" cy="116170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37" name="右矢印 36"/>
          <p:cNvSpPr/>
          <p:nvPr/>
        </p:nvSpPr>
        <p:spPr>
          <a:xfrm>
            <a:off x="5991975" y="1307861"/>
            <a:ext cx="340709" cy="874375"/>
          </a:xfrm>
          <a:prstGeom prst="rightArrow">
            <a:avLst>
              <a:gd name="adj1" fmla="val 65977"/>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38" name="右矢印 37"/>
          <p:cNvSpPr/>
          <p:nvPr/>
        </p:nvSpPr>
        <p:spPr>
          <a:xfrm>
            <a:off x="5991975" y="2697499"/>
            <a:ext cx="340709" cy="874375"/>
          </a:xfrm>
          <a:prstGeom prst="rightArrow">
            <a:avLst>
              <a:gd name="adj1" fmla="val 65977"/>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36" name="右矢印 35"/>
          <p:cNvSpPr/>
          <p:nvPr/>
        </p:nvSpPr>
        <p:spPr>
          <a:xfrm>
            <a:off x="5991975" y="4227030"/>
            <a:ext cx="340709" cy="874375"/>
          </a:xfrm>
          <a:prstGeom prst="rightArrow">
            <a:avLst>
              <a:gd name="adj1" fmla="val 65977"/>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40" name="正方形/長方形 39"/>
          <p:cNvSpPr/>
          <p:nvPr/>
        </p:nvSpPr>
        <p:spPr>
          <a:xfrm>
            <a:off x="6359579" y="1167148"/>
            <a:ext cx="2523159" cy="116170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43" name="テキスト ボックス 42"/>
          <p:cNvSpPr txBox="1"/>
          <p:nvPr/>
        </p:nvSpPr>
        <p:spPr>
          <a:xfrm>
            <a:off x="6325217" y="2802326"/>
            <a:ext cx="2680897" cy="830997"/>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6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目標設定シートの修正</a:t>
            </a:r>
            <a:endParaRPr kumimoji="1" lang="en-US" altLang="ja-JP" sz="16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6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景観アドバイス対応シート</a:t>
            </a:r>
            <a:endParaRPr kumimoji="1" lang="en-US" altLang="ja-JP" sz="16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dirty="0">
                <a:solidFill>
                  <a:prstClr val="black"/>
                </a:solidFill>
                <a:latin typeface="BIZ UDPゴシック" panose="020B0400000000000000" pitchFamily="50" charset="-128"/>
                <a:ea typeface="BIZ UDPゴシック" panose="020B0400000000000000" pitchFamily="50" charset="-128"/>
              </a:rPr>
              <a:t>　</a:t>
            </a:r>
            <a:r>
              <a:rPr kumimoji="1" lang="ja-JP" altLang="en-US" sz="1600" b="1" u="sng" dirty="0">
                <a:solidFill>
                  <a:prstClr val="black"/>
                </a:solidFill>
                <a:latin typeface="BIZ UDPゴシック" panose="020B0400000000000000" pitchFamily="50" charset="-128"/>
                <a:ea typeface="BIZ UDPゴシック" panose="020B0400000000000000" pitchFamily="50" charset="-128"/>
              </a:rPr>
              <a:t>の作成</a:t>
            </a:r>
            <a:endParaRPr kumimoji="1" lang="en-US" altLang="ja-JP" sz="16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44" name="正方形/長方形 43"/>
          <p:cNvSpPr/>
          <p:nvPr/>
        </p:nvSpPr>
        <p:spPr>
          <a:xfrm>
            <a:off x="6359579" y="2615052"/>
            <a:ext cx="2523159" cy="121055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32" name="正方形/長方形 31"/>
          <p:cNvSpPr/>
          <p:nvPr/>
        </p:nvSpPr>
        <p:spPr>
          <a:xfrm>
            <a:off x="319657" y="4128068"/>
            <a:ext cx="5656587" cy="1224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34" name="テキスト ボックス 33"/>
          <p:cNvSpPr txBox="1"/>
          <p:nvPr/>
        </p:nvSpPr>
        <p:spPr>
          <a:xfrm>
            <a:off x="2810597" y="4447680"/>
            <a:ext cx="3100216" cy="584775"/>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前回のアドバイスへの対応状況、外壁や屋根等の表面仕上げ 等</a:t>
            </a:r>
            <a:endParaRPr kumimoji="1" lang="en-US" altLang="ja-JP"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48" name="二等辺三角形 47"/>
          <p:cNvSpPr/>
          <p:nvPr/>
        </p:nvSpPr>
        <p:spPr>
          <a:xfrm rot="10800000">
            <a:off x="948033" y="2428985"/>
            <a:ext cx="1021287" cy="134451"/>
          </a:xfrm>
          <a:prstGeom prst="triangl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49" name="二等辺三角形 48"/>
          <p:cNvSpPr/>
          <p:nvPr/>
        </p:nvSpPr>
        <p:spPr>
          <a:xfrm rot="10800000">
            <a:off x="948033" y="3935069"/>
            <a:ext cx="1021287" cy="134451"/>
          </a:xfrm>
          <a:prstGeom prst="triangl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50" name="テキスト ボックス 49"/>
          <p:cNvSpPr txBox="1"/>
          <p:nvPr/>
        </p:nvSpPr>
        <p:spPr>
          <a:xfrm>
            <a:off x="796582" y="5662257"/>
            <a:ext cx="4846244" cy="938719"/>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目標設定シートの確認（事務局）</a:t>
            </a:r>
            <a:endParaRPr kumimoji="1" lang="en-US" altLang="ja-JP" sz="18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457200" rtl="0" eaLnBrk="1" fontAlgn="auto" latinLnBrk="0" hangingPunct="1">
              <a:lnSpc>
                <a:spcPct val="100000"/>
              </a:lnSpc>
              <a:spcBef>
                <a:spcPts val="6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目標設定シートが計画地の現状及び「大阪府公共事業景観形成指針」に沿ったものかを確認</a:t>
            </a:r>
          </a:p>
        </p:txBody>
      </p:sp>
      <p:sp>
        <p:nvSpPr>
          <p:cNvPr id="51" name="正方形/長方形 50"/>
          <p:cNvSpPr/>
          <p:nvPr/>
        </p:nvSpPr>
        <p:spPr>
          <a:xfrm>
            <a:off x="703887" y="5653925"/>
            <a:ext cx="5000792" cy="94220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33" name="テキスト ボックス 32"/>
          <p:cNvSpPr txBox="1"/>
          <p:nvPr/>
        </p:nvSpPr>
        <p:spPr>
          <a:xfrm>
            <a:off x="6325216" y="4319822"/>
            <a:ext cx="2680897" cy="830997"/>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dirty="0">
                <a:solidFill>
                  <a:prstClr val="black"/>
                </a:solidFill>
                <a:latin typeface="BIZ UDPゴシック" panose="020B0400000000000000" pitchFamily="50" charset="-128"/>
                <a:ea typeface="BIZ UDPゴシック" panose="020B0400000000000000" pitchFamily="50" charset="-128"/>
              </a:rPr>
              <a:t>・</a:t>
            </a:r>
            <a:r>
              <a:rPr kumimoji="1" lang="ja-JP" altLang="en-US" sz="16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目標設定シートの再修正</a:t>
            </a:r>
            <a:endParaRPr kumimoji="1" lang="en-US" altLang="ja-JP" sz="16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6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景観アドバイス対応シート</a:t>
            </a:r>
            <a:endParaRPr kumimoji="1" lang="en-US" altLang="ja-JP" sz="16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6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の作成</a:t>
            </a:r>
            <a:endParaRPr kumimoji="1" lang="en-US" altLang="ja-JP" sz="16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35" name="スライド番号プレースホルダー 3">
            <a:extLst>
              <a:ext uri="{FF2B5EF4-FFF2-40B4-BE49-F238E27FC236}">
                <a16:creationId xmlns:a16="http://schemas.microsoft.com/office/drawing/2014/main" id="{C9936A0D-3900-4AD1-B821-0D78BE5A65C7}"/>
              </a:ext>
            </a:extLst>
          </p:cNvPr>
          <p:cNvSpPr txBox="1">
            <a:spLocks/>
          </p:cNvSpPr>
          <p:nvPr/>
        </p:nvSpPr>
        <p:spPr>
          <a:xfrm>
            <a:off x="8831581" y="6498886"/>
            <a:ext cx="319774"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E6FF35A-1FEA-4590-8179-217228840B8D}" type="slidenum">
              <a:rPr kumimoji="1" lang="ja-JP" altLang="en-US" sz="1400" b="1" smtClean="0">
                <a:solidFill>
                  <a:prstClr val="black"/>
                </a:solidFill>
                <a:latin typeface="游ゴシック" panose="020B0400000000000000" pitchFamily="50" charset="-128"/>
                <a:ea typeface="游ゴシック" panose="020B0400000000000000" pitchFamily="50" charset="-128"/>
              </a:rPr>
              <a:pPr/>
              <a:t>5</a:t>
            </a:fld>
            <a:endParaRPr kumimoji="1" lang="ja-JP" altLang="en-US" sz="1400" b="1" dirty="0">
              <a:solidFill>
                <a:prstClr val="black"/>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6495169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0B723451-8531-4779-B226-33BE2EAD7F14}"/>
              </a:ext>
            </a:extLst>
          </p:cNvPr>
          <p:cNvSpPr/>
          <p:nvPr/>
        </p:nvSpPr>
        <p:spPr>
          <a:xfrm>
            <a:off x="0" y="-19878"/>
            <a:ext cx="9144000" cy="540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sz="2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　公共事業アドバイス部会　実施状況</a:t>
            </a:r>
          </a:p>
        </p:txBody>
      </p:sp>
      <p:sp>
        <p:nvSpPr>
          <p:cNvPr id="7" name="テキスト ボックス 6"/>
          <p:cNvSpPr txBox="1"/>
          <p:nvPr/>
        </p:nvSpPr>
        <p:spPr>
          <a:xfrm>
            <a:off x="499311" y="1005054"/>
            <a:ext cx="8145378" cy="2560829"/>
          </a:xfrm>
          <a:prstGeom prst="rect">
            <a:avLst/>
          </a:prstGeom>
          <a:noFill/>
          <a:ln w="38100">
            <a:solidFill>
              <a:schemeClr val="tx1"/>
            </a:solidFill>
          </a:ln>
        </p:spPr>
        <p:txBody>
          <a:bodyPr wrap="square" rtlCol="0">
            <a:spAutoFit/>
          </a:bodyPr>
          <a:lstStyle/>
          <a:p>
            <a:pPr marL="0" marR="0" lvl="0" indent="0" defTabSz="457200" rtl="0" eaLnBrk="1" fontAlgn="auto" latinLnBrk="0" hangingPunct="1">
              <a:lnSpc>
                <a:spcPct val="150000"/>
              </a:lnSpc>
              <a:spcBef>
                <a:spcPts val="0"/>
              </a:spcBef>
              <a:spcAft>
                <a:spcPts val="0"/>
              </a:spcAft>
              <a:buClrTx/>
              <a:buSzTx/>
              <a:buFontTx/>
              <a:buNone/>
              <a:tabLst/>
              <a:defRPr/>
            </a:pPr>
            <a:r>
              <a:rPr kumimoji="1" lang="ja-JP" altLang="en-US" sz="2000" b="1" dirty="0">
                <a:solidFill>
                  <a:prstClr val="black"/>
                </a:solidFill>
                <a:latin typeface="BIZ UDPゴシック" panose="020B0400000000000000" pitchFamily="50" charset="-128"/>
                <a:ea typeface="BIZ UDPゴシック" panose="020B0400000000000000" pitchFamily="50" charset="-128"/>
              </a:rPr>
              <a:t>■ 前回の景観審議会（令和</a:t>
            </a:r>
            <a:r>
              <a:rPr kumimoji="1" lang="en-US" altLang="ja-JP" sz="2000" b="1" dirty="0">
                <a:solidFill>
                  <a:prstClr val="black"/>
                </a:solidFill>
                <a:latin typeface="BIZ UDPゴシック" panose="020B0400000000000000" pitchFamily="50" charset="-128"/>
                <a:ea typeface="BIZ UDPゴシック" panose="020B0400000000000000" pitchFamily="50" charset="-128"/>
              </a:rPr>
              <a:t>6</a:t>
            </a:r>
            <a:r>
              <a:rPr kumimoji="1" lang="ja-JP" altLang="en-US" sz="2000" b="1" dirty="0">
                <a:solidFill>
                  <a:prstClr val="black"/>
                </a:solidFill>
                <a:latin typeface="BIZ UDPゴシック" panose="020B0400000000000000" pitchFamily="50" charset="-128"/>
                <a:ea typeface="BIZ UDPゴシック" panose="020B0400000000000000" pitchFamily="50" charset="-128"/>
              </a:rPr>
              <a:t>年</a:t>
            </a:r>
            <a:r>
              <a:rPr kumimoji="1" lang="en-US" altLang="ja-JP" sz="2000" b="1" dirty="0">
                <a:solidFill>
                  <a:prstClr val="black"/>
                </a:solidFill>
                <a:latin typeface="BIZ UDPゴシック" panose="020B0400000000000000" pitchFamily="50" charset="-128"/>
                <a:ea typeface="BIZ UDPゴシック" panose="020B0400000000000000" pitchFamily="50" charset="-128"/>
              </a:rPr>
              <a:t>3</a:t>
            </a:r>
            <a:r>
              <a:rPr kumimoji="1" lang="ja-JP" altLang="en-US" sz="2000" b="1" dirty="0">
                <a:solidFill>
                  <a:prstClr val="black"/>
                </a:solidFill>
                <a:latin typeface="BIZ UDPゴシック" panose="020B0400000000000000" pitchFamily="50" charset="-128"/>
                <a:ea typeface="BIZ UDPゴシック" panose="020B0400000000000000" pitchFamily="50" charset="-128"/>
              </a:rPr>
              <a:t>月）以降に実施したアドバイス部会</a:t>
            </a:r>
            <a:endParaRPr kumimoji="1" lang="en-US" altLang="ja-JP" sz="2000" b="1" dirty="0">
              <a:solidFill>
                <a:prstClr val="black"/>
              </a:solidFill>
              <a:latin typeface="BIZ UDPゴシック" panose="020B0400000000000000" pitchFamily="50" charset="-128"/>
              <a:ea typeface="BIZ UDPゴシック" panose="020B0400000000000000" pitchFamily="50" charset="-128"/>
            </a:endParaRPr>
          </a:p>
          <a:p>
            <a:pPr marL="0" marR="0" lvl="0" indent="0" defTabSz="457200" rtl="0" eaLnBrk="1" fontAlgn="auto" latinLnBrk="0" hangingPunct="1">
              <a:lnSpc>
                <a:spcPct val="150000"/>
              </a:lnSpc>
              <a:spcBef>
                <a:spcPts val="0"/>
              </a:spcBef>
              <a:spcAft>
                <a:spcPts val="0"/>
              </a:spcAft>
              <a:buClrTx/>
              <a:buSzTx/>
              <a:buFontTx/>
              <a:buNone/>
              <a:tabLst/>
              <a:defRPr/>
            </a:pPr>
            <a:endParaRPr kumimoji="1" lang="en-US" altLang="ja-JP" dirty="0">
              <a:solidFill>
                <a:prstClr val="black"/>
              </a:solidFill>
              <a:latin typeface="BIZ UDPゴシック" panose="020B0400000000000000" pitchFamily="50" charset="-128"/>
              <a:ea typeface="BIZ UDPゴシック" panose="020B0400000000000000" pitchFamily="50" charset="-128"/>
            </a:endParaRPr>
          </a:p>
          <a:p>
            <a:pPr marL="0" marR="0" lvl="0" indent="0" defTabSz="457200" rtl="0" eaLnBrk="1" fontAlgn="auto" latinLnBrk="0" hangingPunct="1">
              <a:lnSpc>
                <a:spcPct val="150000"/>
              </a:lnSpc>
              <a:spcBef>
                <a:spcPts val="0"/>
              </a:spcBef>
              <a:spcAft>
                <a:spcPts val="0"/>
              </a:spcAft>
              <a:buClrTx/>
              <a:buSzTx/>
              <a:buFontTx/>
              <a:buNone/>
              <a:tabLst/>
              <a:defRPr/>
            </a:pPr>
            <a:r>
              <a:rPr kumimoji="1" lang="ja-JP" altLang="en-US" dirty="0">
                <a:solidFill>
                  <a:prstClr val="black"/>
                </a:solidFill>
                <a:latin typeface="BIZ UDPゴシック" panose="020B0400000000000000" pitchFamily="50" charset="-128"/>
                <a:ea typeface="BIZ UDPゴシック" panose="020B0400000000000000" pitchFamily="50" charset="-128"/>
              </a:rPr>
              <a:t>　 </a:t>
            </a:r>
            <a:r>
              <a:rPr kumimoji="1" lang="en-US" altLang="ja-JP" dirty="0">
                <a:solidFill>
                  <a:prstClr val="black"/>
                </a:solidFill>
                <a:latin typeface="BIZ UDPゴシック" panose="020B0400000000000000" pitchFamily="50" charset="-128"/>
                <a:ea typeface="BIZ UDPゴシック" panose="020B0400000000000000" pitchFamily="50" charset="-128"/>
              </a:rPr>
              <a:t>[</a:t>
            </a:r>
            <a:r>
              <a:rPr kumimoji="1" lang="ja-JP" altLang="en-US" dirty="0">
                <a:solidFill>
                  <a:prstClr val="black"/>
                </a:solidFill>
                <a:latin typeface="BIZ UDPゴシック" panose="020B0400000000000000" pitchFamily="50" charset="-128"/>
                <a:ea typeface="BIZ UDPゴシック" panose="020B0400000000000000" pitchFamily="50" charset="-128"/>
              </a:rPr>
              <a:t>令和６年度</a:t>
            </a:r>
            <a:r>
              <a:rPr kumimoji="1" lang="en-US" altLang="ja-JP" dirty="0">
                <a:solidFill>
                  <a:prstClr val="black"/>
                </a:solidFill>
                <a:latin typeface="BIZ UDPゴシック" panose="020B0400000000000000" pitchFamily="50" charset="-128"/>
                <a:ea typeface="BIZ UDPゴシック" panose="020B0400000000000000" pitchFamily="50" charset="-128"/>
              </a:rPr>
              <a:t>]</a:t>
            </a:r>
          </a:p>
          <a:p>
            <a:pPr lvl="0">
              <a:lnSpc>
                <a:spcPct val="150000"/>
              </a:lnSpc>
              <a:defRPr/>
            </a:pPr>
            <a:r>
              <a:rPr kumimoji="1" lang="ja-JP" altLang="en-US" dirty="0">
                <a:solidFill>
                  <a:prstClr val="black"/>
                </a:solidFill>
                <a:latin typeface="BIZ UDPゴシック" panose="020B0400000000000000" pitchFamily="50" charset="-128"/>
                <a:ea typeface="BIZ UDPゴシック" panose="020B0400000000000000" pitchFamily="50" charset="-128"/>
              </a:rPr>
              <a:t>　　　  第１回公共事業アドバイス部会：</a:t>
            </a:r>
            <a:r>
              <a:rPr kumimoji="1" lang="ja-JP" altLang="en-US"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令和６年</a:t>
            </a:r>
            <a:r>
              <a:rPr kumimoji="1" lang="en-US" altLang="ja-JP" dirty="0">
                <a:solidFill>
                  <a:prstClr val="black"/>
                </a:solidFill>
                <a:latin typeface="BIZ UDPゴシック" panose="020B0400000000000000" pitchFamily="50" charset="-128"/>
                <a:ea typeface="BIZ UDPゴシック" panose="020B0400000000000000" pitchFamily="50" charset="-128"/>
              </a:rPr>
              <a:t>11</a:t>
            </a:r>
            <a:r>
              <a:rPr kumimoji="1" lang="ja-JP" altLang="en-US"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月</a:t>
            </a:r>
            <a:r>
              <a:rPr kumimoji="1" lang="en-US" altLang="ja-JP"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19</a:t>
            </a:r>
            <a:r>
              <a:rPr kumimoji="1" lang="ja-JP" altLang="en-US"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日開催</a:t>
            </a:r>
            <a:endParaRPr kumimoji="1" lang="en-US" altLang="ja-JP"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lvl="0">
              <a:lnSpc>
                <a:spcPct val="150000"/>
              </a:lnSpc>
              <a:defRPr/>
            </a:pPr>
            <a:r>
              <a:rPr kumimoji="1" lang="ja-JP" altLang="en-US" dirty="0">
                <a:solidFill>
                  <a:prstClr val="black"/>
                </a:solidFill>
                <a:latin typeface="BIZ UDPゴシック" panose="020B0400000000000000" pitchFamily="50" charset="-128"/>
                <a:ea typeface="BIZ UDPゴシック" panose="020B0400000000000000" pitchFamily="50" charset="-128"/>
              </a:rPr>
              <a:t>　　　　第２回公共事業アドバイス部会：令和７年 </a:t>
            </a:r>
            <a:r>
              <a:rPr kumimoji="1" lang="en-US" altLang="ja-JP" dirty="0">
                <a:solidFill>
                  <a:prstClr val="black"/>
                </a:solidFill>
                <a:latin typeface="BIZ UDPゴシック" panose="020B0400000000000000" pitchFamily="50" charset="-128"/>
                <a:ea typeface="BIZ UDPゴシック" panose="020B0400000000000000" pitchFamily="50" charset="-128"/>
              </a:rPr>
              <a:t>2</a:t>
            </a:r>
            <a:r>
              <a:rPr kumimoji="1" lang="ja-JP" altLang="en-US" dirty="0">
                <a:solidFill>
                  <a:prstClr val="black"/>
                </a:solidFill>
                <a:latin typeface="BIZ UDPゴシック" panose="020B0400000000000000" pitchFamily="50" charset="-128"/>
                <a:ea typeface="BIZ UDPゴシック" panose="020B0400000000000000" pitchFamily="50" charset="-128"/>
              </a:rPr>
              <a:t>月</a:t>
            </a:r>
            <a:r>
              <a:rPr kumimoji="1" lang="en-US" altLang="ja-JP" dirty="0">
                <a:solidFill>
                  <a:prstClr val="black"/>
                </a:solidFill>
                <a:latin typeface="BIZ UDPゴシック" panose="020B0400000000000000" pitchFamily="50" charset="-128"/>
                <a:ea typeface="BIZ UDPゴシック" panose="020B0400000000000000" pitchFamily="50" charset="-128"/>
              </a:rPr>
              <a:t>10</a:t>
            </a:r>
            <a:r>
              <a:rPr kumimoji="1" lang="ja-JP" altLang="en-US" dirty="0">
                <a:solidFill>
                  <a:prstClr val="black"/>
                </a:solidFill>
                <a:latin typeface="BIZ UDPゴシック" panose="020B0400000000000000" pitchFamily="50" charset="-128"/>
                <a:ea typeface="BIZ UDPゴシック" panose="020B0400000000000000" pitchFamily="50" charset="-128"/>
              </a:rPr>
              <a:t>日開催</a:t>
            </a:r>
            <a:endParaRPr kumimoji="1" lang="en-US" altLang="ja-JP" dirty="0">
              <a:solidFill>
                <a:prstClr val="black"/>
              </a:solidFill>
              <a:latin typeface="BIZ UDPゴシック" panose="020B0400000000000000" pitchFamily="50" charset="-128"/>
              <a:ea typeface="BIZ UDPゴシック" panose="020B0400000000000000" pitchFamily="50" charset="-128"/>
            </a:endParaRPr>
          </a:p>
          <a:p>
            <a:pPr lvl="0">
              <a:lnSpc>
                <a:spcPct val="150000"/>
              </a:lnSpc>
              <a:defRPr/>
            </a:pPr>
            <a:endParaRPr kumimoji="1" lang="en-US" altLang="ja-JP" dirty="0">
              <a:solidFill>
                <a:prstClr val="black"/>
              </a:solidFill>
              <a:latin typeface="BIZ UDPゴシック" panose="020B0400000000000000" pitchFamily="50" charset="-128"/>
              <a:ea typeface="BIZ UDPゴシック" panose="020B0400000000000000" pitchFamily="50" charset="-128"/>
            </a:endParaRPr>
          </a:p>
        </p:txBody>
      </p:sp>
      <p:sp>
        <p:nvSpPr>
          <p:cNvPr id="5" name="テキスト ボックス 4">
            <a:extLst>
              <a:ext uri="{FF2B5EF4-FFF2-40B4-BE49-F238E27FC236}">
                <a16:creationId xmlns:a16="http://schemas.microsoft.com/office/drawing/2014/main" id="{78DC0F82-7D3B-41D6-8875-3F43BD653C0F}"/>
              </a:ext>
            </a:extLst>
          </p:cNvPr>
          <p:cNvSpPr txBox="1"/>
          <p:nvPr/>
        </p:nvSpPr>
        <p:spPr>
          <a:xfrm>
            <a:off x="499311" y="4050816"/>
            <a:ext cx="4072689" cy="1724608"/>
          </a:xfrm>
          <a:prstGeom prst="rect">
            <a:avLst/>
          </a:prstGeom>
          <a:noFill/>
          <a:ln w="38100">
            <a:solidFill>
              <a:schemeClr val="tx1"/>
            </a:solidFill>
          </a:ln>
        </p:spPr>
        <p:txBody>
          <a:bodyPr wrap="square" rtlCol="0">
            <a:noAutofit/>
          </a:bodyPr>
          <a:lstStyle/>
          <a:p>
            <a:pPr lvl="0">
              <a:defRPr/>
            </a:pPr>
            <a:r>
              <a:rPr kumimoji="1" lang="ja-JP" altLang="en-US" sz="2000" b="1" dirty="0">
                <a:solidFill>
                  <a:prstClr val="black"/>
                </a:solidFill>
                <a:latin typeface="BIZ UDPゴシック" panose="020B0400000000000000" pitchFamily="50" charset="-128"/>
                <a:ea typeface="BIZ UDPゴシック" panose="020B0400000000000000" pitchFamily="50" charset="-128"/>
              </a:rPr>
              <a:t>■ 部会委員</a:t>
            </a:r>
            <a:endParaRPr kumimoji="1" lang="en-US" altLang="ja-JP" sz="2000" b="1" dirty="0">
              <a:solidFill>
                <a:prstClr val="black"/>
              </a:solidFill>
              <a:latin typeface="BIZ UDPゴシック" panose="020B0400000000000000" pitchFamily="50" charset="-128"/>
              <a:ea typeface="BIZ UDPゴシック" panose="020B0400000000000000" pitchFamily="50" charset="-128"/>
            </a:endParaRPr>
          </a:p>
          <a:p>
            <a:pPr lvl="0" indent="449263">
              <a:lnSpc>
                <a:spcPct val="150000"/>
              </a:lnSpc>
              <a:defRPr/>
            </a:pPr>
            <a:r>
              <a:rPr kumimoji="1" lang="ja-JP" altLang="en-US" dirty="0">
                <a:solidFill>
                  <a:prstClr val="black"/>
                </a:solidFill>
                <a:latin typeface="BIZ UDPゴシック" panose="020B0400000000000000" pitchFamily="50" charset="-128"/>
                <a:ea typeface="BIZ UDPゴシック" panose="020B0400000000000000" pitchFamily="50" charset="-128"/>
              </a:rPr>
              <a:t>若本　和仁　  委員（部会長）</a:t>
            </a:r>
            <a:endParaRPr kumimoji="1" lang="en-US" altLang="ja-JP" dirty="0">
              <a:solidFill>
                <a:prstClr val="black"/>
              </a:solidFill>
              <a:latin typeface="BIZ UDPゴシック" panose="020B0400000000000000" pitchFamily="50" charset="-128"/>
              <a:ea typeface="BIZ UDPゴシック" panose="020B0400000000000000" pitchFamily="50" charset="-128"/>
            </a:endParaRPr>
          </a:p>
          <a:p>
            <a:pPr lvl="0" indent="449263">
              <a:lnSpc>
                <a:spcPct val="150000"/>
              </a:lnSpc>
              <a:defRPr/>
            </a:pPr>
            <a:r>
              <a:rPr kumimoji="1" lang="ja-JP" altLang="en-US" dirty="0">
                <a:solidFill>
                  <a:prstClr val="black"/>
                </a:solidFill>
                <a:latin typeface="BIZ UDPゴシック" panose="020B0400000000000000" pitchFamily="50" charset="-128"/>
                <a:ea typeface="BIZ UDPゴシック" panose="020B0400000000000000" pitchFamily="50" charset="-128"/>
              </a:rPr>
              <a:t>田中　一成　　専門委員</a:t>
            </a:r>
            <a:r>
              <a:rPr kumimoji="1" lang="en-US" altLang="ja-JP" dirty="0">
                <a:solidFill>
                  <a:prstClr val="black"/>
                </a:solidFill>
                <a:latin typeface="BIZ UDPゴシック" panose="020B0400000000000000" pitchFamily="50" charset="-128"/>
                <a:ea typeface="BIZ UDPゴシック" panose="020B0400000000000000" pitchFamily="50" charset="-128"/>
              </a:rPr>
              <a:t> </a:t>
            </a:r>
          </a:p>
          <a:p>
            <a:pPr lvl="0" indent="449263">
              <a:lnSpc>
                <a:spcPct val="150000"/>
              </a:lnSpc>
              <a:defRPr/>
            </a:pPr>
            <a:r>
              <a:rPr kumimoji="1" lang="ja-JP" altLang="en-US" dirty="0">
                <a:solidFill>
                  <a:prstClr val="black"/>
                </a:solidFill>
                <a:latin typeface="BIZ UDPゴシック" panose="020B0400000000000000" pitchFamily="50" charset="-128"/>
                <a:ea typeface="BIZ UDPゴシック" panose="020B0400000000000000" pitchFamily="50" charset="-128"/>
              </a:rPr>
              <a:t>林　倫子　　　 専門委員</a:t>
            </a:r>
            <a:endParaRPr kumimoji="1" lang="en-US" altLang="ja-JP" dirty="0">
              <a:solidFill>
                <a:prstClr val="black"/>
              </a:solidFill>
              <a:latin typeface="BIZ UDPゴシック" panose="020B0400000000000000" pitchFamily="50" charset="-128"/>
              <a:ea typeface="BIZ UDPゴシック" panose="020B0400000000000000" pitchFamily="50" charset="-128"/>
            </a:endParaRPr>
          </a:p>
        </p:txBody>
      </p:sp>
      <p:sp>
        <p:nvSpPr>
          <p:cNvPr id="9" name="スライド番号プレースホルダー 3">
            <a:extLst>
              <a:ext uri="{FF2B5EF4-FFF2-40B4-BE49-F238E27FC236}">
                <a16:creationId xmlns:a16="http://schemas.microsoft.com/office/drawing/2014/main" id="{948B5C89-F40B-4CA3-BF72-1A0B4E2C3258}"/>
              </a:ext>
            </a:extLst>
          </p:cNvPr>
          <p:cNvSpPr txBox="1">
            <a:spLocks/>
          </p:cNvSpPr>
          <p:nvPr/>
        </p:nvSpPr>
        <p:spPr>
          <a:xfrm>
            <a:off x="8831581" y="6498886"/>
            <a:ext cx="319774"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E6FF35A-1FEA-4590-8179-217228840B8D}" type="slidenum">
              <a:rPr kumimoji="1" lang="ja-JP" altLang="en-US" sz="1400" b="1" smtClean="0">
                <a:solidFill>
                  <a:prstClr val="black"/>
                </a:solidFill>
                <a:latin typeface="游ゴシック" panose="020B0400000000000000" pitchFamily="50" charset="-128"/>
                <a:ea typeface="游ゴシック" panose="020B0400000000000000" pitchFamily="50" charset="-128"/>
              </a:rPr>
              <a:pPr/>
              <a:t>6</a:t>
            </a:fld>
            <a:endParaRPr kumimoji="1" lang="ja-JP" altLang="en-US" sz="1400" b="1" dirty="0">
              <a:solidFill>
                <a:prstClr val="black"/>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0585707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正方形/長方形 43">
            <a:extLst>
              <a:ext uri="{FF2B5EF4-FFF2-40B4-BE49-F238E27FC236}">
                <a16:creationId xmlns:a16="http://schemas.microsoft.com/office/drawing/2014/main" id="{2E82F236-E34F-4F82-8F96-3AB582D57A98}"/>
              </a:ext>
            </a:extLst>
          </p:cNvPr>
          <p:cNvSpPr/>
          <p:nvPr/>
        </p:nvSpPr>
        <p:spPr>
          <a:xfrm>
            <a:off x="0" y="-19878"/>
            <a:ext cx="9144000" cy="540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sz="2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　公共事業アドバイス部会　実施状況</a:t>
            </a:r>
          </a:p>
        </p:txBody>
      </p:sp>
      <p:graphicFrame>
        <p:nvGraphicFramePr>
          <p:cNvPr id="84" name="表 83"/>
          <p:cNvGraphicFramePr>
            <a:graphicFrameLocks noGrp="1"/>
          </p:cNvGraphicFramePr>
          <p:nvPr>
            <p:extLst>
              <p:ext uri="{D42A27DB-BD31-4B8C-83A1-F6EECF244321}">
                <p14:modId xmlns:p14="http://schemas.microsoft.com/office/powerpoint/2010/main" val="3923164405"/>
              </p:ext>
            </p:extLst>
          </p:nvPr>
        </p:nvGraphicFramePr>
        <p:xfrm>
          <a:off x="687737" y="1247912"/>
          <a:ext cx="7768526" cy="4618128"/>
        </p:xfrm>
        <a:graphic>
          <a:graphicData uri="http://schemas.openxmlformats.org/drawingml/2006/table">
            <a:tbl>
              <a:tblPr firstRow="1" bandRow="1"/>
              <a:tblGrid>
                <a:gridCol w="3128547">
                  <a:extLst>
                    <a:ext uri="{9D8B030D-6E8A-4147-A177-3AD203B41FA5}">
                      <a16:colId xmlns:a16="http://schemas.microsoft.com/office/drawing/2014/main" val="2401264999"/>
                    </a:ext>
                  </a:extLst>
                </a:gridCol>
                <a:gridCol w="1800000">
                  <a:extLst>
                    <a:ext uri="{9D8B030D-6E8A-4147-A177-3AD203B41FA5}">
                      <a16:colId xmlns:a16="http://schemas.microsoft.com/office/drawing/2014/main" val="2594321217"/>
                    </a:ext>
                  </a:extLst>
                </a:gridCol>
                <a:gridCol w="1800000">
                  <a:extLst>
                    <a:ext uri="{9D8B030D-6E8A-4147-A177-3AD203B41FA5}">
                      <a16:colId xmlns:a16="http://schemas.microsoft.com/office/drawing/2014/main" val="2924831783"/>
                    </a:ext>
                  </a:extLst>
                </a:gridCol>
                <a:gridCol w="1039979">
                  <a:extLst>
                    <a:ext uri="{9D8B030D-6E8A-4147-A177-3AD203B41FA5}">
                      <a16:colId xmlns:a16="http://schemas.microsoft.com/office/drawing/2014/main" val="2646175918"/>
                    </a:ext>
                  </a:extLst>
                </a:gridCol>
              </a:tblGrid>
              <a:tr h="483532">
                <a:tc rowSpan="2">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1" lang="ja-JP" altLang="en-US" sz="1800" b="1" dirty="0">
                          <a:solidFill>
                            <a:schemeClr val="tx1"/>
                          </a:solidFill>
                          <a:latin typeface="BIZ UDPゴシック" panose="020B0400000000000000" pitchFamily="50" charset="-128"/>
                          <a:ea typeface="BIZ UDPゴシック" panose="020B0400000000000000" pitchFamily="50" charset="-128"/>
                        </a:rPr>
                        <a:t>計画案件</a:t>
                      </a:r>
                    </a:p>
                  </a:txBody>
                  <a:tcPr anchor="ctr">
                    <a:lnL w="12700" cap="flat" cmpd="sng" algn="ctr">
                      <a:solidFill>
                        <a:schemeClr val="tx1"/>
                      </a:solidFill>
                      <a:prstDash val="solid"/>
                      <a:round/>
                      <a:headEnd type="none" w="med" len="med"/>
                      <a:tailEnd type="none" w="med" len="med"/>
                    </a:lnL>
                    <a:solidFill>
                      <a:srgbClr val="BDD7EE"/>
                    </a:solidFill>
                  </a:tcPr>
                </a:tc>
                <a:tc gridSpan="3">
                  <a:txBody>
                    <a:bodyPr/>
                    <a:lstStyle/>
                    <a:p>
                      <a:pPr algn="ctr"/>
                      <a:r>
                        <a:rPr kumimoji="1" lang="ja-JP" altLang="en-US" sz="1200" b="1" dirty="0">
                          <a:solidFill>
                            <a:schemeClr val="tx1"/>
                          </a:solidFill>
                          <a:latin typeface="BIZ UDPゴシック" panose="020B0400000000000000" pitchFamily="50" charset="-128"/>
                          <a:ea typeface="BIZ UDPゴシック" panose="020B0400000000000000" pitchFamily="50" charset="-128"/>
                        </a:rPr>
                        <a:t>令和６年度</a:t>
                      </a:r>
                    </a:p>
                  </a:txBody>
                  <a:tcPr marL="65314" marR="65314" marT="32657" marB="32657" anchor="ctr">
                    <a:lnR w="12700" cap="flat" cmpd="sng" algn="ctr">
                      <a:solidFill>
                        <a:sysClr val="windowText" lastClr="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DD7EE"/>
                    </a:solidFill>
                  </a:tcPr>
                </a:tc>
                <a:tc hMerge="1">
                  <a:txBody>
                    <a:bodyPr/>
                    <a:lstStyle/>
                    <a:p>
                      <a:pPr algn="ctr"/>
                      <a:r>
                        <a:rPr kumimoji="1" lang="ja-JP" altLang="en-US" sz="1100" b="1" dirty="0">
                          <a:solidFill>
                            <a:schemeClr val="tx1"/>
                          </a:solidFill>
                          <a:latin typeface="Meiryo UI" panose="020B0604030504040204" pitchFamily="50" charset="-128"/>
                          <a:ea typeface="Meiryo UI" panose="020B0604030504040204" pitchFamily="50" charset="-128"/>
                        </a:rPr>
                        <a:t>令和３年度</a:t>
                      </a:r>
                    </a:p>
                  </a:txBody>
                  <a:tcPr marL="65314" marR="65314" marT="32657" marB="326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hMerge="1">
                  <a:txBody>
                    <a:bodyPr/>
                    <a:lstStyle/>
                    <a:p>
                      <a:pPr algn="ctr"/>
                      <a:endParaRPr kumimoji="1" lang="ja-JP" altLang="en-US" sz="1400" b="1" dirty="0">
                        <a:solidFill>
                          <a:schemeClr val="tx1"/>
                        </a:solidFill>
                        <a:latin typeface="BIZ UDPゴシック" panose="020B0400000000000000" pitchFamily="50" charset="-128"/>
                        <a:ea typeface="BIZ UDPゴシック" panose="020B0400000000000000" pitchFamily="50" charset="-128"/>
                      </a:endParaRPr>
                    </a:p>
                  </a:txBody>
                  <a:tcPr marL="65314" marR="65314" marT="32657" marB="32657" anchor="ctr">
                    <a:lnL w="12700" cap="flat" cmpd="sng" algn="ctr">
                      <a:solidFill>
                        <a:schemeClr val="tx1"/>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10000"/>
                  </a:ext>
                </a:extLst>
              </a:tr>
              <a:tr h="985954">
                <a:tc vMerge="1">
                  <a:txBody>
                    <a:bodyPr/>
                    <a:lstStyle/>
                    <a:p>
                      <a:endParaRPr kumimoji="1" lang="ja-JP" altLang="en-US"/>
                    </a:p>
                  </a:txBody>
                  <a:tcPr/>
                </a:tc>
                <a:tc>
                  <a:txBody>
                    <a:bodyPr/>
                    <a:lstStyle/>
                    <a:p>
                      <a:pPr algn="ctr"/>
                      <a:r>
                        <a:rPr kumimoji="1" lang="ja-JP" altLang="en-US" sz="1200" b="1" dirty="0">
                          <a:solidFill>
                            <a:schemeClr val="tx1"/>
                          </a:solidFill>
                          <a:latin typeface="BIZ UDPゴシック" panose="020B0400000000000000" pitchFamily="50" charset="-128"/>
                          <a:ea typeface="BIZ UDPゴシック" panose="020B0400000000000000" pitchFamily="50" charset="-128"/>
                        </a:rPr>
                        <a:t>第</a:t>
                      </a:r>
                      <a:r>
                        <a:rPr kumimoji="1" lang="en-US" altLang="ja-JP" sz="1200" b="1" dirty="0">
                          <a:solidFill>
                            <a:schemeClr val="tx1"/>
                          </a:solidFill>
                          <a:latin typeface="BIZ UDPゴシック" panose="020B0400000000000000" pitchFamily="50" charset="-128"/>
                          <a:ea typeface="BIZ UDPゴシック" panose="020B0400000000000000" pitchFamily="50" charset="-128"/>
                        </a:rPr>
                        <a:t>1</a:t>
                      </a:r>
                      <a:r>
                        <a:rPr kumimoji="1" lang="ja-JP" altLang="en-US" sz="1200" b="1" dirty="0">
                          <a:solidFill>
                            <a:schemeClr val="tx1"/>
                          </a:solidFill>
                          <a:latin typeface="BIZ UDPゴシック" panose="020B0400000000000000" pitchFamily="50" charset="-128"/>
                          <a:ea typeface="BIZ UDPゴシック" panose="020B0400000000000000" pitchFamily="50" charset="-128"/>
                        </a:rPr>
                        <a:t>回</a:t>
                      </a:r>
                      <a:endParaRPr kumimoji="1" lang="en-US" altLang="ja-JP" sz="1200" b="1" dirty="0">
                        <a:solidFill>
                          <a:schemeClr val="tx1"/>
                        </a:solidFill>
                        <a:latin typeface="BIZ UDPゴシック" panose="020B0400000000000000" pitchFamily="50" charset="-128"/>
                        <a:ea typeface="BIZ UDPゴシック" panose="020B0400000000000000" pitchFamily="50" charset="-128"/>
                      </a:endParaRPr>
                    </a:p>
                    <a:p>
                      <a:pPr algn="ctr"/>
                      <a:r>
                        <a:rPr kumimoji="1" lang="ja-JP" altLang="en-US" sz="1200" b="1" dirty="0">
                          <a:solidFill>
                            <a:schemeClr val="tx1"/>
                          </a:solidFill>
                          <a:latin typeface="BIZ UDPゴシック" panose="020B0400000000000000" pitchFamily="50" charset="-128"/>
                          <a:ea typeface="BIZ UDPゴシック" panose="020B0400000000000000" pitchFamily="50" charset="-128"/>
                        </a:rPr>
                        <a:t>アドバイス部会</a:t>
                      </a:r>
                      <a:endParaRPr kumimoji="1" lang="en-US" altLang="ja-JP" sz="1200" b="1" dirty="0">
                        <a:solidFill>
                          <a:schemeClr val="tx1"/>
                        </a:solidFill>
                        <a:latin typeface="BIZ UDPゴシック" panose="020B0400000000000000" pitchFamily="50" charset="-128"/>
                        <a:ea typeface="BIZ UDPゴシック" panose="020B0400000000000000" pitchFamily="50" charset="-128"/>
                      </a:endParaRPr>
                    </a:p>
                    <a:p>
                      <a:pPr algn="ctr"/>
                      <a:r>
                        <a:rPr kumimoji="1" lang="en-US" altLang="ja-JP" sz="1200" b="1" dirty="0">
                          <a:solidFill>
                            <a:schemeClr val="tx1"/>
                          </a:solidFill>
                          <a:latin typeface="BIZ UDPゴシック" panose="020B0400000000000000" pitchFamily="50" charset="-128"/>
                          <a:ea typeface="BIZ UDPゴシック" panose="020B0400000000000000" pitchFamily="50" charset="-128"/>
                        </a:rPr>
                        <a:t>(11</a:t>
                      </a:r>
                      <a:r>
                        <a:rPr kumimoji="1" lang="ja-JP" altLang="en-US" sz="1200" b="1" dirty="0">
                          <a:solidFill>
                            <a:schemeClr val="tx1"/>
                          </a:solidFill>
                          <a:latin typeface="BIZ UDPゴシック" panose="020B0400000000000000" pitchFamily="50" charset="-128"/>
                          <a:ea typeface="BIZ UDPゴシック" panose="020B0400000000000000" pitchFamily="50" charset="-128"/>
                        </a:rPr>
                        <a:t>月</a:t>
                      </a:r>
                      <a:r>
                        <a:rPr kumimoji="1" lang="en-US" altLang="ja-JP" sz="1200" b="1" dirty="0">
                          <a:solidFill>
                            <a:schemeClr val="tx1"/>
                          </a:solidFill>
                          <a:latin typeface="BIZ UDPゴシック" panose="020B0400000000000000" pitchFamily="50" charset="-128"/>
                          <a:ea typeface="BIZ UDPゴシック" panose="020B0400000000000000" pitchFamily="50" charset="-128"/>
                        </a:rPr>
                        <a:t>19</a:t>
                      </a:r>
                      <a:r>
                        <a:rPr kumimoji="1" lang="ja-JP" altLang="en-US" sz="1200" b="1" dirty="0">
                          <a:solidFill>
                            <a:schemeClr val="tx1"/>
                          </a:solidFill>
                          <a:latin typeface="BIZ UDPゴシック" panose="020B0400000000000000" pitchFamily="50" charset="-128"/>
                          <a:ea typeface="BIZ UDPゴシック" panose="020B0400000000000000" pitchFamily="50" charset="-128"/>
                        </a:rPr>
                        <a:t>日</a:t>
                      </a:r>
                      <a:r>
                        <a:rPr kumimoji="1" lang="en-US" altLang="ja-JP" sz="1200" b="1" dirty="0">
                          <a:solidFill>
                            <a:schemeClr val="tx1"/>
                          </a:solidFill>
                          <a:latin typeface="BIZ UDPゴシック" panose="020B0400000000000000" pitchFamily="50" charset="-128"/>
                          <a:ea typeface="BIZ UDPゴシック" panose="020B0400000000000000" pitchFamily="50" charset="-128"/>
                        </a:rPr>
                        <a:t>)</a:t>
                      </a:r>
                      <a:endParaRPr kumimoji="1" lang="ja-JP" altLang="en-US" sz="1200" b="1" dirty="0">
                        <a:solidFill>
                          <a:schemeClr val="tx1"/>
                        </a:solidFill>
                        <a:latin typeface="BIZ UDPゴシック" panose="020B0400000000000000" pitchFamily="50" charset="-128"/>
                        <a:ea typeface="BIZ UDPゴシック" panose="020B0400000000000000" pitchFamily="50" charset="-128"/>
                      </a:endParaRPr>
                    </a:p>
                  </a:txBody>
                  <a:tcPr marL="65314" marR="65314" marT="32657" marB="326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a:r>
                        <a:rPr kumimoji="1" lang="ja-JP" altLang="en-US" sz="1200" b="1" dirty="0">
                          <a:solidFill>
                            <a:schemeClr val="tx1"/>
                          </a:solidFill>
                          <a:latin typeface="BIZ UDPゴシック" panose="020B0400000000000000" pitchFamily="50" charset="-128"/>
                          <a:ea typeface="BIZ UDPゴシック" panose="020B0400000000000000" pitchFamily="50" charset="-128"/>
                        </a:rPr>
                        <a:t>第</a:t>
                      </a:r>
                      <a:r>
                        <a:rPr kumimoji="1" lang="en-US" altLang="ja-JP" sz="1200" b="1" dirty="0">
                          <a:solidFill>
                            <a:schemeClr val="tx1"/>
                          </a:solidFill>
                          <a:latin typeface="BIZ UDPゴシック" panose="020B0400000000000000" pitchFamily="50" charset="-128"/>
                          <a:ea typeface="BIZ UDPゴシック" panose="020B0400000000000000" pitchFamily="50" charset="-128"/>
                        </a:rPr>
                        <a:t>2</a:t>
                      </a:r>
                      <a:r>
                        <a:rPr kumimoji="1" lang="ja-JP" altLang="en-US" sz="1200" b="1" dirty="0">
                          <a:solidFill>
                            <a:schemeClr val="tx1"/>
                          </a:solidFill>
                          <a:latin typeface="BIZ UDPゴシック" panose="020B0400000000000000" pitchFamily="50" charset="-128"/>
                          <a:ea typeface="BIZ UDPゴシック" panose="020B0400000000000000" pitchFamily="50" charset="-128"/>
                        </a:rPr>
                        <a:t>回</a:t>
                      </a:r>
                      <a:endParaRPr kumimoji="1" lang="en-US" altLang="ja-JP" sz="1200" b="1" dirty="0">
                        <a:solidFill>
                          <a:schemeClr val="tx1"/>
                        </a:solidFill>
                        <a:latin typeface="BIZ UDPゴシック" panose="020B0400000000000000" pitchFamily="50" charset="-128"/>
                        <a:ea typeface="BIZ UDPゴシック" panose="020B0400000000000000" pitchFamily="50" charset="-128"/>
                      </a:endParaRPr>
                    </a:p>
                    <a:p>
                      <a:pPr algn="ctr"/>
                      <a:r>
                        <a:rPr kumimoji="1" lang="ja-JP" altLang="en-US" sz="1200" b="1" dirty="0">
                          <a:solidFill>
                            <a:schemeClr val="tx1"/>
                          </a:solidFill>
                          <a:latin typeface="BIZ UDPゴシック" panose="020B0400000000000000" pitchFamily="50" charset="-128"/>
                          <a:ea typeface="BIZ UDPゴシック" panose="020B0400000000000000" pitchFamily="50" charset="-128"/>
                        </a:rPr>
                        <a:t>アドバイス部会</a:t>
                      </a:r>
                      <a:endParaRPr kumimoji="1" lang="en-US" altLang="ja-JP" sz="1200" b="1" dirty="0">
                        <a:solidFill>
                          <a:schemeClr val="tx1"/>
                        </a:solidFill>
                        <a:latin typeface="BIZ UDPゴシック" panose="020B0400000000000000" pitchFamily="50" charset="-128"/>
                        <a:ea typeface="BIZ UDPゴシック" panose="020B0400000000000000" pitchFamily="50" charset="-128"/>
                      </a:endParaRPr>
                    </a:p>
                    <a:p>
                      <a:pPr algn="ctr"/>
                      <a:r>
                        <a:rPr kumimoji="1" lang="en-US" altLang="ja-JP" sz="1200" b="1" dirty="0">
                          <a:solidFill>
                            <a:schemeClr val="tx1"/>
                          </a:solidFill>
                          <a:latin typeface="BIZ UDPゴシック" panose="020B0400000000000000" pitchFamily="50" charset="-128"/>
                          <a:ea typeface="BIZ UDPゴシック" panose="020B0400000000000000" pitchFamily="50" charset="-128"/>
                        </a:rPr>
                        <a:t>(2</a:t>
                      </a:r>
                      <a:r>
                        <a:rPr kumimoji="1" lang="ja-JP" altLang="en-US" sz="1200" b="1" dirty="0">
                          <a:solidFill>
                            <a:schemeClr val="tx1"/>
                          </a:solidFill>
                          <a:latin typeface="BIZ UDPゴシック" panose="020B0400000000000000" pitchFamily="50" charset="-128"/>
                          <a:ea typeface="BIZ UDPゴシック" panose="020B0400000000000000" pitchFamily="50" charset="-128"/>
                        </a:rPr>
                        <a:t>月</a:t>
                      </a:r>
                      <a:r>
                        <a:rPr kumimoji="1" lang="en-US" altLang="ja-JP" sz="1200" b="1" dirty="0">
                          <a:solidFill>
                            <a:schemeClr val="tx1"/>
                          </a:solidFill>
                          <a:latin typeface="BIZ UDPゴシック" panose="020B0400000000000000" pitchFamily="50" charset="-128"/>
                          <a:ea typeface="BIZ UDPゴシック" panose="020B0400000000000000" pitchFamily="50" charset="-128"/>
                        </a:rPr>
                        <a:t>10</a:t>
                      </a:r>
                      <a:r>
                        <a:rPr kumimoji="1" lang="ja-JP" altLang="en-US" sz="1200" b="1" dirty="0">
                          <a:solidFill>
                            <a:schemeClr val="tx1"/>
                          </a:solidFill>
                          <a:latin typeface="BIZ UDPゴシック" panose="020B0400000000000000" pitchFamily="50" charset="-128"/>
                          <a:ea typeface="BIZ UDPゴシック" panose="020B0400000000000000" pitchFamily="50" charset="-128"/>
                        </a:rPr>
                        <a:t>日</a:t>
                      </a:r>
                      <a:r>
                        <a:rPr kumimoji="1" lang="en-US" altLang="ja-JP" sz="1200" b="1" dirty="0">
                          <a:solidFill>
                            <a:schemeClr val="tx1"/>
                          </a:solidFill>
                          <a:latin typeface="BIZ UDPゴシック" panose="020B0400000000000000" pitchFamily="50" charset="-128"/>
                          <a:ea typeface="BIZ UDPゴシック" panose="020B0400000000000000" pitchFamily="50" charset="-128"/>
                        </a:rPr>
                        <a:t>)</a:t>
                      </a:r>
                      <a:endParaRPr kumimoji="1" lang="ja-JP" altLang="en-US" sz="1200" b="1" dirty="0">
                        <a:solidFill>
                          <a:schemeClr val="tx1"/>
                        </a:solidFill>
                        <a:latin typeface="BIZ UDPゴシック" panose="020B0400000000000000" pitchFamily="50" charset="-128"/>
                        <a:ea typeface="BIZ UDPゴシック" panose="020B0400000000000000" pitchFamily="50" charset="-128"/>
                      </a:endParaRPr>
                    </a:p>
                  </a:txBody>
                  <a:tcPr marL="65314" marR="65314" marT="32657" marB="326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a:r>
                        <a:rPr kumimoji="1" lang="ja-JP" altLang="en-US" sz="1200" b="1" dirty="0">
                          <a:solidFill>
                            <a:schemeClr val="tx1"/>
                          </a:solidFill>
                          <a:latin typeface="BIZ UDPゴシック" panose="020B0400000000000000" pitchFamily="50" charset="-128"/>
                          <a:ea typeface="BIZ UDPゴシック" panose="020B0400000000000000" pitchFamily="50" charset="-128"/>
                        </a:rPr>
                        <a:t>本日</a:t>
                      </a:r>
                      <a:endParaRPr kumimoji="1" lang="en-US" altLang="ja-JP" sz="1200" b="1" dirty="0">
                        <a:solidFill>
                          <a:schemeClr val="tx1"/>
                        </a:solidFill>
                        <a:latin typeface="BIZ UDPゴシック" panose="020B0400000000000000" pitchFamily="50" charset="-128"/>
                        <a:ea typeface="BIZ UDPゴシック" panose="020B0400000000000000" pitchFamily="50" charset="-128"/>
                      </a:endParaRPr>
                    </a:p>
                    <a:p>
                      <a:pPr algn="ctr"/>
                      <a:r>
                        <a:rPr kumimoji="1" lang="ja-JP" altLang="en-US" sz="1200" b="1" dirty="0">
                          <a:solidFill>
                            <a:schemeClr val="tx1"/>
                          </a:solidFill>
                          <a:latin typeface="BIZ UDPゴシック" panose="020B0400000000000000" pitchFamily="50" charset="-128"/>
                          <a:ea typeface="BIZ UDPゴシック" panose="020B0400000000000000" pitchFamily="50" charset="-128"/>
                        </a:rPr>
                        <a:t>（</a:t>
                      </a:r>
                      <a:r>
                        <a:rPr kumimoji="1" lang="en-US" altLang="ja-JP" sz="1200" b="1" dirty="0">
                          <a:solidFill>
                            <a:schemeClr val="tx1"/>
                          </a:solidFill>
                          <a:latin typeface="BIZ UDPゴシック" panose="020B0400000000000000" pitchFamily="50" charset="-128"/>
                          <a:ea typeface="BIZ UDPゴシック" panose="020B0400000000000000" pitchFamily="50" charset="-128"/>
                        </a:rPr>
                        <a:t>3</a:t>
                      </a:r>
                      <a:r>
                        <a:rPr kumimoji="1" lang="ja-JP" altLang="en-US" sz="1200" b="1" dirty="0">
                          <a:solidFill>
                            <a:schemeClr val="tx1"/>
                          </a:solidFill>
                          <a:latin typeface="BIZ UDPゴシック" panose="020B0400000000000000" pitchFamily="50" charset="-128"/>
                          <a:ea typeface="BIZ UDPゴシック" panose="020B0400000000000000" pitchFamily="50" charset="-128"/>
                        </a:rPr>
                        <a:t>月</a:t>
                      </a:r>
                      <a:r>
                        <a:rPr kumimoji="1" lang="en-US" altLang="ja-JP" sz="1200" b="1" dirty="0">
                          <a:solidFill>
                            <a:schemeClr val="tx1"/>
                          </a:solidFill>
                          <a:latin typeface="BIZ UDPゴシック" panose="020B0400000000000000" pitchFamily="50" charset="-128"/>
                          <a:ea typeface="BIZ UDPゴシック" panose="020B0400000000000000" pitchFamily="50" charset="-128"/>
                        </a:rPr>
                        <a:t>28</a:t>
                      </a:r>
                      <a:r>
                        <a:rPr kumimoji="1" lang="ja-JP" altLang="en-US" sz="1200" b="1" dirty="0">
                          <a:solidFill>
                            <a:schemeClr val="tx1"/>
                          </a:solidFill>
                          <a:latin typeface="BIZ UDPゴシック" panose="020B0400000000000000" pitchFamily="50" charset="-128"/>
                          <a:ea typeface="BIZ UDPゴシック" panose="020B0400000000000000" pitchFamily="50" charset="-128"/>
                        </a:rPr>
                        <a:t>日）</a:t>
                      </a:r>
                    </a:p>
                  </a:txBody>
                  <a:tcPr marL="65314" marR="65314" marT="32657" marB="326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3058684853"/>
                  </a:ext>
                </a:extLst>
              </a:tr>
              <a:tr h="690682">
                <a:tc>
                  <a:txBody>
                    <a:bodyPr/>
                    <a:lstStyle/>
                    <a:p>
                      <a:r>
                        <a:rPr kumimoji="1" lang="zh-TW" altLang="en-US" sz="1200" b="1" dirty="0">
                          <a:latin typeface="BIZ UDPゴシック" panose="020B0400000000000000" pitchFamily="50" charset="-128"/>
                          <a:ea typeface="BIZ UDPゴシック" panose="020B0400000000000000" pitchFamily="50" charset="-128"/>
                        </a:rPr>
                        <a:t>大阪府池田保健所新築工事</a:t>
                      </a:r>
                    </a:p>
                  </a:txBody>
                  <a:tcPr marL="65314" marR="65314" marT="32657" marB="32657"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kumimoji="1" lang="ja-JP" altLang="en-US" sz="1000" b="1" dirty="0">
                        <a:latin typeface="BIZ UDPゴシック" panose="020B0400000000000000" pitchFamily="50" charset="-128"/>
                        <a:ea typeface="BIZ UDPゴシック" panose="020B0400000000000000" pitchFamily="50" charset="-128"/>
                      </a:endParaRPr>
                    </a:p>
                  </a:txBody>
                  <a:tcPr marL="65314" marR="65314" marT="32657" marB="32657"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kumimoji="1" lang="ja-JP" altLang="en-US" sz="1000" b="1" dirty="0">
                        <a:latin typeface="BIZ UDPゴシック" panose="020B0400000000000000" pitchFamily="50" charset="-128"/>
                        <a:ea typeface="BIZ UDPゴシック" panose="020B0400000000000000" pitchFamily="50" charset="-128"/>
                      </a:endParaRPr>
                    </a:p>
                  </a:txBody>
                  <a:tcPr marL="65314" marR="65314" marT="32657" marB="32657"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kumimoji="1" lang="ja-JP" altLang="en-US" sz="1000" b="1" dirty="0">
                        <a:latin typeface="BIZ UDPゴシック" panose="020B0400000000000000" pitchFamily="50" charset="-128"/>
                        <a:ea typeface="BIZ UDPゴシック" panose="020B0400000000000000" pitchFamily="50" charset="-128"/>
                      </a:endParaRPr>
                    </a:p>
                  </a:txBody>
                  <a:tcPr marL="65314" marR="65314" marT="32657" marB="32657"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8461700"/>
                  </a:ext>
                </a:extLst>
              </a:tr>
              <a:tr h="731596">
                <a:tc>
                  <a:txBody>
                    <a:bodyPr/>
                    <a:lstStyle>
                      <a:lvl1pPr marL="0" algn="l" defTabSz="1280160" rtl="0" eaLnBrk="1" latinLnBrk="0" hangingPunct="1">
                        <a:defRPr kumimoji="1" sz="2520" kern="1200">
                          <a:solidFill>
                            <a:schemeClr val="tx1"/>
                          </a:solidFill>
                          <a:latin typeface="Calibri"/>
                        </a:defRPr>
                      </a:lvl1pPr>
                      <a:lvl2pPr marL="640080" algn="l" defTabSz="1280160" rtl="0" eaLnBrk="1" latinLnBrk="0" hangingPunct="1">
                        <a:defRPr kumimoji="1" sz="2520" kern="1200">
                          <a:solidFill>
                            <a:schemeClr val="tx1"/>
                          </a:solidFill>
                          <a:latin typeface="Calibri"/>
                        </a:defRPr>
                      </a:lvl2pPr>
                      <a:lvl3pPr marL="1280160" algn="l" defTabSz="1280160" rtl="0" eaLnBrk="1" latinLnBrk="0" hangingPunct="1">
                        <a:defRPr kumimoji="1" sz="2520" kern="1200">
                          <a:solidFill>
                            <a:schemeClr val="tx1"/>
                          </a:solidFill>
                          <a:latin typeface="Calibri"/>
                        </a:defRPr>
                      </a:lvl3pPr>
                      <a:lvl4pPr marL="1920240" algn="l" defTabSz="1280160" rtl="0" eaLnBrk="1" latinLnBrk="0" hangingPunct="1">
                        <a:defRPr kumimoji="1" sz="2520" kern="1200">
                          <a:solidFill>
                            <a:schemeClr val="tx1"/>
                          </a:solidFill>
                          <a:latin typeface="Calibri"/>
                        </a:defRPr>
                      </a:lvl4pPr>
                      <a:lvl5pPr marL="2560320" algn="l" defTabSz="1280160" rtl="0" eaLnBrk="1" latinLnBrk="0" hangingPunct="1">
                        <a:defRPr kumimoji="1" sz="2520" kern="1200">
                          <a:solidFill>
                            <a:schemeClr val="tx1"/>
                          </a:solidFill>
                          <a:latin typeface="Calibri"/>
                        </a:defRPr>
                      </a:lvl5pPr>
                      <a:lvl6pPr marL="3200400" algn="l" defTabSz="1280160" rtl="0" eaLnBrk="1" latinLnBrk="0" hangingPunct="1">
                        <a:defRPr kumimoji="1" sz="2520" kern="1200">
                          <a:solidFill>
                            <a:schemeClr val="tx1"/>
                          </a:solidFill>
                          <a:latin typeface="Calibri"/>
                        </a:defRPr>
                      </a:lvl6pPr>
                      <a:lvl7pPr marL="3840480" algn="l" defTabSz="1280160" rtl="0" eaLnBrk="1" latinLnBrk="0" hangingPunct="1">
                        <a:defRPr kumimoji="1" sz="2520" kern="1200">
                          <a:solidFill>
                            <a:schemeClr val="tx1"/>
                          </a:solidFill>
                          <a:latin typeface="Calibri"/>
                        </a:defRPr>
                      </a:lvl7pPr>
                      <a:lvl8pPr marL="4480560" algn="l" defTabSz="1280160" rtl="0" eaLnBrk="1" latinLnBrk="0" hangingPunct="1">
                        <a:defRPr kumimoji="1" sz="2520" kern="1200">
                          <a:solidFill>
                            <a:schemeClr val="tx1"/>
                          </a:solidFill>
                          <a:latin typeface="Calibri"/>
                        </a:defRPr>
                      </a:lvl8pPr>
                      <a:lvl9pPr marL="5120640" algn="l" defTabSz="1280160" rtl="0" eaLnBrk="1" latinLnBrk="0" hangingPunct="1">
                        <a:defRPr kumimoji="1" sz="2520" kern="1200">
                          <a:solidFill>
                            <a:schemeClr val="tx1"/>
                          </a:solidFill>
                          <a:latin typeface="Calibri"/>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1" lang="ja-JP" altLang="en-US" sz="1200" b="1" dirty="0">
                          <a:latin typeface="BIZ UDPゴシック" panose="020B0400000000000000" pitchFamily="50" charset="-128"/>
                          <a:ea typeface="BIZ UDPゴシック" panose="020B0400000000000000" pitchFamily="50" charset="-128"/>
                        </a:rPr>
                        <a:t>府営阪南尾崎６丁目住宅</a:t>
                      </a:r>
                      <a:endParaRPr kumimoji="1" lang="en-US" altLang="ja-JP" sz="1200" b="1" dirty="0">
                        <a:latin typeface="BIZ UDPゴシック" panose="020B0400000000000000" pitchFamily="50" charset="-128"/>
                        <a:ea typeface="BIZ UDPゴシック" panose="020B0400000000000000" pitchFamily="50" charset="-128"/>
                      </a:endParaRPr>
                    </a:p>
                    <a:p>
                      <a:pPr marL="0" marR="0" lvl="0" indent="0" algn="l" defTabSz="914354" rtl="0" eaLnBrk="1" fontAlgn="auto" latinLnBrk="0" hangingPunct="1">
                        <a:lnSpc>
                          <a:spcPct val="100000"/>
                        </a:lnSpc>
                        <a:spcBef>
                          <a:spcPts val="0"/>
                        </a:spcBef>
                        <a:spcAft>
                          <a:spcPts val="0"/>
                        </a:spcAft>
                        <a:buClrTx/>
                        <a:buSzTx/>
                        <a:buFontTx/>
                        <a:buNone/>
                        <a:tabLst/>
                        <a:defRPr/>
                      </a:pPr>
                      <a:r>
                        <a:rPr kumimoji="1" lang="ja-JP" altLang="en-US" sz="1200" b="1" dirty="0">
                          <a:latin typeface="BIZ UDPゴシック" panose="020B0400000000000000" pitchFamily="50" charset="-128"/>
                          <a:ea typeface="BIZ UDPゴシック" panose="020B0400000000000000" pitchFamily="50" charset="-128"/>
                        </a:rPr>
                        <a:t>建替事業、ほか１件</a:t>
                      </a:r>
                    </a:p>
                  </a:txBody>
                  <a:tcPr marL="65314" marR="65314" marT="32657" marB="32657" anchor="ct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kumimoji="1" lang="ja-JP" altLang="en-US" sz="1000" b="1" dirty="0">
                        <a:latin typeface="BIZ UDPゴシック" panose="020B0400000000000000" pitchFamily="50" charset="-128"/>
                        <a:ea typeface="BIZ UDPゴシック" panose="020B0400000000000000" pitchFamily="50" charset="-128"/>
                      </a:endParaRPr>
                    </a:p>
                  </a:txBody>
                  <a:tcPr marL="65314" marR="65314" marT="32657" marB="32657"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kumimoji="1" lang="ja-JP" altLang="en-US" sz="1000" b="1" dirty="0">
                        <a:latin typeface="BIZ UDPゴシック" panose="020B0400000000000000" pitchFamily="50" charset="-128"/>
                        <a:ea typeface="BIZ UDPゴシック" panose="020B0400000000000000" pitchFamily="50" charset="-128"/>
                      </a:endParaRPr>
                    </a:p>
                  </a:txBody>
                  <a:tcPr marL="65314" marR="65314" marT="32657" marB="32657"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kumimoji="1" lang="ja-JP" altLang="en-US" sz="1000" b="1" dirty="0">
                        <a:latin typeface="BIZ UDPゴシック" panose="020B0400000000000000" pitchFamily="50" charset="-128"/>
                        <a:ea typeface="BIZ UDPゴシック" panose="020B0400000000000000" pitchFamily="50" charset="-128"/>
                      </a:endParaRPr>
                    </a:p>
                  </a:txBody>
                  <a:tcPr marL="65314" marR="65314" marT="32657" marB="32657"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67562594"/>
                  </a:ext>
                </a:extLst>
              </a:tr>
              <a:tr h="740410">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1" lang="ja-JP" altLang="en-US" sz="1200" b="1" dirty="0">
                          <a:latin typeface="BIZ UDPゴシック" panose="020B0400000000000000" pitchFamily="50" charset="-128"/>
                          <a:ea typeface="BIZ UDPゴシック" panose="020B0400000000000000" pitchFamily="50" charset="-128"/>
                        </a:rPr>
                        <a:t>府営堺宮山台４丁第３期住宅</a:t>
                      </a:r>
                      <a:endParaRPr kumimoji="1" lang="en-US" altLang="ja-JP" sz="1200" b="1" dirty="0">
                        <a:latin typeface="BIZ UDPゴシック" panose="020B0400000000000000" pitchFamily="50" charset="-128"/>
                        <a:ea typeface="BIZ UDPゴシック" panose="020B0400000000000000" pitchFamily="50" charset="-128"/>
                      </a:endParaRPr>
                    </a:p>
                    <a:p>
                      <a:pPr marL="0" marR="0" lvl="0" indent="0" algn="l" defTabSz="914354" rtl="0" eaLnBrk="1" fontAlgn="auto" latinLnBrk="0" hangingPunct="1">
                        <a:lnSpc>
                          <a:spcPct val="100000"/>
                        </a:lnSpc>
                        <a:spcBef>
                          <a:spcPts val="0"/>
                        </a:spcBef>
                        <a:spcAft>
                          <a:spcPts val="0"/>
                        </a:spcAft>
                        <a:buClrTx/>
                        <a:buSzTx/>
                        <a:buFontTx/>
                        <a:buNone/>
                        <a:tabLst/>
                        <a:defRPr/>
                      </a:pPr>
                      <a:r>
                        <a:rPr kumimoji="1" lang="ja-JP" altLang="en-US" sz="1200" b="1" dirty="0">
                          <a:latin typeface="BIZ UDPゴシック" panose="020B0400000000000000" pitchFamily="50" charset="-128"/>
                          <a:ea typeface="BIZ UDPゴシック" panose="020B0400000000000000" pitchFamily="50" charset="-128"/>
                        </a:rPr>
                        <a:t>民活プロジェクト</a:t>
                      </a:r>
                    </a:p>
                  </a:txBody>
                  <a:tcPr marL="65314" marR="65314" marT="32657" marB="32657" anchor="ct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kumimoji="1" lang="ja-JP" altLang="en-US" sz="1000" b="1" dirty="0">
                        <a:latin typeface="BIZ UDPゴシック" panose="020B0400000000000000" pitchFamily="50" charset="-128"/>
                        <a:ea typeface="BIZ UDPゴシック" panose="020B0400000000000000" pitchFamily="50" charset="-128"/>
                      </a:endParaRPr>
                    </a:p>
                  </a:txBody>
                  <a:tcPr marL="65314" marR="65314" marT="32657" marB="32657"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kumimoji="1" lang="ja-JP" altLang="en-US" sz="1000" b="1" dirty="0">
                        <a:latin typeface="BIZ UDPゴシック" panose="020B0400000000000000" pitchFamily="50" charset="-128"/>
                        <a:ea typeface="BIZ UDPゴシック" panose="020B0400000000000000" pitchFamily="50" charset="-128"/>
                      </a:endParaRPr>
                    </a:p>
                  </a:txBody>
                  <a:tcPr marL="65314" marR="65314" marT="32657" marB="32657"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kumimoji="1" lang="ja-JP" altLang="en-US" sz="1000" b="1" dirty="0">
                        <a:latin typeface="BIZ UDPゴシック" panose="020B0400000000000000" pitchFamily="50" charset="-128"/>
                        <a:ea typeface="BIZ UDPゴシック" panose="020B0400000000000000" pitchFamily="50" charset="-128"/>
                      </a:endParaRPr>
                    </a:p>
                  </a:txBody>
                  <a:tcPr marL="65314" marR="65314" marT="32657" marB="32657"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09088327"/>
                  </a:ext>
                </a:extLst>
              </a:tr>
              <a:tr h="985954">
                <a:tc>
                  <a:txBody>
                    <a:bodyPr/>
                    <a:lstStyle>
                      <a:lvl1pPr marL="0" algn="l" defTabSz="1280160" rtl="0" eaLnBrk="1" latinLnBrk="0" hangingPunct="1">
                        <a:defRPr kumimoji="1" sz="2520" kern="1200">
                          <a:solidFill>
                            <a:schemeClr val="tx1"/>
                          </a:solidFill>
                          <a:latin typeface="Calibri"/>
                        </a:defRPr>
                      </a:lvl1pPr>
                      <a:lvl2pPr marL="640080" algn="l" defTabSz="1280160" rtl="0" eaLnBrk="1" latinLnBrk="0" hangingPunct="1">
                        <a:defRPr kumimoji="1" sz="2520" kern="1200">
                          <a:solidFill>
                            <a:schemeClr val="tx1"/>
                          </a:solidFill>
                          <a:latin typeface="Calibri"/>
                        </a:defRPr>
                      </a:lvl2pPr>
                      <a:lvl3pPr marL="1280160" algn="l" defTabSz="1280160" rtl="0" eaLnBrk="1" latinLnBrk="0" hangingPunct="1">
                        <a:defRPr kumimoji="1" sz="2520" kern="1200">
                          <a:solidFill>
                            <a:schemeClr val="tx1"/>
                          </a:solidFill>
                          <a:latin typeface="Calibri"/>
                        </a:defRPr>
                      </a:lvl3pPr>
                      <a:lvl4pPr marL="1920240" algn="l" defTabSz="1280160" rtl="0" eaLnBrk="1" latinLnBrk="0" hangingPunct="1">
                        <a:defRPr kumimoji="1" sz="2520" kern="1200">
                          <a:solidFill>
                            <a:schemeClr val="tx1"/>
                          </a:solidFill>
                          <a:latin typeface="Calibri"/>
                        </a:defRPr>
                      </a:lvl4pPr>
                      <a:lvl5pPr marL="2560320" algn="l" defTabSz="1280160" rtl="0" eaLnBrk="1" latinLnBrk="0" hangingPunct="1">
                        <a:defRPr kumimoji="1" sz="2520" kern="1200">
                          <a:solidFill>
                            <a:schemeClr val="tx1"/>
                          </a:solidFill>
                          <a:latin typeface="Calibri"/>
                        </a:defRPr>
                      </a:lvl5pPr>
                      <a:lvl6pPr marL="3200400" algn="l" defTabSz="1280160" rtl="0" eaLnBrk="1" latinLnBrk="0" hangingPunct="1">
                        <a:defRPr kumimoji="1" sz="2520" kern="1200">
                          <a:solidFill>
                            <a:schemeClr val="tx1"/>
                          </a:solidFill>
                          <a:latin typeface="Calibri"/>
                        </a:defRPr>
                      </a:lvl6pPr>
                      <a:lvl7pPr marL="3840480" algn="l" defTabSz="1280160" rtl="0" eaLnBrk="1" latinLnBrk="0" hangingPunct="1">
                        <a:defRPr kumimoji="1" sz="2520" kern="1200">
                          <a:solidFill>
                            <a:schemeClr val="tx1"/>
                          </a:solidFill>
                          <a:latin typeface="Calibri"/>
                        </a:defRPr>
                      </a:lvl7pPr>
                      <a:lvl8pPr marL="4480560" algn="l" defTabSz="1280160" rtl="0" eaLnBrk="1" latinLnBrk="0" hangingPunct="1">
                        <a:defRPr kumimoji="1" sz="2520" kern="1200">
                          <a:solidFill>
                            <a:schemeClr val="tx1"/>
                          </a:solidFill>
                          <a:latin typeface="Calibri"/>
                        </a:defRPr>
                      </a:lvl8pPr>
                      <a:lvl9pPr marL="5120640" algn="l" defTabSz="1280160" rtl="0" eaLnBrk="1" latinLnBrk="0" hangingPunct="1">
                        <a:defRPr kumimoji="1" sz="2520" kern="1200">
                          <a:solidFill>
                            <a:schemeClr val="tx1"/>
                          </a:solidFill>
                          <a:latin typeface="Calibri"/>
                        </a:defRPr>
                      </a:lvl9pPr>
                    </a:lstStyle>
                    <a:p>
                      <a:r>
                        <a:rPr kumimoji="1" lang="ja-JP" altLang="en-US" sz="1200" b="1" dirty="0">
                          <a:latin typeface="BIZ UDPゴシック" panose="020B0400000000000000" pitchFamily="50" charset="-128"/>
                          <a:ea typeface="BIZ UDPゴシック" panose="020B0400000000000000" pitchFamily="50" charset="-128"/>
                        </a:rPr>
                        <a:t>大阪</a:t>
                      </a:r>
                      <a:r>
                        <a:rPr kumimoji="1" lang="ja-JP" altLang="en-US" sz="1200" b="1" spc="-150" dirty="0">
                          <a:latin typeface="BIZ UDPゴシック" panose="020B0400000000000000" pitchFamily="50" charset="-128"/>
                          <a:ea typeface="BIZ UDPゴシック" panose="020B0400000000000000" pitchFamily="50" charset="-128"/>
                        </a:rPr>
                        <a:t>モノレール</a:t>
                      </a:r>
                      <a:r>
                        <a:rPr kumimoji="1" lang="ja-JP" altLang="en-US" sz="1200" b="1" dirty="0">
                          <a:latin typeface="BIZ UDPゴシック" panose="020B0400000000000000" pitchFamily="50" charset="-128"/>
                          <a:ea typeface="BIZ UDPゴシック" panose="020B0400000000000000" pitchFamily="50" charset="-128"/>
                        </a:rPr>
                        <a:t>延伸事業</a:t>
                      </a:r>
                      <a:endParaRPr kumimoji="1" lang="en-US" altLang="ja-JP" sz="1200" b="1" dirty="0">
                        <a:latin typeface="BIZ UDPゴシック" panose="020B0400000000000000" pitchFamily="50" charset="-128"/>
                        <a:ea typeface="BIZ UDPゴシック" panose="020B0400000000000000" pitchFamily="50" charset="-128"/>
                      </a:endParaRPr>
                    </a:p>
                    <a:p>
                      <a:pPr marL="0" marR="0" lvl="0" indent="0" algn="l" defTabSz="1280160" rtl="0" eaLnBrk="1" fontAlgn="auto" latinLnBrk="0" hangingPunct="1">
                        <a:lnSpc>
                          <a:spcPct val="100000"/>
                        </a:lnSpc>
                        <a:spcBef>
                          <a:spcPts val="0"/>
                        </a:spcBef>
                        <a:spcAft>
                          <a:spcPts val="0"/>
                        </a:spcAft>
                        <a:buClrTx/>
                        <a:buSzTx/>
                        <a:buFontTx/>
                        <a:buNone/>
                        <a:tabLst/>
                        <a:defRPr/>
                      </a:pPr>
                      <a:r>
                        <a:rPr kumimoji="1" lang="ja-JP" altLang="en-US" sz="1200" b="1" dirty="0">
                          <a:latin typeface="BIZ UDPゴシック" panose="020B0400000000000000" pitchFamily="50" charset="-128"/>
                          <a:ea typeface="BIZ UDPゴシック" panose="020B0400000000000000" pitchFamily="50" charset="-128"/>
                        </a:rPr>
                        <a:t>松生町駅（仮）</a:t>
                      </a:r>
                    </a:p>
                  </a:txBody>
                  <a:tcPr marL="65314" marR="65314" marT="32657" marB="326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50000"/>
                        </a:lnSpc>
                      </a:pPr>
                      <a:endParaRPr kumimoji="1" lang="ja-JP" altLang="en-US" sz="900" b="1" dirty="0">
                        <a:latin typeface="BIZ UDPゴシック" panose="020B0400000000000000" pitchFamily="50" charset="-128"/>
                        <a:ea typeface="BIZ UDPゴシック" panose="020B0400000000000000" pitchFamily="50" charset="-128"/>
                      </a:endParaRPr>
                    </a:p>
                  </a:txBody>
                  <a:tcPr marL="65314" marR="65314" marT="32657" marB="326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50000"/>
                        </a:lnSpc>
                      </a:pPr>
                      <a:endParaRPr kumimoji="1" lang="ja-JP" altLang="en-US" sz="900" b="1" dirty="0">
                        <a:latin typeface="BIZ UDPゴシック" panose="020B0400000000000000" pitchFamily="50" charset="-128"/>
                        <a:ea typeface="BIZ UDPゴシック" panose="020B0400000000000000" pitchFamily="50" charset="-128"/>
                      </a:endParaRPr>
                    </a:p>
                  </a:txBody>
                  <a:tcPr marL="65314" marR="65314" marT="32657" marB="326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50000"/>
                        </a:lnSpc>
                      </a:pPr>
                      <a:endParaRPr kumimoji="1" lang="ja-JP" altLang="en-US" sz="900" b="1" dirty="0">
                        <a:latin typeface="BIZ UDPゴシック" panose="020B0400000000000000" pitchFamily="50" charset="-128"/>
                        <a:ea typeface="BIZ UDPゴシック" panose="020B0400000000000000" pitchFamily="50" charset="-128"/>
                      </a:endParaRPr>
                    </a:p>
                  </a:txBody>
                  <a:tcPr marL="65314" marR="65314" marT="32657" marB="326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bl>
          </a:graphicData>
        </a:graphic>
      </p:graphicFrame>
      <p:cxnSp>
        <p:nvCxnSpPr>
          <p:cNvPr id="50" name="直線矢印コネクタ 49">
            <a:extLst>
              <a:ext uri="{FF2B5EF4-FFF2-40B4-BE49-F238E27FC236}">
                <a16:creationId xmlns:a16="http://schemas.microsoft.com/office/drawing/2014/main" id="{5103C5AC-4936-41F3-932C-4C0EB6E3EC08}"/>
              </a:ext>
            </a:extLst>
          </p:cNvPr>
          <p:cNvCxnSpPr>
            <a:cxnSpLocks/>
          </p:cNvCxnSpPr>
          <p:nvPr/>
        </p:nvCxnSpPr>
        <p:spPr>
          <a:xfrm>
            <a:off x="3798113" y="5401882"/>
            <a:ext cx="4897120" cy="0"/>
          </a:xfrm>
          <a:prstGeom prst="straightConnector1">
            <a:avLst/>
          </a:prstGeom>
          <a:noFill/>
          <a:ln w="76200" cap="flat" cmpd="sng" algn="ctr">
            <a:solidFill>
              <a:sysClr val="windowText" lastClr="000000"/>
            </a:solidFill>
            <a:prstDash val="sysDash"/>
            <a:tailEnd type="stealth"/>
          </a:ln>
          <a:effectLst/>
        </p:spPr>
      </p:cxnSp>
      <p:cxnSp>
        <p:nvCxnSpPr>
          <p:cNvPr id="82" name="直線矢印コネクタ 81"/>
          <p:cNvCxnSpPr>
            <a:cxnSpLocks/>
          </p:cNvCxnSpPr>
          <p:nvPr/>
        </p:nvCxnSpPr>
        <p:spPr>
          <a:xfrm>
            <a:off x="4829975" y="3074678"/>
            <a:ext cx="3875418" cy="0"/>
          </a:xfrm>
          <a:prstGeom prst="straightConnector1">
            <a:avLst/>
          </a:prstGeom>
          <a:noFill/>
          <a:ln w="76200" cap="flat" cmpd="sng" algn="ctr">
            <a:solidFill>
              <a:sysClr val="windowText" lastClr="000000"/>
            </a:solidFill>
            <a:prstDash val="sysDash"/>
            <a:tailEnd type="stealth"/>
          </a:ln>
          <a:effectLst/>
        </p:spPr>
      </p:cxnSp>
      <p:cxnSp>
        <p:nvCxnSpPr>
          <p:cNvPr id="52" name="直線矢印コネクタ 51">
            <a:extLst>
              <a:ext uri="{FF2B5EF4-FFF2-40B4-BE49-F238E27FC236}">
                <a16:creationId xmlns:a16="http://schemas.microsoft.com/office/drawing/2014/main" id="{A253644B-7113-41AA-8569-598ACB7C89B4}"/>
              </a:ext>
            </a:extLst>
          </p:cNvPr>
          <p:cNvCxnSpPr>
            <a:cxnSpLocks/>
          </p:cNvCxnSpPr>
          <p:nvPr/>
        </p:nvCxnSpPr>
        <p:spPr>
          <a:xfrm>
            <a:off x="6632753" y="4538560"/>
            <a:ext cx="2082800" cy="0"/>
          </a:xfrm>
          <a:prstGeom prst="straightConnector1">
            <a:avLst/>
          </a:prstGeom>
          <a:noFill/>
          <a:ln w="76200" cap="flat" cmpd="sng" algn="ctr">
            <a:solidFill>
              <a:sysClr val="windowText" lastClr="000000"/>
            </a:solidFill>
            <a:prstDash val="sysDash"/>
            <a:tailEnd type="stealth"/>
          </a:ln>
          <a:effectLst/>
        </p:spPr>
      </p:cxnSp>
      <p:cxnSp>
        <p:nvCxnSpPr>
          <p:cNvPr id="48" name="直線矢印コネクタ 47">
            <a:extLst>
              <a:ext uri="{FF2B5EF4-FFF2-40B4-BE49-F238E27FC236}">
                <a16:creationId xmlns:a16="http://schemas.microsoft.com/office/drawing/2014/main" id="{A5A6D979-1A5D-4941-B4F3-13593576353F}"/>
              </a:ext>
            </a:extLst>
          </p:cNvPr>
          <p:cNvCxnSpPr>
            <a:cxnSpLocks/>
          </p:cNvCxnSpPr>
          <p:nvPr/>
        </p:nvCxnSpPr>
        <p:spPr>
          <a:xfrm>
            <a:off x="3798113" y="3792450"/>
            <a:ext cx="4897120" cy="0"/>
          </a:xfrm>
          <a:prstGeom prst="straightConnector1">
            <a:avLst/>
          </a:prstGeom>
          <a:noFill/>
          <a:ln w="76200" cap="flat" cmpd="sng" algn="ctr">
            <a:solidFill>
              <a:sysClr val="windowText" lastClr="000000"/>
            </a:solidFill>
            <a:prstDash val="sysDash"/>
            <a:tailEnd type="stealth"/>
          </a:ln>
          <a:effectLst/>
        </p:spPr>
      </p:cxnSp>
      <p:cxnSp>
        <p:nvCxnSpPr>
          <p:cNvPr id="60" name="直線矢印コネクタ 59">
            <a:extLst>
              <a:ext uri="{FF2B5EF4-FFF2-40B4-BE49-F238E27FC236}">
                <a16:creationId xmlns:a16="http://schemas.microsoft.com/office/drawing/2014/main" id="{573333CE-F0AC-45F9-AF51-2880E6BCF9F2}"/>
              </a:ext>
            </a:extLst>
          </p:cNvPr>
          <p:cNvCxnSpPr>
            <a:cxnSpLocks/>
          </p:cNvCxnSpPr>
          <p:nvPr/>
        </p:nvCxnSpPr>
        <p:spPr>
          <a:xfrm>
            <a:off x="7762293" y="4704320"/>
            <a:ext cx="369522" cy="0"/>
          </a:xfrm>
          <a:prstGeom prst="straightConnector1">
            <a:avLst/>
          </a:prstGeom>
          <a:noFill/>
          <a:ln w="76200" cap="flat" cmpd="sng" algn="ctr">
            <a:solidFill>
              <a:sysClr val="windowText" lastClr="000000"/>
            </a:solidFill>
            <a:prstDash val="sysDash"/>
            <a:tailEnd type="stealth"/>
          </a:ln>
          <a:effectLst/>
        </p:spPr>
      </p:cxnSp>
      <p:cxnSp>
        <p:nvCxnSpPr>
          <p:cNvPr id="64" name="直線矢印コネクタ 63">
            <a:extLst>
              <a:ext uri="{FF2B5EF4-FFF2-40B4-BE49-F238E27FC236}">
                <a16:creationId xmlns:a16="http://schemas.microsoft.com/office/drawing/2014/main" id="{1E7F31B4-7C20-4B57-A45E-C5BC543F06AE}"/>
              </a:ext>
            </a:extLst>
          </p:cNvPr>
          <p:cNvCxnSpPr>
            <a:cxnSpLocks/>
          </p:cNvCxnSpPr>
          <p:nvPr/>
        </p:nvCxnSpPr>
        <p:spPr>
          <a:xfrm>
            <a:off x="7762293" y="5134850"/>
            <a:ext cx="369522" cy="0"/>
          </a:xfrm>
          <a:prstGeom prst="straightConnector1">
            <a:avLst/>
          </a:prstGeom>
          <a:noFill/>
          <a:ln w="76200" cap="flat" cmpd="sng" algn="ctr">
            <a:solidFill>
              <a:sysClr val="windowText" lastClr="000000"/>
            </a:solidFill>
            <a:prstDash val="sysDash"/>
            <a:tailEnd type="stealth"/>
          </a:ln>
          <a:effectLst/>
        </p:spPr>
      </p:cxnSp>
      <p:sp>
        <p:nvSpPr>
          <p:cNvPr id="51" name="テキスト ボックス 50"/>
          <p:cNvSpPr txBox="1"/>
          <p:nvPr/>
        </p:nvSpPr>
        <p:spPr>
          <a:xfrm>
            <a:off x="7505635" y="2763092"/>
            <a:ext cx="855863" cy="3048106"/>
          </a:xfrm>
          <a:prstGeom prst="roundRect">
            <a:avLst>
              <a:gd name="adj" fmla="val 10195"/>
            </a:avLst>
          </a:prstGeom>
          <a:solidFill>
            <a:srgbClr val="FFFF00"/>
          </a:solidFill>
          <a:ln>
            <a:solidFill>
              <a:srgbClr val="4F81BD">
                <a:shade val="50000"/>
              </a:srgbClr>
            </a:solidFill>
          </a:ln>
        </p:spPr>
        <p:txBody>
          <a:bodyPr vert="eaVert" wrap="square" rtlCol="0" anchor="ctr" anchorCtr="0">
            <a:noAutofit/>
          </a:bodyPr>
          <a:lstStyle/>
          <a:p>
            <a:pPr algn="ctr" defTabSz="326578">
              <a:defRPr/>
            </a:pPr>
            <a:r>
              <a:rPr kumimoji="1" lang="ja-JP" altLang="en-US" sz="1714" dirty="0">
                <a:solidFill>
                  <a:prstClr val="black"/>
                </a:solidFill>
                <a:latin typeface="BIZ UDPゴシック" panose="020B0400000000000000" pitchFamily="50" charset="-128"/>
                <a:ea typeface="BIZ UDPゴシック" panose="020B0400000000000000" pitchFamily="50" charset="-128"/>
              </a:rPr>
              <a:t>第１回景観審議会</a:t>
            </a:r>
            <a:endParaRPr kumimoji="1" lang="en-US" altLang="ja-JP" sz="1714" dirty="0">
              <a:solidFill>
                <a:prstClr val="black"/>
              </a:solidFill>
              <a:latin typeface="BIZ UDPゴシック" panose="020B0400000000000000" pitchFamily="50" charset="-128"/>
              <a:ea typeface="BIZ UDPゴシック" panose="020B0400000000000000" pitchFamily="50" charset="-128"/>
            </a:endParaRPr>
          </a:p>
        </p:txBody>
      </p:sp>
      <p:sp>
        <p:nvSpPr>
          <p:cNvPr id="70" name="楕円 69"/>
          <p:cNvSpPr>
            <a:spLocks noChangeAspect="1"/>
          </p:cNvSpPr>
          <p:nvPr/>
        </p:nvSpPr>
        <p:spPr>
          <a:xfrm>
            <a:off x="4574085" y="2917201"/>
            <a:ext cx="255890" cy="311830"/>
          </a:xfrm>
          <a:prstGeom prst="ellipse">
            <a:avLst/>
          </a:prstGeom>
          <a:solidFill>
            <a:srgbClr val="9BBB59"/>
          </a:solidFill>
          <a:ln w="25400" cap="flat" cmpd="sng" algn="ctr">
            <a:solidFill>
              <a:srgbClr val="4F81BD">
                <a:shade val="50000"/>
              </a:srgbClr>
            </a:solidFill>
            <a:prstDash val="solid"/>
          </a:ln>
          <a:effectLst/>
        </p:spPr>
        <p:txBody>
          <a:bodyPr rtlCol="0" anchor="ctr"/>
          <a:lstStyle/>
          <a:p>
            <a:pPr algn="ctr" defTabSz="653156">
              <a:defRPr/>
            </a:pPr>
            <a:r>
              <a:rPr lang="ja-JP" altLang="en-US" sz="1300" b="1" kern="0" dirty="0">
                <a:latin typeface="BIZ UDPゴシック" panose="020B0400000000000000" pitchFamily="50" charset="-128"/>
                <a:ea typeface="BIZ UDPゴシック" panose="020B0400000000000000" pitchFamily="50" charset="-128"/>
              </a:rPr>
              <a:t>１</a:t>
            </a:r>
          </a:p>
        </p:txBody>
      </p:sp>
      <p:sp>
        <p:nvSpPr>
          <p:cNvPr id="38" name="楕円 37">
            <a:extLst>
              <a:ext uri="{FF2B5EF4-FFF2-40B4-BE49-F238E27FC236}">
                <a16:creationId xmlns:a16="http://schemas.microsoft.com/office/drawing/2014/main" id="{2DFB2B55-15E8-4E25-A01F-192E0CC09E29}"/>
              </a:ext>
            </a:extLst>
          </p:cNvPr>
          <p:cNvSpPr>
            <a:spLocks noChangeAspect="1"/>
          </p:cNvSpPr>
          <p:nvPr/>
        </p:nvSpPr>
        <p:spPr>
          <a:xfrm>
            <a:off x="4574085" y="3636535"/>
            <a:ext cx="255890" cy="311830"/>
          </a:xfrm>
          <a:prstGeom prst="ellipse">
            <a:avLst/>
          </a:prstGeom>
          <a:solidFill>
            <a:srgbClr val="9BBB59"/>
          </a:solidFill>
          <a:ln w="25400" cap="flat" cmpd="sng" algn="ctr">
            <a:solidFill>
              <a:srgbClr val="4F81BD">
                <a:shade val="50000"/>
              </a:srgbClr>
            </a:solidFill>
            <a:prstDash val="solid"/>
          </a:ln>
          <a:effectLst/>
        </p:spPr>
        <p:txBody>
          <a:bodyPr rtlCol="0" anchor="ctr"/>
          <a:lstStyle/>
          <a:p>
            <a:pPr algn="ctr" defTabSz="653156">
              <a:defRPr/>
            </a:pPr>
            <a:r>
              <a:rPr lang="ja-JP" altLang="en-US" sz="1300" b="1" kern="0" dirty="0">
                <a:latin typeface="BIZ UDPゴシック" panose="020B0400000000000000" pitchFamily="50" charset="-128"/>
                <a:ea typeface="BIZ UDPゴシック" panose="020B0400000000000000" pitchFamily="50" charset="-128"/>
              </a:rPr>
              <a:t>２</a:t>
            </a:r>
          </a:p>
        </p:txBody>
      </p:sp>
      <p:sp>
        <p:nvSpPr>
          <p:cNvPr id="47" name="楕円 46">
            <a:extLst>
              <a:ext uri="{FF2B5EF4-FFF2-40B4-BE49-F238E27FC236}">
                <a16:creationId xmlns:a16="http://schemas.microsoft.com/office/drawing/2014/main" id="{AC849DA2-2864-405A-A742-CFA49A37AA10}"/>
              </a:ext>
            </a:extLst>
          </p:cNvPr>
          <p:cNvSpPr>
            <a:spLocks noChangeAspect="1"/>
          </p:cNvSpPr>
          <p:nvPr/>
        </p:nvSpPr>
        <p:spPr>
          <a:xfrm>
            <a:off x="6379962" y="4366127"/>
            <a:ext cx="255890" cy="311830"/>
          </a:xfrm>
          <a:prstGeom prst="ellipse">
            <a:avLst/>
          </a:prstGeom>
          <a:solidFill>
            <a:srgbClr val="9BBB59"/>
          </a:solidFill>
          <a:ln w="25400" cap="flat" cmpd="sng" algn="ctr">
            <a:solidFill>
              <a:srgbClr val="4F81BD">
                <a:shade val="50000"/>
              </a:srgbClr>
            </a:solidFill>
            <a:prstDash val="solid"/>
          </a:ln>
          <a:effectLst/>
        </p:spPr>
        <p:txBody>
          <a:bodyPr rtlCol="0" anchor="ctr"/>
          <a:lstStyle/>
          <a:p>
            <a:pPr algn="ctr" defTabSz="653156">
              <a:defRPr/>
            </a:pPr>
            <a:r>
              <a:rPr lang="ja-JP" altLang="en-US" sz="1300" b="1" kern="0" dirty="0">
                <a:latin typeface="BIZ UDPゴシック" panose="020B0400000000000000" pitchFamily="50" charset="-128"/>
                <a:ea typeface="BIZ UDPゴシック" panose="020B0400000000000000" pitchFamily="50" charset="-128"/>
              </a:rPr>
              <a:t>１</a:t>
            </a:r>
          </a:p>
        </p:txBody>
      </p:sp>
      <p:grpSp>
        <p:nvGrpSpPr>
          <p:cNvPr id="10" name="グループ化 9">
            <a:extLst>
              <a:ext uri="{FF2B5EF4-FFF2-40B4-BE49-F238E27FC236}">
                <a16:creationId xmlns:a16="http://schemas.microsoft.com/office/drawing/2014/main" id="{7E030D2A-BCB0-42AF-9DE9-44D75680961E}"/>
              </a:ext>
            </a:extLst>
          </p:cNvPr>
          <p:cNvGrpSpPr/>
          <p:nvPr/>
        </p:nvGrpSpPr>
        <p:grpSpPr>
          <a:xfrm>
            <a:off x="3946514" y="5975898"/>
            <a:ext cx="4866895" cy="331879"/>
            <a:chOff x="2055979" y="6384268"/>
            <a:chExt cx="4866895" cy="331879"/>
          </a:xfrm>
        </p:grpSpPr>
        <p:sp>
          <p:nvSpPr>
            <p:cNvPr id="11" name="テキスト ボックス 10"/>
            <p:cNvSpPr txBox="1"/>
            <p:nvPr/>
          </p:nvSpPr>
          <p:spPr>
            <a:xfrm>
              <a:off x="2055979" y="6403882"/>
              <a:ext cx="3278400" cy="312265"/>
            </a:xfrm>
            <a:prstGeom prst="rect">
              <a:avLst/>
            </a:prstGeom>
            <a:noFill/>
          </p:spPr>
          <p:txBody>
            <a:bodyPr wrap="square" rtlCol="0">
              <a:spAutoFit/>
            </a:bodyPr>
            <a:lstStyle/>
            <a:p>
              <a:r>
                <a:rPr kumimoji="1" lang="ja-JP" altLang="en-US" sz="1429" dirty="0">
                  <a:latin typeface="BIZ UDPゴシック" panose="020B0400000000000000" pitchFamily="50" charset="-128"/>
                  <a:ea typeface="BIZ UDPゴシック" panose="020B0400000000000000" pitchFamily="50" charset="-128"/>
                </a:rPr>
                <a:t>　　　・・・アドバイスを受けた回数</a:t>
              </a:r>
            </a:p>
          </p:txBody>
        </p:sp>
        <p:sp>
          <p:nvSpPr>
            <p:cNvPr id="98" name="テキスト ボックス 97">
              <a:extLst>
                <a:ext uri="{FF2B5EF4-FFF2-40B4-BE49-F238E27FC236}">
                  <a16:creationId xmlns:a16="http://schemas.microsoft.com/office/drawing/2014/main" id="{3B6F1264-1E24-4FB3-9785-BADF4DC7513A}"/>
                </a:ext>
              </a:extLst>
            </p:cNvPr>
            <p:cNvSpPr txBox="1"/>
            <p:nvPr/>
          </p:nvSpPr>
          <p:spPr>
            <a:xfrm>
              <a:off x="5020308" y="6403882"/>
              <a:ext cx="1902566" cy="312265"/>
            </a:xfrm>
            <a:prstGeom prst="rect">
              <a:avLst/>
            </a:prstGeom>
            <a:noFill/>
          </p:spPr>
          <p:txBody>
            <a:bodyPr wrap="square" rtlCol="0">
              <a:spAutoFit/>
            </a:bodyPr>
            <a:lstStyle/>
            <a:p>
              <a:r>
                <a:rPr kumimoji="1" lang="ja-JP" altLang="en-US" sz="1429" dirty="0">
                  <a:latin typeface="BIZ UDPゴシック" panose="020B0400000000000000" pitchFamily="50" charset="-128"/>
                  <a:ea typeface="BIZ UDPゴシック" panose="020B0400000000000000" pitchFamily="50" charset="-128"/>
                </a:rPr>
                <a:t>　　　・・・報告</a:t>
              </a:r>
            </a:p>
          </p:txBody>
        </p:sp>
        <p:sp>
          <p:nvSpPr>
            <p:cNvPr id="100" name="楕円 99">
              <a:extLst>
                <a:ext uri="{FF2B5EF4-FFF2-40B4-BE49-F238E27FC236}">
                  <a16:creationId xmlns:a16="http://schemas.microsoft.com/office/drawing/2014/main" id="{2914DE20-6558-4A11-885C-59C4088C49A5}"/>
                </a:ext>
              </a:extLst>
            </p:cNvPr>
            <p:cNvSpPr>
              <a:spLocks noChangeAspect="1"/>
            </p:cNvSpPr>
            <p:nvPr/>
          </p:nvSpPr>
          <p:spPr>
            <a:xfrm>
              <a:off x="2210119" y="6384268"/>
              <a:ext cx="255890" cy="311830"/>
            </a:xfrm>
            <a:prstGeom prst="ellipse">
              <a:avLst/>
            </a:prstGeom>
            <a:solidFill>
              <a:srgbClr val="9BBB59"/>
            </a:solidFill>
            <a:ln w="25400" cap="flat" cmpd="sng" algn="ctr">
              <a:solidFill>
                <a:srgbClr val="4F81BD">
                  <a:shade val="50000"/>
                </a:srgbClr>
              </a:solidFill>
              <a:prstDash val="solid"/>
            </a:ln>
            <a:effectLst/>
          </p:spPr>
          <p:txBody>
            <a:bodyPr rtlCol="0" anchor="ctr"/>
            <a:lstStyle/>
            <a:p>
              <a:pPr algn="ctr" defTabSz="653156">
                <a:defRPr/>
              </a:pPr>
              <a:r>
                <a:rPr lang="ja-JP" altLang="en-US" sz="1143" b="1" kern="0" dirty="0">
                  <a:latin typeface="BIZ UDPゴシック" panose="020B0400000000000000" pitchFamily="50" charset="-128"/>
                  <a:ea typeface="BIZ UDPゴシック" panose="020B0400000000000000" pitchFamily="50" charset="-128"/>
                </a:rPr>
                <a:t>１</a:t>
              </a:r>
              <a:endParaRPr lang="ja-JP" altLang="en-US" sz="857" b="1" kern="0" dirty="0">
                <a:latin typeface="BIZ UDPゴシック" panose="020B0400000000000000" pitchFamily="50" charset="-128"/>
                <a:ea typeface="BIZ UDPゴシック" panose="020B0400000000000000" pitchFamily="50" charset="-128"/>
              </a:endParaRPr>
            </a:p>
          </p:txBody>
        </p:sp>
        <p:sp>
          <p:nvSpPr>
            <p:cNvPr id="101" name="楕円 100">
              <a:extLst>
                <a:ext uri="{FF2B5EF4-FFF2-40B4-BE49-F238E27FC236}">
                  <a16:creationId xmlns:a16="http://schemas.microsoft.com/office/drawing/2014/main" id="{BAFF2E70-BB11-4446-9806-5C1CECF85323}"/>
                </a:ext>
              </a:extLst>
            </p:cNvPr>
            <p:cNvSpPr>
              <a:spLocks noChangeAspect="1"/>
            </p:cNvSpPr>
            <p:nvPr/>
          </p:nvSpPr>
          <p:spPr>
            <a:xfrm>
              <a:off x="5168599" y="6401922"/>
              <a:ext cx="255890" cy="311830"/>
            </a:xfrm>
            <a:prstGeom prst="ellipse">
              <a:avLst/>
            </a:prstGeom>
            <a:solidFill>
              <a:srgbClr val="9BBB59"/>
            </a:solidFill>
            <a:ln w="25400" cap="flat" cmpd="sng" algn="ctr">
              <a:solidFill>
                <a:srgbClr val="4F81BD">
                  <a:shade val="50000"/>
                </a:srgbClr>
              </a:solidFill>
              <a:prstDash val="solid"/>
            </a:ln>
            <a:effectLst/>
          </p:spPr>
          <p:txBody>
            <a:bodyPr rtlCol="0" anchor="ctr"/>
            <a:lstStyle/>
            <a:p>
              <a:pPr algn="ctr" defTabSz="653156">
                <a:defRPr/>
              </a:pPr>
              <a:r>
                <a:rPr lang="ja-JP" altLang="en-US" sz="1143" b="1" kern="0" dirty="0">
                  <a:latin typeface="BIZ UDPゴシック" panose="020B0400000000000000" pitchFamily="50" charset="-128"/>
                  <a:ea typeface="BIZ UDPゴシック" panose="020B0400000000000000" pitchFamily="50" charset="-128"/>
                </a:rPr>
                <a:t>報</a:t>
              </a:r>
              <a:endParaRPr lang="ja-JP" altLang="en-US" sz="857" b="1" kern="0" dirty="0">
                <a:latin typeface="BIZ UDPゴシック" panose="020B0400000000000000" pitchFamily="50" charset="-128"/>
                <a:ea typeface="BIZ UDPゴシック" panose="020B0400000000000000" pitchFamily="50" charset="-128"/>
              </a:endParaRPr>
            </a:p>
          </p:txBody>
        </p:sp>
      </p:grpSp>
      <p:sp>
        <p:nvSpPr>
          <p:cNvPr id="39" name="楕円 38">
            <a:extLst>
              <a:ext uri="{FF2B5EF4-FFF2-40B4-BE49-F238E27FC236}">
                <a16:creationId xmlns:a16="http://schemas.microsoft.com/office/drawing/2014/main" id="{CCAC3E70-0C8A-4E69-8D7F-A801D5B42D49}"/>
              </a:ext>
            </a:extLst>
          </p:cNvPr>
          <p:cNvSpPr>
            <a:spLocks noChangeAspect="1"/>
          </p:cNvSpPr>
          <p:nvPr/>
        </p:nvSpPr>
        <p:spPr>
          <a:xfrm>
            <a:off x="4574085" y="5245967"/>
            <a:ext cx="255890" cy="311830"/>
          </a:xfrm>
          <a:prstGeom prst="ellipse">
            <a:avLst/>
          </a:prstGeom>
          <a:solidFill>
            <a:srgbClr val="9BBB59"/>
          </a:solidFill>
          <a:ln w="25400" cap="flat" cmpd="sng" algn="ctr">
            <a:solidFill>
              <a:srgbClr val="4F81BD">
                <a:shade val="50000"/>
              </a:srgbClr>
            </a:solidFill>
            <a:prstDash val="solid"/>
          </a:ln>
          <a:effectLst/>
        </p:spPr>
        <p:txBody>
          <a:bodyPr rtlCol="0" anchor="ctr"/>
          <a:lstStyle/>
          <a:p>
            <a:pPr algn="ctr" defTabSz="653156">
              <a:defRPr/>
            </a:pPr>
            <a:r>
              <a:rPr lang="ja-JP" altLang="en-US" sz="1300" b="1" kern="0" dirty="0">
                <a:latin typeface="BIZ UDPゴシック" panose="020B0400000000000000" pitchFamily="50" charset="-128"/>
                <a:ea typeface="BIZ UDPゴシック" panose="020B0400000000000000" pitchFamily="50" charset="-128"/>
              </a:rPr>
              <a:t>報</a:t>
            </a:r>
          </a:p>
        </p:txBody>
      </p:sp>
      <p:sp>
        <p:nvSpPr>
          <p:cNvPr id="21" name="スライド番号プレースホルダー 3">
            <a:extLst>
              <a:ext uri="{FF2B5EF4-FFF2-40B4-BE49-F238E27FC236}">
                <a16:creationId xmlns:a16="http://schemas.microsoft.com/office/drawing/2014/main" id="{02E730DF-1348-4BFD-8BFD-706FEE312F28}"/>
              </a:ext>
            </a:extLst>
          </p:cNvPr>
          <p:cNvSpPr txBox="1">
            <a:spLocks/>
          </p:cNvSpPr>
          <p:nvPr/>
        </p:nvSpPr>
        <p:spPr>
          <a:xfrm>
            <a:off x="8831581" y="6498886"/>
            <a:ext cx="319774"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E6FF35A-1FEA-4590-8179-217228840B8D}" type="slidenum">
              <a:rPr kumimoji="1" lang="ja-JP" altLang="en-US" sz="1400" b="1" smtClean="0">
                <a:solidFill>
                  <a:prstClr val="black"/>
                </a:solidFill>
                <a:latin typeface="游ゴシック" panose="020B0400000000000000" pitchFamily="50" charset="-128"/>
                <a:ea typeface="游ゴシック" panose="020B0400000000000000" pitchFamily="50" charset="-128"/>
              </a:rPr>
              <a:pPr/>
              <a:t>7</a:t>
            </a:fld>
            <a:endParaRPr kumimoji="1" lang="ja-JP" altLang="en-US" sz="1400" b="1" dirty="0">
              <a:solidFill>
                <a:prstClr val="black"/>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9894646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C97CD660-9E53-4239-BF2E-79ACAC043814}"/>
              </a:ext>
            </a:extLst>
          </p:cNvPr>
          <p:cNvSpPr txBox="1"/>
          <p:nvPr/>
        </p:nvSpPr>
        <p:spPr>
          <a:xfrm>
            <a:off x="2017455" y="2105690"/>
            <a:ext cx="5109091" cy="1569660"/>
          </a:xfrm>
          <a:prstGeom prst="rect">
            <a:avLst/>
          </a:prstGeom>
          <a:noFill/>
        </p:spPr>
        <p:txBody>
          <a:bodyPr wrap="none" rtlCol="0">
            <a:spAutoFit/>
          </a:bodyPr>
          <a:lstStyle/>
          <a:p>
            <a:pPr algn="ctr">
              <a:lnSpc>
                <a:spcPct val="150000"/>
              </a:lnSpc>
            </a:pPr>
            <a:r>
              <a:rPr lang="en-US" altLang="ja-JP" sz="3200" b="1" dirty="0">
                <a:latin typeface="BIZ UDPゴシック" panose="020B0400000000000000" pitchFamily="50" charset="-128"/>
                <a:ea typeface="BIZ UDPゴシック" panose="020B0400000000000000" pitchFamily="50" charset="-128"/>
              </a:rPr>
              <a:t>【</a:t>
            </a:r>
            <a:r>
              <a:rPr lang="ja-JP" altLang="en-US" sz="3200" b="1" dirty="0">
                <a:latin typeface="BIZ UDPゴシック" panose="020B0400000000000000" pitchFamily="50" charset="-128"/>
                <a:ea typeface="BIZ UDPゴシック" panose="020B0400000000000000" pitchFamily="50" charset="-128"/>
              </a:rPr>
              <a:t>報告</a:t>
            </a:r>
            <a:r>
              <a:rPr lang="en-US" altLang="ja-JP" sz="3200" b="1" dirty="0">
                <a:latin typeface="BIZ UDPゴシック" panose="020B0400000000000000" pitchFamily="50" charset="-128"/>
                <a:ea typeface="BIZ UDPゴシック" panose="020B0400000000000000" pitchFamily="50" charset="-128"/>
              </a:rPr>
              <a:t>】</a:t>
            </a:r>
          </a:p>
          <a:p>
            <a:pPr marL="0" algn="ctr" rtl="0" eaLnBrk="1" fontAlgn="t" latinLnBrk="0" hangingPunct="1">
              <a:lnSpc>
                <a:spcPct val="150000"/>
              </a:lnSpc>
              <a:spcBef>
                <a:spcPts val="0"/>
              </a:spcBef>
              <a:spcAft>
                <a:spcPts val="0"/>
              </a:spcAft>
            </a:pPr>
            <a:r>
              <a:rPr kumimoji="1" lang="zh-TW" altLang="en-US" sz="3200" b="1" i="0" u="none" strike="noStrike" kern="1200" dirty="0">
                <a:solidFill>
                  <a:srgbClr val="000000"/>
                </a:solidFill>
                <a:effectLst/>
                <a:latin typeface="BIZ UDPゴシック" panose="020B0400000000000000" pitchFamily="50" charset="-128"/>
                <a:ea typeface="BIZ UDPゴシック" panose="020B0400000000000000" pitchFamily="50" charset="-128"/>
              </a:rPr>
              <a:t>大阪府池田保健所新築工事</a:t>
            </a:r>
            <a:endParaRPr lang="ja-JP" altLang="ja-JP" sz="4400" b="0" i="0" u="none" strike="noStrike" dirty="0">
              <a:effectLst/>
              <a:latin typeface="Arial" panose="020B0604020202020204" pitchFamily="34" charset="0"/>
            </a:endParaRPr>
          </a:p>
        </p:txBody>
      </p:sp>
      <p:sp>
        <p:nvSpPr>
          <p:cNvPr id="5" name="スライド番号プレースホルダー 3">
            <a:extLst>
              <a:ext uri="{FF2B5EF4-FFF2-40B4-BE49-F238E27FC236}">
                <a16:creationId xmlns:a16="http://schemas.microsoft.com/office/drawing/2014/main" id="{BC30FEC4-A818-47BB-BA3E-946950DC05AE}"/>
              </a:ext>
            </a:extLst>
          </p:cNvPr>
          <p:cNvSpPr txBox="1">
            <a:spLocks/>
          </p:cNvSpPr>
          <p:nvPr/>
        </p:nvSpPr>
        <p:spPr>
          <a:xfrm>
            <a:off x="8831581" y="6498886"/>
            <a:ext cx="319774"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E6FF35A-1FEA-4590-8179-217228840B8D}" type="slidenum">
              <a:rPr kumimoji="1" lang="ja-JP" altLang="en-US" sz="1400" b="1" smtClean="0">
                <a:solidFill>
                  <a:prstClr val="black"/>
                </a:solidFill>
                <a:latin typeface="游ゴシック" panose="020B0400000000000000" pitchFamily="50" charset="-128"/>
                <a:ea typeface="游ゴシック" panose="020B0400000000000000" pitchFamily="50" charset="-128"/>
              </a:rPr>
              <a:pPr/>
              <a:t>8</a:t>
            </a:fld>
            <a:endParaRPr kumimoji="1" lang="ja-JP" altLang="en-US" sz="1400" b="1" dirty="0">
              <a:solidFill>
                <a:prstClr val="black"/>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42005183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a:extLst>
              <a:ext uri="{FF2B5EF4-FFF2-40B4-BE49-F238E27FC236}">
                <a16:creationId xmlns:a16="http://schemas.microsoft.com/office/drawing/2014/main" id="{4FBB7762-FCAC-4F0D-B092-FCA026686E8D}"/>
              </a:ext>
            </a:extLst>
          </p:cNvPr>
          <p:cNvSpPr/>
          <p:nvPr/>
        </p:nvSpPr>
        <p:spPr>
          <a:xfrm>
            <a:off x="0" y="0"/>
            <a:ext cx="9144000" cy="540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sz="2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　</a:t>
            </a:r>
            <a:r>
              <a:rPr kumimoji="1" lang="zh-TW" altLang="en-US" sz="2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大阪府池田保健所新築工事</a:t>
            </a:r>
          </a:p>
        </p:txBody>
      </p:sp>
      <p:sp>
        <p:nvSpPr>
          <p:cNvPr id="6" name="テキスト ボックス 5">
            <a:extLst>
              <a:ext uri="{FF2B5EF4-FFF2-40B4-BE49-F238E27FC236}">
                <a16:creationId xmlns:a16="http://schemas.microsoft.com/office/drawing/2014/main" id="{E30EF862-4403-4BB1-88C4-06ABC013C85F}"/>
              </a:ext>
            </a:extLst>
          </p:cNvPr>
          <p:cNvSpPr txBox="1"/>
          <p:nvPr/>
        </p:nvSpPr>
        <p:spPr>
          <a:xfrm>
            <a:off x="123137" y="654165"/>
            <a:ext cx="8620684" cy="1477328"/>
          </a:xfrm>
          <a:prstGeom prst="rect">
            <a:avLst/>
          </a:prstGeom>
          <a:noFill/>
        </p:spPr>
        <p:txBody>
          <a:bodyPr wrap="square" rtlCol="0">
            <a:spAutoFit/>
          </a:bodyPr>
          <a:lstStyle/>
          <a:p>
            <a:r>
              <a:rPr kumimoji="1" lang="en-US" altLang="ja-JP" dirty="0">
                <a:latin typeface="BIZ UDPゴシック" panose="020B0400000000000000" pitchFamily="50" charset="-128"/>
                <a:ea typeface="BIZ UDPゴシック" panose="020B0400000000000000" pitchFamily="50" charset="-128"/>
              </a:rPr>
              <a:t>【</a:t>
            </a:r>
            <a:r>
              <a:rPr kumimoji="1" lang="ja-JP" altLang="en-US" dirty="0">
                <a:latin typeface="BIZ UDPゴシック" panose="020B0400000000000000" pitchFamily="50" charset="-128"/>
                <a:ea typeface="BIZ UDPゴシック" panose="020B0400000000000000" pitchFamily="50" charset="-128"/>
              </a:rPr>
              <a:t>計画概要</a:t>
            </a:r>
            <a:r>
              <a:rPr kumimoji="1" lang="en-US" altLang="ja-JP" dirty="0">
                <a:latin typeface="BIZ UDPゴシック" panose="020B0400000000000000" pitchFamily="50" charset="-128"/>
                <a:ea typeface="BIZ UDPゴシック" panose="020B0400000000000000" pitchFamily="50" charset="-128"/>
              </a:rPr>
              <a:t>】</a:t>
            </a:r>
          </a:p>
          <a:p>
            <a:r>
              <a:rPr kumimoji="1" lang="ja-JP" altLang="en-US" dirty="0">
                <a:latin typeface="BIZ UDPゴシック" panose="020B0400000000000000" pitchFamily="50" charset="-128"/>
                <a:ea typeface="BIZ UDPゴシック" panose="020B0400000000000000" pitchFamily="50" charset="-128"/>
              </a:rPr>
              <a:t>・計画地 ： 池田市鉢塚一丁目</a:t>
            </a:r>
            <a:endParaRPr kumimoji="1" lang="ja-JP" altLang="en-US" sz="1800" b="0" dirty="0">
              <a:latin typeface="BIZ UDPゴシック" panose="020B0400000000000000" pitchFamily="50" charset="-128"/>
              <a:ea typeface="BIZ UDPゴシック" panose="020B0400000000000000" pitchFamily="50" charset="-128"/>
            </a:endParaRPr>
          </a:p>
          <a:p>
            <a:r>
              <a:rPr kumimoji="1" lang="ja-JP" altLang="en-US" dirty="0">
                <a:solidFill>
                  <a:prstClr val="black"/>
                </a:solidFill>
                <a:latin typeface="BIZ UDPゴシック" panose="020B0400000000000000" pitchFamily="50" charset="-128"/>
                <a:ea typeface="BIZ UDPゴシック" panose="020B0400000000000000" pitchFamily="50" charset="-128"/>
              </a:rPr>
              <a:t>・敷地面積 </a:t>
            </a:r>
            <a:r>
              <a:rPr kumimoji="1" lang="en-US" altLang="ja-JP" sz="18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8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約</a:t>
            </a:r>
            <a:r>
              <a:rPr kumimoji="1" lang="en-US" altLang="ja-JP" sz="18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2,000</a:t>
            </a:r>
            <a:r>
              <a:rPr kumimoji="1" lang="ja-JP" altLang="en-US" sz="18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en-US" altLang="ja-JP" sz="18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r>
              <a:rPr kumimoji="1" lang="ja-JP" altLang="en-US" dirty="0">
                <a:solidFill>
                  <a:prstClr val="black"/>
                </a:solidFill>
                <a:latin typeface="BIZ UDPゴシック" panose="020B0400000000000000" pitchFamily="50" charset="-128"/>
                <a:ea typeface="BIZ UDPゴシック" panose="020B0400000000000000" pitchFamily="50" charset="-128"/>
              </a:rPr>
              <a:t>・計画規模 </a:t>
            </a:r>
            <a:r>
              <a:rPr kumimoji="1" lang="en-US" altLang="ja-JP" sz="18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建築面積約６７４．７５㎡、鉄筋コンクリート造・地上４階建</a:t>
            </a:r>
            <a:endParaRPr kumimoji="1" lang="en-US" altLang="ja-JP" sz="1800" b="0" dirty="0">
              <a:solidFill>
                <a:prstClr val="black"/>
              </a:solidFill>
              <a:latin typeface="BIZ UDPゴシック" panose="020B0400000000000000" pitchFamily="50" charset="-128"/>
              <a:ea typeface="BIZ UDPゴシック" panose="020B0400000000000000" pitchFamily="50" charset="-128"/>
            </a:endParaRPr>
          </a:p>
          <a:p>
            <a:r>
              <a:rPr kumimoji="1" lang="ja-JP" altLang="en-US" sz="18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・用途地域 </a:t>
            </a:r>
            <a:r>
              <a:rPr kumimoji="1" lang="en-US" altLang="ja-JP" sz="18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dirty="0">
                <a:solidFill>
                  <a:prstClr val="black"/>
                </a:solidFill>
                <a:latin typeface="BIZ UDPゴシック" panose="020B0400000000000000" pitchFamily="50" charset="-128"/>
                <a:ea typeface="BIZ UDPゴシック" panose="020B0400000000000000" pitchFamily="50" charset="-128"/>
              </a:rPr>
              <a:t> </a:t>
            </a:r>
            <a:r>
              <a:rPr kumimoji="1" lang="zh-TW" altLang="en-US" sz="18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第</a:t>
            </a:r>
            <a:r>
              <a:rPr kumimoji="1" lang="en-US" altLang="zh-TW" sz="18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1</a:t>
            </a:r>
            <a:r>
              <a:rPr kumimoji="1" lang="zh-TW" altLang="en-US" sz="18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種中高層住居専用地域</a:t>
            </a:r>
            <a:r>
              <a:rPr kumimoji="1" lang="ja-JP" altLang="en-US" sz="18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、第二種住居地域</a:t>
            </a:r>
            <a:r>
              <a:rPr kumimoji="1" lang="zh-TW" altLang="en-US" sz="18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endParaRPr kumimoji="1" lang="en-US" altLang="ja-JP" sz="18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pic>
        <p:nvPicPr>
          <p:cNvPr id="4" name="図 3">
            <a:extLst>
              <a:ext uri="{FF2B5EF4-FFF2-40B4-BE49-F238E27FC236}">
                <a16:creationId xmlns:a16="http://schemas.microsoft.com/office/drawing/2014/main" id="{A9CABAA8-66DA-404A-8273-49AEA16F896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211579" y="2265536"/>
            <a:ext cx="6873241" cy="4397073"/>
          </a:xfrm>
          <a:prstGeom prst="rect">
            <a:avLst/>
          </a:prstGeom>
        </p:spPr>
      </p:pic>
      <p:sp>
        <p:nvSpPr>
          <p:cNvPr id="5" name="フリーフォーム: 図形 4">
            <a:extLst>
              <a:ext uri="{FF2B5EF4-FFF2-40B4-BE49-F238E27FC236}">
                <a16:creationId xmlns:a16="http://schemas.microsoft.com/office/drawing/2014/main" id="{B7E75148-012A-4470-B83F-E97BAC3F8595}"/>
              </a:ext>
            </a:extLst>
          </p:cNvPr>
          <p:cNvSpPr/>
          <p:nvPr/>
        </p:nvSpPr>
        <p:spPr>
          <a:xfrm>
            <a:off x="2858623" y="3345339"/>
            <a:ext cx="802406" cy="697303"/>
          </a:xfrm>
          <a:custGeom>
            <a:avLst/>
            <a:gdLst>
              <a:gd name="connsiteX0" fmla="*/ 0 w 576580"/>
              <a:gd name="connsiteY0" fmla="*/ 66040 h 518160"/>
              <a:gd name="connsiteX1" fmla="*/ 50800 w 576580"/>
              <a:gd name="connsiteY1" fmla="*/ 0 h 518160"/>
              <a:gd name="connsiteX2" fmla="*/ 576580 w 576580"/>
              <a:gd name="connsiteY2" fmla="*/ 431800 h 518160"/>
              <a:gd name="connsiteX3" fmla="*/ 502920 w 576580"/>
              <a:gd name="connsiteY3" fmla="*/ 518160 h 518160"/>
              <a:gd name="connsiteX4" fmla="*/ 0 w 576580"/>
              <a:gd name="connsiteY4" fmla="*/ 66040 h 518160"/>
              <a:gd name="connsiteX0" fmla="*/ 0 w 576580"/>
              <a:gd name="connsiteY0" fmla="*/ 68580 h 520700"/>
              <a:gd name="connsiteX1" fmla="*/ 53340 w 576580"/>
              <a:gd name="connsiteY1" fmla="*/ 0 h 520700"/>
              <a:gd name="connsiteX2" fmla="*/ 576580 w 576580"/>
              <a:gd name="connsiteY2" fmla="*/ 434340 h 520700"/>
              <a:gd name="connsiteX3" fmla="*/ 502920 w 576580"/>
              <a:gd name="connsiteY3" fmla="*/ 520700 h 520700"/>
              <a:gd name="connsiteX4" fmla="*/ 0 w 576580"/>
              <a:gd name="connsiteY4" fmla="*/ 68580 h 520700"/>
              <a:gd name="connsiteX0" fmla="*/ 0 w 579120"/>
              <a:gd name="connsiteY0" fmla="*/ 76200 h 520700"/>
              <a:gd name="connsiteX1" fmla="*/ 55880 w 579120"/>
              <a:gd name="connsiteY1" fmla="*/ 0 h 520700"/>
              <a:gd name="connsiteX2" fmla="*/ 579120 w 579120"/>
              <a:gd name="connsiteY2" fmla="*/ 434340 h 520700"/>
              <a:gd name="connsiteX3" fmla="*/ 505460 w 579120"/>
              <a:gd name="connsiteY3" fmla="*/ 520700 h 520700"/>
              <a:gd name="connsiteX4" fmla="*/ 0 w 579120"/>
              <a:gd name="connsiteY4" fmla="*/ 76200 h 520700"/>
              <a:gd name="connsiteX0" fmla="*/ 0 w 579120"/>
              <a:gd name="connsiteY0" fmla="*/ 78740 h 523240"/>
              <a:gd name="connsiteX1" fmla="*/ 68580 w 579120"/>
              <a:gd name="connsiteY1" fmla="*/ 0 h 523240"/>
              <a:gd name="connsiteX2" fmla="*/ 579120 w 579120"/>
              <a:gd name="connsiteY2" fmla="*/ 436880 h 523240"/>
              <a:gd name="connsiteX3" fmla="*/ 505460 w 579120"/>
              <a:gd name="connsiteY3" fmla="*/ 523240 h 523240"/>
              <a:gd name="connsiteX4" fmla="*/ 0 w 579120"/>
              <a:gd name="connsiteY4" fmla="*/ 78740 h 523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120" h="523240">
                <a:moveTo>
                  <a:pt x="0" y="78740"/>
                </a:moveTo>
                <a:lnTo>
                  <a:pt x="68580" y="0"/>
                </a:lnTo>
                <a:lnTo>
                  <a:pt x="579120" y="436880"/>
                </a:lnTo>
                <a:lnTo>
                  <a:pt x="505460" y="523240"/>
                </a:lnTo>
                <a:lnTo>
                  <a:pt x="0" y="78740"/>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フリーフォーム: 図形 9">
            <a:extLst>
              <a:ext uri="{FF2B5EF4-FFF2-40B4-BE49-F238E27FC236}">
                <a16:creationId xmlns:a16="http://schemas.microsoft.com/office/drawing/2014/main" id="{D0573FA6-1121-4AD0-99F5-B92EE108AA60}"/>
              </a:ext>
            </a:extLst>
          </p:cNvPr>
          <p:cNvSpPr/>
          <p:nvPr/>
        </p:nvSpPr>
        <p:spPr>
          <a:xfrm>
            <a:off x="6992070" y="5510026"/>
            <a:ext cx="266589" cy="253873"/>
          </a:xfrm>
          <a:custGeom>
            <a:avLst/>
            <a:gdLst>
              <a:gd name="connsiteX0" fmla="*/ 1905 w 192405"/>
              <a:gd name="connsiteY0" fmla="*/ 190500 h 190500"/>
              <a:gd name="connsiteX1" fmla="*/ 0 w 192405"/>
              <a:gd name="connsiteY1" fmla="*/ 3810 h 190500"/>
              <a:gd name="connsiteX2" fmla="*/ 192405 w 192405"/>
              <a:gd name="connsiteY2" fmla="*/ 0 h 190500"/>
              <a:gd name="connsiteX3" fmla="*/ 192405 w 192405"/>
              <a:gd name="connsiteY3" fmla="*/ 133350 h 190500"/>
              <a:gd name="connsiteX4" fmla="*/ 1905 w 192405"/>
              <a:gd name="connsiteY4" fmla="*/ 190500 h 19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405" h="190500">
                <a:moveTo>
                  <a:pt x="1905" y="190500"/>
                </a:moveTo>
                <a:lnTo>
                  <a:pt x="0" y="3810"/>
                </a:lnTo>
                <a:lnTo>
                  <a:pt x="192405" y="0"/>
                </a:lnTo>
                <a:lnTo>
                  <a:pt x="192405" y="133350"/>
                </a:lnTo>
                <a:lnTo>
                  <a:pt x="1905" y="190500"/>
                </a:ln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49BF863B-4C37-498F-AD9B-72B925973D41}"/>
              </a:ext>
            </a:extLst>
          </p:cNvPr>
          <p:cNvSpPr txBox="1"/>
          <p:nvPr/>
        </p:nvSpPr>
        <p:spPr>
          <a:xfrm>
            <a:off x="7114543" y="5087756"/>
            <a:ext cx="866682" cy="338554"/>
          </a:xfrm>
          <a:prstGeom prst="rect">
            <a:avLst/>
          </a:prstGeom>
          <a:solidFill>
            <a:schemeClr val="bg1"/>
          </a:solidFill>
          <a:ln>
            <a:solidFill>
              <a:srgbClr val="FF0000"/>
            </a:solidFill>
          </a:ln>
        </p:spPr>
        <p:txBody>
          <a:bodyPr wrap="square" rtlCol="0">
            <a:spAutoFit/>
          </a:bodyPr>
          <a:lstStyle/>
          <a:p>
            <a:pPr lvl="0" algn="ctr">
              <a:defRPr/>
            </a:pPr>
            <a:r>
              <a:rPr kumimoji="1" lang="ja-JP" altLang="en-US" sz="1600" b="1" dirty="0">
                <a:solidFill>
                  <a:srgbClr val="FF0000"/>
                </a:solidFill>
                <a:latin typeface="BIZ UDPゴシック" panose="020B0400000000000000" pitchFamily="50" charset="-128"/>
                <a:ea typeface="BIZ UDPゴシック" panose="020B0400000000000000" pitchFamily="50" charset="-128"/>
              </a:rPr>
              <a:t>計画地</a:t>
            </a:r>
            <a:endParaRPr kumimoji="1" lang="ja-JP" altLang="en-US" sz="1600" b="1"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endParaRPr>
          </a:p>
        </p:txBody>
      </p:sp>
      <p:sp>
        <p:nvSpPr>
          <p:cNvPr id="9" name="テキスト ボックス 8">
            <a:extLst>
              <a:ext uri="{FF2B5EF4-FFF2-40B4-BE49-F238E27FC236}">
                <a16:creationId xmlns:a16="http://schemas.microsoft.com/office/drawing/2014/main" id="{E632C328-3D22-4744-9591-7D98CA01C692}"/>
              </a:ext>
            </a:extLst>
          </p:cNvPr>
          <p:cNvSpPr txBox="1"/>
          <p:nvPr/>
        </p:nvSpPr>
        <p:spPr>
          <a:xfrm>
            <a:off x="2169405" y="3576009"/>
            <a:ext cx="1090421" cy="518159"/>
          </a:xfrm>
          <a:prstGeom prst="rect">
            <a:avLst/>
          </a:prstGeom>
          <a:solidFill>
            <a:schemeClr val="bg1"/>
          </a:solidFill>
          <a:ln w="12700">
            <a:solidFill>
              <a:schemeClr val="tx1"/>
            </a:solidFill>
          </a:ln>
        </p:spPr>
        <p:txBody>
          <a:bodyPr wrap="square" lIns="0" tIns="36000" rIns="0" bIns="0" rtlCol="0">
            <a:noAutofit/>
          </a:bodyPr>
          <a:lstStyle/>
          <a:p>
            <a:pPr algn="ctr"/>
            <a:r>
              <a:rPr kumimoji="1" lang="ja-JP" altLang="en-US" sz="1400" dirty="0">
                <a:latin typeface="BIZ UDPゴシック" panose="020B0400000000000000" pitchFamily="50" charset="-128"/>
                <a:ea typeface="BIZ UDPゴシック" panose="020B0400000000000000" pitchFamily="50" charset="-128"/>
              </a:rPr>
              <a:t>阪急電鉄</a:t>
            </a:r>
            <a:endParaRPr kumimoji="1" lang="en-US" altLang="ja-JP" sz="1400" dirty="0">
              <a:latin typeface="BIZ UDPゴシック" panose="020B0400000000000000" pitchFamily="50" charset="-128"/>
              <a:ea typeface="BIZ UDPゴシック" panose="020B0400000000000000" pitchFamily="50" charset="-128"/>
            </a:endParaRPr>
          </a:p>
          <a:p>
            <a:pPr algn="ctr"/>
            <a:r>
              <a:rPr kumimoji="1" lang="ja-JP" altLang="en-US" sz="1600" dirty="0">
                <a:latin typeface="BIZ UDPゴシック" panose="020B0400000000000000" pitchFamily="50" charset="-128"/>
                <a:ea typeface="BIZ UDPゴシック" panose="020B0400000000000000" pitchFamily="50" charset="-128"/>
              </a:rPr>
              <a:t>池田駅</a:t>
            </a:r>
            <a:endParaRPr kumimoji="1" lang="en-US" altLang="ja-JP" sz="1600" dirty="0">
              <a:latin typeface="BIZ UDPゴシック" panose="020B0400000000000000" pitchFamily="50" charset="-128"/>
              <a:ea typeface="BIZ UDPゴシック" panose="020B0400000000000000" pitchFamily="50" charset="-128"/>
            </a:endParaRPr>
          </a:p>
        </p:txBody>
      </p:sp>
      <p:sp>
        <p:nvSpPr>
          <p:cNvPr id="12" name="フリーフォーム: 図形 11">
            <a:extLst>
              <a:ext uri="{FF2B5EF4-FFF2-40B4-BE49-F238E27FC236}">
                <a16:creationId xmlns:a16="http://schemas.microsoft.com/office/drawing/2014/main" id="{72140BE6-CF6D-43F2-BD9C-A36D8F1A5210}"/>
              </a:ext>
            </a:extLst>
          </p:cNvPr>
          <p:cNvSpPr/>
          <p:nvPr/>
        </p:nvSpPr>
        <p:spPr>
          <a:xfrm>
            <a:off x="4348480" y="3426460"/>
            <a:ext cx="411480" cy="530860"/>
          </a:xfrm>
          <a:custGeom>
            <a:avLst/>
            <a:gdLst>
              <a:gd name="connsiteX0" fmla="*/ 7620 w 421640"/>
              <a:gd name="connsiteY0" fmla="*/ 0 h 530860"/>
              <a:gd name="connsiteX1" fmla="*/ 0 w 421640"/>
              <a:gd name="connsiteY1" fmla="*/ 513080 h 530860"/>
              <a:gd name="connsiteX2" fmla="*/ 421640 w 421640"/>
              <a:gd name="connsiteY2" fmla="*/ 530860 h 530860"/>
              <a:gd name="connsiteX3" fmla="*/ 403860 w 421640"/>
              <a:gd name="connsiteY3" fmla="*/ 27940 h 530860"/>
              <a:gd name="connsiteX4" fmla="*/ 7620 w 421640"/>
              <a:gd name="connsiteY4" fmla="*/ 0 h 530860"/>
              <a:gd name="connsiteX0" fmla="*/ 7620 w 421640"/>
              <a:gd name="connsiteY0" fmla="*/ 0 h 530860"/>
              <a:gd name="connsiteX1" fmla="*/ 0 w 421640"/>
              <a:gd name="connsiteY1" fmla="*/ 513080 h 530860"/>
              <a:gd name="connsiteX2" fmla="*/ 421640 w 421640"/>
              <a:gd name="connsiteY2" fmla="*/ 530860 h 530860"/>
              <a:gd name="connsiteX3" fmla="*/ 406400 w 421640"/>
              <a:gd name="connsiteY3" fmla="*/ 10160 h 530860"/>
              <a:gd name="connsiteX4" fmla="*/ 7620 w 421640"/>
              <a:gd name="connsiteY4" fmla="*/ 0 h 530860"/>
              <a:gd name="connsiteX0" fmla="*/ 7620 w 421640"/>
              <a:gd name="connsiteY0" fmla="*/ 0 h 530860"/>
              <a:gd name="connsiteX1" fmla="*/ 0 w 421640"/>
              <a:gd name="connsiteY1" fmla="*/ 513080 h 530860"/>
              <a:gd name="connsiteX2" fmla="*/ 421640 w 421640"/>
              <a:gd name="connsiteY2" fmla="*/ 530860 h 530860"/>
              <a:gd name="connsiteX3" fmla="*/ 411480 w 421640"/>
              <a:gd name="connsiteY3" fmla="*/ 10160 h 530860"/>
              <a:gd name="connsiteX4" fmla="*/ 7620 w 421640"/>
              <a:gd name="connsiteY4" fmla="*/ 0 h 530860"/>
              <a:gd name="connsiteX0" fmla="*/ 7620 w 411480"/>
              <a:gd name="connsiteY0" fmla="*/ 0 h 530860"/>
              <a:gd name="connsiteX1" fmla="*/ 0 w 411480"/>
              <a:gd name="connsiteY1" fmla="*/ 513080 h 530860"/>
              <a:gd name="connsiteX2" fmla="*/ 411480 w 411480"/>
              <a:gd name="connsiteY2" fmla="*/ 530860 h 530860"/>
              <a:gd name="connsiteX3" fmla="*/ 411480 w 411480"/>
              <a:gd name="connsiteY3" fmla="*/ 10160 h 530860"/>
              <a:gd name="connsiteX4" fmla="*/ 7620 w 411480"/>
              <a:gd name="connsiteY4" fmla="*/ 0 h 530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480" h="530860">
                <a:moveTo>
                  <a:pt x="7620" y="0"/>
                </a:moveTo>
                <a:lnTo>
                  <a:pt x="0" y="513080"/>
                </a:lnTo>
                <a:lnTo>
                  <a:pt x="411480" y="530860"/>
                </a:lnTo>
                <a:lnTo>
                  <a:pt x="411480" y="10160"/>
                </a:lnTo>
                <a:lnTo>
                  <a:pt x="7620" y="0"/>
                </a:lnTo>
                <a:close/>
              </a:path>
            </a:pathLst>
          </a:custGeom>
          <a:no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43F17599-CB12-4236-8CDC-FDF58D3742FA}"/>
              </a:ext>
            </a:extLst>
          </p:cNvPr>
          <p:cNvSpPr txBox="1"/>
          <p:nvPr/>
        </p:nvSpPr>
        <p:spPr>
          <a:xfrm>
            <a:off x="4648199" y="3092191"/>
            <a:ext cx="919481" cy="291089"/>
          </a:xfrm>
          <a:prstGeom prst="rect">
            <a:avLst/>
          </a:prstGeom>
          <a:solidFill>
            <a:schemeClr val="bg1"/>
          </a:solidFill>
          <a:ln w="12700">
            <a:solidFill>
              <a:schemeClr val="tx1"/>
            </a:solidFill>
          </a:ln>
        </p:spPr>
        <p:txBody>
          <a:bodyPr wrap="square" lIns="0" tIns="36000" rIns="0" bIns="0" rtlCol="0">
            <a:noAutofit/>
          </a:bodyPr>
          <a:lstStyle/>
          <a:p>
            <a:pPr algn="ctr"/>
            <a:r>
              <a:rPr kumimoji="1" lang="ja-JP" altLang="en-US" sz="1200" dirty="0">
                <a:latin typeface="BIZ UDPゴシック" panose="020B0400000000000000" pitchFamily="50" charset="-128"/>
                <a:ea typeface="BIZ UDPゴシック" panose="020B0400000000000000" pitchFamily="50" charset="-128"/>
              </a:rPr>
              <a:t>池田市役所</a:t>
            </a:r>
            <a:endParaRPr kumimoji="1" lang="en-US" altLang="ja-JP" sz="1400" dirty="0">
              <a:latin typeface="BIZ UDPゴシック" panose="020B0400000000000000" pitchFamily="50" charset="-128"/>
              <a:ea typeface="BIZ UDPゴシック" panose="020B0400000000000000" pitchFamily="50" charset="-128"/>
            </a:endParaRPr>
          </a:p>
        </p:txBody>
      </p:sp>
      <p:sp>
        <p:nvSpPr>
          <p:cNvPr id="15" name="フリーフォーム: 図形 14">
            <a:extLst>
              <a:ext uri="{FF2B5EF4-FFF2-40B4-BE49-F238E27FC236}">
                <a16:creationId xmlns:a16="http://schemas.microsoft.com/office/drawing/2014/main" id="{01E09DE6-D272-4052-BCE9-69A0582217C0}"/>
              </a:ext>
            </a:extLst>
          </p:cNvPr>
          <p:cNvSpPr/>
          <p:nvPr/>
        </p:nvSpPr>
        <p:spPr>
          <a:xfrm>
            <a:off x="3876040" y="4734428"/>
            <a:ext cx="227330" cy="178567"/>
          </a:xfrm>
          <a:custGeom>
            <a:avLst/>
            <a:gdLst>
              <a:gd name="connsiteX0" fmla="*/ 7620 w 421640"/>
              <a:gd name="connsiteY0" fmla="*/ 0 h 530860"/>
              <a:gd name="connsiteX1" fmla="*/ 0 w 421640"/>
              <a:gd name="connsiteY1" fmla="*/ 513080 h 530860"/>
              <a:gd name="connsiteX2" fmla="*/ 421640 w 421640"/>
              <a:gd name="connsiteY2" fmla="*/ 530860 h 530860"/>
              <a:gd name="connsiteX3" fmla="*/ 403860 w 421640"/>
              <a:gd name="connsiteY3" fmla="*/ 27940 h 530860"/>
              <a:gd name="connsiteX4" fmla="*/ 7620 w 421640"/>
              <a:gd name="connsiteY4" fmla="*/ 0 h 530860"/>
              <a:gd name="connsiteX0" fmla="*/ 7620 w 421640"/>
              <a:gd name="connsiteY0" fmla="*/ 0 h 530860"/>
              <a:gd name="connsiteX1" fmla="*/ 0 w 421640"/>
              <a:gd name="connsiteY1" fmla="*/ 513080 h 530860"/>
              <a:gd name="connsiteX2" fmla="*/ 421640 w 421640"/>
              <a:gd name="connsiteY2" fmla="*/ 530860 h 530860"/>
              <a:gd name="connsiteX3" fmla="*/ 406400 w 421640"/>
              <a:gd name="connsiteY3" fmla="*/ 10160 h 530860"/>
              <a:gd name="connsiteX4" fmla="*/ 7620 w 421640"/>
              <a:gd name="connsiteY4" fmla="*/ 0 h 530860"/>
              <a:gd name="connsiteX0" fmla="*/ 7620 w 421640"/>
              <a:gd name="connsiteY0" fmla="*/ 0 h 530860"/>
              <a:gd name="connsiteX1" fmla="*/ 0 w 421640"/>
              <a:gd name="connsiteY1" fmla="*/ 513080 h 530860"/>
              <a:gd name="connsiteX2" fmla="*/ 421640 w 421640"/>
              <a:gd name="connsiteY2" fmla="*/ 530860 h 530860"/>
              <a:gd name="connsiteX3" fmla="*/ 411480 w 421640"/>
              <a:gd name="connsiteY3" fmla="*/ 10160 h 530860"/>
              <a:gd name="connsiteX4" fmla="*/ 7620 w 421640"/>
              <a:gd name="connsiteY4" fmla="*/ 0 h 530860"/>
              <a:gd name="connsiteX0" fmla="*/ 7620 w 411480"/>
              <a:gd name="connsiteY0" fmla="*/ 0 h 530860"/>
              <a:gd name="connsiteX1" fmla="*/ 0 w 411480"/>
              <a:gd name="connsiteY1" fmla="*/ 513080 h 530860"/>
              <a:gd name="connsiteX2" fmla="*/ 411480 w 411480"/>
              <a:gd name="connsiteY2" fmla="*/ 530860 h 530860"/>
              <a:gd name="connsiteX3" fmla="*/ 411480 w 411480"/>
              <a:gd name="connsiteY3" fmla="*/ 10160 h 530860"/>
              <a:gd name="connsiteX4" fmla="*/ 7620 w 411480"/>
              <a:gd name="connsiteY4" fmla="*/ 0 h 530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480" h="530860">
                <a:moveTo>
                  <a:pt x="7620" y="0"/>
                </a:moveTo>
                <a:lnTo>
                  <a:pt x="0" y="513080"/>
                </a:lnTo>
                <a:lnTo>
                  <a:pt x="411480" y="530860"/>
                </a:lnTo>
                <a:lnTo>
                  <a:pt x="411480" y="10160"/>
                </a:lnTo>
                <a:lnTo>
                  <a:pt x="7620" y="0"/>
                </a:lnTo>
                <a:close/>
              </a:path>
            </a:pathLst>
          </a:custGeom>
          <a:no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9F94F248-7B71-4B5E-AA06-067150E884A5}"/>
              </a:ext>
            </a:extLst>
          </p:cNvPr>
          <p:cNvSpPr txBox="1"/>
          <p:nvPr/>
        </p:nvSpPr>
        <p:spPr>
          <a:xfrm>
            <a:off x="3017520" y="4823711"/>
            <a:ext cx="802406" cy="255500"/>
          </a:xfrm>
          <a:prstGeom prst="rect">
            <a:avLst/>
          </a:prstGeom>
          <a:solidFill>
            <a:schemeClr val="bg1"/>
          </a:solidFill>
          <a:ln w="12700">
            <a:solidFill>
              <a:schemeClr val="tx1"/>
            </a:solidFill>
          </a:ln>
        </p:spPr>
        <p:txBody>
          <a:bodyPr wrap="square" lIns="0" tIns="36000" rIns="0" bIns="0" rtlCol="0">
            <a:noAutofit/>
          </a:bodyPr>
          <a:lstStyle/>
          <a:p>
            <a:pPr algn="ctr"/>
            <a:r>
              <a:rPr kumimoji="1" lang="ja-JP" altLang="en-US" sz="1200" dirty="0">
                <a:latin typeface="BIZ UDPゴシック" panose="020B0400000000000000" pitchFamily="50" charset="-128"/>
                <a:ea typeface="BIZ UDPゴシック" panose="020B0400000000000000" pitchFamily="50" charset="-128"/>
              </a:rPr>
              <a:t>現保健所</a:t>
            </a:r>
            <a:endParaRPr kumimoji="1" lang="en-US" altLang="ja-JP" sz="1400" dirty="0">
              <a:latin typeface="BIZ UDPゴシック" panose="020B0400000000000000" pitchFamily="50" charset="-128"/>
              <a:ea typeface="BIZ UDPゴシック" panose="020B0400000000000000" pitchFamily="50" charset="-128"/>
            </a:endParaRPr>
          </a:p>
        </p:txBody>
      </p:sp>
      <p:pic>
        <p:nvPicPr>
          <p:cNvPr id="18" name="図 17">
            <a:extLst>
              <a:ext uri="{FF2B5EF4-FFF2-40B4-BE49-F238E27FC236}">
                <a16:creationId xmlns:a16="http://schemas.microsoft.com/office/drawing/2014/main" id="{78AB0902-12D5-4627-8825-C7BD8E618BC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149461" y="2245658"/>
            <a:ext cx="594360" cy="663834"/>
          </a:xfrm>
          <a:prstGeom prst="rect">
            <a:avLst/>
          </a:prstGeom>
        </p:spPr>
      </p:pic>
      <p:sp>
        <p:nvSpPr>
          <p:cNvPr id="19" name="スライド番号プレースホルダー 3">
            <a:extLst>
              <a:ext uri="{FF2B5EF4-FFF2-40B4-BE49-F238E27FC236}">
                <a16:creationId xmlns:a16="http://schemas.microsoft.com/office/drawing/2014/main" id="{65D0F335-C3A9-4B23-9160-B5D7BD0FD2F0}"/>
              </a:ext>
            </a:extLst>
          </p:cNvPr>
          <p:cNvSpPr txBox="1">
            <a:spLocks/>
          </p:cNvSpPr>
          <p:nvPr/>
        </p:nvSpPr>
        <p:spPr>
          <a:xfrm>
            <a:off x="8556995" y="6498886"/>
            <a:ext cx="59436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E6FF35A-1FEA-4590-8179-217228840B8D}" type="slidenum">
              <a:rPr kumimoji="1" lang="ja-JP" altLang="en-US" sz="1400" b="1" smtClean="0">
                <a:solidFill>
                  <a:prstClr val="black"/>
                </a:solidFill>
                <a:latin typeface="游ゴシック" panose="020B0400000000000000" pitchFamily="50" charset="-128"/>
                <a:ea typeface="游ゴシック" panose="020B0400000000000000" pitchFamily="50" charset="-128"/>
              </a:rPr>
              <a:pPr/>
              <a:t>9</a:t>
            </a:fld>
            <a:endParaRPr kumimoji="1" lang="ja-JP" altLang="en-US" sz="1400" b="1" dirty="0">
              <a:solidFill>
                <a:prstClr val="black"/>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938139423"/>
      </p:ext>
    </p:extLst>
  </p:cSld>
  <p:clrMapOvr>
    <a:masterClrMapping/>
  </p:clrMapOvr>
</p:sld>
</file>

<file path=ppt/theme/theme1.xml><?xml version="1.0" encoding="utf-8"?>
<a:theme xmlns:a="http://schemas.openxmlformats.org/drawingml/2006/main" name="2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13242</TotalTime>
  <Words>3052</Words>
  <PresentationFormat>画面に合わせる (4:3)</PresentationFormat>
  <Paragraphs>436</Paragraphs>
  <Slides>24</Slides>
  <Notes>11</Notes>
  <HiddenSlides>0</HiddenSlides>
  <MMClips>0</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24</vt:i4>
      </vt:variant>
    </vt:vector>
  </HeadingPairs>
  <TitlesOfParts>
    <vt:vector size="35" baseType="lpstr">
      <vt:lpstr>BIZ UDPゴシック</vt:lpstr>
      <vt:lpstr>BIZ UDゴシック</vt:lpstr>
      <vt:lpstr>Meiryo UI</vt:lpstr>
      <vt:lpstr>ＭＳ Ｐゴシック</vt:lpstr>
      <vt:lpstr>ＭＳ ゴシック</vt:lpstr>
      <vt:lpstr>游ゴシック</vt:lpstr>
      <vt:lpstr>Arial</vt:lpstr>
      <vt:lpstr>Calibri</vt:lpstr>
      <vt:lpstr>Cambria</vt:lpstr>
      <vt:lpstr>Wingdings</vt:lpstr>
      <vt:lpstr>2_Office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2024-03-14T06:48:24Z</cp:lastPrinted>
  <dcterms:created xsi:type="dcterms:W3CDTF">2018-12-04T04:57:03Z</dcterms:created>
  <dcterms:modified xsi:type="dcterms:W3CDTF">2025-03-25T00:07:38Z</dcterms:modified>
</cp:coreProperties>
</file>