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1"/>
  </p:notesMasterIdLst>
  <p:sldIdLst>
    <p:sldId id="752" r:id="rId4"/>
    <p:sldId id="792" r:id="rId5"/>
    <p:sldId id="678" r:id="rId6"/>
    <p:sldId id="423" r:id="rId7"/>
    <p:sldId id="665" r:id="rId8"/>
    <p:sldId id="729" r:id="rId9"/>
    <p:sldId id="684" r:id="rId10"/>
    <p:sldId id="617" r:id="rId11"/>
    <p:sldId id="757" r:id="rId12"/>
    <p:sldId id="731" r:id="rId13"/>
    <p:sldId id="756" r:id="rId14"/>
    <p:sldId id="749" r:id="rId15"/>
    <p:sldId id="797" r:id="rId16"/>
    <p:sldId id="789" r:id="rId17"/>
    <p:sldId id="771" r:id="rId18"/>
    <p:sldId id="758" r:id="rId19"/>
    <p:sldId id="794" r:id="rId20"/>
    <p:sldId id="795" r:id="rId21"/>
    <p:sldId id="799" r:id="rId22"/>
    <p:sldId id="796" r:id="rId23"/>
    <p:sldId id="732" r:id="rId24"/>
    <p:sldId id="769" r:id="rId25"/>
    <p:sldId id="800" r:id="rId26"/>
    <p:sldId id="264" r:id="rId27"/>
    <p:sldId id="750" r:id="rId28"/>
    <p:sldId id="798" r:id="rId29"/>
    <p:sldId id="747" r:id="rId3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43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馬場　博之" initials="馬場　博之" lastIdx="1" clrIdx="0">
    <p:extLst>
      <p:ext uri="{19B8F6BF-5375-455C-9EA6-DF929625EA0E}">
        <p15:presenceInfo xmlns:p15="http://schemas.microsoft.com/office/powerpoint/2012/main" userId="S::BabaHi@lan.pref.osaka.jp::4fae9de7-bab2-429a-b626-732eb4c8c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BF5"/>
    <a:srgbClr val="FFFFFF"/>
    <a:srgbClr val="003366"/>
    <a:srgbClr val="5F5F5F"/>
    <a:srgbClr val="000000"/>
    <a:srgbClr val="808080"/>
    <a:srgbClr val="B2B2B2"/>
    <a:srgbClr val="006600"/>
    <a:srgbClr val="00CC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5887" autoAdjust="0"/>
  </p:normalViewPr>
  <p:slideViewPr>
    <p:cSldViewPr snapToGrid="0">
      <p:cViewPr varScale="1">
        <p:scale>
          <a:sx n="100" d="100"/>
          <a:sy n="100" d="100"/>
        </p:scale>
        <p:origin x="754" y="72"/>
      </p:cViewPr>
      <p:guideLst>
        <p:guide pos="2880"/>
        <p:guide orient="horz" pos="4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78"/>
    </p:cViewPr>
  </p:sorterViewPr>
  <p:notesViewPr>
    <p:cSldViewPr snapToGrid="0">
      <p:cViewPr varScale="1">
        <p:scale>
          <a:sx n="81" d="100"/>
          <a:sy n="81" d="100"/>
        </p:scale>
        <p:origin x="399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D:\UsamiR\Desktop\&#12450;&#12463;&#12475;&#12473;&#25968;&#25512;&#31227;H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u="sng"/>
              <a:t>アクセス数</a:t>
            </a:r>
            <a:r>
              <a:rPr lang="ja-JP" altLang="en-US" u="sng"/>
              <a:t>の推移</a:t>
            </a:r>
            <a:endParaRPr lang="ja-JP" u="sn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lineChart>
        <c:grouping val="standard"/>
        <c:varyColors val="0"/>
        <c:ser>
          <c:idx val="0"/>
          <c:order val="0"/>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cat>
            <c:strRef>
              <c:f>Sheet1!$B$2:$B$5</c:f>
              <c:strCache>
                <c:ptCount val="4"/>
                <c:pt idx="0">
                  <c:v>R6.11</c:v>
                </c:pt>
                <c:pt idx="1">
                  <c:v>R6.12</c:v>
                </c:pt>
                <c:pt idx="2">
                  <c:v>R7.１</c:v>
                </c:pt>
                <c:pt idx="3">
                  <c:v>R7.２</c:v>
                </c:pt>
              </c:strCache>
            </c:strRef>
          </c:cat>
          <c:val>
            <c:numRef>
              <c:f>Sheet1!$C$2:$C$5</c:f>
              <c:numCache>
                <c:formatCode>General</c:formatCode>
                <c:ptCount val="4"/>
                <c:pt idx="0">
                  <c:v>391</c:v>
                </c:pt>
                <c:pt idx="1">
                  <c:v>352</c:v>
                </c:pt>
                <c:pt idx="2">
                  <c:v>425</c:v>
                </c:pt>
                <c:pt idx="3">
                  <c:v>289</c:v>
                </c:pt>
              </c:numCache>
            </c:numRef>
          </c:val>
          <c:smooth val="0"/>
          <c:extLst>
            <c:ext xmlns:c16="http://schemas.microsoft.com/office/drawing/2014/chart" uri="{C3380CC4-5D6E-409C-BE32-E72D297353CC}">
              <c16:uniqueId val="{00000000-1A08-435E-9DDA-76B4C283E7C7}"/>
            </c:ext>
          </c:extLst>
        </c:ser>
        <c:dLbls>
          <c:showLegendKey val="0"/>
          <c:showVal val="0"/>
          <c:showCatName val="0"/>
          <c:showSerName val="0"/>
          <c:showPercent val="0"/>
          <c:showBubbleSize val="0"/>
        </c:dLbls>
        <c:marker val="1"/>
        <c:smooth val="0"/>
        <c:axId val="1040419583"/>
        <c:axId val="1040419999"/>
      </c:lineChart>
      <c:catAx>
        <c:axId val="10404195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40419999"/>
        <c:crosses val="autoZero"/>
        <c:auto val="1"/>
        <c:lblAlgn val="ctr"/>
        <c:lblOffset val="100"/>
        <c:noMultiLvlLbl val="0"/>
      </c:catAx>
      <c:valAx>
        <c:axId val="1040419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quot;人&quot;"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40419583"/>
        <c:crosses val="autoZero"/>
        <c:crossBetween val="between"/>
        <c:majorUnit val="100"/>
      </c:valAx>
      <c:spPr>
        <a:solidFill>
          <a:schemeClr val="bg2"/>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w="57150" cap="flat" cmpd="sng" algn="ctr">
      <a:solidFill>
        <a:schemeClr val="bg1"/>
      </a:solidFill>
      <a:round/>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5026026366741"/>
          <c:y val="5.9380490813855449E-2"/>
          <c:w val="0.85463152008435239"/>
          <c:h val="0.90761569391425712"/>
        </c:manualLayout>
      </c:layout>
      <c:lineChart>
        <c:grouping val="standard"/>
        <c:varyColors val="0"/>
        <c:ser>
          <c:idx val="0"/>
          <c:order val="0"/>
          <c:spPr>
            <a:ln w="44450" cap="rnd">
              <a:solidFill>
                <a:schemeClr val="accent6">
                  <a:lumMod val="50000"/>
                </a:schemeClr>
              </a:solidFill>
              <a:round/>
            </a:ln>
            <a:effectLst/>
          </c:spPr>
          <c:marker>
            <c:symbol val="none"/>
          </c:marker>
          <c:cat>
            <c:strRef>
              <c:f>Sheet1!$B$1:$B$69</c:f>
              <c:strCache>
                <c:ptCount val="69"/>
                <c:pt idx="0">
                  <c:v>R1.1</c:v>
                </c:pt>
                <c:pt idx="1">
                  <c:v>R1.2</c:v>
                </c:pt>
                <c:pt idx="2">
                  <c:v>R1.3</c:v>
                </c:pt>
                <c:pt idx="3">
                  <c:v>R1.4</c:v>
                </c:pt>
                <c:pt idx="4">
                  <c:v>R1.5</c:v>
                </c:pt>
                <c:pt idx="5">
                  <c:v>R1.6</c:v>
                </c:pt>
                <c:pt idx="6">
                  <c:v>R1.7</c:v>
                </c:pt>
                <c:pt idx="7">
                  <c:v>R1.8</c:v>
                </c:pt>
                <c:pt idx="8">
                  <c:v>R1.9</c:v>
                </c:pt>
                <c:pt idx="9">
                  <c:v>R1.10</c:v>
                </c:pt>
                <c:pt idx="10">
                  <c:v>R1.11</c:v>
                </c:pt>
                <c:pt idx="11">
                  <c:v>R1.12</c:v>
                </c:pt>
                <c:pt idx="12">
                  <c:v>R2.1</c:v>
                </c:pt>
                <c:pt idx="13">
                  <c:v>R2.2</c:v>
                </c:pt>
                <c:pt idx="14">
                  <c:v>R2.3</c:v>
                </c:pt>
                <c:pt idx="15">
                  <c:v>R2.4</c:v>
                </c:pt>
                <c:pt idx="16">
                  <c:v>R2.5</c:v>
                </c:pt>
                <c:pt idx="17">
                  <c:v>R2.6</c:v>
                </c:pt>
                <c:pt idx="18">
                  <c:v>R2.7</c:v>
                </c:pt>
                <c:pt idx="19">
                  <c:v>R2.8</c:v>
                </c:pt>
                <c:pt idx="20">
                  <c:v>R2.9</c:v>
                </c:pt>
                <c:pt idx="21">
                  <c:v>R2.10</c:v>
                </c:pt>
                <c:pt idx="22">
                  <c:v>R2.11</c:v>
                </c:pt>
                <c:pt idx="23">
                  <c:v>R2.12</c:v>
                </c:pt>
                <c:pt idx="24">
                  <c:v>R3.1</c:v>
                </c:pt>
                <c:pt idx="25">
                  <c:v>R3.2</c:v>
                </c:pt>
                <c:pt idx="26">
                  <c:v>R3.3</c:v>
                </c:pt>
                <c:pt idx="27">
                  <c:v>R3.4</c:v>
                </c:pt>
                <c:pt idx="28">
                  <c:v>R3.5</c:v>
                </c:pt>
                <c:pt idx="29">
                  <c:v>R3.6</c:v>
                </c:pt>
                <c:pt idx="30">
                  <c:v>R3.7</c:v>
                </c:pt>
                <c:pt idx="31">
                  <c:v>R3.8</c:v>
                </c:pt>
                <c:pt idx="32">
                  <c:v>R3.9</c:v>
                </c:pt>
                <c:pt idx="33">
                  <c:v>R3.10</c:v>
                </c:pt>
                <c:pt idx="34">
                  <c:v>R3.11</c:v>
                </c:pt>
                <c:pt idx="35">
                  <c:v>R3.12</c:v>
                </c:pt>
                <c:pt idx="36">
                  <c:v>R4.1</c:v>
                </c:pt>
                <c:pt idx="37">
                  <c:v>R4.2</c:v>
                </c:pt>
                <c:pt idx="38">
                  <c:v>R4.3</c:v>
                </c:pt>
                <c:pt idx="39">
                  <c:v>R4.4</c:v>
                </c:pt>
                <c:pt idx="40">
                  <c:v>R4.5</c:v>
                </c:pt>
                <c:pt idx="41">
                  <c:v>R4.6</c:v>
                </c:pt>
                <c:pt idx="42">
                  <c:v>R4.7</c:v>
                </c:pt>
                <c:pt idx="43">
                  <c:v>R4.8</c:v>
                </c:pt>
                <c:pt idx="44">
                  <c:v>R4.9</c:v>
                </c:pt>
                <c:pt idx="45">
                  <c:v>R4.10</c:v>
                </c:pt>
                <c:pt idx="46">
                  <c:v>R4.11</c:v>
                </c:pt>
                <c:pt idx="47">
                  <c:v>R4.12</c:v>
                </c:pt>
                <c:pt idx="48">
                  <c:v>R5.1</c:v>
                </c:pt>
                <c:pt idx="49">
                  <c:v>R5.2</c:v>
                </c:pt>
                <c:pt idx="50">
                  <c:v>R5.3</c:v>
                </c:pt>
                <c:pt idx="51">
                  <c:v>R5.4</c:v>
                </c:pt>
                <c:pt idx="52">
                  <c:v>R5.5</c:v>
                </c:pt>
                <c:pt idx="53">
                  <c:v>R5.6</c:v>
                </c:pt>
                <c:pt idx="54">
                  <c:v>R5.7</c:v>
                </c:pt>
                <c:pt idx="55">
                  <c:v>R5.8</c:v>
                </c:pt>
                <c:pt idx="56">
                  <c:v>R5.9</c:v>
                </c:pt>
                <c:pt idx="57">
                  <c:v>R5.10</c:v>
                </c:pt>
                <c:pt idx="58">
                  <c:v>R5.11</c:v>
                </c:pt>
                <c:pt idx="59">
                  <c:v>R5.12</c:v>
                </c:pt>
                <c:pt idx="60">
                  <c:v>R6.1</c:v>
                </c:pt>
                <c:pt idx="61">
                  <c:v>R6.2</c:v>
                </c:pt>
                <c:pt idx="62">
                  <c:v>R6.4</c:v>
                </c:pt>
                <c:pt idx="63">
                  <c:v>R6.7</c:v>
                </c:pt>
                <c:pt idx="64">
                  <c:v>R6.9</c:v>
                </c:pt>
                <c:pt idx="65">
                  <c:v>R6.10</c:v>
                </c:pt>
                <c:pt idx="66">
                  <c:v>R6.11</c:v>
                </c:pt>
                <c:pt idx="67">
                  <c:v>R7.1</c:v>
                </c:pt>
                <c:pt idx="68">
                  <c:v>R7.3</c:v>
                </c:pt>
              </c:strCache>
            </c:strRef>
          </c:cat>
          <c:val>
            <c:numRef>
              <c:f>Sheet1!$C$1:$C$69</c:f>
              <c:numCache>
                <c:formatCode>General</c:formatCode>
                <c:ptCount val="69"/>
                <c:pt idx="0">
                  <c:v>0</c:v>
                </c:pt>
                <c:pt idx="1">
                  <c:v>5</c:v>
                </c:pt>
                <c:pt idx="2">
                  <c:v>10</c:v>
                </c:pt>
                <c:pt idx="3">
                  <c:v>15</c:v>
                </c:pt>
                <c:pt idx="4">
                  <c:v>18</c:v>
                </c:pt>
                <c:pt idx="5">
                  <c:v>21</c:v>
                </c:pt>
                <c:pt idx="6">
                  <c:v>24</c:v>
                </c:pt>
                <c:pt idx="7">
                  <c:v>27</c:v>
                </c:pt>
                <c:pt idx="8">
                  <c:v>30</c:v>
                </c:pt>
                <c:pt idx="9">
                  <c:v>33</c:v>
                </c:pt>
                <c:pt idx="10">
                  <c:v>36</c:v>
                </c:pt>
                <c:pt idx="11">
                  <c:v>39</c:v>
                </c:pt>
                <c:pt idx="12">
                  <c:v>42</c:v>
                </c:pt>
                <c:pt idx="13">
                  <c:v>45</c:v>
                </c:pt>
                <c:pt idx="14">
                  <c:v>48</c:v>
                </c:pt>
                <c:pt idx="15">
                  <c:v>50</c:v>
                </c:pt>
                <c:pt idx="16">
                  <c:v>55</c:v>
                </c:pt>
                <c:pt idx="17">
                  <c:v>60</c:v>
                </c:pt>
                <c:pt idx="18">
                  <c:v>65</c:v>
                </c:pt>
                <c:pt idx="19">
                  <c:v>70</c:v>
                </c:pt>
                <c:pt idx="20">
                  <c:v>75</c:v>
                </c:pt>
                <c:pt idx="21">
                  <c:v>80</c:v>
                </c:pt>
                <c:pt idx="22">
                  <c:v>85</c:v>
                </c:pt>
                <c:pt idx="23">
                  <c:v>90</c:v>
                </c:pt>
                <c:pt idx="24">
                  <c:v>95</c:v>
                </c:pt>
                <c:pt idx="25">
                  <c:v>100</c:v>
                </c:pt>
                <c:pt idx="26">
                  <c:v>105</c:v>
                </c:pt>
                <c:pt idx="27">
                  <c:v>110</c:v>
                </c:pt>
                <c:pt idx="28">
                  <c:v>115</c:v>
                </c:pt>
                <c:pt idx="29">
                  <c:v>120</c:v>
                </c:pt>
                <c:pt idx="30">
                  <c:v>125</c:v>
                </c:pt>
                <c:pt idx="31">
                  <c:v>130</c:v>
                </c:pt>
                <c:pt idx="32">
                  <c:v>135</c:v>
                </c:pt>
                <c:pt idx="33">
                  <c:v>140</c:v>
                </c:pt>
                <c:pt idx="34">
                  <c:v>145</c:v>
                </c:pt>
                <c:pt idx="35">
                  <c:v>150</c:v>
                </c:pt>
                <c:pt idx="36">
                  <c:v>155</c:v>
                </c:pt>
                <c:pt idx="37">
                  <c:v>160</c:v>
                </c:pt>
                <c:pt idx="38">
                  <c:v>165</c:v>
                </c:pt>
                <c:pt idx="39">
                  <c:v>200</c:v>
                </c:pt>
                <c:pt idx="40">
                  <c:v>250</c:v>
                </c:pt>
                <c:pt idx="41">
                  <c:v>260</c:v>
                </c:pt>
                <c:pt idx="42">
                  <c:v>280</c:v>
                </c:pt>
                <c:pt idx="43">
                  <c:v>300</c:v>
                </c:pt>
                <c:pt idx="44">
                  <c:v>320</c:v>
                </c:pt>
                <c:pt idx="45">
                  <c:v>340</c:v>
                </c:pt>
                <c:pt idx="46">
                  <c:v>354</c:v>
                </c:pt>
                <c:pt idx="47">
                  <c:v>380</c:v>
                </c:pt>
                <c:pt idx="48">
                  <c:v>420</c:v>
                </c:pt>
                <c:pt idx="49">
                  <c:v>470</c:v>
                </c:pt>
                <c:pt idx="50">
                  <c:v>490</c:v>
                </c:pt>
                <c:pt idx="51">
                  <c:v>500</c:v>
                </c:pt>
                <c:pt idx="52">
                  <c:v>550</c:v>
                </c:pt>
                <c:pt idx="53">
                  <c:v>610</c:v>
                </c:pt>
                <c:pt idx="54">
                  <c:v>650</c:v>
                </c:pt>
                <c:pt idx="55">
                  <c:v>700</c:v>
                </c:pt>
                <c:pt idx="56">
                  <c:v>720</c:v>
                </c:pt>
                <c:pt idx="57">
                  <c:v>740</c:v>
                </c:pt>
                <c:pt idx="58">
                  <c:v>788</c:v>
                </c:pt>
                <c:pt idx="59">
                  <c:v>960</c:v>
                </c:pt>
                <c:pt idx="60">
                  <c:v>1120</c:v>
                </c:pt>
                <c:pt idx="61">
                  <c:v>1250</c:v>
                </c:pt>
                <c:pt idx="62">
                  <c:v>2000</c:v>
                </c:pt>
                <c:pt idx="63">
                  <c:v>2900</c:v>
                </c:pt>
                <c:pt idx="64">
                  <c:v>3500</c:v>
                </c:pt>
                <c:pt idx="65">
                  <c:v>3600</c:v>
                </c:pt>
                <c:pt idx="66">
                  <c:v>4000</c:v>
                </c:pt>
                <c:pt idx="67">
                  <c:v>4300</c:v>
                </c:pt>
                <c:pt idx="68">
                  <c:v>4400</c:v>
                </c:pt>
              </c:numCache>
            </c:numRef>
          </c:val>
          <c:smooth val="0"/>
          <c:extLst>
            <c:ext xmlns:c16="http://schemas.microsoft.com/office/drawing/2014/chart" uri="{C3380CC4-5D6E-409C-BE32-E72D297353CC}">
              <c16:uniqueId val="{00000000-469B-4914-9AF7-3CB8D973CAF9}"/>
            </c:ext>
          </c:extLst>
        </c:ser>
        <c:dLbls>
          <c:showLegendKey val="0"/>
          <c:showVal val="0"/>
          <c:showCatName val="0"/>
          <c:showSerName val="0"/>
          <c:showPercent val="0"/>
          <c:showBubbleSize val="0"/>
        </c:dLbls>
        <c:smooth val="0"/>
        <c:axId val="1358129376"/>
        <c:axId val="1358126880"/>
      </c:lineChart>
      <c:catAx>
        <c:axId val="1358129376"/>
        <c:scaling>
          <c:orientation val="minMax"/>
        </c:scaling>
        <c:delete val="1"/>
        <c:axPos val="b"/>
        <c:numFmt formatCode="General" sourceLinked="0"/>
        <c:majorTickMark val="none"/>
        <c:minorTickMark val="none"/>
        <c:tickLblPos val="nextTo"/>
        <c:crossAx val="1358126880"/>
        <c:crosses val="autoZero"/>
        <c:auto val="1"/>
        <c:lblAlgn val="ctr"/>
        <c:lblOffset val="100"/>
        <c:noMultiLvlLbl val="0"/>
      </c:catAx>
      <c:valAx>
        <c:axId val="1358126880"/>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5812937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r>
              <a:rPr lang="ja-JP" altLang="en-US" sz="1200" dirty="0">
                <a:latin typeface="BIZ UDPゴシック" panose="020B0400000000000000" pitchFamily="50" charset="-128"/>
                <a:ea typeface="BIZ UDPゴシック" panose="020B0400000000000000" pitchFamily="50" charset="-128"/>
              </a:rPr>
              <a:t>フォロワーの年代層</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フォロワーの年代層</c:v>
                </c:pt>
              </c:strCache>
            </c:strRef>
          </c:tx>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33A-4735-B9C2-9D21F46DC327}"/>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932-4D16-AD3A-B357B055583C}"/>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932-4D16-AD3A-B357B055583C}"/>
              </c:ext>
            </c:extLst>
          </c:dPt>
          <c:dPt>
            <c:idx val="3"/>
            <c:bubble3D val="0"/>
            <c:spPr>
              <a:solidFill>
                <a:schemeClr val="accent6">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932-4D16-AD3A-B357B055583C}"/>
              </c:ext>
            </c:extLst>
          </c:dPt>
          <c:dPt>
            <c:idx val="4"/>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D932-4D16-AD3A-B357B055583C}"/>
              </c:ext>
            </c:extLst>
          </c:dPt>
          <c:dPt>
            <c:idx val="5"/>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D33A-4735-B9C2-9D21F46DC327}"/>
              </c:ext>
            </c:extLst>
          </c:dPt>
          <c:dLbls>
            <c:dLbl>
              <c:idx val="0"/>
              <c:layout>
                <c:manualLayout>
                  <c:x val="-2.4889946397510739E-2"/>
                  <c:y val="2.248949439778913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33A-4735-B9C2-9D21F46DC327}"/>
                </c:ext>
              </c:extLst>
            </c:dLbl>
            <c:dLbl>
              <c:idx val="5"/>
              <c:layout>
                <c:manualLayout>
                  <c:x val="8.4361961122705373E-2"/>
                  <c:y val="9.212622946081343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33A-4735-B9C2-9D21F46DC32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24歳以下</c:v>
                </c:pt>
                <c:pt idx="1">
                  <c:v>25～34歳</c:v>
                </c:pt>
                <c:pt idx="2">
                  <c:v>35～44歳</c:v>
                </c:pt>
                <c:pt idx="3">
                  <c:v>45～54歳</c:v>
                </c:pt>
                <c:pt idx="4">
                  <c:v>55～64歳</c:v>
                </c:pt>
                <c:pt idx="5">
                  <c:v>65歳以上</c:v>
                </c:pt>
              </c:strCache>
            </c:strRef>
          </c:cat>
          <c:val>
            <c:numRef>
              <c:f>Sheet1!$B$2:$B$7</c:f>
              <c:numCache>
                <c:formatCode>General</c:formatCode>
                <c:ptCount val="6"/>
                <c:pt idx="0">
                  <c:v>3</c:v>
                </c:pt>
                <c:pt idx="1">
                  <c:v>9.1</c:v>
                </c:pt>
                <c:pt idx="2">
                  <c:v>14.9</c:v>
                </c:pt>
                <c:pt idx="3">
                  <c:v>30.8</c:v>
                </c:pt>
                <c:pt idx="4">
                  <c:v>29.3</c:v>
                </c:pt>
                <c:pt idx="5">
                  <c:v>12.9</c:v>
                </c:pt>
              </c:numCache>
            </c:numRef>
          </c:val>
          <c:extLst>
            <c:ext xmlns:c16="http://schemas.microsoft.com/office/drawing/2014/chart" uri="{C3380CC4-5D6E-409C-BE32-E72D297353CC}">
              <c16:uniqueId val="{00000000-D33A-4735-B9C2-9D21F46DC32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0.12569</cdr:x>
      <cdr:y>0.96035</cdr:y>
    </cdr:from>
    <cdr:to>
      <cdr:x>0.98942</cdr:x>
      <cdr:y>0.96035</cdr:y>
    </cdr:to>
    <cdr:cxnSp macro="">
      <cdr:nvCxnSpPr>
        <cdr:cNvPr id="3" name="直線コネクタ 2">
          <a:extLst xmlns:a="http://schemas.openxmlformats.org/drawingml/2006/main">
            <a:ext uri="{FF2B5EF4-FFF2-40B4-BE49-F238E27FC236}">
              <a16:creationId xmlns:a16="http://schemas.microsoft.com/office/drawing/2014/main" id="{B9B2A7C1-DB93-45D9-A1D8-76629283F3B1}"/>
            </a:ext>
          </a:extLst>
        </cdr:cNvPr>
        <cdr:cNvCxnSpPr/>
      </cdr:nvCxnSpPr>
      <cdr:spPr>
        <a:xfrm xmlns:a="http://schemas.openxmlformats.org/drawingml/2006/main">
          <a:off x="502470" y="3267836"/>
          <a:ext cx="3452946"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FA5BA39-7CAF-4596-A299-67B5C6E315B8}"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F4CED70-445C-4EB7-910B-E53761D2C426}" type="slidenum">
              <a:rPr kumimoji="1" lang="ja-JP" altLang="en-US" smtClean="0"/>
              <a:t>‹#›</a:t>
            </a:fld>
            <a:endParaRPr kumimoji="1" lang="ja-JP" altLang="en-US"/>
          </a:p>
        </p:txBody>
      </p:sp>
    </p:spTree>
    <p:extLst>
      <p:ext uri="{BB962C8B-B14F-4D97-AF65-F5344CB8AC3E}">
        <p14:creationId xmlns:p14="http://schemas.microsoft.com/office/powerpoint/2010/main" val="3234623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1</a:t>
            </a:fld>
            <a:endParaRPr kumimoji="1" lang="ja-JP" altLang="en-US"/>
          </a:p>
        </p:txBody>
      </p:sp>
    </p:spTree>
    <p:extLst>
      <p:ext uri="{BB962C8B-B14F-4D97-AF65-F5344CB8AC3E}">
        <p14:creationId xmlns:p14="http://schemas.microsoft.com/office/powerpoint/2010/main" val="207490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○先週からビュースポットおおさかの特設ＷＥＢサイトを開設し公開しています。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○後ほど、お手元の資料のＱＲコードからでも、ご確認いただければ。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10</a:t>
            </a:fld>
            <a:endParaRPr kumimoji="1" lang="ja-JP" altLang="en-US"/>
          </a:p>
        </p:txBody>
      </p:sp>
    </p:spTree>
    <p:extLst>
      <p:ext uri="{BB962C8B-B14F-4D97-AF65-F5344CB8AC3E}">
        <p14:creationId xmlns:p14="http://schemas.microsoft.com/office/powerpoint/2010/main" val="150607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○おかげさまで、インスタのフォロワー数も右肩あがりで増加中。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○よろしければＱＲコードからアクセスしていただき、フォローをお願い。</a:t>
            </a:r>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11</a:t>
            </a:fld>
            <a:endParaRPr kumimoji="1" lang="ja-JP" altLang="en-US"/>
          </a:p>
        </p:txBody>
      </p:sp>
    </p:spTree>
    <p:extLst>
      <p:ext uri="{BB962C8B-B14F-4D97-AF65-F5344CB8AC3E}">
        <p14:creationId xmlns:p14="http://schemas.microsoft.com/office/powerpoint/2010/main" val="426945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○今年</a:t>
            </a:r>
            <a:r>
              <a:rPr kumimoji="1" lang="en-US" altLang="ja-JP" dirty="0"/>
              <a:t>4</a:t>
            </a:r>
            <a:r>
              <a:rPr kumimoji="1" lang="ja-JP" altLang="en-US" dirty="0"/>
              <a:t>月には、インスタフォロワー</a:t>
            </a:r>
            <a:r>
              <a:rPr kumimoji="1" lang="en-US" altLang="ja-JP" dirty="0"/>
              <a:t>2000</a:t>
            </a:r>
            <a:r>
              <a:rPr kumimoji="1" lang="ja-JP" altLang="en-US" dirty="0"/>
              <a:t>人突破記念として、「映える大阪ハッシュタグキャンペーン」を実施。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○「映える大阪」のハッシュタグをつけて、</a:t>
            </a:r>
            <a:r>
              <a:rPr kumimoji="1" lang="en-US" altLang="ja-JP" dirty="0"/>
              <a:t>Instagram</a:t>
            </a:r>
            <a:r>
              <a:rPr kumimoji="1" lang="ja-JP" altLang="en-US" dirty="0"/>
              <a:t>に大阪の素敵な風景写真・動画を投稿した方に、先ほどのガイドブックを抽選でプレゼントした。</a:t>
            </a:r>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12</a:t>
            </a:fld>
            <a:endParaRPr kumimoji="1" lang="ja-JP" altLang="en-US"/>
          </a:p>
        </p:txBody>
      </p:sp>
    </p:spTree>
    <p:extLst>
      <p:ext uri="{BB962C8B-B14F-4D97-AF65-F5344CB8AC3E}">
        <p14:creationId xmlns:p14="http://schemas.microsoft.com/office/powerpoint/2010/main" val="274164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○今年</a:t>
            </a:r>
            <a:r>
              <a:rPr kumimoji="1" lang="en-US" altLang="ja-JP" dirty="0"/>
              <a:t>4</a:t>
            </a:r>
            <a:r>
              <a:rPr kumimoji="1" lang="ja-JP" altLang="en-US" dirty="0"/>
              <a:t>月には、インスタフォロワー</a:t>
            </a:r>
            <a:r>
              <a:rPr kumimoji="1" lang="en-US" altLang="ja-JP" dirty="0"/>
              <a:t>2000</a:t>
            </a:r>
            <a:r>
              <a:rPr kumimoji="1" lang="ja-JP" altLang="en-US" dirty="0"/>
              <a:t>人突破記念として、「映える大阪ハッシュタグキャンペーン」を実施。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○「映える大阪」のハッシュタグをつけて、</a:t>
            </a:r>
            <a:r>
              <a:rPr kumimoji="1" lang="en-US" altLang="ja-JP" dirty="0"/>
              <a:t>Instagram</a:t>
            </a:r>
            <a:r>
              <a:rPr kumimoji="1" lang="ja-JP" altLang="en-US" dirty="0"/>
              <a:t>に大阪の素敵な風景写真・動画を投稿した方に、先ほどのガイドブックを抽選でプレゼントした。</a:t>
            </a:r>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13</a:t>
            </a:fld>
            <a:endParaRPr kumimoji="1" lang="ja-JP" altLang="en-US"/>
          </a:p>
        </p:txBody>
      </p:sp>
    </p:spTree>
    <p:extLst>
      <p:ext uri="{BB962C8B-B14F-4D97-AF65-F5344CB8AC3E}">
        <p14:creationId xmlns:p14="http://schemas.microsoft.com/office/powerpoint/2010/main" val="179220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○各スポット管理者のご協力もいただき、豪華賞品も用意。</a:t>
            </a:r>
            <a:endParaRPr kumimoji="1" lang="en-US" altLang="ja-JP" dirty="0"/>
          </a:p>
          <a:p>
            <a:r>
              <a:rPr kumimoji="1" lang="ja-JP" altLang="en-US" dirty="0"/>
              <a:t>○フォトコンの</a:t>
            </a:r>
            <a:r>
              <a:rPr kumimoji="1" lang="en-US" altLang="ja-JP" dirty="0"/>
              <a:t>1</a:t>
            </a:r>
            <a:r>
              <a:rPr kumimoji="1" lang="ja-JP" altLang="en-US" dirty="0"/>
              <a:t>位「映える大阪大賞」に選ばれると、ホテルセイリュウのペア宿泊券（</a:t>
            </a:r>
            <a:r>
              <a:rPr kumimoji="1" lang="en-US" altLang="ja-JP" dirty="0"/>
              <a:t>1</a:t>
            </a:r>
            <a:r>
              <a:rPr kumimoji="1" lang="ja-JP" altLang="en-US" dirty="0"/>
              <a:t>泊</a:t>
            </a:r>
            <a:r>
              <a:rPr kumimoji="1" lang="en-US" altLang="ja-JP" dirty="0"/>
              <a:t>2</a:t>
            </a:r>
            <a:r>
              <a:rPr kumimoji="1" lang="ja-JP" altLang="en-US" dirty="0"/>
              <a:t>食付き）をプレゼント。</a:t>
            </a:r>
            <a:endParaRPr kumimoji="1" lang="en-US" altLang="ja-JP" dirty="0"/>
          </a:p>
          <a:p>
            <a:r>
              <a:rPr kumimoji="1" lang="ja-JP" altLang="en-US" dirty="0"/>
              <a:t>○このほか、梅田スカイビルの空中庭園展望台の招待券や観光船サンタマリア乗船券など用意されている。</a:t>
            </a:r>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14</a:t>
            </a:fld>
            <a:endParaRPr kumimoji="1" lang="ja-JP" altLang="en-US"/>
          </a:p>
        </p:txBody>
      </p:sp>
    </p:spTree>
    <p:extLst>
      <p:ext uri="{BB962C8B-B14F-4D97-AF65-F5344CB8AC3E}">
        <p14:creationId xmlns:p14="http://schemas.microsoft.com/office/powerpoint/2010/main" val="1948136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○次に、ビュースポットおおさかデジタルスタンプラリー。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○スマホアプリを活用したデジタルスタンプラリーで、ビュースポットおおさかを対象とした景観ウォークラリー７コース、景観サーキットラリー１０コースの合計</a:t>
            </a:r>
            <a:r>
              <a:rPr kumimoji="1" lang="en-US" altLang="ja-JP" dirty="0"/>
              <a:t>1</a:t>
            </a:r>
            <a:r>
              <a:rPr kumimoji="1" lang="ja-JP" altLang="en-US" dirty="0"/>
              <a:t>７コース（６２スポット）を設定。</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○「歩いて巡るコース」は、一定エリアの中で複数スポットを巡るコース。</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○電車に乗っていただいても、走っていただいても構わない。</a:t>
            </a:r>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15</a:t>
            </a:fld>
            <a:endParaRPr kumimoji="1" lang="ja-JP" altLang="en-US"/>
          </a:p>
        </p:txBody>
      </p:sp>
    </p:spTree>
    <p:extLst>
      <p:ext uri="{BB962C8B-B14F-4D97-AF65-F5344CB8AC3E}">
        <p14:creationId xmlns:p14="http://schemas.microsoft.com/office/powerpoint/2010/main" val="416554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○大阪・関西万博の機運醸成の取組とのタイアップも実施。</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○ビュースポットに選定されている梅田スカイビルやりんくうのスターゲイトホテルにミャクミャクとビュースポットおおさかポスターを設置し、万博とビュースポットをセットで</a:t>
            </a:r>
            <a:r>
              <a:rPr kumimoji="1" lang="en-US" altLang="ja-JP" dirty="0"/>
              <a:t>PR</a:t>
            </a:r>
            <a:r>
              <a:rPr kumimoji="1" lang="ja-JP" alt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16</a:t>
            </a:fld>
            <a:endParaRPr kumimoji="1" lang="ja-JP" altLang="en-US"/>
          </a:p>
        </p:txBody>
      </p:sp>
    </p:spTree>
    <p:extLst>
      <p:ext uri="{BB962C8B-B14F-4D97-AF65-F5344CB8AC3E}">
        <p14:creationId xmlns:p14="http://schemas.microsoft.com/office/powerpoint/2010/main" val="27593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○大阪・関西万博の機運醸成の取組とのタイアップも実施。</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○ビュースポットに選定されている梅田スカイビルやりんくうのスターゲイトホテルにミャクミャクとビュースポットおおさかポスターを設置し、万博とビュースポットをセットで</a:t>
            </a:r>
            <a:r>
              <a:rPr kumimoji="1" lang="en-US" altLang="ja-JP" dirty="0"/>
              <a:t>PR</a:t>
            </a:r>
            <a:r>
              <a:rPr kumimoji="1" lang="ja-JP" alt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17</a:t>
            </a:fld>
            <a:endParaRPr kumimoji="1" lang="ja-JP" altLang="en-US"/>
          </a:p>
        </p:txBody>
      </p:sp>
    </p:spTree>
    <p:extLst>
      <p:ext uri="{BB962C8B-B14F-4D97-AF65-F5344CB8AC3E}">
        <p14:creationId xmlns:p14="http://schemas.microsoft.com/office/powerpoint/2010/main" val="418286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○大阪・関西万博の機運醸成の取組とのタイアップも実施。</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○ビュースポットに選定されている梅田スカイビルやりんくうのスターゲイトホテルにミャクミャクとビュースポットおおさかポスターを設置し、万博とビュースポットをセットで</a:t>
            </a:r>
            <a:r>
              <a:rPr kumimoji="1" lang="en-US" altLang="ja-JP" dirty="0"/>
              <a:t>PR</a:t>
            </a:r>
            <a:r>
              <a:rPr kumimoji="1" lang="ja-JP" alt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18</a:t>
            </a:fld>
            <a:endParaRPr kumimoji="1" lang="ja-JP" altLang="en-US"/>
          </a:p>
        </p:txBody>
      </p:sp>
    </p:spTree>
    <p:extLst>
      <p:ext uri="{BB962C8B-B14F-4D97-AF65-F5344CB8AC3E}">
        <p14:creationId xmlns:p14="http://schemas.microsoft.com/office/powerpoint/2010/main" val="923792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○大阪・関西万博の機運醸成の取組とのタイアップも実施。</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○ビュースポットに選定されている梅田スカイビルやりんくうのスターゲイトホテルにミャクミャクとビュースポットおおさかポスターを設置し、万博とビュースポットをセットで</a:t>
            </a:r>
            <a:r>
              <a:rPr kumimoji="1" lang="en-US" altLang="ja-JP" dirty="0"/>
              <a:t>PR</a:t>
            </a:r>
            <a:r>
              <a:rPr kumimoji="1" lang="ja-JP" alt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19</a:t>
            </a:fld>
            <a:endParaRPr kumimoji="1" lang="ja-JP" altLang="en-US"/>
          </a:p>
        </p:txBody>
      </p:sp>
    </p:spTree>
    <p:extLst>
      <p:ext uri="{BB962C8B-B14F-4D97-AF65-F5344CB8AC3E}">
        <p14:creationId xmlns:p14="http://schemas.microsoft.com/office/powerpoint/2010/main" val="72047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2</a:t>
            </a:fld>
            <a:endParaRPr kumimoji="1" lang="ja-JP" altLang="en-US"/>
          </a:p>
        </p:txBody>
      </p:sp>
    </p:spTree>
    <p:extLst>
      <p:ext uri="{BB962C8B-B14F-4D97-AF65-F5344CB8AC3E}">
        <p14:creationId xmlns:p14="http://schemas.microsoft.com/office/powerpoint/2010/main" val="3651874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○大阪・関西万博の機運醸成の取組とのタイアップも実施。</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○ビュースポットに選定されている梅田スカイビルやりんくうのスターゲイトホテルにミャクミャクとビュースポットおおさかポスターを設置し、万博とビュースポットをセットで</a:t>
            </a:r>
            <a:r>
              <a:rPr kumimoji="1" lang="en-US" altLang="ja-JP" dirty="0"/>
              <a:t>PR</a:t>
            </a:r>
            <a:r>
              <a:rPr kumimoji="1" lang="ja-JP" alt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20</a:t>
            </a:fld>
            <a:endParaRPr kumimoji="1" lang="ja-JP" altLang="en-US"/>
          </a:p>
        </p:txBody>
      </p:sp>
    </p:spTree>
    <p:extLst>
      <p:ext uri="{BB962C8B-B14F-4D97-AF65-F5344CB8AC3E}">
        <p14:creationId xmlns:p14="http://schemas.microsoft.com/office/powerpoint/2010/main" val="4261964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○最後に、「ビュースポットおおさか」のこれからの展開について。</a:t>
            </a:r>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21</a:t>
            </a:fld>
            <a:endParaRPr kumimoji="1" lang="ja-JP" altLang="en-US"/>
          </a:p>
        </p:txBody>
      </p:sp>
    </p:spTree>
    <p:extLst>
      <p:ext uri="{BB962C8B-B14F-4D97-AF65-F5344CB8AC3E}">
        <p14:creationId xmlns:p14="http://schemas.microsoft.com/office/powerpoint/2010/main" val="2044880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～映える大阪プロジェクト（ビュースポットだけでなく大阪の景観資源をまるごとＰＲ）～</a:t>
            </a:r>
          </a:p>
          <a:p>
            <a:r>
              <a:rPr kumimoji="1" lang="ja-JP" altLang="en-US" dirty="0"/>
              <a:t>○大阪府内各地域では、良好な景観形成に向けた取組が数多く存在。</a:t>
            </a:r>
          </a:p>
          <a:p>
            <a:r>
              <a:rPr kumimoji="1" lang="ja-JP" altLang="en-US" dirty="0"/>
              <a:t>○ビュースポットを含め、それぞれ単独で取り組むのではなく、府や市町村、関係団体が一体となり、相互に協力し、広報協力やコラボレーションにより、情報発信強化のほか、取組のクオリティや付加価値の向上を図るもの。</a:t>
            </a:r>
          </a:p>
          <a:p>
            <a:r>
              <a:rPr kumimoji="1" lang="ja-JP" altLang="en-US" dirty="0"/>
              <a:t>○府内の市町村などでは、景観に関する取組を頑張っているところも多くあり、磨けばキラリと光るコンテンツも豊富。</a:t>
            </a:r>
          </a:p>
          <a:p>
            <a:r>
              <a:rPr kumimoji="1" lang="ja-JP" altLang="en-US" dirty="0"/>
              <a:t>○ただ、草の根レベルの取組や単独の小さな組織では展開力に乏しいものも多くあり、そこにスポットを当てる、良い取組を見つけてもらう環境を、府が用意する意味合いも持つ。</a:t>
            </a:r>
          </a:p>
          <a:p>
            <a:r>
              <a:rPr kumimoji="1" lang="ja-JP" altLang="en-US" dirty="0"/>
              <a:t>○いわゆる「スイミー戦略」と呼ばれるもの。</a:t>
            </a:r>
          </a:p>
          <a:p>
            <a:endParaRPr kumimoji="1" lang="ja-JP" altLang="en-US" dirty="0"/>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22</a:t>
            </a:fld>
            <a:endParaRPr kumimoji="1" lang="ja-JP" altLang="en-US"/>
          </a:p>
        </p:txBody>
      </p:sp>
    </p:spTree>
    <p:extLst>
      <p:ext uri="{BB962C8B-B14F-4D97-AF65-F5344CB8AC3E}">
        <p14:creationId xmlns:p14="http://schemas.microsoft.com/office/powerpoint/2010/main" val="803125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～映える大阪プロジェクト（ビュースポットだけでなく大阪の景観資源をまるごとＰＲ）～</a:t>
            </a:r>
          </a:p>
          <a:p>
            <a:r>
              <a:rPr kumimoji="1" lang="ja-JP" altLang="en-US" dirty="0"/>
              <a:t>○大阪府内各地域では、良好な景観形成に向けた取組が数多く存在。</a:t>
            </a:r>
          </a:p>
          <a:p>
            <a:r>
              <a:rPr kumimoji="1" lang="ja-JP" altLang="en-US" dirty="0"/>
              <a:t>○ビュースポットを含め、それぞれ単独で取り組むのではなく、府や市町村、関係団体が一体となり、相互に協力し、広報協力やコラボレーションにより、情報発信強化のほか、取組のクオリティや付加価値の向上を図るもの。</a:t>
            </a:r>
          </a:p>
          <a:p>
            <a:r>
              <a:rPr kumimoji="1" lang="ja-JP" altLang="en-US" dirty="0"/>
              <a:t>○府内の市町村などでは、景観に関する取組を頑張っているところも多くあり、磨けばキラリと光るコンテンツも豊富。</a:t>
            </a:r>
          </a:p>
          <a:p>
            <a:r>
              <a:rPr kumimoji="1" lang="ja-JP" altLang="en-US" dirty="0"/>
              <a:t>○ただ、草の根レベルの取組や単独の小さな組織では展開力に乏しいものも多くあり、そこにスポットを当てる、良い取組を見つけてもらう環境を、府が用意する意味合いも持つ。</a:t>
            </a:r>
          </a:p>
          <a:p>
            <a:r>
              <a:rPr kumimoji="1" lang="ja-JP" altLang="en-US" dirty="0"/>
              <a:t>○いわゆる「スイミー戦略」と呼ばれるもの。</a:t>
            </a:r>
          </a:p>
          <a:p>
            <a:endParaRPr kumimoji="1" lang="ja-JP" altLang="en-US" dirty="0"/>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23</a:t>
            </a:fld>
            <a:endParaRPr kumimoji="1" lang="ja-JP" altLang="en-US"/>
          </a:p>
        </p:txBody>
      </p:sp>
    </p:spTree>
    <p:extLst>
      <p:ext uri="{BB962C8B-B14F-4D97-AF65-F5344CB8AC3E}">
        <p14:creationId xmlns:p14="http://schemas.microsoft.com/office/powerpoint/2010/main" val="1936554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○「映える大阪プロジェクト」では、大阪の景観を知る、巡る、体感するという３つのアクションに合致する取組を発信。</a:t>
            </a:r>
            <a:endParaRPr kumimoji="1" lang="en-US" altLang="ja-JP" dirty="0"/>
          </a:p>
          <a:p>
            <a:r>
              <a:rPr kumimoji="1" lang="ja-JP" altLang="en-US" dirty="0"/>
              <a:t>○いくつか例を示しているが、パネル展であったり、スタンプラリーやまちあるきイベントなど、各団体の取組を広く発信できるプラットフォームになればと考えている。</a:t>
            </a:r>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24</a:t>
            </a:fld>
            <a:endParaRPr kumimoji="1" lang="ja-JP" altLang="en-US"/>
          </a:p>
        </p:txBody>
      </p:sp>
    </p:spTree>
    <p:extLst>
      <p:ext uri="{BB962C8B-B14F-4D97-AF65-F5344CB8AC3E}">
        <p14:creationId xmlns:p14="http://schemas.microsoft.com/office/powerpoint/2010/main" val="19474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○プロジェクトのＰＲにあたっては、関係各所でのポスター掲示やリーフレット配付を実施。</a:t>
            </a:r>
            <a:endParaRPr kumimoji="1" lang="en-US" altLang="ja-JP" dirty="0"/>
          </a:p>
          <a:p>
            <a:r>
              <a:rPr kumimoji="1" lang="ja-JP" altLang="en-US" dirty="0"/>
              <a:t>○プロジェクトの一コンテンツである「ビュースポットおおさかフォトコンテスト」の実施にあたっては、トヨタのご協力をいただき、大阪府内トヨタの各ディーラーでポスターやデジタルサイネージでの広報をしていただいている。</a:t>
            </a:r>
            <a:endParaRPr kumimoji="1" lang="en-US" altLang="ja-JP" dirty="0"/>
          </a:p>
          <a:p>
            <a:r>
              <a:rPr kumimoji="1" lang="ja-JP" altLang="en-US" dirty="0"/>
              <a:t>○電鉄会社にもご協力をいただき、各駅で各電鉄会社沿線のビュースポットの写真を載せたポスター掲示を実施していただいている。</a:t>
            </a:r>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25</a:t>
            </a:fld>
            <a:endParaRPr kumimoji="1" lang="ja-JP" altLang="en-US"/>
          </a:p>
        </p:txBody>
      </p:sp>
    </p:spTree>
    <p:extLst>
      <p:ext uri="{BB962C8B-B14F-4D97-AF65-F5344CB8AC3E}">
        <p14:creationId xmlns:p14="http://schemas.microsoft.com/office/powerpoint/2010/main" val="2693230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○最後に、「ビュースポットおおさか」のこれからの展開について。</a:t>
            </a:r>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26</a:t>
            </a:fld>
            <a:endParaRPr kumimoji="1" lang="ja-JP" altLang="en-US"/>
          </a:p>
        </p:txBody>
      </p:sp>
    </p:spTree>
    <p:extLst>
      <p:ext uri="{BB962C8B-B14F-4D97-AF65-F5344CB8AC3E}">
        <p14:creationId xmlns:p14="http://schemas.microsoft.com/office/powerpoint/2010/main" val="709124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○最後に来年度以降のビュースポット大阪の展開について。</a:t>
            </a:r>
            <a:endParaRPr kumimoji="1" lang="en-US" altLang="ja-JP" dirty="0"/>
          </a:p>
          <a:p>
            <a:r>
              <a:rPr kumimoji="1" lang="ja-JP" altLang="en-US" dirty="0"/>
              <a:t>○これまでに引き続き、プロモーションの実施や強化を多くの方の興味を惹きつける手法を駆使し展開していきたい。</a:t>
            </a:r>
            <a:endParaRPr kumimoji="1" lang="en-US" altLang="ja-JP" dirty="0"/>
          </a:p>
          <a:p>
            <a:r>
              <a:rPr kumimoji="1" lang="ja-JP" altLang="en-US" dirty="0"/>
              <a:t>○また、視点場の環境整備にも取り組んでいきたい。</a:t>
            </a:r>
            <a:endParaRPr kumimoji="1" lang="en-US" altLang="ja-JP" dirty="0"/>
          </a:p>
          <a:p>
            <a:r>
              <a:rPr kumimoji="1" lang="ja-JP" altLang="en-US" dirty="0"/>
              <a:t>○これらの展開に向けては、宿泊税の活用も視野に入れており、効果的と思われるアイデアあればいただきたい。</a:t>
            </a:r>
            <a:endParaRPr kumimoji="1" lang="en-US" altLang="ja-JP" dirty="0"/>
          </a:p>
          <a:p>
            <a:endParaRPr kumimoji="1" lang="en-US" altLang="ja-JP" dirty="0"/>
          </a:p>
          <a:p>
            <a:r>
              <a:rPr kumimoji="1" lang="ja-JP" altLang="en-US" dirty="0"/>
              <a:t>○今後、それぞれのビュースポットやその視対象に関する歴史やなりたち、サイドストーリーを知ることで更に興味がわいたり面白くなると思われるため、提供される情報に深みを持たせていくことができればと考える。</a:t>
            </a:r>
            <a:endParaRPr kumimoji="1" lang="en-US" altLang="ja-JP" dirty="0"/>
          </a:p>
          <a:p>
            <a:r>
              <a:rPr kumimoji="1" lang="ja-JP" altLang="en-US" dirty="0"/>
              <a:t>○この後、本日参加されるパネラーの方から、各スポットのお話をいただけることになっているが、新たな情報が増えることで興味がわき、「実際に行ってみたい」と思う度合いが増えるのではないかと思われる。</a:t>
            </a:r>
            <a:endParaRPr kumimoji="1" lang="en-US" altLang="ja-JP" dirty="0"/>
          </a:p>
          <a:p>
            <a:r>
              <a:rPr kumimoji="1" lang="ja-JP" altLang="en-US" dirty="0"/>
              <a:t>○今後の展開にあたっては、各スポット管理者や関係団体のお力もお借りしながら、（発信に加わっていただきながら）多くの人がビュースポットに興味を抱く情報をお伝えできればと思う。</a:t>
            </a:r>
            <a:endParaRPr kumimoji="1" lang="en-US" altLang="ja-JP" dirty="0"/>
          </a:p>
          <a:p>
            <a:endParaRPr kumimoji="1" lang="en-US" altLang="ja-JP" dirty="0"/>
          </a:p>
          <a:p>
            <a:r>
              <a:rPr kumimoji="1" lang="ja-JP" altLang="en-US" dirty="0"/>
              <a:t>○これまで、また、これからもまだまだビュースポットの認知度を上げていく、プロモーションしていくフェーズにあり、実際に現地に足を運んでいただくためには、景観以外の付加価値をあわせて提供することが効果的と考える。</a:t>
            </a:r>
            <a:endParaRPr kumimoji="1" lang="en-US" altLang="ja-JP" dirty="0"/>
          </a:p>
          <a:p>
            <a:r>
              <a:rPr kumimoji="1" lang="ja-JP" altLang="en-US" dirty="0"/>
              <a:t>○これまでも様々な団体等と連携し、景観やビュースポット以外の動機を持つ人を取り込み、紐づけていくことを検討・実施してきた。</a:t>
            </a:r>
          </a:p>
          <a:p>
            <a:r>
              <a:rPr kumimoji="1" lang="ja-JP" altLang="en-US" dirty="0"/>
              <a:t>○例えば、ウォーキングや自転車、写真といったものと紐づけ、多くの方に関心を持っていただく取組を実施してきた。</a:t>
            </a:r>
          </a:p>
          <a:p>
            <a:r>
              <a:rPr kumimoji="1" lang="ja-JP" altLang="en-US" dirty="0"/>
              <a:t>○この中で、一番多くの方を引き付ける力のあるものが「食」で、これまでも検討してきたが、特定の民間のレストランを府が広報することにも問題もあった。</a:t>
            </a:r>
          </a:p>
          <a:p>
            <a:endParaRPr kumimoji="1" lang="ja-JP" altLang="en-US" dirty="0"/>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27</a:t>
            </a:fld>
            <a:endParaRPr kumimoji="1" lang="ja-JP" altLang="en-US"/>
          </a:p>
        </p:txBody>
      </p:sp>
    </p:spTree>
    <p:extLst>
      <p:ext uri="{BB962C8B-B14F-4D97-AF65-F5344CB8AC3E}">
        <p14:creationId xmlns:p14="http://schemas.microsoft.com/office/powerpoint/2010/main" val="68314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○大阪の景観を美しく眺めることができる場所・視点場であるビュースポットを、一般からの募集により発掘し選定するもの。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○ビュースポットを広く情報発信することで、府民や事業者、府への来訪者の方々の景観への興味・関心の向上を図ることを狙いとしている。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景観に対する興味や関心の醸成」や「わがまちの魅力への気づきや誇りと愛着の向上」を図ることで、地域における景観づくりの場の創出やそのような場への参加者の増加などの環境整備に繋がればと考えてい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3</a:t>
            </a:fld>
            <a:endParaRPr kumimoji="1" lang="ja-JP" altLang="en-US"/>
          </a:p>
        </p:txBody>
      </p:sp>
    </p:spTree>
    <p:extLst>
      <p:ext uri="{BB962C8B-B14F-4D97-AF65-F5344CB8AC3E}">
        <p14:creationId xmlns:p14="http://schemas.microsoft.com/office/powerpoint/2010/main" val="321102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kumimoji="1" lang="ja-JP" altLang="en-US" dirty="0"/>
              <a:t>○ビュースポットの一般募集・選定については、</a:t>
            </a:r>
            <a:r>
              <a:rPr kumimoji="1" lang="en-US" altLang="ja-JP" dirty="0"/>
              <a:t>2019</a:t>
            </a:r>
            <a:r>
              <a:rPr kumimoji="1" lang="ja-JP" altLang="en-US" dirty="0"/>
              <a:t>年（令和元年）から</a:t>
            </a:r>
            <a:r>
              <a:rPr kumimoji="1" lang="en-US" altLang="ja-JP" dirty="0"/>
              <a:t>4</a:t>
            </a:r>
            <a:r>
              <a:rPr kumimoji="1" lang="ja-JP" altLang="en-US" dirty="0"/>
              <a:t>回にわたり実施し、今年</a:t>
            </a:r>
            <a:r>
              <a:rPr kumimoji="1" lang="en-US" altLang="ja-JP" dirty="0"/>
              <a:t>3</a:t>
            </a:r>
            <a:r>
              <a:rPr kumimoji="1" lang="ja-JP" altLang="en-US" dirty="0"/>
              <a:t>月の第</a:t>
            </a:r>
            <a:r>
              <a:rPr kumimoji="1" lang="en-US" altLang="ja-JP" dirty="0"/>
              <a:t>4</a:t>
            </a:r>
            <a:r>
              <a:rPr kumimoji="1" lang="ja-JP" altLang="en-US" dirty="0"/>
              <a:t>回選定により</a:t>
            </a:r>
            <a:r>
              <a:rPr kumimoji="1" lang="en-US" altLang="ja-JP" dirty="0"/>
              <a:t>100</a:t>
            </a:r>
            <a:r>
              <a:rPr kumimoji="1" lang="ja-JP" altLang="en-US" dirty="0"/>
              <a:t>か所となった。</a:t>
            </a:r>
            <a:endParaRPr kumimoji="1" lang="en-US" altLang="ja-JP" dirty="0"/>
          </a:p>
          <a:p>
            <a:pPr defTabSz="883402">
              <a:defRPr/>
            </a:pPr>
            <a:r>
              <a:rPr kumimoji="1" lang="ja-JP" altLang="en-US" dirty="0"/>
              <a:t>○当初より</a:t>
            </a:r>
            <a:r>
              <a:rPr kumimoji="1" lang="en-US" altLang="ja-JP" dirty="0"/>
              <a:t>100</a:t>
            </a:r>
            <a:r>
              <a:rPr kumimoji="1" lang="ja-JP" altLang="en-US" dirty="0"/>
              <a:t>か所の選定を予定し進めてきたものであり、これで選定は一旦終了となる。</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41701"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41701"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1605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4</a:t>
            </a:r>
            <a:r>
              <a:rPr kumimoji="1" lang="ja-JP" altLang="en-US" dirty="0"/>
              <a:t>回選定スポットと全</a:t>
            </a:r>
            <a:r>
              <a:rPr kumimoji="1" lang="en-US" altLang="ja-JP" dirty="0"/>
              <a:t>100</a:t>
            </a:r>
            <a:r>
              <a:rPr kumimoji="1" lang="ja-JP" altLang="en-US" dirty="0"/>
              <a:t>か所のスポットの分布。</a:t>
            </a:r>
            <a:endParaRPr kumimoji="1" lang="en-US" altLang="ja-JP" dirty="0"/>
          </a:p>
          <a:p>
            <a:r>
              <a:rPr kumimoji="1" lang="ja-JP" altLang="en-US" dirty="0"/>
              <a:t>○第</a:t>
            </a:r>
            <a:r>
              <a:rPr kumimoji="1" lang="en-US" altLang="ja-JP" dirty="0"/>
              <a:t>4</a:t>
            </a:r>
            <a:r>
              <a:rPr kumimoji="1" lang="ja-JP" altLang="en-US" dirty="0"/>
              <a:t>回で忠岡町のスポット（海沿いの松並木を眺める新浜緑地）が選定され、府内すべての市町村で１つ以上のスポットがある状態となった。</a:t>
            </a:r>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5</a:t>
            </a:fld>
            <a:endParaRPr kumimoji="1" lang="ja-JP" altLang="en-US"/>
          </a:p>
        </p:txBody>
      </p:sp>
    </p:spTree>
    <p:extLst>
      <p:ext uri="{BB962C8B-B14F-4D97-AF65-F5344CB8AC3E}">
        <p14:creationId xmlns:p14="http://schemas.microsoft.com/office/powerpoint/2010/main" val="355765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○次に、ビュースポットおおさかの広報展開に関する取組をご紹介。</a:t>
            </a:r>
          </a:p>
        </p:txBody>
      </p:sp>
      <p:sp>
        <p:nvSpPr>
          <p:cNvPr id="4" name="スライド番号プレースホルダー 3"/>
          <p:cNvSpPr>
            <a:spLocks noGrp="1"/>
          </p:cNvSpPr>
          <p:nvPr>
            <p:ph type="sldNum" sz="quarter" idx="5"/>
          </p:nvPr>
        </p:nvSpPr>
        <p:spPr/>
        <p:txBody>
          <a:bodyPr/>
          <a:lstStyle/>
          <a:p>
            <a:fld id="{AF4CED70-445C-4EB7-910B-E53761D2C426}" type="slidenum">
              <a:rPr kumimoji="1" lang="ja-JP" altLang="en-US" smtClean="0"/>
              <a:t>6</a:t>
            </a:fld>
            <a:endParaRPr kumimoji="1" lang="ja-JP" altLang="en-US"/>
          </a:p>
        </p:txBody>
      </p:sp>
    </p:spTree>
    <p:extLst>
      <p:ext uri="{BB962C8B-B14F-4D97-AF65-F5344CB8AC3E}">
        <p14:creationId xmlns:p14="http://schemas.microsoft.com/office/powerpoint/2010/main" val="328900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○今年３月の１００か所選定にあわせ、全１００頁の公式ガイドブックを発刊している。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○大阪府ホームページからダウンロード可能で、紙媒体の公式ガイドブックは、１冊</a:t>
            </a:r>
            <a:r>
              <a:rPr kumimoji="1" lang="en-US" altLang="ja-JP" dirty="0"/>
              <a:t>160</a:t>
            </a:r>
            <a:r>
              <a:rPr kumimoji="1" lang="ja-JP" altLang="en-US" dirty="0"/>
              <a:t>円で「府政情報センター」にて販売中。</a:t>
            </a:r>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7</a:t>
            </a:fld>
            <a:endParaRPr kumimoji="1" lang="ja-JP" altLang="en-US"/>
          </a:p>
        </p:txBody>
      </p:sp>
    </p:spTree>
    <p:extLst>
      <p:ext uri="{BB962C8B-B14F-4D97-AF65-F5344CB8AC3E}">
        <p14:creationId xmlns:p14="http://schemas.microsoft.com/office/powerpoint/2010/main" val="245441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8</a:t>
            </a:fld>
            <a:endParaRPr kumimoji="1" lang="ja-JP" altLang="en-US"/>
          </a:p>
        </p:txBody>
      </p:sp>
    </p:spTree>
    <p:extLst>
      <p:ext uri="{BB962C8B-B14F-4D97-AF65-F5344CB8AC3E}">
        <p14:creationId xmlns:p14="http://schemas.microsoft.com/office/powerpoint/2010/main" val="397781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PR</a:t>
            </a:r>
            <a:r>
              <a:rPr kumimoji="1" lang="ja-JP" altLang="en-US" dirty="0"/>
              <a:t>用のチラシを作成し、府庁本館や土木事務所等で配架。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9</a:t>
            </a:fld>
            <a:endParaRPr kumimoji="1" lang="ja-JP" altLang="en-US"/>
          </a:p>
        </p:txBody>
      </p:sp>
    </p:spTree>
    <p:extLst>
      <p:ext uri="{BB962C8B-B14F-4D97-AF65-F5344CB8AC3E}">
        <p14:creationId xmlns:p14="http://schemas.microsoft.com/office/powerpoint/2010/main" val="157631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759FF19-329B-4771-8C7B-FB9F68FD8BC6}"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19022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8A8BDC-EF38-4092-A4F9-17BC299F655A}"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53573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99C66F-A31B-4596-AC49-F852A24198A0}"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12127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89D071-6CB1-4C13-9075-2155BCE543AA}"/>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35BB087-CFF6-46EF-AD9F-9C6883688A1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7DCF380-DE72-44BC-8D8F-394E9EEB09C2}"/>
              </a:ext>
            </a:extLst>
          </p:cNvPr>
          <p:cNvSpPr>
            <a:spLocks noGrp="1"/>
          </p:cNvSpPr>
          <p:nvPr>
            <p:ph type="dt" sz="half" idx="10"/>
          </p:nvPr>
        </p:nvSpPr>
        <p:spPr/>
        <p:txBody>
          <a:bodyPr/>
          <a:lstStyle/>
          <a:p>
            <a:fld id="{4D40CEE3-635E-4D88-9399-0227221F6AF1}"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2A1E1814-7C53-4B8D-9107-63193A0ABF3B}"/>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06D14E9-DEDE-49F7-89DB-03C826826BBB}"/>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2447460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4EE0DB-7431-4DCB-9007-3418ABFA801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84D40A-6472-42BB-BF39-DE6760E4FB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52A0BE-2E05-4EB9-B63F-AD17BED7EDA0}"/>
              </a:ext>
            </a:extLst>
          </p:cNvPr>
          <p:cNvSpPr>
            <a:spLocks noGrp="1"/>
          </p:cNvSpPr>
          <p:nvPr>
            <p:ph type="dt" sz="half" idx="10"/>
          </p:nvPr>
        </p:nvSpPr>
        <p:spPr/>
        <p:txBody>
          <a:bodyPr/>
          <a:lstStyle/>
          <a:p>
            <a:fld id="{DD1B8833-4427-4CBC-973A-FDE3B83FB789}"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B2E59482-F6E3-45FE-8A60-714DAC3C57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6BBDC-DCCD-4EA1-B8DA-52DDF6B58F5F}"/>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124116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2F8120-00EF-4EBE-B295-2573E30782B3}"/>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1BD102-511C-4B52-967D-EDDD1BFEE07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CA230AC-210A-4364-B2D0-0A890F09962E}"/>
              </a:ext>
            </a:extLst>
          </p:cNvPr>
          <p:cNvSpPr>
            <a:spLocks noGrp="1"/>
          </p:cNvSpPr>
          <p:nvPr>
            <p:ph type="dt" sz="half" idx="10"/>
          </p:nvPr>
        </p:nvSpPr>
        <p:spPr/>
        <p:txBody>
          <a:bodyPr/>
          <a:lstStyle/>
          <a:p>
            <a:fld id="{32CF7322-FE99-4387-A82C-49A2A186CB1E}"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92657A3E-C61B-42B4-8845-2D60EE8C2E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C93657-8B04-4E76-B19E-8E23ABAECB56}"/>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2706192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39238-5E92-47F0-8D64-E7F4D64D36C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BFF6B2-B929-4E26-BFCC-F1662658FE6E}"/>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AB44326-0236-4959-A011-FA9917F090BA}"/>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31B89AC-68CE-46E2-9D51-7E4FDCC10B66}"/>
              </a:ext>
            </a:extLst>
          </p:cNvPr>
          <p:cNvSpPr>
            <a:spLocks noGrp="1"/>
          </p:cNvSpPr>
          <p:nvPr>
            <p:ph type="dt" sz="half" idx="10"/>
          </p:nvPr>
        </p:nvSpPr>
        <p:spPr/>
        <p:txBody>
          <a:bodyPr/>
          <a:lstStyle/>
          <a:p>
            <a:fld id="{B1C62B5A-5D8E-4DFB-B70A-F71D676D7D23}" type="datetime1">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17BAAE8D-0909-484A-AFEA-10BC4A1DFE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5F0096-74E2-4376-BA43-99FB2A9F3F2D}"/>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2826410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4DAFF-656C-4AA7-B878-C5A9A4E92B3D}"/>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47E515-0918-4276-89FB-E2D395363A2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2BF2D5-7952-420A-AECC-7354F2F0E55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FA81AA4-7831-4DF1-90E5-59B2BF94CC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76A5CBE-09E7-47F5-A6E6-A70FE2DDA22C}"/>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51DCDBD-83D4-4F5F-BE52-034B89ECD33A}"/>
              </a:ext>
            </a:extLst>
          </p:cNvPr>
          <p:cNvSpPr>
            <a:spLocks noGrp="1"/>
          </p:cNvSpPr>
          <p:nvPr>
            <p:ph type="dt" sz="half" idx="10"/>
          </p:nvPr>
        </p:nvSpPr>
        <p:spPr/>
        <p:txBody>
          <a:bodyPr/>
          <a:lstStyle/>
          <a:p>
            <a:fld id="{58CF3103-831E-4DE4-9921-A1BAA44A0EE8}" type="datetime1">
              <a:rPr kumimoji="1" lang="ja-JP" altLang="en-US" smtClean="0"/>
              <a:t>2025/3/26</a:t>
            </a:fld>
            <a:endParaRPr kumimoji="1" lang="ja-JP" altLang="en-US"/>
          </a:p>
        </p:txBody>
      </p:sp>
      <p:sp>
        <p:nvSpPr>
          <p:cNvPr id="8" name="フッター プレースホルダー 7">
            <a:extLst>
              <a:ext uri="{FF2B5EF4-FFF2-40B4-BE49-F238E27FC236}">
                <a16:creationId xmlns:a16="http://schemas.microsoft.com/office/drawing/2014/main" id="{5AC284B1-A154-43AF-960B-088F3FF9B34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A05DCCA-1057-4614-8AE4-755DC63B0001}"/>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1892703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46BFB-BB3E-4102-BB18-CC026627BC2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F125B1E-A27D-4AD3-869C-F8264ED228E6}"/>
              </a:ext>
            </a:extLst>
          </p:cNvPr>
          <p:cNvSpPr>
            <a:spLocks noGrp="1"/>
          </p:cNvSpPr>
          <p:nvPr>
            <p:ph type="dt" sz="half" idx="10"/>
          </p:nvPr>
        </p:nvSpPr>
        <p:spPr/>
        <p:txBody>
          <a:bodyPr/>
          <a:lstStyle/>
          <a:p>
            <a:fld id="{94CEC401-57AD-4669-932F-C793F31FB792}" type="datetime1">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7B5CA59D-6009-459C-A8F9-16CEA60313A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3B2C474-3DCA-4C56-B678-93FBC769AED9}"/>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518393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14245E-152A-4F83-B444-747DAC6458A5}"/>
              </a:ext>
            </a:extLst>
          </p:cNvPr>
          <p:cNvSpPr>
            <a:spLocks noGrp="1"/>
          </p:cNvSpPr>
          <p:nvPr>
            <p:ph type="dt" sz="half" idx="10"/>
          </p:nvPr>
        </p:nvSpPr>
        <p:spPr/>
        <p:txBody>
          <a:bodyPr/>
          <a:lstStyle/>
          <a:p>
            <a:fld id="{8A3BA705-18DB-451E-9E4C-47B24A632189}" type="datetime1">
              <a:rPr kumimoji="1" lang="ja-JP" altLang="en-US" smtClean="0"/>
              <a:t>2025/3/26</a:t>
            </a:fld>
            <a:endParaRPr kumimoji="1" lang="ja-JP" altLang="en-US"/>
          </a:p>
        </p:txBody>
      </p:sp>
      <p:sp>
        <p:nvSpPr>
          <p:cNvPr id="3" name="フッター プレースホルダー 2">
            <a:extLst>
              <a:ext uri="{FF2B5EF4-FFF2-40B4-BE49-F238E27FC236}">
                <a16:creationId xmlns:a16="http://schemas.microsoft.com/office/drawing/2014/main" id="{7E0368E2-60AA-4500-AEB0-359E08D85CD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6A4BD2-B32B-4AB9-B664-7B070B977A69}"/>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2218706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0017-7661-41F4-9253-AFFA4FE947C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C51523-D256-4B95-9681-CF427AF914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6604970-9211-4862-9F6A-1E72702351A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F4DD9B-8B3A-4AA0-9DFE-3F09D57FB874}"/>
              </a:ext>
            </a:extLst>
          </p:cNvPr>
          <p:cNvSpPr>
            <a:spLocks noGrp="1"/>
          </p:cNvSpPr>
          <p:nvPr>
            <p:ph type="dt" sz="half" idx="10"/>
          </p:nvPr>
        </p:nvSpPr>
        <p:spPr/>
        <p:txBody>
          <a:bodyPr/>
          <a:lstStyle/>
          <a:p>
            <a:fld id="{58203086-CC95-46EC-A1AB-315A4CE88B6B}" type="datetime1">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74D9BCA4-CAE2-4993-9C09-A8F9047D6F64}"/>
              </a:ext>
            </a:extLst>
          </p:cNvPr>
          <p:cNvSpPr>
            <a:spLocks noGrp="1"/>
          </p:cNvSpPr>
          <p:nvPr>
            <p:ph type="ftr" sz="quarter" idx="11"/>
          </p:nvPr>
        </p:nvSpPr>
        <p:spPr/>
        <p:txBody>
          <a:bodyPr/>
          <a:lstStyle/>
          <a:p>
            <a:endParaRPr lang="ja-JP" altLang="en-US" dirty="0"/>
          </a:p>
        </p:txBody>
      </p:sp>
      <p:sp>
        <p:nvSpPr>
          <p:cNvPr id="7" name="スライド番号プレースホルダー 6">
            <a:extLst>
              <a:ext uri="{FF2B5EF4-FFF2-40B4-BE49-F238E27FC236}">
                <a16:creationId xmlns:a16="http://schemas.microsoft.com/office/drawing/2014/main" id="{2D67CC79-D737-4981-93E6-85853F383FCD}"/>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320070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6121AD-9DE0-43C3-B2C7-4E38F7C72C31}"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2357888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3FFDF4-5E2D-4615-B169-ACDEED21FA2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178480F-1F2C-4274-B2A8-ADFD4909431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18329CA2-72C8-4F53-A8E8-C54A34BC23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76C0DD3-129D-4CD7-ACA3-39045448FF45}"/>
              </a:ext>
            </a:extLst>
          </p:cNvPr>
          <p:cNvSpPr>
            <a:spLocks noGrp="1"/>
          </p:cNvSpPr>
          <p:nvPr>
            <p:ph type="dt" sz="half" idx="10"/>
          </p:nvPr>
        </p:nvSpPr>
        <p:spPr/>
        <p:txBody>
          <a:bodyPr/>
          <a:lstStyle/>
          <a:p>
            <a:fld id="{7585D778-7C9B-4D56-AB58-77CA44584DBC}" type="datetime1">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E0B2FAA8-AE59-4111-B647-8FE5D7E389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DB8F3DF-9907-429B-BF9A-E72E7C812768}"/>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313969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E2A44-A91A-4A60-A24A-CEC0F5EAE82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E0A7C86-217A-4020-9ED8-73F74D7CCC2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99AA23-8F24-4107-BAB2-B1855015CFEA}"/>
              </a:ext>
            </a:extLst>
          </p:cNvPr>
          <p:cNvSpPr>
            <a:spLocks noGrp="1"/>
          </p:cNvSpPr>
          <p:nvPr>
            <p:ph type="dt" sz="half" idx="10"/>
          </p:nvPr>
        </p:nvSpPr>
        <p:spPr/>
        <p:txBody>
          <a:bodyPr/>
          <a:lstStyle/>
          <a:p>
            <a:fld id="{ABCDE4DB-43E5-4886-8CA8-381C9229DA8A}"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AAF3F20B-C678-48B9-A429-86A20EC7CC2F}"/>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D61A10DF-D44A-4BE5-950B-7DEB50CA1FBF}"/>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1459428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98A9DFA-1129-4A18-B599-53913197645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BECF09-B977-417E-8D3A-D2DB60C1A7F5}"/>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11730D-4A94-4DE9-8563-956415D9B74C}"/>
              </a:ext>
            </a:extLst>
          </p:cNvPr>
          <p:cNvSpPr>
            <a:spLocks noGrp="1"/>
          </p:cNvSpPr>
          <p:nvPr>
            <p:ph type="dt" sz="half" idx="10"/>
          </p:nvPr>
        </p:nvSpPr>
        <p:spPr/>
        <p:txBody>
          <a:bodyPr/>
          <a:lstStyle/>
          <a:p>
            <a:fld id="{710F4970-3EAE-47DC-ADE8-4ECB9D01F92B}"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52F87E8F-1904-4524-917C-0804548199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C8BD06-B024-409C-A3BD-7F4467141F70}"/>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4161522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F22C0B9-7F08-4918-AC38-9A2E167B4A1C}"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062857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C7B45CD-D60C-4B16-A329-D9B242A83587}"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44910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F950B98-52FF-4116-97C8-ED62297EAC27}"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832957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9E1F786-9F0C-4A3B-9403-BF97E1718656}"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4199801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6A253F-918F-4A47-8D3E-138E2A634FBB}" type="datetime1">
              <a:rPr kumimoji="1" lang="ja-JP" altLang="en-US" smtClean="0"/>
              <a:t>2025/3/26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105673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0438159-E2D8-463B-A1DF-01DF05719ADD}" type="datetime1">
              <a:rPr kumimoji="1" lang="ja-JP" altLang="en-US" smtClean="0"/>
              <a:t>2025/3/26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253618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B004E-259C-449D-9161-A43C090D35E0}" type="datetime1">
              <a:rPr kumimoji="1" lang="ja-JP" altLang="en-US" smtClean="0"/>
              <a:t>2025/3/26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80050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3B47B86-11AD-4467-8502-85D8A842DE7C}"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2515571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FF7707-1017-4635-A281-6F4F2E940297}"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262325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59D83F-6A0C-4CAE-88FD-878140EC0AF8}"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631580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71974-8D53-4FCD-8526-82D84ECB71DB}"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879284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054B63-BA61-4216-97AE-CC9C3574F594}"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5247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9952D6F-7FF2-4640-9033-D9E17EAD9BEB}" type="datetime1">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415120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309D735-AB08-43A1-8EB2-5A125647CFAB}" type="datetime1">
              <a:rPr kumimoji="1" lang="ja-JP" altLang="en-US" smtClean="0"/>
              <a:t>2025/3/26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66306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72C39-469F-46A8-843E-579A9A4A15D5}" type="datetime1">
              <a:rPr kumimoji="1" lang="ja-JP" altLang="en-US" smtClean="0"/>
              <a:t>2025/3/26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151295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379909F-01FC-4957-9A74-7CCA2A4514C3}" type="datetime1">
              <a:rPr kumimoji="1" lang="ja-JP" altLang="en-US" smtClean="0"/>
              <a:t>2025/3/26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5601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589B50-1D4A-436C-B05C-EC6385578540}" type="datetime1">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300343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38C967F-5206-4E31-818F-A25F23D58162}" type="datetime1">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104889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E816D-A745-4682-A89A-BAE6CB0DCBB6}" type="datetime1">
              <a:rPr kumimoji="1" lang="ja-JP" altLang="en-US" smtClean="0"/>
              <a:t>2025/3/26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FF35A-1FEA-4590-8179-217228840B8D}" type="slidenum">
              <a:rPr kumimoji="1" lang="ja-JP" altLang="en-US" smtClean="0"/>
              <a:t>‹#›</a:t>
            </a:fld>
            <a:endParaRPr kumimoji="1" lang="ja-JP" altLang="en-US"/>
          </a:p>
        </p:txBody>
      </p:sp>
    </p:spTree>
    <p:extLst>
      <p:ext uri="{BB962C8B-B14F-4D97-AF65-F5344CB8AC3E}">
        <p14:creationId xmlns:p14="http://schemas.microsoft.com/office/powerpoint/2010/main" val="867587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D99CC9-68B5-46CE-B8A1-49438C2B6C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4D3136-31B5-458B-810E-48638FD3C6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6FA66C-6FF3-48B5-8464-DC70CDF7F5B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2A60B0-F357-4A7B-8765-CFDF48E667C7}"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D427876A-504C-4849-81C4-D669C3637B1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B3105DEE-C355-48BC-AB02-735E1D205F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638589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A163E-CC4A-4564-8396-758D264ADFAE}" type="datetime1">
              <a:rPr kumimoji="1" lang="ja-JP" altLang="en-US" smtClean="0"/>
              <a:t>2025/3/26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7428973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www.viewspotosaka.com/" TargetMode="External"/><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hyperlink" Target="https://www.instagram.com/osaka_landscape/" TargetMode="External"/><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chart" Target="../charts/char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1.png"/><Relationship Id="rId11" Type="http://schemas.openxmlformats.org/officeDocument/2006/relationships/image" Target="../media/image45.jpe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jpe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1.png"/><Relationship Id="rId3" Type="http://schemas.openxmlformats.org/officeDocument/2006/relationships/image" Target="../media/image63.jpeg"/><Relationship Id="rId7" Type="http://schemas.openxmlformats.org/officeDocument/2006/relationships/image" Target="../media/image67.png"/><Relationship Id="rId12" Type="http://schemas.microsoft.com/office/2007/relationships/hdphoto" Target="../media/hdphoto4.wdp"/><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66.jpeg"/><Relationship Id="rId11" Type="http://schemas.openxmlformats.org/officeDocument/2006/relationships/image" Target="../media/image70.png"/><Relationship Id="rId5" Type="http://schemas.openxmlformats.org/officeDocument/2006/relationships/image" Target="../media/image65.jpeg"/><Relationship Id="rId10" Type="http://schemas.openxmlformats.org/officeDocument/2006/relationships/image" Target="../media/image69.png"/><Relationship Id="rId4" Type="http://schemas.openxmlformats.org/officeDocument/2006/relationships/image" Target="../media/image64.jpeg"/><Relationship Id="rId9"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jpeg"/></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jpeg"/><Relationship Id="rId9" Type="http://schemas.openxmlformats.org/officeDocument/2006/relationships/image" Target="../media/image8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88.png"/><Relationship Id="rId5" Type="http://schemas.openxmlformats.org/officeDocument/2006/relationships/image" Target="../media/image87.jpeg"/><Relationship Id="rId10" Type="http://schemas.openxmlformats.org/officeDocument/2006/relationships/image" Target="../media/image92.png"/><Relationship Id="rId4" Type="http://schemas.openxmlformats.org/officeDocument/2006/relationships/image" Target="../media/image86.jpeg"/><Relationship Id="rId9" Type="http://schemas.openxmlformats.org/officeDocument/2006/relationships/image" Target="../media/image9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96.png"/><Relationship Id="rId5" Type="http://schemas.openxmlformats.org/officeDocument/2006/relationships/image" Target="../media/image95.jpeg"/><Relationship Id="rId4" Type="http://schemas.openxmlformats.org/officeDocument/2006/relationships/image" Target="../media/image9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99.jpeg"/><Relationship Id="rId4" Type="http://schemas.openxmlformats.org/officeDocument/2006/relationships/image" Target="../media/image98.png"/></Relationships>
</file>

<file path=ppt/slides/_rels/slide2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jpeg"/><Relationship Id="rId9" Type="http://schemas.openxmlformats.org/officeDocument/2006/relationships/image" Target="../media/image10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DF7BF3A0-8C85-4D68-972A-E2545702737A}"/>
              </a:ext>
            </a:extLst>
          </p:cNvPr>
          <p:cNvGrpSpPr/>
          <p:nvPr/>
        </p:nvGrpSpPr>
        <p:grpSpPr>
          <a:xfrm>
            <a:off x="7853835" y="165123"/>
            <a:ext cx="1133856" cy="546303"/>
            <a:chOff x="8010144" y="95416"/>
            <a:chExt cx="1133856" cy="546303"/>
          </a:xfrm>
        </p:grpSpPr>
        <p:sp>
          <p:nvSpPr>
            <p:cNvPr id="3" name="正方形/長方形 2">
              <a:extLst>
                <a:ext uri="{FF2B5EF4-FFF2-40B4-BE49-F238E27FC236}">
                  <a16:creationId xmlns:a16="http://schemas.microsoft.com/office/drawing/2014/main" id="{A33BCF3C-7E3F-41A8-AFEB-D385722DC3D6}"/>
                </a:ext>
              </a:extLst>
            </p:cNvPr>
            <p:cNvSpPr/>
            <p:nvPr/>
          </p:nvSpPr>
          <p:spPr>
            <a:xfrm>
              <a:off x="8010144" y="95416"/>
              <a:ext cx="1062294" cy="546303"/>
            </a:xfrm>
            <a:prstGeom prst="rect">
              <a:avLst/>
            </a:prstGeom>
            <a:solidFill>
              <a:srgbClr val="FF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3C4D068-9F25-4C44-95A2-FB17825111F3}"/>
                </a:ext>
              </a:extLst>
            </p:cNvPr>
            <p:cNvSpPr txBox="1"/>
            <p:nvPr/>
          </p:nvSpPr>
          <p:spPr>
            <a:xfrm>
              <a:off x="8081706" y="146442"/>
              <a:ext cx="1062294" cy="461665"/>
            </a:xfrm>
            <a:prstGeom prst="rect">
              <a:avLst/>
            </a:prstGeom>
            <a:noFill/>
          </p:spPr>
          <p:txBody>
            <a:bodyPr wrap="square" rtlCol="0">
              <a:spAutoFit/>
            </a:bodyPr>
            <a:lstStyle/>
            <a:p>
              <a:r>
                <a:rPr kumimoji="1" lang="ja-JP" altLang="en-US" sz="2400" dirty="0">
                  <a:solidFill>
                    <a:sysClr val="windowText" lastClr="000000"/>
                  </a:solidFill>
                  <a:latin typeface="BIZ UDPゴシック" panose="020B0400000000000000" pitchFamily="50" charset="-128"/>
                  <a:ea typeface="BIZ UDPゴシック" panose="020B0400000000000000" pitchFamily="50" charset="-128"/>
                </a:rPr>
                <a:t>資料１</a:t>
              </a:r>
              <a:endParaRPr kumimoji="1" lang="en-US" altLang="ja-JP" sz="2400" dirty="0">
                <a:solidFill>
                  <a:sysClr val="windowText" lastClr="000000"/>
                </a:solidFill>
                <a:latin typeface="BIZ UDPゴシック" panose="020B0400000000000000" pitchFamily="50" charset="-128"/>
                <a:ea typeface="BIZ UDPゴシック" panose="020B0400000000000000" pitchFamily="50" charset="-128"/>
              </a:endParaRPr>
            </a:p>
          </p:txBody>
        </p:sp>
      </p:grpSp>
      <p:sp>
        <p:nvSpPr>
          <p:cNvPr id="37" name="テキスト ボックス 36">
            <a:extLst>
              <a:ext uri="{FF2B5EF4-FFF2-40B4-BE49-F238E27FC236}">
                <a16:creationId xmlns:a16="http://schemas.microsoft.com/office/drawing/2014/main" id="{D29987C9-7F30-4346-9137-216E5ED414D7}"/>
              </a:ext>
            </a:extLst>
          </p:cNvPr>
          <p:cNvSpPr txBox="1"/>
          <p:nvPr/>
        </p:nvSpPr>
        <p:spPr>
          <a:xfrm>
            <a:off x="156309" y="165123"/>
            <a:ext cx="4686035"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令和６年度 第１回 大阪府景観審議会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議題（１）</a:t>
            </a:r>
            <a:r>
              <a:rPr kumimoji="1" lang="en-US" altLang="ja-JP" sz="1600" dirty="0">
                <a:latin typeface="BIZ UDPゴシック" panose="020B0400000000000000" pitchFamily="50" charset="-128"/>
                <a:ea typeface="BIZ UDPゴシック" panose="020B0400000000000000" pitchFamily="50" charset="-128"/>
              </a:rPr>
              <a:t>》</a:t>
            </a:r>
          </a:p>
        </p:txBody>
      </p:sp>
      <p:sp>
        <p:nvSpPr>
          <p:cNvPr id="5" name="スライド番号プレースホルダー 4">
            <a:extLst>
              <a:ext uri="{FF2B5EF4-FFF2-40B4-BE49-F238E27FC236}">
                <a16:creationId xmlns:a16="http://schemas.microsoft.com/office/drawing/2014/main" id="{BEF30434-73EA-422E-AB16-96CEB3260655}"/>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1</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F351C3A1-56BE-4C03-BA96-2945F23D9074}"/>
              </a:ext>
            </a:extLst>
          </p:cNvPr>
          <p:cNvSpPr txBox="1"/>
          <p:nvPr/>
        </p:nvSpPr>
        <p:spPr>
          <a:xfrm>
            <a:off x="0" y="2890391"/>
            <a:ext cx="9144000" cy="1077218"/>
          </a:xfrm>
          <a:prstGeom prst="rect">
            <a:avLst/>
          </a:prstGeom>
          <a:solidFill>
            <a:srgbClr val="203864"/>
          </a:solidFill>
          <a:ln>
            <a:noFill/>
          </a:ln>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kumimoji="1" lang="ja-JP" altLang="en-US" sz="3200" dirty="0">
                <a:latin typeface="BIZ UDPゴシック" panose="020B0400000000000000" pitchFamily="50" charset="-128"/>
                <a:ea typeface="BIZ UDPゴシック" panose="020B0400000000000000" pitchFamily="50" charset="-128"/>
              </a:rPr>
              <a:t>景観資源の魅力発信に関する取組について</a:t>
            </a:r>
          </a:p>
        </p:txBody>
      </p:sp>
    </p:spTree>
    <p:extLst>
      <p:ext uri="{BB962C8B-B14F-4D97-AF65-F5344CB8AC3E}">
        <p14:creationId xmlns:p14="http://schemas.microsoft.com/office/powerpoint/2010/main" val="3389826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E086840A-0E23-4327-955D-BE9BB4F4F90C}"/>
              </a:ext>
            </a:extLst>
          </p:cNvPr>
          <p:cNvSpPr/>
          <p:nvPr/>
        </p:nvSpPr>
        <p:spPr>
          <a:xfrm>
            <a:off x="131598" y="1237577"/>
            <a:ext cx="5010372" cy="55800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E78FF039-29FC-4772-B58B-3790F01F66F8}"/>
              </a:ext>
            </a:extLst>
          </p:cNvPr>
          <p:cNvGrpSpPr/>
          <p:nvPr/>
        </p:nvGrpSpPr>
        <p:grpSpPr>
          <a:xfrm>
            <a:off x="242129" y="1376092"/>
            <a:ext cx="4726138" cy="5279232"/>
            <a:chOff x="249381" y="1187446"/>
            <a:chExt cx="4386627" cy="4787167"/>
          </a:xfrm>
        </p:grpSpPr>
        <p:pic>
          <p:nvPicPr>
            <p:cNvPr id="5" name="図 4">
              <a:extLst>
                <a:ext uri="{FF2B5EF4-FFF2-40B4-BE49-F238E27FC236}">
                  <a16:creationId xmlns:a16="http://schemas.microsoft.com/office/drawing/2014/main" id="{05F19637-190D-47A1-A9CD-A58BE9CF8D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381" y="3698167"/>
              <a:ext cx="2150071" cy="2276446"/>
            </a:xfrm>
            <a:prstGeom prst="rect">
              <a:avLst/>
            </a:prstGeom>
          </p:spPr>
        </p:pic>
        <p:pic>
          <p:nvPicPr>
            <p:cNvPr id="13" name="図 12">
              <a:extLst>
                <a:ext uri="{FF2B5EF4-FFF2-40B4-BE49-F238E27FC236}">
                  <a16:creationId xmlns:a16="http://schemas.microsoft.com/office/drawing/2014/main" id="{A0AC9ABF-A6D9-499C-9127-25BFF05AD1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381" y="1187446"/>
              <a:ext cx="4386627" cy="2340000"/>
            </a:xfrm>
            <a:prstGeom prst="rect">
              <a:avLst/>
            </a:prstGeom>
          </p:spPr>
        </p:pic>
      </p:grpSp>
      <p:sp>
        <p:nvSpPr>
          <p:cNvPr id="28" name="吹き出し: 角を丸めた四角形 27">
            <a:extLst>
              <a:ext uri="{FF2B5EF4-FFF2-40B4-BE49-F238E27FC236}">
                <a16:creationId xmlns:a16="http://schemas.microsoft.com/office/drawing/2014/main" id="{A86E3E08-2FEC-4914-B865-69845679C3EC}"/>
              </a:ext>
            </a:extLst>
          </p:cNvPr>
          <p:cNvSpPr/>
          <p:nvPr/>
        </p:nvSpPr>
        <p:spPr>
          <a:xfrm>
            <a:off x="2641288" y="3956617"/>
            <a:ext cx="3173057" cy="2239023"/>
          </a:xfrm>
          <a:prstGeom prst="wedgeRoundRectCallout">
            <a:avLst>
              <a:gd name="adj1" fmla="val -47522"/>
              <a:gd name="adj2" fmla="val 67435"/>
              <a:gd name="adj3" fmla="val 16667"/>
            </a:avLst>
          </a:prstGeom>
          <a:solidFill>
            <a:schemeClr val="bg1"/>
          </a:solidFill>
          <a:ln w="254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6FA57F8-C383-4FAF-8936-CE19988D3CA9}"/>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dirty="0">
                <a:solidFill>
                  <a:prstClr val="white"/>
                </a:solidFill>
                <a:latin typeface="BIZ UDPゴシック" panose="020B0400000000000000" pitchFamily="50" charset="-128"/>
                <a:ea typeface="BIZ UDPゴシック" panose="020B0400000000000000" pitchFamily="50" charset="-128"/>
              </a:rPr>
              <a:t>ビュースポットおおさか特設サイト</a:t>
            </a:r>
            <a:endPar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2B7EB50-0FD7-469D-B4A6-1A2DADBA293E}"/>
              </a:ext>
            </a:extLst>
          </p:cNvPr>
          <p:cNvSpPr txBox="1"/>
          <p:nvPr/>
        </p:nvSpPr>
        <p:spPr>
          <a:xfrm>
            <a:off x="131598" y="654766"/>
            <a:ext cx="8845689" cy="429348"/>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2000" dirty="0">
                <a:latin typeface="BIZ UDPゴシック" panose="020B0400000000000000" pitchFamily="50" charset="-128"/>
                <a:ea typeface="BIZ UDPゴシック" panose="020B0400000000000000" pitchFamily="50" charset="-128"/>
              </a:rPr>
              <a:t>○ </a:t>
            </a:r>
            <a:r>
              <a:rPr kumimoji="1" lang="ja-JP" altLang="en-US" sz="2000" b="1" u="sng" dirty="0">
                <a:solidFill>
                  <a:srgbClr val="FF0000"/>
                </a:solidFill>
                <a:latin typeface="BIZ UDPゴシック" panose="020B0400000000000000" pitchFamily="50" charset="-128"/>
                <a:ea typeface="BIZ UDPゴシック" panose="020B0400000000000000" pitchFamily="50" charset="-128"/>
              </a:rPr>
              <a:t>特設サイト</a:t>
            </a:r>
            <a:r>
              <a:rPr kumimoji="1" lang="ja-JP" altLang="en-US" sz="2000" dirty="0">
                <a:latin typeface="BIZ UDPゴシック" panose="020B0400000000000000" pitchFamily="50" charset="-128"/>
                <a:ea typeface="BIZ UDPゴシック" panose="020B0400000000000000" pitchFamily="50" charset="-128"/>
              </a:rPr>
              <a:t>を開設</a:t>
            </a:r>
            <a:r>
              <a:rPr kumimoji="1" lang="en-US" altLang="ja-JP" sz="2000" dirty="0">
                <a:latin typeface="BIZ UDPゴシック" panose="020B0400000000000000" pitchFamily="50" charset="-128"/>
                <a:ea typeface="BIZ UDPゴシック" panose="020B0400000000000000" pitchFamily="50" charset="-128"/>
              </a:rPr>
              <a:t>(R6.9.26)</a:t>
            </a:r>
            <a:r>
              <a:rPr kumimoji="1" lang="ja-JP" altLang="en-US" sz="2000" dirty="0">
                <a:latin typeface="BIZ UDPゴシック" panose="020B0400000000000000" pitchFamily="50" charset="-128"/>
                <a:ea typeface="BIZ UDPゴシック" panose="020B0400000000000000" pitchFamily="50" charset="-128"/>
              </a:rPr>
              <a:t>し、ビュースポットおおさかの魅力を</a:t>
            </a:r>
            <a:r>
              <a:rPr kumimoji="1" lang="en-US" altLang="ja-JP" sz="2000" dirty="0">
                <a:latin typeface="BIZ UDPゴシック" panose="020B0400000000000000" pitchFamily="50" charset="-128"/>
                <a:ea typeface="BIZ UDPゴシック" panose="020B0400000000000000" pitchFamily="50" charset="-128"/>
              </a:rPr>
              <a:t>PR</a:t>
            </a:r>
            <a:endParaRPr kumimoji="1" lang="ja-JP" altLang="en-US" sz="20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4D5E2E03-36B1-4BD2-8906-1E07E4AE02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93822" y="4347041"/>
            <a:ext cx="3045265" cy="1506978"/>
          </a:xfrm>
          <a:prstGeom prst="rect">
            <a:avLst/>
          </a:prstGeom>
        </p:spPr>
      </p:pic>
      <p:sp>
        <p:nvSpPr>
          <p:cNvPr id="12" name="テキスト ボックス 11">
            <a:extLst>
              <a:ext uri="{FF2B5EF4-FFF2-40B4-BE49-F238E27FC236}">
                <a16:creationId xmlns:a16="http://schemas.microsoft.com/office/drawing/2014/main" id="{AE0E441A-B3DB-46EB-8E99-4070193F80E6}"/>
              </a:ext>
            </a:extLst>
          </p:cNvPr>
          <p:cNvSpPr txBox="1"/>
          <p:nvPr/>
        </p:nvSpPr>
        <p:spPr>
          <a:xfrm>
            <a:off x="5166388" y="1268726"/>
            <a:ext cx="3846014" cy="1477328"/>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👉ビュースポットおおさかの魅力が</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伝わるビジュアルデザイン</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👉府公式景観インスタグラムの投稿</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内容をリアルタイムで反映</a:t>
            </a:r>
          </a:p>
        </p:txBody>
      </p:sp>
      <p:pic>
        <p:nvPicPr>
          <p:cNvPr id="15" name="図 14">
            <a:hlinkClick r:id="rId6"/>
            <a:extLst>
              <a:ext uri="{FF2B5EF4-FFF2-40B4-BE49-F238E27FC236}">
                <a16:creationId xmlns:a16="http://schemas.microsoft.com/office/drawing/2014/main" id="{1DBFCC4B-DE26-4C02-8FAB-2B83F81A0AD6}"/>
              </a:ext>
            </a:extLst>
          </p:cNvPr>
          <p:cNvPicPr>
            <a:picLocks noChangeAspect="1"/>
          </p:cNvPicPr>
          <p:nvPr/>
        </p:nvPicPr>
        <p:blipFill>
          <a:blip r:embed="rId7"/>
          <a:stretch>
            <a:fillRect/>
          </a:stretch>
        </p:blipFill>
        <p:spPr>
          <a:xfrm>
            <a:off x="7710418" y="2817873"/>
            <a:ext cx="1171575" cy="1171575"/>
          </a:xfrm>
          <a:prstGeom prst="rect">
            <a:avLst/>
          </a:prstGeom>
        </p:spPr>
      </p:pic>
      <p:sp>
        <p:nvSpPr>
          <p:cNvPr id="18" name="テキスト ボックス 17">
            <a:hlinkClick r:id="rId6"/>
            <a:extLst>
              <a:ext uri="{FF2B5EF4-FFF2-40B4-BE49-F238E27FC236}">
                <a16:creationId xmlns:a16="http://schemas.microsoft.com/office/drawing/2014/main" id="{89C50149-8A7F-4CEA-A730-9AC9624537A5}"/>
              </a:ext>
            </a:extLst>
          </p:cNvPr>
          <p:cNvSpPr txBox="1"/>
          <p:nvPr/>
        </p:nvSpPr>
        <p:spPr>
          <a:xfrm>
            <a:off x="5764696" y="3200165"/>
            <a:ext cx="2177912" cy="461665"/>
          </a:xfrm>
          <a:prstGeom prst="rect">
            <a:avLst/>
          </a:prstGeom>
          <a:noFill/>
        </p:spPr>
        <p:txBody>
          <a:bodyPr wrap="square">
            <a:spAutoFit/>
          </a:bodyPr>
          <a:lstStyle/>
          <a:p>
            <a:pPr algn="ctr"/>
            <a:r>
              <a:rPr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「ビュースポットおおさか」</a:t>
            </a:r>
            <a:endParaRPr lang="en-US" altLang="ja-JP"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特設ＷＥＢページ</a:t>
            </a:r>
            <a:endParaRPr lang="en-US" altLang="ja-JP"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224ADE19-92CE-41C4-91DB-870E6EC4F9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48981" y="2812704"/>
            <a:ext cx="1175885" cy="1175885"/>
          </a:xfrm>
          <a:prstGeom prst="rect">
            <a:avLst/>
          </a:prstGeom>
        </p:spPr>
      </p:pic>
      <p:grpSp>
        <p:nvGrpSpPr>
          <p:cNvPr id="2" name="グループ化 1">
            <a:extLst>
              <a:ext uri="{FF2B5EF4-FFF2-40B4-BE49-F238E27FC236}">
                <a16:creationId xmlns:a16="http://schemas.microsoft.com/office/drawing/2014/main" id="{0E8968A9-089E-4263-82C2-0B4613A71832}"/>
              </a:ext>
            </a:extLst>
          </p:cNvPr>
          <p:cNvGrpSpPr/>
          <p:nvPr/>
        </p:nvGrpSpPr>
        <p:grpSpPr>
          <a:xfrm>
            <a:off x="5850361" y="4087015"/>
            <a:ext cx="3024555" cy="2626180"/>
            <a:chOff x="5532120" y="3998921"/>
            <a:chExt cx="3334632" cy="2743200"/>
          </a:xfrm>
        </p:grpSpPr>
        <p:graphicFrame>
          <p:nvGraphicFramePr>
            <p:cNvPr id="29" name="グラフ 28">
              <a:extLst>
                <a:ext uri="{FF2B5EF4-FFF2-40B4-BE49-F238E27FC236}">
                  <a16:creationId xmlns:a16="http://schemas.microsoft.com/office/drawing/2014/main" id="{5AD2C4E9-936C-4296-B14E-E4DCE095C141}"/>
                </a:ext>
              </a:extLst>
            </p:cNvPr>
            <p:cNvGraphicFramePr>
              <a:graphicFrameLocks/>
            </p:cNvGraphicFramePr>
            <p:nvPr>
              <p:extLst>
                <p:ext uri="{D42A27DB-BD31-4B8C-83A1-F6EECF244321}">
                  <p14:modId xmlns:p14="http://schemas.microsoft.com/office/powerpoint/2010/main" val="683961854"/>
                </p:ext>
              </p:extLst>
            </p:nvPr>
          </p:nvGraphicFramePr>
          <p:xfrm>
            <a:off x="5532120" y="3998921"/>
            <a:ext cx="3334632" cy="2743200"/>
          </p:xfrm>
          <a:graphic>
            <a:graphicData uri="http://schemas.openxmlformats.org/drawingml/2006/chart">
              <c:chart xmlns:c="http://schemas.openxmlformats.org/drawingml/2006/chart" xmlns:r="http://schemas.openxmlformats.org/officeDocument/2006/relationships" r:id="rId9"/>
            </a:graphicData>
          </a:graphic>
        </p:graphicFrame>
        <p:cxnSp>
          <p:nvCxnSpPr>
            <p:cNvPr id="11" name="直線コネクタ 10">
              <a:extLst>
                <a:ext uri="{FF2B5EF4-FFF2-40B4-BE49-F238E27FC236}">
                  <a16:creationId xmlns:a16="http://schemas.microsoft.com/office/drawing/2014/main" id="{2A9E89DA-993F-4682-808D-F5FF07F59AE3}"/>
                </a:ext>
              </a:extLst>
            </p:cNvPr>
            <p:cNvCxnSpPr>
              <a:cxnSpLocks/>
            </p:cNvCxnSpPr>
            <p:nvPr/>
          </p:nvCxnSpPr>
          <p:spPr>
            <a:xfrm flipH="1">
              <a:off x="6152192" y="4931352"/>
              <a:ext cx="285641" cy="439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4">
            <a:extLst>
              <a:ext uri="{FF2B5EF4-FFF2-40B4-BE49-F238E27FC236}">
                <a16:creationId xmlns:a16="http://schemas.microsoft.com/office/drawing/2014/main" id="{FE18D545-5358-42F5-B226-52E9B360AC2A}"/>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10</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1646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hlinkClick r:id="rId3"/>
            <a:extLst>
              <a:ext uri="{FF2B5EF4-FFF2-40B4-BE49-F238E27FC236}">
                <a16:creationId xmlns:a16="http://schemas.microsoft.com/office/drawing/2014/main" id="{02A4B2B5-64E7-4565-8C82-6003059D3B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6913" y="5721605"/>
            <a:ext cx="830526" cy="996863"/>
          </a:xfrm>
          <a:prstGeom prst="rect">
            <a:avLst/>
          </a:prstGeom>
        </p:spPr>
      </p:pic>
      <p:sp>
        <p:nvSpPr>
          <p:cNvPr id="32" name="テキスト ボックス 31">
            <a:extLst>
              <a:ext uri="{FF2B5EF4-FFF2-40B4-BE49-F238E27FC236}">
                <a16:creationId xmlns:a16="http://schemas.microsoft.com/office/drawing/2014/main" id="{214041EE-F778-4BC4-8D0C-A4EFA6F49938}"/>
              </a:ext>
            </a:extLst>
          </p:cNvPr>
          <p:cNvSpPr txBox="1"/>
          <p:nvPr/>
        </p:nvSpPr>
        <p:spPr>
          <a:xfrm>
            <a:off x="152201" y="1183889"/>
            <a:ext cx="8982762" cy="356380"/>
          </a:xfrm>
          <a:prstGeom prst="rect">
            <a:avLst/>
          </a:prstGeom>
          <a:noFill/>
        </p:spPr>
        <p:txBody>
          <a:bodyPr wrap="square" rtlCol="0">
            <a:spAutoFit/>
          </a:bodyPr>
          <a:lstStyle/>
          <a:p>
            <a:pPr marL="269875" lvl="0" indent="-269875">
              <a:lnSpc>
                <a:spcPts val="2400"/>
              </a:lnSpc>
              <a:defRPr/>
            </a:pPr>
            <a:r>
              <a:rPr lang="ja-JP" altLang="en-US" dirty="0">
                <a:solidFill>
                  <a:prstClr val="black"/>
                </a:solidFill>
                <a:latin typeface="BIZ UDPゴシック" panose="020B0400000000000000" pitchFamily="50" charset="-128"/>
                <a:ea typeface="BIZ UDPゴシック" panose="020B0400000000000000" pitchFamily="50" charset="-128"/>
              </a:rPr>
              <a:t>・ 大阪府公式</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景観インスタグラム</a:t>
            </a:r>
            <a:r>
              <a:rPr lang="en-US" altLang="ja-JP"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で、</a:t>
            </a:r>
            <a:r>
              <a:rPr lang="ja-JP" altLang="en-US" b="1" u="sng" dirty="0">
                <a:solidFill>
                  <a:srgbClr val="FF0000"/>
                </a:solidFill>
                <a:latin typeface="BIZ UDPゴシック" panose="020B0400000000000000" pitchFamily="50" charset="-128"/>
                <a:ea typeface="BIZ UDPゴシック" panose="020B0400000000000000" pitchFamily="50" charset="-128"/>
              </a:rPr>
              <a:t>景観をテーマに</a:t>
            </a:r>
            <a:r>
              <a:rPr lang="en-US" altLang="ja-JP" b="1" u="sng" dirty="0">
                <a:solidFill>
                  <a:srgbClr val="FF0000"/>
                </a:solidFill>
                <a:latin typeface="BIZ UDPゴシック" panose="020B0400000000000000" pitchFamily="50" charset="-128"/>
                <a:ea typeface="BIZ UDPゴシック" panose="020B0400000000000000" pitchFamily="50" charset="-128"/>
              </a:rPr>
              <a:t>“</a:t>
            </a:r>
            <a:r>
              <a:rPr lang="ja-JP" altLang="en-US" b="1" u="sng" dirty="0">
                <a:solidFill>
                  <a:srgbClr val="FF0000"/>
                </a:solidFill>
                <a:latin typeface="BIZ UDPゴシック" panose="020B0400000000000000" pitchFamily="50" charset="-128"/>
                <a:ea typeface="BIZ UDPゴシック" panose="020B0400000000000000" pitchFamily="50" charset="-128"/>
              </a:rPr>
              <a:t>刺さる</a:t>
            </a:r>
            <a:r>
              <a:rPr lang="en-US" altLang="ja-JP" b="1" u="sng" dirty="0">
                <a:solidFill>
                  <a:srgbClr val="FF0000"/>
                </a:solidFill>
                <a:latin typeface="BIZ UDPゴシック" panose="020B0400000000000000" pitchFamily="50" charset="-128"/>
                <a:ea typeface="BIZ UDPゴシック" panose="020B0400000000000000" pitchFamily="50" charset="-128"/>
              </a:rPr>
              <a:t>”</a:t>
            </a:r>
            <a:r>
              <a:rPr lang="ja-JP" altLang="en-US" b="1" u="sng" dirty="0">
                <a:solidFill>
                  <a:srgbClr val="FF0000"/>
                </a:solidFill>
                <a:latin typeface="BIZ UDPゴシック" panose="020B0400000000000000" pitchFamily="50" charset="-128"/>
                <a:ea typeface="BIZ UDPゴシック" panose="020B0400000000000000" pitchFamily="50" charset="-128"/>
              </a:rPr>
              <a:t>コンテンツを配信</a:t>
            </a:r>
          </a:p>
        </p:txBody>
      </p:sp>
      <p:sp>
        <p:nvSpPr>
          <p:cNvPr id="25" name="正方形/長方形 24">
            <a:extLst>
              <a:ext uri="{FF2B5EF4-FFF2-40B4-BE49-F238E27FC236}">
                <a16:creationId xmlns:a16="http://schemas.microsoft.com/office/drawing/2014/main" id="{2BD7812E-0E4E-4244-BFEC-A6344FD781FB}"/>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dirty="0">
                <a:solidFill>
                  <a:prstClr val="white"/>
                </a:solidFill>
                <a:latin typeface="BIZ UDPゴシック" panose="020B0400000000000000" pitchFamily="50" charset="-128"/>
                <a:ea typeface="BIZ UDPゴシック" panose="020B0400000000000000" pitchFamily="50" charset="-128"/>
              </a:rPr>
              <a:t>府公式景観インスタグラム</a:t>
            </a:r>
            <a:endPar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89905829-411D-4E7A-BE0B-9F6D92D63858}"/>
              </a:ext>
            </a:extLst>
          </p:cNvPr>
          <p:cNvSpPr txBox="1"/>
          <p:nvPr/>
        </p:nvSpPr>
        <p:spPr>
          <a:xfrm>
            <a:off x="152201" y="639893"/>
            <a:ext cx="8845689" cy="468000"/>
          </a:xfrm>
          <a:prstGeom prst="rect">
            <a:avLst/>
          </a:prstGeom>
          <a:solidFill>
            <a:schemeClr val="bg1"/>
          </a:solidFill>
          <a:ln w="19050">
            <a:solidFill>
              <a:schemeClr val="tx1"/>
            </a:solidFill>
          </a:ln>
        </p:spPr>
        <p:txBody>
          <a:bodyPr wrap="square" rtlCol="0">
            <a:spAutoFit/>
          </a:bodyPr>
          <a:lstStyle/>
          <a:p>
            <a:pPr marL="179388" indent="-179388">
              <a:lnSpc>
                <a:spcPct val="130000"/>
              </a:lnSpc>
            </a:pPr>
            <a:r>
              <a:rPr kumimoji="1" lang="ja-JP" altLang="en-US" sz="2000" dirty="0">
                <a:latin typeface="BIZ UDPゴシック" panose="020B0400000000000000" pitchFamily="50" charset="-128"/>
                <a:ea typeface="BIZ UDPゴシック" panose="020B0400000000000000" pitchFamily="50" charset="-128"/>
              </a:rPr>
              <a:t>○ ビュースポットの写真や動画を活用し、</a:t>
            </a:r>
            <a:r>
              <a:rPr kumimoji="1" lang="en-US" altLang="ja-JP" sz="2000" b="1" u="sng" dirty="0">
                <a:solidFill>
                  <a:srgbClr val="FF0000"/>
                </a:solidFill>
                <a:latin typeface="BIZ UDPゴシック" panose="020B0400000000000000" pitchFamily="50" charset="-128"/>
                <a:ea typeface="BIZ UDPゴシック" panose="020B0400000000000000" pitchFamily="50" charset="-128"/>
              </a:rPr>
              <a:t>SNS</a:t>
            </a:r>
            <a:r>
              <a:rPr kumimoji="1" lang="ja-JP" altLang="en-US" sz="2000" b="1" u="sng" dirty="0">
                <a:solidFill>
                  <a:srgbClr val="FF0000"/>
                </a:solidFill>
                <a:latin typeface="BIZ UDPゴシック" panose="020B0400000000000000" pitchFamily="50" charset="-128"/>
                <a:ea typeface="BIZ UDPゴシック" panose="020B0400000000000000" pitchFamily="50" charset="-128"/>
              </a:rPr>
              <a:t>で効果的に景観の魅力を発信</a:t>
            </a:r>
            <a:endParaRPr kumimoji="1" lang="ja-JP" altLang="en-US" b="1" u="sng" dirty="0">
              <a:solidFill>
                <a:srgbClr val="FF0000"/>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98666CE8-8C5E-47B6-AB6E-AADF22A8160A}"/>
              </a:ext>
            </a:extLst>
          </p:cNvPr>
          <p:cNvSpPr txBox="1"/>
          <p:nvPr/>
        </p:nvSpPr>
        <p:spPr>
          <a:xfrm>
            <a:off x="4629788" y="5925719"/>
            <a:ext cx="2980972" cy="584775"/>
          </a:xfrm>
          <a:prstGeom prst="rect">
            <a:avLst/>
          </a:prstGeom>
          <a:noFill/>
        </p:spPr>
        <p:txBody>
          <a:bodyPr wrap="square">
            <a:spAutoFit/>
          </a:bodyPr>
          <a:lstStyle/>
          <a:p>
            <a:pPr algn="ctr"/>
            <a:r>
              <a:rPr lang="ja-JP" altLang="en-US" sz="1600" b="1" dirty="0">
                <a:solidFill>
                  <a:schemeClr val="accent2">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大阪府公式景観インスタグラム</a:t>
            </a:r>
            <a:endParaRPr lang="en-US" altLang="ja-JP" sz="1600" b="1" dirty="0">
              <a:solidFill>
                <a:schemeClr val="accent2">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en-US" altLang="ja-JP" sz="1600" b="1" dirty="0">
                <a:solidFill>
                  <a:schemeClr val="accent2">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『OSAKA_LANDSCAPE』</a:t>
            </a:r>
            <a:endParaRPr lang="ja-JP" altLang="en-US" sz="1600" b="1" dirty="0">
              <a:solidFill>
                <a:schemeClr val="accent2">
                  <a:lumMod val="7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67DD37E4-9309-4843-A205-5FF76F501E45}"/>
              </a:ext>
            </a:extLst>
          </p:cNvPr>
          <p:cNvGrpSpPr/>
          <p:nvPr/>
        </p:nvGrpSpPr>
        <p:grpSpPr>
          <a:xfrm>
            <a:off x="4572000" y="1558082"/>
            <a:ext cx="4523749" cy="4102898"/>
            <a:chOff x="4764331" y="2529190"/>
            <a:chExt cx="4523749" cy="4102898"/>
          </a:xfrm>
        </p:grpSpPr>
        <p:sp>
          <p:nvSpPr>
            <p:cNvPr id="7" name="正方形/長方形 6">
              <a:extLst>
                <a:ext uri="{FF2B5EF4-FFF2-40B4-BE49-F238E27FC236}">
                  <a16:creationId xmlns:a16="http://schemas.microsoft.com/office/drawing/2014/main" id="{F0018196-340F-403A-A6FF-955480CFD4E4}"/>
                </a:ext>
              </a:extLst>
            </p:cNvPr>
            <p:cNvSpPr/>
            <p:nvPr/>
          </p:nvSpPr>
          <p:spPr>
            <a:xfrm>
              <a:off x="4764331" y="2529190"/>
              <a:ext cx="4226242" cy="4102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a:extLst>
                <a:ext uri="{FF2B5EF4-FFF2-40B4-BE49-F238E27FC236}">
                  <a16:creationId xmlns:a16="http://schemas.microsoft.com/office/drawing/2014/main" id="{A92E4652-5A23-48EB-87FA-22654F05C1DD}"/>
                </a:ext>
              </a:extLst>
            </p:cNvPr>
            <p:cNvGrpSpPr/>
            <p:nvPr/>
          </p:nvGrpSpPr>
          <p:grpSpPr>
            <a:xfrm>
              <a:off x="4878595" y="2716819"/>
              <a:ext cx="4409485" cy="3880095"/>
              <a:chOff x="5004065" y="3513657"/>
              <a:chExt cx="3836456" cy="3448783"/>
            </a:xfrm>
          </p:grpSpPr>
          <p:graphicFrame>
            <p:nvGraphicFramePr>
              <p:cNvPr id="9" name="グラフ 8">
                <a:extLst>
                  <a:ext uri="{FF2B5EF4-FFF2-40B4-BE49-F238E27FC236}">
                    <a16:creationId xmlns:a16="http://schemas.microsoft.com/office/drawing/2014/main" id="{043A70B2-D183-4066-8CEA-982AB7003384}"/>
                  </a:ext>
                </a:extLst>
              </p:cNvPr>
              <p:cNvGraphicFramePr>
                <a:graphicFrameLocks/>
              </p:cNvGraphicFramePr>
              <p:nvPr>
                <p:extLst>
                  <p:ext uri="{D42A27DB-BD31-4B8C-83A1-F6EECF244321}">
                    <p14:modId xmlns:p14="http://schemas.microsoft.com/office/powerpoint/2010/main" val="1787808192"/>
                  </p:ext>
                </p:extLst>
              </p:nvPr>
            </p:nvGraphicFramePr>
            <p:xfrm>
              <a:off x="5004065" y="3820021"/>
              <a:ext cx="3478196" cy="3024498"/>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a:extLst>
                  <a:ext uri="{FF2B5EF4-FFF2-40B4-BE49-F238E27FC236}">
                    <a16:creationId xmlns:a16="http://schemas.microsoft.com/office/drawing/2014/main" id="{C0F366FD-1180-4B85-8BAF-808EE67A4AF9}"/>
                  </a:ext>
                </a:extLst>
              </p:cNvPr>
              <p:cNvSpPr txBox="1"/>
              <p:nvPr/>
            </p:nvSpPr>
            <p:spPr>
              <a:xfrm>
                <a:off x="5041253" y="3616952"/>
                <a:ext cx="434572" cy="217179"/>
              </a:xfrm>
              <a:prstGeom prst="rect">
                <a:avLst/>
              </a:prstGeom>
              <a:noFill/>
            </p:spPr>
            <p:txBody>
              <a:bodyPr wrap="none" rtlCol="0">
                <a:spAutoFit/>
              </a:bodyPr>
              <a:lstStyle/>
              <a:p>
                <a:r>
                  <a:rPr kumimoji="1" lang="ja-JP" altLang="en-US" sz="1100" dirty="0"/>
                  <a:t>（人）</a:t>
                </a:r>
              </a:p>
            </p:txBody>
          </p:sp>
          <p:sp>
            <p:nvSpPr>
              <p:cNvPr id="11" name="テキスト ボックス 10">
                <a:extLst>
                  <a:ext uri="{FF2B5EF4-FFF2-40B4-BE49-F238E27FC236}">
                    <a16:creationId xmlns:a16="http://schemas.microsoft.com/office/drawing/2014/main" id="{B23865BA-7E93-4C90-99D7-2075A18F9684}"/>
                  </a:ext>
                </a:extLst>
              </p:cNvPr>
              <p:cNvSpPr txBox="1"/>
              <p:nvPr/>
            </p:nvSpPr>
            <p:spPr>
              <a:xfrm>
                <a:off x="6125950" y="3513657"/>
                <a:ext cx="1422562" cy="246208"/>
              </a:xfrm>
              <a:prstGeom prst="rect">
                <a:avLst/>
              </a:prstGeom>
              <a:noFill/>
            </p:spPr>
            <p:txBody>
              <a:bodyPr wrap="square" rtlCol="0">
                <a:spAutoFit/>
              </a:bodyPr>
              <a:lstStyle/>
              <a:p>
                <a:r>
                  <a:rPr kumimoji="1" lang="ja-JP" altLang="en-US" sz="1200" u="sng" dirty="0">
                    <a:latin typeface="BIZ UDPゴシック" panose="020B0400000000000000" pitchFamily="50" charset="-128"/>
                    <a:ea typeface="BIZ UDPゴシック" panose="020B0400000000000000" pitchFamily="50" charset="-128"/>
                  </a:rPr>
                  <a:t>フォロワー数の推移</a:t>
                </a:r>
              </a:p>
            </p:txBody>
          </p:sp>
          <p:sp>
            <p:nvSpPr>
              <p:cNvPr id="12" name="テキスト ボックス 11">
                <a:extLst>
                  <a:ext uri="{FF2B5EF4-FFF2-40B4-BE49-F238E27FC236}">
                    <a16:creationId xmlns:a16="http://schemas.microsoft.com/office/drawing/2014/main" id="{1E4643A6-100C-49B6-B7C6-C9732CF0E648}"/>
                  </a:ext>
                </a:extLst>
              </p:cNvPr>
              <p:cNvSpPr txBox="1"/>
              <p:nvPr/>
            </p:nvSpPr>
            <p:spPr>
              <a:xfrm>
                <a:off x="5362325" y="6743589"/>
                <a:ext cx="3478196" cy="218851"/>
              </a:xfrm>
              <a:prstGeom prst="rect">
                <a:avLst/>
              </a:prstGeom>
              <a:noFill/>
            </p:spPr>
            <p:txBody>
              <a:bodyPr wrap="square" rtlCol="0">
                <a:spAutoFit/>
              </a:bodyPr>
              <a:lstStyle/>
              <a:p>
                <a:r>
                  <a:rPr kumimoji="1" lang="en-US" altLang="ja-JP" sz="1000" dirty="0">
                    <a:latin typeface="+mn-ea"/>
                  </a:rPr>
                  <a:t>H31.1     </a:t>
                </a:r>
                <a:r>
                  <a:rPr kumimoji="1" lang="ja-JP" altLang="en-US" sz="1000" dirty="0">
                    <a:latin typeface="+mn-ea"/>
                  </a:rPr>
                  <a:t>　　　　　　       </a:t>
                </a:r>
                <a:r>
                  <a:rPr kumimoji="1" lang="en-US" altLang="ja-JP" sz="1000" dirty="0">
                    <a:latin typeface="+mn-ea"/>
                  </a:rPr>
                  <a:t>R4.4             R5.4            R6.4</a:t>
                </a:r>
                <a:r>
                  <a:rPr kumimoji="1" lang="ja-JP" altLang="en-US" sz="1000" dirty="0">
                    <a:latin typeface="+mn-ea"/>
                  </a:rPr>
                  <a:t>　  </a:t>
                </a:r>
                <a:r>
                  <a:rPr kumimoji="1" lang="en-US" altLang="ja-JP" sz="1000" dirty="0">
                    <a:latin typeface="+mn-ea"/>
                  </a:rPr>
                  <a:t>R7.3</a:t>
                </a:r>
                <a:endParaRPr kumimoji="1" lang="ja-JP" altLang="en-US" sz="1000" dirty="0">
                  <a:latin typeface="+mn-ea"/>
                </a:endParaRPr>
              </a:p>
            </p:txBody>
          </p:sp>
          <p:sp>
            <p:nvSpPr>
              <p:cNvPr id="13" name="吹き出し: 四角形 12">
                <a:extLst>
                  <a:ext uri="{FF2B5EF4-FFF2-40B4-BE49-F238E27FC236}">
                    <a16:creationId xmlns:a16="http://schemas.microsoft.com/office/drawing/2014/main" id="{F362F0F7-A21E-43BF-B535-C072F1EB1BA2}"/>
                  </a:ext>
                </a:extLst>
              </p:cNvPr>
              <p:cNvSpPr/>
              <p:nvPr/>
            </p:nvSpPr>
            <p:spPr>
              <a:xfrm>
                <a:off x="6350012" y="5458442"/>
                <a:ext cx="711504" cy="477416"/>
              </a:xfrm>
              <a:prstGeom prst="wedgeRectCallout">
                <a:avLst>
                  <a:gd name="adj1" fmla="val 31396"/>
                  <a:gd name="adj2" fmla="val 197832"/>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200</a:t>
                </a:r>
                <a:r>
                  <a:rPr kumimoji="1" lang="ja-JP" altLang="en-US" sz="110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(R4.4)</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4" name="吹き出し: 四角形 13">
                <a:extLst>
                  <a:ext uri="{FF2B5EF4-FFF2-40B4-BE49-F238E27FC236}">
                    <a16:creationId xmlns:a16="http://schemas.microsoft.com/office/drawing/2014/main" id="{EE9BD9AD-62C6-4CBD-A727-67BB0B505837}"/>
                  </a:ext>
                </a:extLst>
              </p:cNvPr>
              <p:cNvSpPr/>
              <p:nvPr/>
            </p:nvSpPr>
            <p:spPr>
              <a:xfrm>
                <a:off x="6705763" y="4910115"/>
                <a:ext cx="711504" cy="477416"/>
              </a:xfrm>
              <a:prstGeom prst="wedgeRectCallout">
                <a:avLst>
                  <a:gd name="adj1" fmla="val 72567"/>
                  <a:gd name="adj2" fmla="val 275582"/>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500</a:t>
                </a:r>
                <a:r>
                  <a:rPr kumimoji="1" lang="ja-JP" altLang="en-US" sz="110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(R5.4)</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6" name="吹き出し: 四角形 15">
                <a:extLst>
                  <a:ext uri="{FF2B5EF4-FFF2-40B4-BE49-F238E27FC236}">
                    <a16:creationId xmlns:a16="http://schemas.microsoft.com/office/drawing/2014/main" id="{E20C35FB-A305-4508-8D2C-3460C875DFBB}"/>
                  </a:ext>
                </a:extLst>
              </p:cNvPr>
              <p:cNvSpPr/>
              <p:nvPr/>
            </p:nvSpPr>
            <p:spPr>
              <a:xfrm>
                <a:off x="5530740" y="6018066"/>
                <a:ext cx="961128" cy="477416"/>
              </a:xfrm>
              <a:prstGeom prst="wedgeRectCallout">
                <a:avLst>
                  <a:gd name="adj1" fmla="val -45513"/>
                  <a:gd name="adj2" fmla="val 98821"/>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H31.1</a:t>
                </a: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開始</a:t>
                </a:r>
              </a:p>
            </p:txBody>
          </p:sp>
          <p:sp>
            <p:nvSpPr>
              <p:cNvPr id="17" name="吹き出し: 四角形 16">
                <a:extLst>
                  <a:ext uri="{FF2B5EF4-FFF2-40B4-BE49-F238E27FC236}">
                    <a16:creationId xmlns:a16="http://schemas.microsoft.com/office/drawing/2014/main" id="{4B297DE4-DBE9-433B-B66A-46A24BA18837}"/>
                  </a:ext>
                </a:extLst>
              </p:cNvPr>
              <p:cNvSpPr/>
              <p:nvPr/>
            </p:nvSpPr>
            <p:spPr>
              <a:xfrm>
                <a:off x="7278921" y="4016587"/>
                <a:ext cx="901612" cy="445275"/>
              </a:xfrm>
              <a:prstGeom prst="wedgeRectCallout">
                <a:avLst>
                  <a:gd name="adj1" fmla="val 74526"/>
                  <a:gd name="adj2" fmla="val 1146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a:solidFill>
                      <a:srgbClr val="FF0000"/>
                    </a:solidFill>
                    <a:latin typeface="BIZ UDPゴシック" panose="020B0400000000000000" pitchFamily="50" charset="-128"/>
                    <a:ea typeface="BIZ UDPゴシック" panose="020B0400000000000000" pitchFamily="50" charset="-128"/>
                  </a:rPr>
                  <a:t>4,500</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人超</a:t>
                </a:r>
                <a:r>
                  <a:rPr kumimoji="1" lang="en-US" altLang="ja-JP" sz="1200" dirty="0">
                    <a:solidFill>
                      <a:srgbClr val="FF0000"/>
                    </a:solidFill>
                    <a:latin typeface="BIZ UDPゴシック" panose="020B0400000000000000" pitchFamily="50" charset="-128"/>
                    <a:ea typeface="BIZ UDPゴシック" panose="020B0400000000000000" pitchFamily="50" charset="-128"/>
                  </a:rPr>
                  <a:t>(R7.3)</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grpSp>
      </p:grpSp>
      <p:pic>
        <p:nvPicPr>
          <p:cNvPr id="3" name="図 2">
            <a:extLst>
              <a:ext uri="{FF2B5EF4-FFF2-40B4-BE49-F238E27FC236}">
                <a16:creationId xmlns:a16="http://schemas.microsoft.com/office/drawing/2014/main" id="{5B51BD10-6778-492E-8BBD-131A52ED7F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2589" y="1696870"/>
            <a:ext cx="1767843" cy="2630981"/>
          </a:xfrm>
          <a:prstGeom prst="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4E8821D5-17EE-4B9C-AA63-AE5D3C95F5F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29877" y="1715371"/>
            <a:ext cx="1509158" cy="2625693"/>
          </a:xfrm>
          <a:prstGeom prst="rect">
            <a:avLst/>
          </a:prstGeom>
          <a:effectLst>
            <a:outerShdw blurRad="50800" dist="38100" dir="2700000" algn="tl" rotWithShape="0">
              <a:prstClr val="black">
                <a:alpha val="40000"/>
              </a:prstClr>
            </a:outerShdw>
          </a:effectLst>
        </p:spPr>
      </p:pic>
      <p:sp>
        <p:nvSpPr>
          <p:cNvPr id="22" name="スライド番号プレースホルダー 4">
            <a:extLst>
              <a:ext uri="{FF2B5EF4-FFF2-40B4-BE49-F238E27FC236}">
                <a16:creationId xmlns:a16="http://schemas.microsoft.com/office/drawing/2014/main" id="{4DD7361E-015E-4D35-982D-18EE94CC6C19}"/>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11</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B3F834FB-47CA-4476-9E34-6FD42A6AC013}"/>
              </a:ext>
            </a:extLst>
          </p:cNvPr>
          <p:cNvSpPr txBox="1"/>
          <p:nvPr/>
        </p:nvSpPr>
        <p:spPr>
          <a:xfrm>
            <a:off x="152201" y="4511719"/>
            <a:ext cx="1617359" cy="1339534"/>
          </a:xfrm>
          <a:prstGeom prst="rect">
            <a:avLst/>
          </a:prstGeom>
          <a:noFill/>
        </p:spPr>
        <p:txBody>
          <a:bodyPr wrap="square" rtlCol="0">
            <a:spAutoFit/>
          </a:bodyPr>
          <a:lstStyle/>
          <a:p>
            <a:pPr>
              <a:lnSpc>
                <a:spcPct val="130000"/>
              </a:lnSpc>
            </a:pPr>
            <a:r>
              <a:rPr kumimoji="1" lang="ja-JP" altLang="en-US" sz="1100" dirty="0">
                <a:latin typeface="BIZ UDPゴシック" panose="020B0400000000000000" pitchFamily="50" charset="-128"/>
                <a:ea typeface="BIZ UDPゴシック" panose="020B0400000000000000" pitchFamily="50" charset="-128"/>
              </a:rPr>
              <a:t>○フォロワー属性</a:t>
            </a:r>
            <a:endParaRPr kumimoji="1" lang="en-US" altLang="ja-JP" sz="11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100" dirty="0">
                <a:latin typeface="BIZ UDPゴシック" panose="020B0400000000000000" pitchFamily="50" charset="-128"/>
                <a:ea typeface="BIZ UDPゴシック" panose="020B0400000000000000" pitchFamily="50" charset="-128"/>
              </a:rPr>
              <a:t>＜居住地＞</a:t>
            </a:r>
          </a:p>
          <a:p>
            <a:pPr>
              <a:lnSpc>
                <a:spcPct val="130000"/>
              </a:lnSpc>
            </a:pPr>
            <a:r>
              <a:rPr kumimoji="1" lang="ja-JP" altLang="en-US" sz="1050" dirty="0">
                <a:latin typeface="BIZ UDPゴシック" panose="020B0400000000000000" pitchFamily="50" charset="-128"/>
                <a:ea typeface="BIZ UDPゴシック" panose="020B0400000000000000" pitchFamily="50" charset="-128"/>
              </a:rPr>
              <a:t>・国内　</a:t>
            </a:r>
            <a:r>
              <a:rPr kumimoji="1" lang="en-US" altLang="ja-JP" sz="1050" dirty="0">
                <a:latin typeface="BIZ UDPゴシック" panose="020B0400000000000000" pitchFamily="50" charset="-128"/>
                <a:ea typeface="BIZ UDPゴシック" panose="020B0400000000000000" pitchFamily="50" charset="-128"/>
              </a:rPr>
              <a:t>94.3</a:t>
            </a:r>
            <a:r>
              <a:rPr kumimoji="1" lang="ja-JP" altLang="en-US" sz="1050" dirty="0">
                <a:latin typeface="BIZ UDPゴシック" panose="020B0400000000000000" pitchFamily="50" charset="-128"/>
                <a:ea typeface="BIZ UDPゴシック" panose="020B0400000000000000" pitchFamily="50" charset="-128"/>
              </a:rPr>
              <a:t>％（大阪市、堺市、神戸市等）</a:t>
            </a:r>
            <a:endParaRPr kumimoji="1" lang="en-US" altLang="ja-JP" sz="105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050" dirty="0">
                <a:latin typeface="BIZ UDPゴシック" panose="020B0400000000000000" pitchFamily="50" charset="-128"/>
                <a:ea typeface="BIZ UDPゴシック" panose="020B0400000000000000" pitchFamily="50" charset="-128"/>
              </a:rPr>
              <a:t>・国外　</a:t>
            </a:r>
            <a:r>
              <a:rPr kumimoji="1" lang="en-US" altLang="ja-JP" sz="1050" dirty="0">
                <a:latin typeface="BIZ UDPゴシック" panose="020B0400000000000000" pitchFamily="50" charset="-128"/>
                <a:ea typeface="BIZ UDPゴシック" panose="020B0400000000000000" pitchFamily="50" charset="-128"/>
              </a:rPr>
              <a:t>5.7</a:t>
            </a:r>
            <a:r>
              <a:rPr kumimoji="1" lang="ja-JP" altLang="en-US" sz="1050" dirty="0">
                <a:latin typeface="BIZ UDPゴシック" panose="020B0400000000000000" pitchFamily="50" charset="-128"/>
                <a:ea typeface="BIZ UDPゴシック" panose="020B0400000000000000" pitchFamily="50" charset="-128"/>
              </a:rPr>
              <a:t>％（中国、台湾、ナイジェリア等）</a:t>
            </a:r>
            <a:endParaRPr kumimoji="1" lang="en-US" altLang="ja-JP" sz="1050" dirty="0">
              <a:latin typeface="BIZ UDPゴシック" panose="020B0400000000000000" pitchFamily="50" charset="-128"/>
              <a:ea typeface="BIZ UDPゴシック" panose="020B0400000000000000" pitchFamily="50" charset="-128"/>
            </a:endParaRPr>
          </a:p>
        </p:txBody>
      </p:sp>
      <p:graphicFrame>
        <p:nvGraphicFramePr>
          <p:cNvPr id="15" name="グラフ 14">
            <a:extLst>
              <a:ext uri="{FF2B5EF4-FFF2-40B4-BE49-F238E27FC236}">
                <a16:creationId xmlns:a16="http://schemas.microsoft.com/office/drawing/2014/main" id="{561FC3B3-B926-46C7-B138-31244D59D613}"/>
              </a:ext>
            </a:extLst>
          </p:cNvPr>
          <p:cNvGraphicFramePr/>
          <p:nvPr>
            <p:extLst>
              <p:ext uri="{D42A27DB-BD31-4B8C-83A1-F6EECF244321}">
                <p14:modId xmlns:p14="http://schemas.microsoft.com/office/powerpoint/2010/main" val="332128906"/>
              </p:ext>
            </p:extLst>
          </p:nvPr>
        </p:nvGraphicFramePr>
        <p:xfrm>
          <a:off x="1769560" y="4484452"/>
          <a:ext cx="2638727" cy="2104224"/>
        </p:xfrm>
        <a:graphic>
          <a:graphicData uri="http://schemas.openxmlformats.org/drawingml/2006/chart">
            <c:chart xmlns:c="http://schemas.openxmlformats.org/drawingml/2006/chart" xmlns:r="http://schemas.openxmlformats.org/officeDocument/2006/relationships" r:id="rId8"/>
          </a:graphicData>
        </a:graphic>
      </p:graphicFrame>
      <p:sp>
        <p:nvSpPr>
          <p:cNvPr id="24" name="吹き出し: 四角形 23">
            <a:extLst>
              <a:ext uri="{FF2B5EF4-FFF2-40B4-BE49-F238E27FC236}">
                <a16:creationId xmlns:a16="http://schemas.microsoft.com/office/drawing/2014/main" id="{50AAA217-2E31-4BC6-9EA7-3C91AF20276A}"/>
              </a:ext>
            </a:extLst>
          </p:cNvPr>
          <p:cNvSpPr/>
          <p:nvPr/>
        </p:nvSpPr>
        <p:spPr>
          <a:xfrm>
            <a:off x="7514445" y="3068264"/>
            <a:ext cx="817777" cy="537123"/>
          </a:xfrm>
          <a:prstGeom prst="wedgeRectCallout">
            <a:avLst>
              <a:gd name="adj1" fmla="val 47287"/>
              <a:gd name="adj2" fmla="val 143830"/>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2,100</a:t>
            </a:r>
            <a:r>
              <a:rPr kumimoji="1" lang="ja-JP" altLang="en-US" sz="110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(R6.4)</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57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3DAD798E-CEFF-4D3D-8EFD-5D5EC0C4EC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463" y="2053049"/>
            <a:ext cx="3598750" cy="3598750"/>
          </a:xfrm>
          <a:prstGeom prst="rect">
            <a:avLst/>
          </a:prstGeom>
          <a:effectLst>
            <a:glow rad="228600">
              <a:schemeClr val="accent3">
                <a:satMod val="175000"/>
                <a:alpha val="40000"/>
              </a:schemeClr>
            </a:glow>
            <a:outerShdw blurRad="50800" dist="38100" dir="2700000" algn="tl" rotWithShape="0">
              <a:prstClr val="black">
                <a:alpha val="40000"/>
              </a:prstClr>
            </a:outerShdw>
          </a:effectLst>
        </p:spPr>
      </p:pic>
      <p:sp>
        <p:nvSpPr>
          <p:cNvPr id="25" name="正方形/長方形 24">
            <a:extLst>
              <a:ext uri="{FF2B5EF4-FFF2-40B4-BE49-F238E27FC236}">
                <a16:creationId xmlns:a16="http://schemas.microsoft.com/office/drawing/2014/main" id="{2BD7812E-0E4E-4244-BFEC-A6344FD781FB}"/>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ハッシュタグキャンペーン</a:t>
            </a:r>
          </a:p>
        </p:txBody>
      </p:sp>
      <p:sp>
        <p:nvSpPr>
          <p:cNvPr id="36" name="テキスト ボックス 35">
            <a:extLst>
              <a:ext uri="{FF2B5EF4-FFF2-40B4-BE49-F238E27FC236}">
                <a16:creationId xmlns:a16="http://schemas.microsoft.com/office/drawing/2014/main" id="{9E63F00E-EE96-40BC-9176-1ACD05704ABE}"/>
              </a:ext>
            </a:extLst>
          </p:cNvPr>
          <p:cNvSpPr txBox="1"/>
          <p:nvPr/>
        </p:nvSpPr>
        <p:spPr>
          <a:xfrm>
            <a:off x="4586416" y="4576535"/>
            <a:ext cx="4432406" cy="360548"/>
          </a:xfrm>
          <a:prstGeom prst="rect">
            <a:avLst/>
          </a:prstGeom>
          <a:solidFill>
            <a:schemeClr val="bg1">
              <a:alpha val="50000"/>
            </a:schemeClr>
          </a:solidFill>
        </p:spPr>
        <p:txBody>
          <a:bodyPr wrap="square" rtlCol="0">
            <a:spAutoFit/>
          </a:bodyPr>
          <a:lstStyle/>
          <a:p>
            <a:pPr>
              <a:lnSpc>
                <a:spcPct val="150000"/>
              </a:lnSpc>
              <a:spcBef>
                <a:spcPts val="600"/>
              </a:spcBef>
            </a:pPr>
            <a:r>
              <a:rPr lang="ja-JP" altLang="en-US" sz="1400" dirty="0">
                <a:solidFill>
                  <a:srgbClr val="FF0000"/>
                </a:solidFill>
                <a:latin typeface="BIZ UDPゴシック" panose="020B0400000000000000" pitchFamily="50" charset="-128"/>
                <a:ea typeface="BIZ UDPゴシック" panose="020B0400000000000000" pitchFamily="50" charset="-128"/>
              </a:rPr>
              <a:t>⇒</a:t>
            </a:r>
            <a:r>
              <a:rPr lang="ja-JP" altLang="en-US" sz="1400" b="1" u="sng"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概ね２週間で投稿件数３３１件、フォロワー</a:t>
            </a:r>
            <a:r>
              <a:rPr lang="en-US" altLang="ja-JP" sz="1400" b="1" u="sng"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170</a:t>
            </a:r>
            <a:r>
              <a:rPr lang="ja-JP" altLang="en-US" sz="1400" b="1" u="sng"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人増</a:t>
            </a:r>
            <a:endParaRPr lang="en-US" altLang="ja-JP" sz="1200" b="1" u="sng"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1D9F47DC-EDF7-4215-A449-59ECE8A135DC}"/>
              </a:ext>
            </a:extLst>
          </p:cNvPr>
          <p:cNvSpPr txBox="1"/>
          <p:nvPr/>
        </p:nvSpPr>
        <p:spPr>
          <a:xfrm>
            <a:off x="152201" y="668174"/>
            <a:ext cx="8845689" cy="682046"/>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ビュースポットおおさか</a:t>
            </a:r>
            <a:r>
              <a:rPr kumimoji="1" lang="en-US" altLang="ja-JP" sz="1600" dirty="0">
                <a:latin typeface="BIZ UDPゴシック" panose="020B0400000000000000" pitchFamily="50" charset="-128"/>
                <a:ea typeface="BIZ UDPゴシック" panose="020B0400000000000000" pitchFamily="50" charset="-128"/>
              </a:rPr>
              <a:t>100</a:t>
            </a:r>
            <a:r>
              <a:rPr kumimoji="1" lang="ja-JP" altLang="en-US" sz="1600" dirty="0">
                <a:latin typeface="BIZ UDPゴシック" panose="020B0400000000000000" pitchFamily="50" charset="-128"/>
                <a:ea typeface="BIZ UDPゴシック" panose="020B0400000000000000" pitchFamily="50" charset="-128"/>
              </a:rPr>
              <a:t>か所選定を契機に、府民による大阪の風景写真の投稿、拡散を促すため、</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インスタグラムを活用したハッシュタグキャンペーンを実施</a:t>
            </a:r>
            <a:endParaRPr kumimoji="1" lang="ja-JP" altLang="en-US" sz="1400" b="1" u="sng" dirty="0">
              <a:solidFill>
                <a:srgbClr val="FF0000"/>
              </a:solidFill>
              <a:latin typeface="BIZ UDPゴシック" panose="020B0400000000000000" pitchFamily="50" charset="-128"/>
              <a:ea typeface="BIZ UDPゴシック" panose="020B0400000000000000" pitchFamily="50" charset="-128"/>
            </a:endParaRPr>
          </a:p>
        </p:txBody>
      </p:sp>
      <p:sp>
        <p:nvSpPr>
          <p:cNvPr id="16" name="スライド番号プレースホルダー 4">
            <a:extLst>
              <a:ext uri="{FF2B5EF4-FFF2-40B4-BE49-F238E27FC236}">
                <a16:creationId xmlns:a16="http://schemas.microsoft.com/office/drawing/2014/main" id="{E681009E-4116-45EB-9307-1D4E9C5C9847}"/>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12</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E69C933E-CB47-459C-85FB-8218F9EA29B4}"/>
              </a:ext>
            </a:extLst>
          </p:cNvPr>
          <p:cNvSpPr txBox="1"/>
          <p:nvPr/>
        </p:nvSpPr>
        <p:spPr>
          <a:xfrm>
            <a:off x="4392811" y="2334456"/>
            <a:ext cx="3655168" cy="338554"/>
          </a:xfrm>
          <a:prstGeom prst="rect">
            <a:avLst/>
          </a:prstGeom>
          <a:noFill/>
        </p:spPr>
        <p:txBody>
          <a:bodyPr wrap="none" rtlCol="0">
            <a:spAutoFit/>
          </a:bodyPr>
          <a:lstStyle/>
          <a:p>
            <a:r>
              <a:rPr kumimoji="1"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映える大阪ハッシュタグキャンペーン</a:t>
            </a:r>
            <a:endParaRPr kumimoji="1"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0FF0F8F-E984-49E4-BBB3-27F7E5CD1D16}"/>
              </a:ext>
            </a:extLst>
          </p:cNvPr>
          <p:cNvSpPr txBox="1"/>
          <p:nvPr/>
        </p:nvSpPr>
        <p:spPr>
          <a:xfrm>
            <a:off x="4648628" y="2827130"/>
            <a:ext cx="513282" cy="261610"/>
          </a:xfrm>
          <a:prstGeom prst="rect">
            <a:avLst/>
          </a:prstGeom>
          <a:solidFill>
            <a:schemeClr val="tx1">
              <a:lumMod val="65000"/>
              <a:lumOff val="35000"/>
            </a:schemeClr>
          </a:solidFill>
        </p:spPr>
        <p:txBody>
          <a:bodyPr wrap="non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概 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814BE5F-AC6D-4EC5-B06F-7710290824ED}"/>
              </a:ext>
            </a:extLst>
          </p:cNvPr>
          <p:cNvSpPr txBox="1"/>
          <p:nvPr/>
        </p:nvSpPr>
        <p:spPr>
          <a:xfrm>
            <a:off x="5175660" y="2793715"/>
            <a:ext cx="3906839" cy="717825"/>
          </a:xfrm>
          <a:prstGeom prst="rect">
            <a:avLst/>
          </a:prstGeom>
          <a:noFill/>
        </p:spPr>
        <p:txBody>
          <a:bodyPr wrap="none" rtlCol="0">
            <a:spAutoFit/>
          </a:bodyPr>
          <a:lstStyle/>
          <a:p>
            <a:pPr>
              <a:lnSpc>
                <a:spcPct val="130000"/>
              </a:lnSpc>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映える大阪」をタグ付けした風景写真・動画の投稿を募集</a:t>
            </a:r>
            <a:endParaRPr kumimoji="1" lang="en-US" altLang="ja-JP" sz="11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100" dirty="0">
                <a:latin typeface="BIZ UDPゴシック" panose="020B0400000000000000" pitchFamily="50" charset="-128"/>
                <a:ea typeface="BIZ UDPゴシック" panose="020B0400000000000000" pitchFamily="50" charset="-128"/>
              </a:rPr>
              <a:t>・府公式インスタグラムによるシェア、拡散</a:t>
            </a:r>
            <a:endParaRPr kumimoji="1" lang="en-US" altLang="ja-JP" sz="11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100" dirty="0">
                <a:latin typeface="BIZ UDPゴシック" panose="020B0400000000000000" pitchFamily="50" charset="-128"/>
                <a:ea typeface="BIZ UDPゴシック" panose="020B0400000000000000" pitchFamily="50" charset="-128"/>
              </a:rPr>
              <a:t>・投稿者に抽選で公式ガイドブックを贈呈</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01E97E3A-FBC6-4A5C-B180-5FAB2A041A68}"/>
              </a:ext>
            </a:extLst>
          </p:cNvPr>
          <p:cNvSpPr txBox="1"/>
          <p:nvPr/>
        </p:nvSpPr>
        <p:spPr>
          <a:xfrm>
            <a:off x="4648628" y="3674975"/>
            <a:ext cx="513282" cy="261610"/>
          </a:xfrm>
          <a:prstGeom prst="rect">
            <a:avLst/>
          </a:prstGeom>
          <a:solidFill>
            <a:schemeClr val="tx1">
              <a:lumMod val="65000"/>
              <a:lumOff val="35000"/>
            </a:schemeClr>
          </a:solidFill>
        </p:spPr>
        <p:txBody>
          <a:bodyPr wrap="non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期 間</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2096C7C3-0AFD-4FA6-A3F7-5D1438BAE790}"/>
              </a:ext>
            </a:extLst>
          </p:cNvPr>
          <p:cNvSpPr txBox="1"/>
          <p:nvPr/>
        </p:nvSpPr>
        <p:spPr>
          <a:xfrm>
            <a:off x="5236544" y="3679624"/>
            <a:ext cx="2576346" cy="252313"/>
          </a:xfrm>
          <a:prstGeom prst="rect">
            <a:avLst/>
          </a:prstGeom>
          <a:noFill/>
        </p:spPr>
        <p:txBody>
          <a:bodyPr wrap="none" rtlCol="0">
            <a:spAutoFit/>
          </a:bodyPr>
          <a:lstStyle/>
          <a:p>
            <a:pPr>
              <a:lnSpc>
                <a:spcPct val="110000"/>
              </a:lnSpc>
            </a:pPr>
            <a:r>
              <a:rPr kumimoji="1" lang="ja-JP" altLang="en-US" sz="1100" dirty="0">
                <a:latin typeface="BIZ UDPゴシック" panose="020B0400000000000000" pitchFamily="50" charset="-128"/>
                <a:ea typeface="BIZ UDPゴシック" panose="020B0400000000000000" pitchFamily="50" charset="-128"/>
              </a:rPr>
              <a:t>令和６年４月２２日～５月６日（１５日間）</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BFD8C057-6B75-4525-ACB8-6DDBAE5DEEF3}"/>
              </a:ext>
            </a:extLst>
          </p:cNvPr>
          <p:cNvSpPr txBox="1"/>
          <p:nvPr/>
        </p:nvSpPr>
        <p:spPr>
          <a:xfrm>
            <a:off x="4751427" y="4941731"/>
            <a:ext cx="3466013" cy="515206"/>
          </a:xfrm>
          <a:prstGeom prst="rect">
            <a:avLst/>
          </a:prstGeom>
          <a:noFill/>
        </p:spPr>
        <p:txBody>
          <a:bodyPr wrap="none" rtlCol="0">
            <a:spAutoFit/>
          </a:bodyPr>
          <a:lstStyle/>
          <a:p>
            <a:pPr>
              <a:lnSpc>
                <a:spcPct val="120000"/>
              </a:lnSpc>
            </a:pPr>
            <a:r>
              <a:rPr kumimoji="1" lang="ja-JP" altLang="en-US" sz="1100" dirty="0">
                <a:latin typeface="BIZ UDPゴシック" panose="020B0400000000000000" pitchFamily="50" charset="-128"/>
                <a:ea typeface="BIZ UDPゴシック" panose="020B0400000000000000" pitchFamily="50" charset="-128"/>
              </a:rPr>
              <a:t>参考：令和５年４月～令和６年３月のフォロワー増加数</a:t>
            </a:r>
            <a:endParaRPr kumimoji="1" lang="en-US" altLang="ja-JP" sz="1100"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1,138</a:t>
            </a:r>
            <a:r>
              <a:rPr kumimoji="1" lang="ja-JP" altLang="en-US" sz="1400" dirty="0">
                <a:latin typeface="BIZ UDPゴシック" panose="020B0400000000000000" pitchFamily="50" charset="-128"/>
                <a:ea typeface="BIZ UDPゴシック" panose="020B0400000000000000" pitchFamily="50" charset="-128"/>
              </a:rPr>
              <a:t>人（約</a:t>
            </a:r>
            <a:r>
              <a:rPr kumimoji="1" lang="en-US" altLang="ja-JP" sz="1400" dirty="0">
                <a:latin typeface="BIZ UDPゴシック" panose="020B0400000000000000" pitchFamily="50" charset="-128"/>
                <a:ea typeface="BIZ UDPゴシック" panose="020B0400000000000000" pitchFamily="50" charset="-128"/>
              </a:rPr>
              <a:t>95</a:t>
            </a:r>
            <a:r>
              <a:rPr kumimoji="1" lang="ja-JP" altLang="en-US" sz="1400" dirty="0">
                <a:latin typeface="BIZ UDPゴシック" panose="020B0400000000000000" pitchFamily="50" charset="-128"/>
                <a:ea typeface="BIZ UDPゴシック" panose="020B0400000000000000" pitchFamily="50" charset="-128"/>
              </a:rPr>
              <a:t>人</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月）</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345B4C9A-3BC6-410B-8CBF-27AF507E64AD}"/>
              </a:ext>
            </a:extLst>
          </p:cNvPr>
          <p:cNvSpPr/>
          <p:nvPr/>
        </p:nvSpPr>
        <p:spPr>
          <a:xfrm>
            <a:off x="4592932" y="4541328"/>
            <a:ext cx="4425890" cy="991308"/>
          </a:xfrm>
          <a:prstGeom prst="roundRect">
            <a:avLst>
              <a:gd name="adj" fmla="val 86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1323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2BD7812E-0E4E-4244-BFEC-A6344FD781FB}"/>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dirty="0">
                <a:solidFill>
                  <a:prstClr val="white"/>
                </a:solidFill>
                <a:latin typeface="BIZ UDPゴシック" panose="020B0400000000000000" pitchFamily="50" charset="-128"/>
                <a:ea typeface="BIZ UDPゴシック" panose="020B0400000000000000" pitchFamily="50" charset="-128"/>
              </a:rPr>
              <a:t>ビュースポットおおさか</a:t>
            </a: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フォトコンテスト</a:t>
            </a:r>
          </a:p>
        </p:txBody>
      </p:sp>
      <p:sp>
        <p:nvSpPr>
          <p:cNvPr id="48" name="テキスト ボックス 47">
            <a:extLst>
              <a:ext uri="{FF2B5EF4-FFF2-40B4-BE49-F238E27FC236}">
                <a16:creationId xmlns:a16="http://schemas.microsoft.com/office/drawing/2014/main" id="{1D9F47DC-EDF7-4215-A449-59ECE8A135DC}"/>
              </a:ext>
            </a:extLst>
          </p:cNvPr>
          <p:cNvSpPr txBox="1"/>
          <p:nvPr/>
        </p:nvSpPr>
        <p:spPr>
          <a:xfrm>
            <a:off x="152201" y="668174"/>
            <a:ext cx="8845689" cy="682046"/>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「ビュースポットおおさか」をテーマとしたフォトコンテスト（インスタグラム）</a:t>
            </a:r>
            <a:r>
              <a:rPr kumimoji="1" lang="ja-JP" altLang="en-US" sz="1600" dirty="0">
                <a:latin typeface="BIZ UDPゴシック" panose="020B0400000000000000" pitchFamily="50" charset="-128"/>
                <a:ea typeface="BIZ UDPゴシック" panose="020B0400000000000000" pitchFamily="50" charset="-128"/>
              </a:rPr>
              <a:t>を開催</a:t>
            </a:r>
          </a:p>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「いいね！」数による</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参加型審査</a:t>
            </a:r>
            <a:r>
              <a:rPr kumimoji="1" lang="ja-JP" altLang="en-US" sz="1600" dirty="0">
                <a:latin typeface="BIZ UDPゴシック" panose="020B0400000000000000" pitchFamily="50" charset="-128"/>
                <a:ea typeface="BIZ UDPゴシック" panose="020B0400000000000000" pitchFamily="50" charset="-128"/>
              </a:rPr>
              <a:t>を通じ、景観魅力の拡散及びファン層の拡大を目指すもの</a:t>
            </a:r>
          </a:p>
        </p:txBody>
      </p:sp>
      <p:sp>
        <p:nvSpPr>
          <p:cNvPr id="16" name="スライド番号プレースホルダー 4">
            <a:extLst>
              <a:ext uri="{FF2B5EF4-FFF2-40B4-BE49-F238E27FC236}">
                <a16:creationId xmlns:a16="http://schemas.microsoft.com/office/drawing/2014/main" id="{E681009E-4116-45EB-9307-1D4E9C5C9847}"/>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13</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14" name="四角形: 角を丸くする 13">
            <a:extLst>
              <a:ext uri="{FF2B5EF4-FFF2-40B4-BE49-F238E27FC236}">
                <a16:creationId xmlns:a16="http://schemas.microsoft.com/office/drawing/2014/main" id="{F77DCBA9-7B98-4425-9C62-083127923709}"/>
              </a:ext>
            </a:extLst>
          </p:cNvPr>
          <p:cNvSpPr/>
          <p:nvPr/>
        </p:nvSpPr>
        <p:spPr>
          <a:xfrm>
            <a:off x="4051443" y="1555963"/>
            <a:ext cx="4863588" cy="3766980"/>
          </a:xfrm>
          <a:prstGeom prst="roundRect">
            <a:avLst>
              <a:gd name="adj" fmla="val 1903"/>
            </a:avLst>
          </a:prstGeom>
          <a:solidFill>
            <a:schemeClr val="bg1"/>
          </a:solidFill>
          <a:ln w="2857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40E3B83-CAF6-4E8C-8A7E-5CDD8F1C9AE4}"/>
              </a:ext>
            </a:extLst>
          </p:cNvPr>
          <p:cNvSpPr/>
          <p:nvPr/>
        </p:nvSpPr>
        <p:spPr>
          <a:xfrm>
            <a:off x="4237885" y="1789055"/>
            <a:ext cx="1908000" cy="144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9" name="テキスト ボックス 18">
            <a:extLst>
              <a:ext uri="{FF2B5EF4-FFF2-40B4-BE49-F238E27FC236}">
                <a16:creationId xmlns:a16="http://schemas.microsoft.com/office/drawing/2014/main" id="{984D0E13-EEF0-41F6-9AD9-B7FF269D23F3}"/>
              </a:ext>
            </a:extLst>
          </p:cNvPr>
          <p:cNvSpPr txBox="1"/>
          <p:nvPr/>
        </p:nvSpPr>
        <p:spPr>
          <a:xfrm>
            <a:off x="4224664" y="1607241"/>
            <a:ext cx="2019590" cy="312073"/>
          </a:xfrm>
          <a:prstGeom prst="rect">
            <a:avLst/>
          </a:prstGeom>
          <a:noFill/>
        </p:spPr>
        <p:txBody>
          <a:bodyPr wrap="square" rtlCol="0">
            <a:spAutoFit/>
          </a:bodyPr>
          <a:lstStyle/>
          <a:p>
            <a:pPr algn="dist">
              <a:lnSpc>
                <a:spcPct val="120000"/>
              </a:lnSpc>
            </a:pPr>
            <a:r>
              <a:rPr kumimoji="1" lang="ja-JP"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参加型審査プロセス</a:t>
            </a:r>
            <a:endParaRPr kumimoji="1" lang="en-US" altLang="ja-JP"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20" name="表 16">
            <a:extLst>
              <a:ext uri="{FF2B5EF4-FFF2-40B4-BE49-F238E27FC236}">
                <a16:creationId xmlns:a16="http://schemas.microsoft.com/office/drawing/2014/main" id="{D1ADF421-508B-4A0D-AAC9-B17B3409B60C}"/>
              </a:ext>
            </a:extLst>
          </p:cNvPr>
          <p:cNvGraphicFramePr>
            <a:graphicFrameLocks noGrp="1"/>
          </p:cNvGraphicFramePr>
          <p:nvPr>
            <p:extLst>
              <p:ext uri="{D42A27DB-BD31-4B8C-83A1-F6EECF244321}">
                <p14:modId xmlns:p14="http://schemas.microsoft.com/office/powerpoint/2010/main" val="437525909"/>
              </p:ext>
            </p:extLst>
          </p:nvPr>
        </p:nvGraphicFramePr>
        <p:xfrm>
          <a:off x="4285934" y="2065565"/>
          <a:ext cx="2660581" cy="720979"/>
        </p:xfrm>
        <a:graphic>
          <a:graphicData uri="http://schemas.openxmlformats.org/drawingml/2006/table">
            <a:tbl>
              <a:tblPr firstRow="1" bandRow="1">
                <a:tableStyleId>{5C22544A-7EE6-4342-B048-85BDC9FD1C3A}</a:tableStyleId>
              </a:tblPr>
              <a:tblGrid>
                <a:gridCol w="2660581">
                  <a:extLst>
                    <a:ext uri="{9D8B030D-6E8A-4147-A177-3AD203B41FA5}">
                      <a16:colId xmlns:a16="http://schemas.microsoft.com/office/drawing/2014/main" val="260667613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１．インスタグラムに写真を投稿</a:t>
                      </a:r>
                    </a:p>
                  </a:txBody>
                  <a:tcPr/>
                </a:tc>
                <a:extLst>
                  <a:ext uri="{0D108BD9-81ED-4DB2-BD59-A6C34878D82A}">
                    <a16:rowId xmlns:a16="http://schemas.microsoft.com/office/drawing/2014/main" val="3615393071"/>
                  </a:ext>
                </a:extLst>
              </a:tr>
              <a:tr h="0">
                <a:tc>
                  <a:txBody>
                    <a:bodyPr/>
                    <a:lstStyle/>
                    <a:p>
                      <a:pPr marL="171450" indent="-171450">
                        <a:lnSpc>
                          <a:spcPct val="120000"/>
                        </a:lnSpc>
                        <a:buFont typeface="Wingdings" panose="05000000000000000000" pitchFamily="2" charset="2"/>
                        <a:buChar char="n"/>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ビュースポットおおさかフォトコンテスト</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投稿</a:t>
                      </a:r>
                    </a:p>
                  </a:txBody>
                  <a:tcPr/>
                </a:tc>
                <a:extLst>
                  <a:ext uri="{0D108BD9-81ED-4DB2-BD59-A6C34878D82A}">
                    <a16:rowId xmlns:a16="http://schemas.microsoft.com/office/drawing/2014/main" val="244379652"/>
                  </a:ext>
                </a:extLst>
              </a:tr>
            </a:tbl>
          </a:graphicData>
        </a:graphic>
      </p:graphicFrame>
      <p:graphicFrame>
        <p:nvGraphicFramePr>
          <p:cNvPr id="24" name="表 16">
            <a:extLst>
              <a:ext uri="{FF2B5EF4-FFF2-40B4-BE49-F238E27FC236}">
                <a16:creationId xmlns:a16="http://schemas.microsoft.com/office/drawing/2014/main" id="{01E1B80B-0DEE-4909-B2CA-CDEAA3A1774B}"/>
              </a:ext>
            </a:extLst>
          </p:cNvPr>
          <p:cNvGraphicFramePr>
            <a:graphicFrameLocks noGrp="1"/>
          </p:cNvGraphicFramePr>
          <p:nvPr>
            <p:extLst>
              <p:ext uri="{D42A27DB-BD31-4B8C-83A1-F6EECF244321}">
                <p14:modId xmlns:p14="http://schemas.microsoft.com/office/powerpoint/2010/main" val="268153141"/>
              </p:ext>
            </p:extLst>
          </p:nvPr>
        </p:nvGraphicFramePr>
        <p:xfrm>
          <a:off x="4285931" y="2871981"/>
          <a:ext cx="2660581" cy="720979"/>
        </p:xfrm>
        <a:graphic>
          <a:graphicData uri="http://schemas.openxmlformats.org/drawingml/2006/table">
            <a:tbl>
              <a:tblPr firstRow="1" bandRow="1">
                <a:tableStyleId>{5C22544A-7EE6-4342-B048-85BDC9FD1C3A}</a:tableStyleId>
              </a:tblPr>
              <a:tblGrid>
                <a:gridCol w="2660581">
                  <a:extLst>
                    <a:ext uri="{9D8B030D-6E8A-4147-A177-3AD203B41FA5}">
                      <a16:colId xmlns:a16="http://schemas.microsoft.com/office/drawing/2014/main" val="260667613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．事前選定、リポスト</a:t>
                      </a:r>
                    </a:p>
                  </a:txBody>
                  <a:tcPr/>
                </a:tc>
                <a:extLst>
                  <a:ext uri="{0D108BD9-81ED-4DB2-BD59-A6C34878D82A}">
                    <a16:rowId xmlns:a16="http://schemas.microsoft.com/office/drawing/2014/main" val="3615393071"/>
                  </a:ext>
                </a:extLst>
              </a:tr>
              <a:tr h="0">
                <a:tc>
                  <a:txBody>
                    <a:bodyPr/>
                    <a:lstStyle/>
                    <a:p>
                      <a:pPr marL="171450" indent="-171450">
                        <a:lnSpc>
                          <a:spcPct val="120000"/>
                        </a:lnSpc>
                        <a:buFont typeface="Wingdings" panose="05000000000000000000" pitchFamily="2" charset="2"/>
                        <a:buChar char="n"/>
                      </a:pPr>
                      <a:r>
                        <a:rPr kumimoji="1" lang="ja-JP" altLang="en-US" sz="1050" dirty="0">
                          <a:latin typeface="BIZ UDPゴシック" panose="020B0400000000000000" pitchFamily="50" charset="-128"/>
                          <a:ea typeface="BIZ UDPゴシック" panose="020B0400000000000000" pitchFamily="50" charset="-128"/>
                        </a:rPr>
                        <a:t>事務局（建築環境課）による事前選定</a:t>
                      </a:r>
                      <a:endParaRPr kumimoji="1" lang="en-US" altLang="ja-JP" sz="1050" dirty="0">
                        <a:latin typeface="BIZ UDPゴシック" panose="020B0400000000000000" pitchFamily="50" charset="-128"/>
                        <a:ea typeface="BIZ UDPゴシック" panose="020B0400000000000000" pitchFamily="50" charset="-128"/>
                      </a:endParaRPr>
                    </a:p>
                    <a:p>
                      <a:pPr marL="171450" indent="-171450">
                        <a:lnSpc>
                          <a:spcPct val="120000"/>
                        </a:lnSpc>
                        <a:buFont typeface="Wingdings" panose="05000000000000000000" pitchFamily="2" charset="2"/>
                        <a:buChar char="n"/>
                      </a:pPr>
                      <a:r>
                        <a:rPr kumimoji="1" lang="ja-JP" altLang="en-US" sz="1050" dirty="0">
                          <a:latin typeface="BIZ UDPゴシック" panose="020B0400000000000000" pitchFamily="50" charset="-128"/>
                          <a:ea typeface="BIZ UDPゴシック" panose="020B0400000000000000" pitchFamily="50" charset="-128"/>
                        </a:rPr>
                        <a:t>府公式アカウントでリポスト</a:t>
                      </a:r>
                    </a:p>
                  </a:txBody>
                  <a:tcPr/>
                </a:tc>
                <a:extLst>
                  <a:ext uri="{0D108BD9-81ED-4DB2-BD59-A6C34878D82A}">
                    <a16:rowId xmlns:a16="http://schemas.microsoft.com/office/drawing/2014/main" val="244379652"/>
                  </a:ext>
                </a:extLst>
              </a:tr>
            </a:tbl>
          </a:graphicData>
        </a:graphic>
      </p:graphicFrame>
      <p:graphicFrame>
        <p:nvGraphicFramePr>
          <p:cNvPr id="26" name="表 16">
            <a:extLst>
              <a:ext uri="{FF2B5EF4-FFF2-40B4-BE49-F238E27FC236}">
                <a16:creationId xmlns:a16="http://schemas.microsoft.com/office/drawing/2014/main" id="{3359D9EE-7954-475D-9B32-56BF8A443008}"/>
              </a:ext>
            </a:extLst>
          </p:cNvPr>
          <p:cNvGraphicFramePr>
            <a:graphicFrameLocks noGrp="1"/>
          </p:cNvGraphicFramePr>
          <p:nvPr>
            <p:extLst>
              <p:ext uri="{D42A27DB-BD31-4B8C-83A1-F6EECF244321}">
                <p14:modId xmlns:p14="http://schemas.microsoft.com/office/powerpoint/2010/main" val="4033765942"/>
              </p:ext>
            </p:extLst>
          </p:nvPr>
        </p:nvGraphicFramePr>
        <p:xfrm>
          <a:off x="4285932" y="3684138"/>
          <a:ext cx="2660582" cy="720979"/>
        </p:xfrm>
        <a:graphic>
          <a:graphicData uri="http://schemas.openxmlformats.org/drawingml/2006/table">
            <a:tbl>
              <a:tblPr firstRow="1" bandRow="1">
                <a:tableStyleId>{5C22544A-7EE6-4342-B048-85BDC9FD1C3A}</a:tableStyleId>
              </a:tblPr>
              <a:tblGrid>
                <a:gridCol w="2660582">
                  <a:extLst>
                    <a:ext uri="{9D8B030D-6E8A-4147-A177-3AD203B41FA5}">
                      <a16:colId xmlns:a16="http://schemas.microsoft.com/office/drawing/2014/main" val="260667613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．「いいね！」数による参加型審査</a:t>
                      </a:r>
                    </a:p>
                  </a:txBody>
                  <a:tcPr/>
                </a:tc>
                <a:extLst>
                  <a:ext uri="{0D108BD9-81ED-4DB2-BD59-A6C34878D82A}">
                    <a16:rowId xmlns:a16="http://schemas.microsoft.com/office/drawing/2014/main" val="3615393071"/>
                  </a:ext>
                </a:extLst>
              </a:tr>
              <a:tr h="0">
                <a:tc>
                  <a:txBody>
                    <a:bodyPr/>
                    <a:lstStyle/>
                    <a:p>
                      <a:pPr marL="171450" indent="-171450">
                        <a:lnSpc>
                          <a:spcPct val="120000"/>
                        </a:lnSpc>
                        <a:buFont typeface="Wingdings" panose="05000000000000000000" pitchFamily="2" charset="2"/>
                        <a:buChar char="n"/>
                      </a:pPr>
                      <a:r>
                        <a:rPr kumimoji="1" lang="ja-JP" altLang="en-US" sz="1050" dirty="0">
                          <a:latin typeface="BIZ UDPゴシック" panose="020B0400000000000000" pitchFamily="50" charset="-128"/>
                          <a:ea typeface="BIZ UDPゴシック" panose="020B0400000000000000" pitchFamily="50" charset="-128"/>
                        </a:rPr>
                        <a:t>設定期間中の「いいね！」数により上位投稿を決定</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4379652"/>
                  </a:ext>
                </a:extLst>
              </a:tr>
            </a:tbl>
          </a:graphicData>
        </a:graphic>
      </p:graphicFrame>
      <p:graphicFrame>
        <p:nvGraphicFramePr>
          <p:cNvPr id="27" name="表 16">
            <a:extLst>
              <a:ext uri="{FF2B5EF4-FFF2-40B4-BE49-F238E27FC236}">
                <a16:creationId xmlns:a16="http://schemas.microsoft.com/office/drawing/2014/main" id="{98F9E3DC-5CC9-427F-83B0-B5ABFFAA3781}"/>
              </a:ext>
            </a:extLst>
          </p:cNvPr>
          <p:cNvGraphicFramePr>
            <a:graphicFrameLocks noGrp="1"/>
          </p:cNvGraphicFramePr>
          <p:nvPr>
            <p:extLst>
              <p:ext uri="{D42A27DB-BD31-4B8C-83A1-F6EECF244321}">
                <p14:modId xmlns:p14="http://schemas.microsoft.com/office/powerpoint/2010/main" val="1893169088"/>
              </p:ext>
            </p:extLst>
          </p:nvPr>
        </p:nvGraphicFramePr>
        <p:xfrm>
          <a:off x="4285931" y="4497021"/>
          <a:ext cx="2660581" cy="720979"/>
        </p:xfrm>
        <a:graphic>
          <a:graphicData uri="http://schemas.openxmlformats.org/drawingml/2006/table">
            <a:tbl>
              <a:tblPr firstRow="1" bandRow="1">
                <a:tableStyleId>{5C22544A-7EE6-4342-B048-85BDC9FD1C3A}</a:tableStyleId>
              </a:tblPr>
              <a:tblGrid>
                <a:gridCol w="2660581">
                  <a:extLst>
                    <a:ext uri="{9D8B030D-6E8A-4147-A177-3AD203B41FA5}">
                      <a16:colId xmlns:a16="http://schemas.microsoft.com/office/drawing/2014/main" val="260667613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．入賞者には景品も用意</a:t>
                      </a:r>
                    </a:p>
                  </a:txBody>
                  <a:tcPr/>
                </a:tc>
                <a:extLst>
                  <a:ext uri="{0D108BD9-81ED-4DB2-BD59-A6C34878D82A}">
                    <a16:rowId xmlns:a16="http://schemas.microsoft.com/office/drawing/2014/main" val="3615393071"/>
                  </a:ext>
                </a:extLst>
              </a:tr>
              <a:tr h="0">
                <a:tc>
                  <a:txBody>
                    <a:bodyPr/>
                    <a:lstStyle/>
                    <a:p>
                      <a:pPr marL="171450" indent="-171450">
                        <a:lnSpc>
                          <a:spcPct val="120000"/>
                        </a:lnSpc>
                        <a:buFont typeface="Wingdings" panose="05000000000000000000" pitchFamily="2" charset="2"/>
                        <a:buChar char="n"/>
                      </a:pPr>
                      <a:r>
                        <a:rPr kumimoji="1" lang="ja-JP" altLang="en-US" sz="1050" dirty="0">
                          <a:latin typeface="BIZ UDPゴシック" panose="020B0400000000000000" pitchFamily="50" charset="-128"/>
                          <a:ea typeface="BIZ UDPゴシック" panose="020B0400000000000000" pitchFamily="50" charset="-128"/>
                        </a:rPr>
                        <a:t>ガイドブックを景品化することで、ファンをさらに拡大</a:t>
                      </a:r>
                    </a:p>
                  </a:txBody>
                  <a:tcPr/>
                </a:tc>
                <a:extLst>
                  <a:ext uri="{0D108BD9-81ED-4DB2-BD59-A6C34878D82A}">
                    <a16:rowId xmlns:a16="http://schemas.microsoft.com/office/drawing/2014/main" val="244379652"/>
                  </a:ext>
                </a:extLst>
              </a:tr>
            </a:tbl>
          </a:graphicData>
        </a:graphic>
      </p:graphicFrame>
      <p:grpSp>
        <p:nvGrpSpPr>
          <p:cNvPr id="2" name="グループ化 1">
            <a:extLst>
              <a:ext uri="{FF2B5EF4-FFF2-40B4-BE49-F238E27FC236}">
                <a16:creationId xmlns:a16="http://schemas.microsoft.com/office/drawing/2014/main" id="{64E422A6-F9BC-4CA9-8A8D-7D2C94F5069F}"/>
              </a:ext>
            </a:extLst>
          </p:cNvPr>
          <p:cNvGrpSpPr/>
          <p:nvPr/>
        </p:nvGrpSpPr>
        <p:grpSpPr>
          <a:xfrm>
            <a:off x="6962075" y="2062994"/>
            <a:ext cx="1815764" cy="3259949"/>
            <a:chOff x="3945206" y="2046837"/>
            <a:chExt cx="2409340" cy="4325631"/>
          </a:xfrm>
        </p:grpSpPr>
        <p:pic>
          <p:nvPicPr>
            <p:cNvPr id="28" name="図 27">
              <a:extLst>
                <a:ext uri="{FF2B5EF4-FFF2-40B4-BE49-F238E27FC236}">
                  <a16:creationId xmlns:a16="http://schemas.microsoft.com/office/drawing/2014/main" id="{F4BBE6C9-D330-4BBE-87D0-74E208F9CE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1999" y="2046837"/>
              <a:ext cx="615400" cy="713577"/>
            </a:xfrm>
            <a:prstGeom prst="rect">
              <a:avLst/>
            </a:prstGeom>
          </p:spPr>
        </p:pic>
        <p:pic>
          <p:nvPicPr>
            <p:cNvPr id="29" name="図 28">
              <a:extLst>
                <a:ext uri="{FF2B5EF4-FFF2-40B4-BE49-F238E27FC236}">
                  <a16:creationId xmlns:a16="http://schemas.microsoft.com/office/drawing/2014/main" id="{8C4878C0-3A9C-489A-892E-52E064B2F4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9250" y="3199968"/>
              <a:ext cx="627189" cy="627189"/>
            </a:xfrm>
            <a:prstGeom prst="rect">
              <a:avLst/>
            </a:prstGeom>
          </p:spPr>
        </p:pic>
        <p:pic>
          <p:nvPicPr>
            <p:cNvPr id="30" name="図 29">
              <a:extLst>
                <a:ext uri="{FF2B5EF4-FFF2-40B4-BE49-F238E27FC236}">
                  <a16:creationId xmlns:a16="http://schemas.microsoft.com/office/drawing/2014/main" id="{27F03B4B-1456-4493-B562-8A2012CCAC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4501" y="4216708"/>
              <a:ext cx="661747" cy="661747"/>
            </a:xfrm>
            <a:prstGeom prst="rect">
              <a:avLst/>
            </a:prstGeom>
          </p:spPr>
        </p:pic>
        <p:pic>
          <p:nvPicPr>
            <p:cNvPr id="31" name="図 30">
              <a:extLst>
                <a:ext uri="{FF2B5EF4-FFF2-40B4-BE49-F238E27FC236}">
                  <a16:creationId xmlns:a16="http://schemas.microsoft.com/office/drawing/2014/main" id="{68F81C16-2D1E-428D-9F92-07648ADC09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966" y="5255865"/>
              <a:ext cx="1116603" cy="1116603"/>
            </a:xfrm>
            <a:prstGeom prst="rect">
              <a:avLst/>
            </a:prstGeom>
          </p:spPr>
        </p:pic>
        <p:pic>
          <p:nvPicPr>
            <p:cNvPr id="40" name="図 39">
              <a:extLst>
                <a:ext uri="{FF2B5EF4-FFF2-40B4-BE49-F238E27FC236}">
                  <a16:creationId xmlns:a16="http://schemas.microsoft.com/office/drawing/2014/main" id="{C5DB254D-A3F0-4FE8-9C11-F051BDC8E7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42176" y="2046965"/>
              <a:ext cx="615400" cy="713577"/>
            </a:xfrm>
            <a:prstGeom prst="rect">
              <a:avLst/>
            </a:prstGeom>
          </p:spPr>
        </p:pic>
        <p:pic>
          <p:nvPicPr>
            <p:cNvPr id="41" name="図 40">
              <a:extLst>
                <a:ext uri="{FF2B5EF4-FFF2-40B4-BE49-F238E27FC236}">
                  <a16:creationId xmlns:a16="http://schemas.microsoft.com/office/drawing/2014/main" id="{58C53383-C0B9-4BD4-A754-9FDD0D57C3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2353" y="2046837"/>
              <a:ext cx="615400" cy="713577"/>
            </a:xfrm>
            <a:prstGeom prst="rect">
              <a:avLst/>
            </a:prstGeom>
          </p:spPr>
        </p:pic>
        <p:sp>
          <p:nvSpPr>
            <p:cNvPr id="42" name="テキスト ボックス 41">
              <a:extLst>
                <a:ext uri="{FF2B5EF4-FFF2-40B4-BE49-F238E27FC236}">
                  <a16:creationId xmlns:a16="http://schemas.microsoft.com/office/drawing/2014/main" id="{5CF1FD4A-8BD0-45D7-A2DA-222D36C6F93C}"/>
                </a:ext>
              </a:extLst>
            </p:cNvPr>
            <p:cNvSpPr txBox="1"/>
            <p:nvPr/>
          </p:nvSpPr>
          <p:spPr>
            <a:xfrm>
              <a:off x="3945206" y="2719748"/>
              <a:ext cx="2409340" cy="307777"/>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ビュースポット写真の拡散</a:t>
              </a:r>
            </a:p>
          </p:txBody>
        </p:sp>
        <p:pic>
          <p:nvPicPr>
            <p:cNvPr id="43" name="図 42">
              <a:extLst>
                <a:ext uri="{FF2B5EF4-FFF2-40B4-BE49-F238E27FC236}">
                  <a16:creationId xmlns:a16="http://schemas.microsoft.com/office/drawing/2014/main" id="{CC67835A-8FA8-40CC-AC8D-27E78080226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5179" y="3176090"/>
              <a:ext cx="695150" cy="695150"/>
            </a:xfrm>
            <a:prstGeom prst="rect">
              <a:avLst/>
            </a:prstGeom>
          </p:spPr>
        </p:pic>
        <p:pic>
          <p:nvPicPr>
            <p:cNvPr id="44" name="図 43">
              <a:extLst>
                <a:ext uri="{FF2B5EF4-FFF2-40B4-BE49-F238E27FC236}">
                  <a16:creationId xmlns:a16="http://schemas.microsoft.com/office/drawing/2014/main" id="{AFF8BAE4-F137-4149-B8FA-514C6780C3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9211" y="4186847"/>
              <a:ext cx="661747" cy="661747"/>
            </a:xfrm>
            <a:prstGeom prst="rect">
              <a:avLst/>
            </a:prstGeom>
          </p:spPr>
        </p:pic>
        <p:pic>
          <p:nvPicPr>
            <p:cNvPr id="45" name="図 44">
              <a:extLst>
                <a:ext uri="{FF2B5EF4-FFF2-40B4-BE49-F238E27FC236}">
                  <a16:creationId xmlns:a16="http://schemas.microsoft.com/office/drawing/2014/main" id="{E9BE99CF-80AD-445D-A08D-E1643A0500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7464" y="4251347"/>
              <a:ext cx="661747" cy="661747"/>
            </a:xfrm>
            <a:prstGeom prst="rect">
              <a:avLst/>
            </a:prstGeom>
          </p:spPr>
        </p:pic>
        <p:sp>
          <p:nvSpPr>
            <p:cNvPr id="46" name="テキスト ボックス 45">
              <a:extLst>
                <a:ext uri="{FF2B5EF4-FFF2-40B4-BE49-F238E27FC236}">
                  <a16:creationId xmlns:a16="http://schemas.microsoft.com/office/drawing/2014/main" id="{EB27BFC2-CA0E-4C39-BC41-497F3A772318}"/>
                </a:ext>
              </a:extLst>
            </p:cNvPr>
            <p:cNvSpPr txBox="1"/>
            <p:nvPr/>
          </p:nvSpPr>
          <p:spPr>
            <a:xfrm>
              <a:off x="4335277" y="3796231"/>
              <a:ext cx="1737761" cy="307777"/>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大阪府がリポスト</a:t>
              </a:r>
            </a:p>
          </p:txBody>
        </p:sp>
        <p:sp>
          <p:nvSpPr>
            <p:cNvPr id="47" name="テキスト ボックス 46">
              <a:extLst>
                <a:ext uri="{FF2B5EF4-FFF2-40B4-BE49-F238E27FC236}">
                  <a16:creationId xmlns:a16="http://schemas.microsoft.com/office/drawing/2014/main" id="{22578304-6F0D-40B3-8546-ED079EA5A6D3}"/>
                </a:ext>
              </a:extLst>
            </p:cNvPr>
            <p:cNvSpPr txBox="1"/>
            <p:nvPr/>
          </p:nvSpPr>
          <p:spPr>
            <a:xfrm>
              <a:off x="4403471" y="4889005"/>
              <a:ext cx="1509731" cy="307777"/>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ファンの拡大</a:t>
              </a:r>
            </a:p>
          </p:txBody>
        </p:sp>
        <p:sp>
          <p:nvSpPr>
            <p:cNvPr id="49" name="二等辺三角形 48">
              <a:extLst>
                <a:ext uri="{FF2B5EF4-FFF2-40B4-BE49-F238E27FC236}">
                  <a16:creationId xmlns:a16="http://schemas.microsoft.com/office/drawing/2014/main" id="{1C5CBB8D-A3F7-49F0-AAAA-6DBA506F2F35}"/>
                </a:ext>
              </a:extLst>
            </p:cNvPr>
            <p:cNvSpPr/>
            <p:nvPr/>
          </p:nvSpPr>
          <p:spPr>
            <a:xfrm flipV="1">
              <a:off x="4870103" y="3022611"/>
              <a:ext cx="559546" cy="105191"/>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50" name="二等辺三角形 49">
              <a:extLst>
                <a:ext uri="{FF2B5EF4-FFF2-40B4-BE49-F238E27FC236}">
                  <a16:creationId xmlns:a16="http://schemas.microsoft.com/office/drawing/2014/main" id="{558E2099-49DF-442E-8316-E9D174A59FA0}"/>
                </a:ext>
              </a:extLst>
            </p:cNvPr>
            <p:cNvSpPr/>
            <p:nvPr/>
          </p:nvSpPr>
          <p:spPr>
            <a:xfrm flipV="1">
              <a:off x="4870103" y="4086211"/>
              <a:ext cx="559546" cy="105191"/>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51" name="二等辺三角形 50">
              <a:extLst>
                <a:ext uri="{FF2B5EF4-FFF2-40B4-BE49-F238E27FC236}">
                  <a16:creationId xmlns:a16="http://schemas.microsoft.com/office/drawing/2014/main" id="{1C6FBCDB-9E9C-4298-88A1-B31D844A2B35}"/>
                </a:ext>
              </a:extLst>
            </p:cNvPr>
            <p:cNvSpPr/>
            <p:nvPr/>
          </p:nvSpPr>
          <p:spPr>
            <a:xfrm flipV="1">
              <a:off x="4862495" y="5176628"/>
              <a:ext cx="559546" cy="105191"/>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52" name="テキスト ボックス 51">
            <a:extLst>
              <a:ext uri="{FF2B5EF4-FFF2-40B4-BE49-F238E27FC236}">
                <a16:creationId xmlns:a16="http://schemas.microsoft.com/office/drawing/2014/main" id="{A26EF7D7-C224-4AD6-BCC6-7D97C1762A0C}"/>
              </a:ext>
            </a:extLst>
          </p:cNvPr>
          <p:cNvSpPr txBox="1"/>
          <p:nvPr/>
        </p:nvSpPr>
        <p:spPr>
          <a:xfrm>
            <a:off x="152201" y="1523469"/>
            <a:ext cx="3882794" cy="338554"/>
          </a:xfrm>
          <a:prstGeom prst="rect">
            <a:avLst/>
          </a:prstGeom>
          <a:noFill/>
        </p:spPr>
        <p:txBody>
          <a:bodyPr wrap="none" rtlCol="0">
            <a:spAutoFit/>
          </a:bodyPr>
          <a:lstStyle/>
          <a:p>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ビュースポットおおさかフォトコンテスト</a:t>
            </a:r>
            <a:endParaRPr kumimoji="1"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97485CF5-99B6-4214-BFA6-881941C9CD04}"/>
              </a:ext>
            </a:extLst>
          </p:cNvPr>
          <p:cNvSpPr txBox="1"/>
          <p:nvPr/>
        </p:nvSpPr>
        <p:spPr>
          <a:xfrm>
            <a:off x="380395" y="2100036"/>
            <a:ext cx="513282" cy="261610"/>
          </a:xfrm>
          <a:prstGeom prst="rect">
            <a:avLst/>
          </a:prstGeom>
          <a:solidFill>
            <a:schemeClr val="tx1">
              <a:lumMod val="65000"/>
              <a:lumOff val="35000"/>
            </a:schemeClr>
          </a:solidFill>
        </p:spPr>
        <p:txBody>
          <a:bodyPr wrap="non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概 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061EF3C1-E6F4-4D20-9A1C-60D614343DB8}"/>
              </a:ext>
            </a:extLst>
          </p:cNvPr>
          <p:cNvSpPr txBox="1"/>
          <p:nvPr/>
        </p:nvSpPr>
        <p:spPr>
          <a:xfrm>
            <a:off x="907427" y="2066621"/>
            <a:ext cx="3002755" cy="937885"/>
          </a:xfrm>
          <a:prstGeom prst="rect">
            <a:avLst/>
          </a:prstGeom>
          <a:noFill/>
        </p:spPr>
        <p:txBody>
          <a:bodyPr wrap="square" rtlCol="0">
            <a:spAutoFit/>
          </a:bodyPr>
          <a:lstStyle/>
          <a:p>
            <a:pPr marL="90488" indent="-90488">
              <a:lnSpc>
                <a:spcPct val="130000"/>
              </a:lnSpc>
            </a:pPr>
            <a:r>
              <a:rPr kumimoji="1" lang="ja-JP" altLang="en-US" sz="1100" dirty="0">
                <a:latin typeface="BIZ UDPゴシック" panose="020B0400000000000000" pitchFamily="50" charset="-128"/>
                <a:ea typeface="BIZ UDPゴシック" panose="020B0400000000000000" pitchFamily="50" charset="-128"/>
              </a:rPr>
              <a:t>・「ビュースポットおおさか」の視対象が被写体となっている写真、または「ビュースポットおおさか」で撮影した写真の投稿を募集</a:t>
            </a:r>
            <a:endParaRPr kumimoji="1" lang="en-US" altLang="ja-JP" sz="1100" dirty="0">
              <a:latin typeface="BIZ UDPゴシック" panose="020B0400000000000000" pitchFamily="50" charset="-128"/>
              <a:ea typeface="BIZ UDPゴシック" panose="020B0400000000000000" pitchFamily="50" charset="-128"/>
            </a:endParaRPr>
          </a:p>
          <a:p>
            <a:pPr marL="90488" indent="-90488">
              <a:lnSpc>
                <a:spcPct val="130000"/>
              </a:lnSpc>
            </a:pPr>
            <a:r>
              <a:rPr kumimoji="1" lang="ja-JP" altLang="en-US" sz="1100" dirty="0">
                <a:latin typeface="BIZ UDPゴシック" panose="020B0400000000000000" pitchFamily="50" charset="-128"/>
                <a:ea typeface="BIZ UDPゴシック" panose="020B0400000000000000" pitchFamily="50" charset="-128"/>
              </a:rPr>
              <a:t>・「いいね！」数による参加型審査</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9D9517BF-710F-429B-BDB5-E7C1F5AC73CA}"/>
              </a:ext>
            </a:extLst>
          </p:cNvPr>
          <p:cNvSpPr txBox="1"/>
          <p:nvPr/>
        </p:nvSpPr>
        <p:spPr>
          <a:xfrm>
            <a:off x="380395" y="3188190"/>
            <a:ext cx="723275" cy="253916"/>
          </a:xfrm>
          <a:prstGeom prst="rect">
            <a:avLst/>
          </a:prstGeom>
          <a:solidFill>
            <a:schemeClr val="tx1">
              <a:lumMod val="65000"/>
              <a:lumOff val="35000"/>
            </a:schemeClr>
          </a:solidFill>
        </p:spPr>
        <p:txBody>
          <a:bodyPr wrap="non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投稿期間</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66EEC42D-B14C-4A39-A8FC-D776244E2B12}"/>
              </a:ext>
            </a:extLst>
          </p:cNvPr>
          <p:cNvSpPr txBox="1"/>
          <p:nvPr/>
        </p:nvSpPr>
        <p:spPr>
          <a:xfrm>
            <a:off x="1122654" y="3183903"/>
            <a:ext cx="2765501" cy="252313"/>
          </a:xfrm>
          <a:prstGeom prst="rect">
            <a:avLst/>
          </a:prstGeom>
          <a:noFill/>
        </p:spPr>
        <p:txBody>
          <a:bodyPr wrap="none" rtlCol="0">
            <a:spAutoFit/>
          </a:bodyPr>
          <a:lstStyle/>
          <a:p>
            <a:pPr>
              <a:lnSpc>
                <a:spcPct val="110000"/>
              </a:lnSpc>
            </a:pPr>
            <a:r>
              <a:rPr kumimoji="1" lang="ja-JP" altLang="en-US" sz="1100" dirty="0">
                <a:latin typeface="BIZ UDPゴシック" panose="020B0400000000000000" pitchFamily="50" charset="-128"/>
                <a:ea typeface="BIZ UDPゴシック" panose="020B0400000000000000" pitchFamily="50" charset="-128"/>
              </a:rPr>
              <a:t>令和６年</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月１日～</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日（</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か月間）</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57" name="グループ化 56">
            <a:extLst>
              <a:ext uri="{FF2B5EF4-FFF2-40B4-BE49-F238E27FC236}">
                <a16:creationId xmlns:a16="http://schemas.microsoft.com/office/drawing/2014/main" id="{8451086A-B2E3-4E2C-B485-BB0D5CB908D9}"/>
              </a:ext>
            </a:extLst>
          </p:cNvPr>
          <p:cNvGrpSpPr/>
          <p:nvPr/>
        </p:nvGrpSpPr>
        <p:grpSpPr>
          <a:xfrm>
            <a:off x="292973" y="3791448"/>
            <a:ext cx="1636451" cy="1227338"/>
            <a:chOff x="3360677" y="745610"/>
            <a:chExt cx="4808638" cy="3606479"/>
          </a:xfrm>
        </p:grpSpPr>
        <p:pic>
          <p:nvPicPr>
            <p:cNvPr id="58" name="図 57" descr="人, 建物, テーブル, 女性 が含まれている画像&#10;&#10;自動的に生成された説明">
              <a:extLst>
                <a:ext uri="{FF2B5EF4-FFF2-40B4-BE49-F238E27FC236}">
                  <a16:creationId xmlns:a16="http://schemas.microsoft.com/office/drawing/2014/main" id="{3D6BDA0D-CB6F-4A4C-BCA8-2D7D340765EF}"/>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60677" y="745610"/>
              <a:ext cx="4808638" cy="3606479"/>
            </a:xfrm>
            <a:prstGeom prst="rect">
              <a:avLst/>
            </a:prstGeom>
            <a:ln>
              <a:solidFill>
                <a:schemeClr val="tx1"/>
              </a:solidFill>
            </a:ln>
          </p:spPr>
        </p:pic>
        <p:sp>
          <p:nvSpPr>
            <p:cNvPr id="59" name="フリーフォーム: 図形 58">
              <a:extLst>
                <a:ext uri="{FF2B5EF4-FFF2-40B4-BE49-F238E27FC236}">
                  <a16:creationId xmlns:a16="http://schemas.microsoft.com/office/drawing/2014/main" id="{E8B4EA72-5372-4FBA-925C-9FE6AFA0848A}"/>
                </a:ext>
              </a:extLst>
            </p:cNvPr>
            <p:cNvSpPr/>
            <p:nvPr/>
          </p:nvSpPr>
          <p:spPr>
            <a:xfrm>
              <a:off x="4765040" y="2509520"/>
              <a:ext cx="906780" cy="289560"/>
            </a:xfrm>
            <a:custGeom>
              <a:avLst/>
              <a:gdLst>
                <a:gd name="connsiteX0" fmla="*/ 0 w 906780"/>
                <a:gd name="connsiteY0" fmla="*/ 53340 h 289560"/>
                <a:gd name="connsiteX1" fmla="*/ 894080 w 906780"/>
                <a:gd name="connsiteY1" fmla="*/ 0 h 289560"/>
                <a:gd name="connsiteX2" fmla="*/ 906780 w 906780"/>
                <a:gd name="connsiteY2" fmla="*/ 289560 h 289560"/>
              </a:gdLst>
              <a:ahLst/>
              <a:cxnLst>
                <a:cxn ang="0">
                  <a:pos x="connsiteX0" y="connsiteY0"/>
                </a:cxn>
                <a:cxn ang="0">
                  <a:pos x="connsiteX1" y="connsiteY1"/>
                </a:cxn>
                <a:cxn ang="0">
                  <a:pos x="connsiteX2" y="connsiteY2"/>
                </a:cxn>
              </a:cxnLst>
              <a:rect l="l" t="t" r="r" b="b"/>
              <a:pathLst>
                <a:path w="906780" h="289560">
                  <a:moveTo>
                    <a:pt x="0" y="53340"/>
                  </a:moveTo>
                  <a:lnTo>
                    <a:pt x="894080" y="0"/>
                  </a:lnTo>
                  <a:lnTo>
                    <a:pt x="906780" y="28956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C5AC43D0-A4CE-42AE-A5C9-0CB0B4D5DACB}"/>
                </a:ext>
              </a:extLst>
            </p:cNvPr>
            <p:cNvSpPr/>
            <p:nvPr/>
          </p:nvSpPr>
          <p:spPr>
            <a:xfrm>
              <a:off x="5679440" y="2961640"/>
              <a:ext cx="515620" cy="467360"/>
            </a:xfrm>
            <a:custGeom>
              <a:avLst/>
              <a:gdLst>
                <a:gd name="connsiteX0" fmla="*/ 0 w 515620"/>
                <a:gd name="connsiteY0" fmla="*/ 0 h 467360"/>
                <a:gd name="connsiteX1" fmla="*/ 22860 w 515620"/>
                <a:gd name="connsiteY1" fmla="*/ 401320 h 467360"/>
                <a:gd name="connsiteX2" fmla="*/ 289560 w 515620"/>
                <a:gd name="connsiteY2" fmla="*/ 241300 h 467360"/>
                <a:gd name="connsiteX3" fmla="*/ 515620 w 515620"/>
                <a:gd name="connsiteY3" fmla="*/ 467360 h 467360"/>
              </a:gdLst>
              <a:ahLst/>
              <a:cxnLst>
                <a:cxn ang="0">
                  <a:pos x="connsiteX0" y="connsiteY0"/>
                </a:cxn>
                <a:cxn ang="0">
                  <a:pos x="connsiteX1" y="connsiteY1"/>
                </a:cxn>
                <a:cxn ang="0">
                  <a:pos x="connsiteX2" y="connsiteY2"/>
                </a:cxn>
                <a:cxn ang="0">
                  <a:pos x="connsiteX3" y="connsiteY3"/>
                </a:cxn>
              </a:cxnLst>
              <a:rect l="l" t="t" r="r" b="b"/>
              <a:pathLst>
                <a:path w="515620" h="467360">
                  <a:moveTo>
                    <a:pt x="0" y="0"/>
                  </a:moveTo>
                  <a:lnTo>
                    <a:pt x="22860" y="401320"/>
                  </a:lnTo>
                  <a:lnTo>
                    <a:pt x="289560" y="241300"/>
                  </a:lnTo>
                  <a:lnTo>
                    <a:pt x="515620" y="46736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D225CFB7-37FA-4B63-975B-94755049F1E0}"/>
                </a:ext>
              </a:extLst>
            </p:cNvPr>
            <p:cNvSpPr/>
            <p:nvPr/>
          </p:nvSpPr>
          <p:spPr>
            <a:xfrm>
              <a:off x="4935220" y="3479800"/>
              <a:ext cx="1211580" cy="693420"/>
            </a:xfrm>
            <a:custGeom>
              <a:avLst/>
              <a:gdLst>
                <a:gd name="connsiteX0" fmla="*/ 1211580 w 1211580"/>
                <a:gd name="connsiteY0" fmla="*/ 0 h 693420"/>
                <a:gd name="connsiteX1" fmla="*/ 1102360 w 1211580"/>
                <a:gd name="connsiteY1" fmla="*/ 35560 h 693420"/>
                <a:gd name="connsiteX2" fmla="*/ 952500 w 1211580"/>
                <a:gd name="connsiteY2" fmla="*/ 124460 h 693420"/>
                <a:gd name="connsiteX3" fmla="*/ 784860 w 1211580"/>
                <a:gd name="connsiteY3" fmla="*/ 226060 h 693420"/>
                <a:gd name="connsiteX4" fmla="*/ 802640 w 1211580"/>
                <a:gd name="connsiteY4" fmla="*/ 533400 h 693420"/>
                <a:gd name="connsiteX5" fmla="*/ 0 w 1211580"/>
                <a:gd name="connsiteY5" fmla="*/ 69342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580" h="693420">
                  <a:moveTo>
                    <a:pt x="1211580" y="0"/>
                  </a:moveTo>
                  <a:lnTo>
                    <a:pt x="1102360" y="35560"/>
                  </a:lnTo>
                  <a:lnTo>
                    <a:pt x="952500" y="124460"/>
                  </a:lnTo>
                  <a:lnTo>
                    <a:pt x="784860" y="226060"/>
                  </a:lnTo>
                  <a:lnTo>
                    <a:pt x="802640" y="533400"/>
                  </a:lnTo>
                  <a:lnTo>
                    <a:pt x="0" y="69342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図形 61">
              <a:extLst>
                <a:ext uri="{FF2B5EF4-FFF2-40B4-BE49-F238E27FC236}">
                  <a16:creationId xmlns:a16="http://schemas.microsoft.com/office/drawing/2014/main" id="{342C7939-F046-4373-8B65-995EE592DF33}"/>
                </a:ext>
              </a:extLst>
            </p:cNvPr>
            <p:cNvSpPr/>
            <p:nvPr/>
          </p:nvSpPr>
          <p:spPr>
            <a:xfrm>
              <a:off x="4577080" y="3002280"/>
              <a:ext cx="20320" cy="228600"/>
            </a:xfrm>
            <a:custGeom>
              <a:avLst/>
              <a:gdLst>
                <a:gd name="connsiteX0" fmla="*/ 0 w 20320"/>
                <a:gd name="connsiteY0" fmla="*/ 0 h 228600"/>
                <a:gd name="connsiteX1" fmla="*/ 20320 w 20320"/>
                <a:gd name="connsiteY1" fmla="*/ 228600 h 228600"/>
              </a:gdLst>
              <a:ahLst/>
              <a:cxnLst>
                <a:cxn ang="0">
                  <a:pos x="connsiteX0" y="connsiteY0"/>
                </a:cxn>
                <a:cxn ang="0">
                  <a:pos x="connsiteX1" y="connsiteY1"/>
                </a:cxn>
              </a:cxnLst>
              <a:rect l="l" t="t" r="r" b="b"/>
              <a:pathLst>
                <a:path w="20320" h="228600">
                  <a:moveTo>
                    <a:pt x="0" y="0"/>
                  </a:moveTo>
                  <a:lnTo>
                    <a:pt x="20320" y="22860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a:extLst>
              <a:ext uri="{FF2B5EF4-FFF2-40B4-BE49-F238E27FC236}">
                <a16:creationId xmlns:a16="http://schemas.microsoft.com/office/drawing/2014/main" id="{599125D3-13C2-41AF-A090-1B6745155F46}"/>
              </a:ext>
            </a:extLst>
          </p:cNvPr>
          <p:cNvGrpSpPr/>
          <p:nvPr/>
        </p:nvGrpSpPr>
        <p:grpSpPr>
          <a:xfrm>
            <a:off x="2125055" y="3791449"/>
            <a:ext cx="1702837" cy="1227337"/>
            <a:chOff x="2567572" y="542091"/>
            <a:chExt cx="6926900" cy="4992635"/>
          </a:xfrm>
          <a:effectLst>
            <a:outerShdw blurRad="50800" dist="38100" dir="2700000" algn="tl" rotWithShape="0">
              <a:prstClr val="black">
                <a:alpha val="40000"/>
              </a:prstClr>
            </a:outerShdw>
          </a:effectLst>
        </p:grpSpPr>
        <p:pic>
          <p:nvPicPr>
            <p:cNvPr id="64" name="図 63">
              <a:extLst>
                <a:ext uri="{FF2B5EF4-FFF2-40B4-BE49-F238E27FC236}">
                  <a16:creationId xmlns:a16="http://schemas.microsoft.com/office/drawing/2014/main" id="{BA3E5397-2ACC-4CA7-B356-558F98C806B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567572" y="542091"/>
              <a:ext cx="6926900" cy="4992635"/>
            </a:xfrm>
            <a:prstGeom prst="rect">
              <a:avLst/>
            </a:prstGeom>
            <a:ln>
              <a:solidFill>
                <a:schemeClr val="tx1">
                  <a:lumMod val="50000"/>
                  <a:lumOff val="50000"/>
                </a:schemeClr>
              </a:solidFill>
            </a:ln>
          </p:spPr>
        </p:pic>
        <p:pic>
          <p:nvPicPr>
            <p:cNvPr id="65" name="図 64">
              <a:extLst>
                <a:ext uri="{FF2B5EF4-FFF2-40B4-BE49-F238E27FC236}">
                  <a16:creationId xmlns:a16="http://schemas.microsoft.com/office/drawing/2014/main" id="{37282B39-5898-4A3B-B3A2-D47252D0BF5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726991" y="1681059"/>
              <a:ext cx="4548960" cy="2342298"/>
            </a:xfrm>
            <a:prstGeom prst="rect">
              <a:avLst/>
            </a:prstGeom>
          </p:spPr>
        </p:pic>
      </p:grpSp>
      <p:sp>
        <p:nvSpPr>
          <p:cNvPr id="66" name="テキスト ボックス 65">
            <a:extLst>
              <a:ext uri="{FF2B5EF4-FFF2-40B4-BE49-F238E27FC236}">
                <a16:creationId xmlns:a16="http://schemas.microsoft.com/office/drawing/2014/main" id="{90E0A8B5-831D-4114-9F1D-A916D52C87F5}"/>
              </a:ext>
            </a:extLst>
          </p:cNvPr>
          <p:cNvSpPr txBox="1"/>
          <p:nvPr/>
        </p:nvSpPr>
        <p:spPr>
          <a:xfrm>
            <a:off x="55244" y="5096365"/>
            <a:ext cx="2088091" cy="232432"/>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大阪地区オールトヨタによる広報協力</a:t>
            </a:r>
          </a:p>
        </p:txBody>
      </p:sp>
      <p:sp>
        <p:nvSpPr>
          <p:cNvPr id="67" name="テキスト ボックス 66">
            <a:extLst>
              <a:ext uri="{FF2B5EF4-FFF2-40B4-BE49-F238E27FC236}">
                <a16:creationId xmlns:a16="http://schemas.microsoft.com/office/drawing/2014/main" id="{6FB88E6E-AC2E-469B-AD9E-5B855C133B3F}"/>
              </a:ext>
            </a:extLst>
          </p:cNvPr>
          <p:cNvSpPr txBox="1"/>
          <p:nvPr/>
        </p:nvSpPr>
        <p:spPr>
          <a:xfrm>
            <a:off x="2014589" y="5035489"/>
            <a:ext cx="1923767" cy="301301"/>
          </a:xfrm>
          <a:prstGeom prst="rect">
            <a:avLst/>
          </a:prstGeom>
          <a:noFill/>
        </p:spPr>
        <p:txBody>
          <a:bodyPr wrap="square" rtlCol="0">
            <a:spAutoFit/>
          </a:bodyPr>
          <a:lstStyle/>
          <a:p>
            <a:pPr marL="0" marR="0" lvl="0" indent="0" algn="ctr" defTabSz="1220204" eaLnBrk="1" fontAlgn="auto" latinLnBrk="0" hangingPunct="1">
              <a:lnSpc>
                <a:spcPts val="2000"/>
              </a:lnSpc>
              <a:spcBef>
                <a:spcPts val="0"/>
              </a:spcBef>
              <a:spcAft>
                <a:spcPts val="0"/>
              </a:spcAft>
              <a:buClrTx/>
              <a:buSzTx/>
              <a:buFontTx/>
              <a:buNone/>
              <a:tabLst/>
              <a:defRPr/>
            </a:pPr>
            <a:r>
              <a:rPr kumimoji="1" lang="ja-JP" altLang="en-US" sz="900" kern="0" noProof="0" dirty="0">
                <a:effectLst/>
                <a:latin typeface="BIZ UDPゴシック" panose="020B0400000000000000" pitchFamily="50" charset="-128"/>
                <a:ea typeface="BIZ UDPゴシック" panose="020B0400000000000000" pitchFamily="50" charset="-128"/>
              </a:rPr>
              <a:t>コンテスト等情報サイト </a:t>
            </a:r>
            <a:r>
              <a:rPr kumimoji="1" lang="en-US" altLang="ja-JP" sz="900" kern="0" dirty="0" err="1">
                <a:latin typeface="BIZ UDPゴシック" panose="020B0400000000000000" pitchFamily="50" charset="-128"/>
                <a:ea typeface="BIZ UDPゴシック" panose="020B0400000000000000" pitchFamily="50" charset="-128"/>
              </a:rPr>
              <a:t>Koubo</a:t>
            </a:r>
            <a:endParaRPr kumimoji="1" lang="en-US" altLang="ja-JP" sz="900" kern="0" noProof="0" dirty="0">
              <a:effectLst/>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759472F8-91C1-4E97-AF9C-F37FD4EA686A}"/>
              </a:ext>
            </a:extLst>
          </p:cNvPr>
          <p:cNvSpPr txBox="1"/>
          <p:nvPr/>
        </p:nvSpPr>
        <p:spPr>
          <a:xfrm>
            <a:off x="282672" y="5559344"/>
            <a:ext cx="3370884" cy="1124603"/>
          </a:xfrm>
          <a:prstGeom prst="rect">
            <a:avLst/>
          </a:prstGeom>
          <a:noFill/>
        </p:spPr>
        <p:txBody>
          <a:bodyPr wrap="square" rtlCol="0">
            <a:spAutoFit/>
          </a:bodyPr>
          <a:lstStyle/>
          <a:p>
            <a:pPr>
              <a:lnSpc>
                <a:spcPct val="120000"/>
              </a:lnSpc>
            </a:pPr>
            <a:r>
              <a:rPr kumimoji="1" lang="ja-JP" altLang="en-US" sz="1600" b="1" dirty="0">
                <a:solidFill>
                  <a:schemeClr val="accent1">
                    <a:lumMod val="75000"/>
                  </a:schemeClr>
                </a:solidFill>
                <a:latin typeface="BIZ UDPゴシック" panose="020B0400000000000000" pitchFamily="50" charset="-128"/>
                <a:ea typeface="BIZ UDPゴシック" panose="020B0400000000000000" pitchFamily="50" charset="-128"/>
              </a:rPr>
              <a:t>＜審査結果＞</a:t>
            </a:r>
            <a:endParaRPr kumimoji="1"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・応募件数 ：</a:t>
            </a:r>
            <a:r>
              <a:rPr kumimoji="1" lang="en-US" altLang="ja-JP" sz="1400" b="1" dirty="0">
                <a:solidFill>
                  <a:srgbClr val="FF0000"/>
                </a:solidFill>
                <a:latin typeface="BIZ UDPゴシック" panose="020B0400000000000000" pitchFamily="50" charset="-128"/>
                <a:ea typeface="BIZ UDPゴシック" panose="020B0400000000000000" pitchFamily="50" charset="-128"/>
              </a:rPr>
              <a:t>1,156</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件</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・総いいね数（累計）：</a:t>
            </a:r>
            <a:r>
              <a:rPr kumimoji="1" lang="en-US" altLang="ja-JP" sz="1400" b="1" dirty="0">
                <a:solidFill>
                  <a:srgbClr val="FF0000"/>
                </a:solidFill>
                <a:latin typeface="BIZ UDPゴシック" panose="020B0400000000000000" pitchFamily="50" charset="-128"/>
                <a:ea typeface="BIZ UDPゴシック" panose="020B0400000000000000" pitchFamily="50" charset="-128"/>
              </a:rPr>
              <a:t>26,457</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件</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　→いいね数上位</a:t>
            </a:r>
            <a:r>
              <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rPr>
              <a:t>20</a:t>
            </a: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名が入賞</a:t>
            </a:r>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47094531-6B72-4F57-A6C7-0D65D63A682D}"/>
              </a:ext>
            </a:extLst>
          </p:cNvPr>
          <p:cNvSpPr txBox="1"/>
          <p:nvPr/>
        </p:nvSpPr>
        <p:spPr>
          <a:xfrm>
            <a:off x="4051002" y="5559344"/>
            <a:ext cx="4324063" cy="1124603"/>
          </a:xfrm>
          <a:prstGeom prst="rect">
            <a:avLst/>
          </a:prstGeom>
          <a:noFill/>
        </p:spPr>
        <p:txBody>
          <a:bodyPr wrap="square" rtlCol="0">
            <a:spAutoFit/>
          </a:bodyPr>
          <a:lstStyle/>
          <a:p>
            <a:pPr>
              <a:lnSpc>
                <a:spcPct val="120000"/>
              </a:lnSpc>
            </a:pPr>
            <a:r>
              <a:rPr kumimoji="1" lang="ja-JP" altLang="en-US" sz="1600" b="1" dirty="0">
                <a:solidFill>
                  <a:schemeClr val="accent1">
                    <a:lumMod val="75000"/>
                  </a:schemeClr>
                </a:solidFill>
                <a:latin typeface="BIZ UDPゴシック" panose="020B0400000000000000" pitchFamily="50" charset="-128"/>
                <a:ea typeface="BIZ UDPゴシック" panose="020B0400000000000000" pitchFamily="50" charset="-128"/>
              </a:rPr>
              <a:t>＜成果＞</a:t>
            </a:r>
            <a:endParaRPr kumimoji="1"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・期間中のインスタグラムリーチ数：</a:t>
            </a:r>
            <a:r>
              <a:rPr kumimoji="1" lang="en-US" altLang="ja-JP" sz="1400" b="1" dirty="0">
                <a:solidFill>
                  <a:srgbClr val="FF0000"/>
                </a:solidFill>
                <a:latin typeface="BIZ UDPゴシック" panose="020B0400000000000000" pitchFamily="50" charset="-128"/>
                <a:ea typeface="BIZ UDPゴシック" panose="020B0400000000000000" pitchFamily="50" charset="-128"/>
              </a:rPr>
              <a:t>2.4</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万件　　</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r">
              <a:lnSpc>
                <a:spcPct val="1200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　　⇒前２か月間と比較して</a:t>
            </a:r>
            <a:r>
              <a:rPr kumimoji="1" lang="en-US" altLang="ja-JP" sz="1400" b="1" dirty="0">
                <a:solidFill>
                  <a:srgbClr val="FF0000"/>
                </a:solidFill>
                <a:latin typeface="BIZ UDPゴシック" panose="020B0400000000000000" pitchFamily="50" charset="-128"/>
                <a:ea typeface="BIZ UDPゴシック" panose="020B0400000000000000" pitchFamily="50" charset="-128"/>
              </a:rPr>
              <a:t>17.8</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％の増加</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・期間中の新規フォロワー数：</a:t>
            </a:r>
            <a:r>
              <a:rPr kumimoji="1" lang="en-US" altLang="ja-JP" sz="1400" b="1" dirty="0">
                <a:solidFill>
                  <a:srgbClr val="FF0000"/>
                </a:solidFill>
                <a:latin typeface="BIZ UDPゴシック" panose="020B0400000000000000" pitchFamily="50" charset="-128"/>
                <a:ea typeface="BIZ UDPゴシック" panose="020B0400000000000000" pitchFamily="50" charset="-128"/>
              </a:rPr>
              <a:t>565</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人</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73" name="四角形: 角を丸くする 72">
            <a:extLst>
              <a:ext uri="{FF2B5EF4-FFF2-40B4-BE49-F238E27FC236}">
                <a16:creationId xmlns:a16="http://schemas.microsoft.com/office/drawing/2014/main" id="{2379FC79-1762-47CB-BA33-51E920E2482F}"/>
              </a:ext>
            </a:extLst>
          </p:cNvPr>
          <p:cNvSpPr/>
          <p:nvPr/>
        </p:nvSpPr>
        <p:spPr>
          <a:xfrm>
            <a:off x="217515" y="5566764"/>
            <a:ext cx="3675691" cy="1147015"/>
          </a:xfrm>
          <a:prstGeom prst="roundRect">
            <a:avLst>
              <a:gd name="adj" fmla="val 86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四角形: 角を丸くする 73">
            <a:extLst>
              <a:ext uri="{FF2B5EF4-FFF2-40B4-BE49-F238E27FC236}">
                <a16:creationId xmlns:a16="http://schemas.microsoft.com/office/drawing/2014/main" id="{DC03D98D-9A4F-45AE-95F1-5FC5C0624DB9}"/>
              </a:ext>
            </a:extLst>
          </p:cNvPr>
          <p:cNvSpPr/>
          <p:nvPr/>
        </p:nvSpPr>
        <p:spPr>
          <a:xfrm>
            <a:off x="4031917" y="5566764"/>
            <a:ext cx="4785143" cy="1147015"/>
          </a:xfrm>
          <a:prstGeom prst="roundRect">
            <a:avLst>
              <a:gd name="adj" fmla="val 86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D55EBADB-39A5-4260-82EB-6C9326D4A248}"/>
              </a:ext>
            </a:extLst>
          </p:cNvPr>
          <p:cNvSpPr txBox="1"/>
          <p:nvPr/>
        </p:nvSpPr>
        <p:spPr>
          <a:xfrm>
            <a:off x="1239472" y="1799788"/>
            <a:ext cx="2621230" cy="246221"/>
          </a:xfrm>
          <a:prstGeom prst="rect">
            <a:avLst/>
          </a:prstGeom>
          <a:noFill/>
        </p:spPr>
        <p:txBody>
          <a:bodyPr wrap="none" rtlCol="0">
            <a:sp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映える大阪プロジェクトの一環として実施</a:t>
            </a:r>
            <a:endParaRPr kumimoji="1" lang="en-US" altLang="ja-JP"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0343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CB34D2BA-F16F-447C-B12F-29F5F9CA3283}"/>
              </a:ext>
            </a:extLst>
          </p:cNvPr>
          <p:cNvSpPr txBox="1"/>
          <p:nvPr/>
        </p:nvSpPr>
        <p:spPr>
          <a:xfrm>
            <a:off x="128883" y="553606"/>
            <a:ext cx="1923460" cy="338554"/>
          </a:xfrm>
          <a:prstGeom prst="rect">
            <a:avLst/>
          </a:prstGeom>
          <a:noFill/>
        </p:spPr>
        <p:txBody>
          <a:bodyPr wrap="square" rtlCol="0">
            <a:spAutoFit/>
          </a:bodyPr>
          <a:lstStyle/>
          <a:p>
            <a:r>
              <a:rPr kumimoji="1" lang="ja-JP" altLang="en-US" sz="1600" b="1" dirty="0">
                <a:solidFill>
                  <a:schemeClr val="accent1">
                    <a:lumMod val="75000"/>
                  </a:schemeClr>
                </a:solidFill>
                <a:latin typeface="BIZ UDPゴシック" panose="020B0400000000000000" pitchFamily="50" charset="-128"/>
                <a:ea typeface="BIZ UDPゴシック" panose="020B0400000000000000" pitchFamily="50" charset="-128"/>
              </a:rPr>
              <a:t>＜入賞作品＞</a:t>
            </a:r>
            <a:endParaRPr kumimoji="1"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DA132E61-C89A-4DF5-B7B7-4AC6C5BDDA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999" y="1239595"/>
            <a:ext cx="2896894" cy="3619982"/>
          </a:xfrm>
          <a:prstGeom prst="rect">
            <a:avLst/>
          </a:prstGeom>
          <a:effectLst>
            <a:outerShdw blurRad="50800" dist="38100" dir="2700000" algn="tl" rotWithShape="0">
              <a:prstClr val="black">
                <a:alpha val="40000"/>
              </a:prstClr>
            </a:outerShdw>
          </a:effectLst>
        </p:spPr>
      </p:pic>
      <p:sp>
        <p:nvSpPr>
          <p:cNvPr id="34" name="テキスト ボックス 33">
            <a:extLst>
              <a:ext uri="{FF2B5EF4-FFF2-40B4-BE49-F238E27FC236}">
                <a16:creationId xmlns:a16="http://schemas.microsoft.com/office/drawing/2014/main" id="{E7213828-DC0F-40EE-952C-599A45937294}"/>
              </a:ext>
            </a:extLst>
          </p:cNvPr>
          <p:cNvSpPr txBox="1"/>
          <p:nvPr/>
        </p:nvSpPr>
        <p:spPr>
          <a:xfrm>
            <a:off x="762474" y="846351"/>
            <a:ext cx="2307945" cy="338554"/>
          </a:xfrm>
          <a:prstGeom prst="rect">
            <a:avLst/>
          </a:prstGeom>
          <a:noFill/>
        </p:spPr>
        <p:txBody>
          <a:bodyPr wrap="square" rtlCol="0">
            <a:spAutoFit/>
          </a:bodyPr>
          <a:lstStyle/>
          <a:p>
            <a:r>
              <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rPr>
              <a:t>映える大阪大賞（１位）</a:t>
            </a:r>
            <a:endParaRPr kumimoji="1" lang="en-US" altLang="ja-JP"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35" name="図 34">
            <a:extLst>
              <a:ext uri="{FF2B5EF4-FFF2-40B4-BE49-F238E27FC236}">
                <a16:creationId xmlns:a16="http://schemas.microsoft.com/office/drawing/2014/main" id="{F001BC78-EB5F-4877-A01D-D39DC02E29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9713" y="1202532"/>
            <a:ext cx="1312970" cy="1749143"/>
          </a:xfrm>
          <a:prstGeom prst="rect">
            <a:avLst/>
          </a:prstGeom>
          <a:effectLst>
            <a:outerShdw blurRad="50800" dist="38100" dir="2700000" algn="tl" rotWithShape="0">
              <a:prstClr val="black">
                <a:alpha val="40000"/>
              </a:prstClr>
            </a:outerShdw>
          </a:effectLst>
        </p:spPr>
      </p:pic>
      <p:pic>
        <p:nvPicPr>
          <p:cNvPr id="36" name="図 35">
            <a:extLst>
              <a:ext uri="{FF2B5EF4-FFF2-40B4-BE49-F238E27FC236}">
                <a16:creationId xmlns:a16="http://schemas.microsoft.com/office/drawing/2014/main" id="{48C0586E-96AA-44C9-8B4E-EC6EB59261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7192" y="1239595"/>
            <a:ext cx="1166309" cy="1749466"/>
          </a:xfrm>
          <a:prstGeom prst="rect">
            <a:avLst/>
          </a:prstGeom>
          <a:effectLst>
            <a:outerShdw blurRad="50800" dist="38100" dir="2700000" algn="tl" rotWithShape="0">
              <a:prstClr val="black">
                <a:alpha val="40000"/>
              </a:prstClr>
            </a:outerShdw>
          </a:effectLst>
        </p:spPr>
      </p:pic>
      <p:sp>
        <p:nvSpPr>
          <p:cNvPr id="37" name="テキスト ボックス 36">
            <a:extLst>
              <a:ext uri="{FF2B5EF4-FFF2-40B4-BE49-F238E27FC236}">
                <a16:creationId xmlns:a16="http://schemas.microsoft.com/office/drawing/2014/main" id="{EE02A1AC-C948-4962-8A82-050D0561491B}"/>
              </a:ext>
            </a:extLst>
          </p:cNvPr>
          <p:cNvSpPr txBox="1"/>
          <p:nvPr/>
        </p:nvSpPr>
        <p:spPr>
          <a:xfrm>
            <a:off x="4887934" y="814758"/>
            <a:ext cx="2892972" cy="338554"/>
          </a:xfrm>
          <a:prstGeom prst="rect">
            <a:avLst/>
          </a:prstGeom>
          <a:noFill/>
        </p:spPr>
        <p:txBody>
          <a:bodyPr wrap="square" rtlCol="0">
            <a:spAutoFit/>
          </a:bodyPr>
          <a:lstStyle/>
          <a:p>
            <a:r>
              <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rPr>
              <a:t>映える大阪特別賞（２～６位）</a:t>
            </a:r>
            <a:endParaRPr kumimoji="1" lang="en-US" altLang="ja-JP"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9E3287A8-21CE-4700-AC37-282E4EA772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7192" y="3345472"/>
            <a:ext cx="1166309" cy="1457887"/>
          </a:xfrm>
          <a:prstGeom prst="rect">
            <a:avLst/>
          </a:prstGeom>
          <a:effectLst>
            <a:outerShdw blurRad="50800" dist="38100" dir="2700000" algn="tl" rotWithShape="0">
              <a:prstClr val="black">
                <a:alpha val="40000"/>
              </a:prstClr>
            </a:outerShdw>
          </a:effectLst>
        </p:spPr>
      </p:pic>
      <p:pic>
        <p:nvPicPr>
          <p:cNvPr id="41" name="図 40">
            <a:extLst>
              <a:ext uri="{FF2B5EF4-FFF2-40B4-BE49-F238E27FC236}">
                <a16:creationId xmlns:a16="http://schemas.microsoft.com/office/drawing/2014/main" id="{E0F2333A-2B96-4B82-A298-B257E011CF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252784" y="1664006"/>
            <a:ext cx="2103260" cy="2804346"/>
          </a:xfrm>
          <a:prstGeom prst="rect">
            <a:avLst/>
          </a:prstGeom>
          <a:effectLst>
            <a:outerShdw blurRad="50800" dist="38100" dir="2700000" algn="tl" rotWithShape="0">
              <a:prstClr val="black">
                <a:alpha val="40000"/>
              </a:prstClr>
            </a:outerShdw>
          </a:effectLst>
        </p:spPr>
      </p:pic>
      <p:pic>
        <p:nvPicPr>
          <p:cNvPr id="47" name="図 46">
            <a:extLst>
              <a:ext uri="{FF2B5EF4-FFF2-40B4-BE49-F238E27FC236}">
                <a16:creationId xmlns:a16="http://schemas.microsoft.com/office/drawing/2014/main" id="{D106ED9B-9768-4B5D-A248-4F3F06A18C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57464" y="3841737"/>
            <a:ext cx="1493025" cy="995350"/>
          </a:xfrm>
          <a:prstGeom prst="rect">
            <a:avLst/>
          </a:prstGeom>
          <a:effectLst>
            <a:outerShdw blurRad="50800" dist="38100" dir="2700000" algn="tl" rotWithShape="0">
              <a:prstClr val="black">
                <a:alpha val="40000"/>
              </a:prstClr>
            </a:outerShdw>
          </a:effectLst>
        </p:spPr>
      </p:pic>
      <p:sp>
        <p:nvSpPr>
          <p:cNvPr id="49" name="テキスト ボックス 48">
            <a:extLst>
              <a:ext uri="{FF2B5EF4-FFF2-40B4-BE49-F238E27FC236}">
                <a16:creationId xmlns:a16="http://schemas.microsoft.com/office/drawing/2014/main" id="{DEA4B5EE-9953-4C32-A9FC-E823E414E8AB}"/>
              </a:ext>
            </a:extLst>
          </p:cNvPr>
          <p:cNvSpPr txBox="1"/>
          <p:nvPr/>
        </p:nvSpPr>
        <p:spPr>
          <a:xfrm>
            <a:off x="323831" y="4908797"/>
            <a:ext cx="7235921" cy="338554"/>
          </a:xfrm>
          <a:prstGeom prst="rect">
            <a:avLst/>
          </a:prstGeom>
          <a:noFill/>
        </p:spPr>
        <p:txBody>
          <a:bodyPr wrap="square" rtlCol="0">
            <a:spAutoFit/>
          </a:bodyPr>
          <a:lstStyle/>
          <a:p>
            <a:r>
              <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rPr>
              <a:t>その他、映える大阪奨励賞・映える大阪景観賞として</a:t>
            </a:r>
            <a:r>
              <a:rPr kumimoji="1" lang="en-US" altLang="ja-JP" sz="1600" dirty="0">
                <a:solidFill>
                  <a:schemeClr val="tx1">
                    <a:lumMod val="85000"/>
                    <a:lumOff val="15000"/>
                  </a:schemeClr>
                </a:solidFill>
                <a:latin typeface="BIZ UDPゴシック" panose="020B0400000000000000" pitchFamily="50" charset="-128"/>
                <a:ea typeface="BIZ UDPゴシック" panose="020B0400000000000000" pitchFamily="50" charset="-128"/>
              </a:rPr>
              <a:t>14</a:t>
            </a:r>
            <a:r>
              <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rPr>
              <a:t>作品が入賞</a:t>
            </a:r>
            <a:endParaRPr kumimoji="1" lang="en-US" altLang="ja-JP"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50" name="図 49">
            <a:extLst>
              <a:ext uri="{FF2B5EF4-FFF2-40B4-BE49-F238E27FC236}">
                <a16:creationId xmlns:a16="http://schemas.microsoft.com/office/drawing/2014/main" id="{0B116AA6-4250-459E-A685-5AF76CF06BD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982564">
            <a:off x="1526319" y="5333336"/>
            <a:ext cx="1260484" cy="1261925"/>
          </a:xfrm>
          <a:prstGeom prst="rect">
            <a:avLst/>
          </a:prstGeom>
          <a:effectLst>
            <a:outerShdw blurRad="50800" dist="38100" dir="2700000" algn="tl" rotWithShape="0">
              <a:prstClr val="black">
                <a:alpha val="40000"/>
              </a:prstClr>
            </a:outerShdw>
          </a:effectLst>
        </p:spPr>
      </p:pic>
      <p:pic>
        <p:nvPicPr>
          <p:cNvPr id="51" name="図 50">
            <a:extLst>
              <a:ext uri="{FF2B5EF4-FFF2-40B4-BE49-F238E27FC236}">
                <a16:creationId xmlns:a16="http://schemas.microsoft.com/office/drawing/2014/main" id="{7B7AB6AC-1078-40D5-A9B0-77FAEDE49B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81604">
            <a:off x="3145367" y="5329045"/>
            <a:ext cx="1045209" cy="1314105"/>
          </a:xfrm>
          <a:prstGeom prst="rect">
            <a:avLst/>
          </a:prstGeom>
          <a:effectLst>
            <a:outerShdw blurRad="50800" dist="38100" dir="2700000" algn="tl" rotWithShape="0">
              <a:prstClr val="black">
                <a:alpha val="40000"/>
              </a:prstClr>
            </a:outerShdw>
          </a:effectLst>
        </p:spPr>
      </p:pic>
      <p:pic>
        <p:nvPicPr>
          <p:cNvPr id="54" name="図 53">
            <a:extLst>
              <a:ext uri="{FF2B5EF4-FFF2-40B4-BE49-F238E27FC236}">
                <a16:creationId xmlns:a16="http://schemas.microsoft.com/office/drawing/2014/main" id="{2CF92909-0C59-4453-A5DD-4FF0E9931D1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1379732">
            <a:off x="4479921" y="5397365"/>
            <a:ext cx="1639472" cy="1094464"/>
          </a:xfrm>
          <a:prstGeom prst="rect">
            <a:avLst/>
          </a:prstGeom>
          <a:effectLst>
            <a:outerShdw blurRad="50800" dist="38100" dir="2700000" algn="tl" rotWithShape="0">
              <a:prstClr val="black">
                <a:alpha val="40000"/>
              </a:prstClr>
            </a:outerShdw>
          </a:effectLst>
        </p:spPr>
      </p:pic>
      <p:pic>
        <p:nvPicPr>
          <p:cNvPr id="55" name="図 54">
            <a:extLst>
              <a:ext uri="{FF2B5EF4-FFF2-40B4-BE49-F238E27FC236}">
                <a16:creationId xmlns:a16="http://schemas.microsoft.com/office/drawing/2014/main" id="{2774230F-EAD2-4451-B50F-551942FE3A6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948279">
            <a:off x="6413090" y="5311002"/>
            <a:ext cx="1100636" cy="1375795"/>
          </a:xfrm>
          <a:prstGeom prst="rect">
            <a:avLst/>
          </a:prstGeom>
          <a:effectLst>
            <a:outerShdw blurRad="50800" dist="38100" dir="2700000" algn="tl" rotWithShape="0">
              <a:prstClr val="black">
                <a:alpha val="40000"/>
              </a:prstClr>
            </a:outerShdw>
          </a:effectLst>
        </p:spPr>
      </p:pic>
      <p:sp>
        <p:nvSpPr>
          <p:cNvPr id="56" name="二等辺三角形 55">
            <a:extLst>
              <a:ext uri="{FF2B5EF4-FFF2-40B4-BE49-F238E27FC236}">
                <a16:creationId xmlns:a16="http://schemas.microsoft.com/office/drawing/2014/main" id="{943249CC-5CDE-47F7-925B-2CDA393AD38F}"/>
              </a:ext>
            </a:extLst>
          </p:cNvPr>
          <p:cNvSpPr/>
          <p:nvPr/>
        </p:nvSpPr>
        <p:spPr>
          <a:xfrm rot="7286394">
            <a:off x="1052695" y="5902944"/>
            <a:ext cx="45719" cy="33345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a:extLst>
              <a:ext uri="{FF2B5EF4-FFF2-40B4-BE49-F238E27FC236}">
                <a16:creationId xmlns:a16="http://schemas.microsoft.com/office/drawing/2014/main" id="{E4FDEAFB-D9D9-400B-B927-982EA27D27DA}"/>
              </a:ext>
            </a:extLst>
          </p:cNvPr>
          <p:cNvSpPr/>
          <p:nvPr/>
        </p:nvSpPr>
        <p:spPr>
          <a:xfrm rot="9127718">
            <a:off x="1142669" y="5735230"/>
            <a:ext cx="86949" cy="33345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a:extLst>
              <a:ext uri="{FF2B5EF4-FFF2-40B4-BE49-F238E27FC236}">
                <a16:creationId xmlns:a16="http://schemas.microsoft.com/office/drawing/2014/main" id="{36B780F7-C8CC-41D8-8927-A227C425D407}"/>
              </a:ext>
            </a:extLst>
          </p:cNvPr>
          <p:cNvSpPr/>
          <p:nvPr/>
        </p:nvSpPr>
        <p:spPr>
          <a:xfrm rot="13975764">
            <a:off x="7906073" y="5813018"/>
            <a:ext cx="86949" cy="333458"/>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a:extLst>
              <a:ext uri="{FF2B5EF4-FFF2-40B4-BE49-F238E27FC236}">
                <a16:creationId xmlns:a16="http://schemas.microsoft.com/office/drawing/2014/main" id="{206EC527-991B-4560-9C5D-725AA46F27AB}"/>
              </a:ext>
            </a:extLst>
          </p:cNvPr>
          <p:cNvSpPr/>
          <p:nvPr/>
        </p:nvSpPr>
        <p:spPr>
          <a:xfrm rot="12677611">
            <a:off x="7834881" y="5677824"/>
            <a:ext cx="45719" cy="33345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a:extLst>
              <a:ext uri="{FF2B5EF4-FFF2-40B4-BE49-F238E27FC236}">
                <a16:creationId xmlns:a16="http://schemas.microsoft.com/office/drawing/2014/main" id="{F75FCAC4-EA9F-46E6-BAD2-66F1B5607ECB}"/>
              </a:ext>
            </a:extLst>
          </p:cNvPr>
          <p:cNvSpPr/>
          <p:nvPr/>
        </p:nvSpPr>
        <p:spPr>
          <a:xfrm rot="16489182">
            <a:off x="8013057" y="6023752"/>
            <a:ext cx="45719" cy="33345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4">
            <a:extLst>
              <a:ext uri="{FF2B5EF4-FFF2-40B4-BE49-F238E27FC236}">
                <a16:creationId xmlns:a16="http://schemas.microsoft.com/office/drawing/2014/main" id="{9981FC2F-E8A5-4E72-A1F0-839ED641515B}"/>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14</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AAD40B3D-4D40-481F-8393-5E28B68A0DC6}"/>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dirty="0">
                <a:solidFill>
                  <a:prstClr val="white"/>
                </a:solidFill>
                <a:latin typeface="BIZ UDPゴシック" panose="020B0400000000000000" pitchFamily="50" charset="-128"/>
                <a:ea typeface="BIZ UDPゴシック" panose="020B0400000000000000" pitchFamily="50" charset="-128"/>
              </a:rPr>
              <a:t>ビュースポットおおさか</a:t>
            </a: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フォトコンテスト</a:t>
            </a:r>
          </a:p>
        </p:txBody>
      </p:sp>
    </p:spTree>
    <p:extLst>
      <p:ext uri="{BB962C8B-B14F-4D97-AF65-F5344CB8AC3E}">
        <p14:creationId xmlns:p14="http://schemas.microsoft.com/office/powerpoint/2010/main" val="396326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6">
            <a:extLst>
              <a:ext uri="{FF2B5EF4-FFF2-40B4-BE49-F238E27FC236}">
                <a16:creationId xmlns:a16="http://schemas.microsoft.com/office/drawing/2014/main" id="{F2168A0F-140D-42E2-9162-7BF171AE7AE5}"/>
              </a:ext>
            </a:extLst>
          </p:cNvPr>
          <p:cNvGraphicFramePr>
            <a:graphicFrameLocks noGrp="1"/>
          </p:cNvGraphicFramePr>
          <p:nvPr>
            <p:extLst>
              <p:ext uri="{D42A27DB-BD31-4B8C-83A1-F6EECF244321}">
                <p14:modId xmlns:p14="http://schemas.microsoft.com/office/powerpoint/2010/main" val="2545059651"/>
              </p:ext>
            </p:extLst>
          </p:nvPr>
        </p:nvGraphicFramePr>
        <p:xfrm>
          <a:off x="106246" y="3432210"/>
          <a:ext cx="2085198" cy="2285997"/>
        </p:xfrm>
        <a:graphic>
          <a:graphicData uri="http://schemas.openxmlformats.org/drawingml/2006/table">
            <a:tbl>
              <a:tblPr firstRow="1" bandRow="1">
                <a:tableStyleId>{5C22544A-7EE6-4342-B048-85BDC9FD1C3A}</a:tableStyleId>
              </a:tblPr>
              <a:tblGrid>
                <a:gridCol w="2085198">
                  <a:extLst>
                    <a:ext uri="{9D8B030D-6E8A-4147-A177-3AD203B41FA5}">
                      <a16:colId xmlns:a16="http://schemas.microsoft.com/office/drawing/2014/main" val="2606676138"/>
                    </a:ext>
                  </a:extLst>
                </a:gridCol>
              </a:tblGrid>
              <a:tr h="326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BIZ UDPゴシック" panose="020B0400000000000000" pitchFamily="50" charset="-128"/>
                          <a:ea typeface="BIZ UDPゴシック" panose="020B0400000000000000" pitchFamily="50" charset="-128"/>
                        </a:rPr>
                        <a:t>１．大阪市（天王寺区・阿倍野区）エリア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97308305"/>
                  </a:ext>
                </a:extLst>
              </a:tr>
              <a:tr h="326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2</a:t>
                      </a:r>
                      <a:r>
                        <a:rPr kumimoji="1" lang="ja-JP" altLang="en-US" sz="900" b="1" dirty="0">
                          <a:solidFill>
                            <a:schemeClr val="tx1"/>
                          </a:solidFill>
                          <a:latin typeface="BIZ UDPゴシック" panose="020B0400000000000000" pitchFamily="50" charset="-128"/>
                          <a:ea typeface="BIZ UDPゴシック" panose="020B0400000000000000" pitchFamily="50" charset="-128"/>
                        </a:rPr>
                        <a:t>．大阪市（天満橋・梅田周辺）エリア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41004904"/>
                  </a:ext>
                </a:extLst>
              </a:tr>
              <a:tr h="326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3</a:t>
                      </a:r>
                      <a:r>
                        <a:rPr kumimoji="1" lang="ja-JP" altLang="en-US" sz="900" b="1" dirty="0">
                          <a:solidFill>
                            <a:schemeClr val="tx1"/>
                          </a:solidFill>
                          <a:latin typeface="BIZ UDPゴシック" panose="020B0400000000000000" pitchFamily="50" charset="-128"/>
                          <a:ea typeface="BIZ UDPゴシック" panose="020B0400000000000000" pitchFamily="50" charset="-128"/>
                        </a:rPr>
                        <a:t>．北大阪エリア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95694484"/>
                  </a:ext>
                </a:extLst>
              </a:tr>
              <a:tr h="326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4</a:t>
                      </a:r>
                      <a:r>
                        <a:rPr kumimoji="1" lang="ja-JP" altLang="en-US" sz="900" b="1" dirty="0">
                          <a:solidFill>
                            <a:schemeClr val="tx1"/>
                          </a:solidFill>
                          <a:latin typeface="BIZ UDPゴシック" panose="020B0400000000000000" pitchFamily="50" charset="-128"/>
                          <a:ea typeface="BIZ UDPゴシック" panose="020B0400000000000000" pitchFamily="50" charset="-128"/>
                        </a:rPr>
                        <a:t>．北河内エリア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714668"/>
                  </a:ext>
                </a:extLst>
              </a:tr>
              <a:tr h="326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5</a:t>
                      </a:r>
                      <a:r>
                        <a:rPr kumimoji="1" lang="ja-JP" altLang="en-US" sz="900" b="1" dirty="0">
                          <a:solidFill>
                            <a:schemeClr val="tx1"/>
                          </a:solidFill>
                          <a:latin typeface="BIZ UDPゴシック" panose="020B0400000000000000" pitchFamily="50" charset="-128"/>
                          <a:ea typeface="BIZ UDPゴシック" panose="020B0400000000000000" pitchFamily="50" charset="-128"/>
                        </a:rPr>
                        <a:t>．堺市エリア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0031312"/>
                  </a:ext>
                </a:extLst>
              </a:tr>
              <a:tr h="326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6.</a:t>
                      </a:r>
                      <a:r>
                        <a:rPr kumimoji="1" lang="ja-JP" altLang="en-US" sz="900" b="1" dirty="0">
                          <a:solidFill>
                            <a:schemeClr val="tx1"/>
                          </a:solidFill>
                          <a:latin typeface="BIZ UDPゴシック" panose="020B0400000000000000" pitchFamily="50" charset="-128"/>
                          <a:ea typeface="BIZ UDPゴシック" panose="020B0400000000000000" pitchFamily="50" charset="-128"/>
                        </a:rPr>
                        <a:t>泉州エリア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71100119"/>
                  </a:ext>
                </a:extLst>
              </a:tr>
              <a:tr h="326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7</a:t>
                      </a:r>
                      <a:r>
                        <a:rPr kumimoji="1" lang="ja-JP" altLang="en-US" sz="900" b="1" dirty="0">
                          <a:solidFill>
                            <a:schemeClr val="tx1"/>
                          </a:solidFill>
                          <a:latin typeface="BIZ UDPゴシック" panose="020B0400000000000000" pitchFamily="50" charset="-128"/>
                          <a:ea typeface="BIZ UDPゴシック" panose="020B0400000000000000" pitchFamily="50" charset="-128"/>
                        </a:rPr>
                        <a:t>．中・南河内エリア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4046225"/>
                  </a:ext>
                </a:extLst>
              </a:tr>
            </a:tbl>
          </a:graphicData>
        </a:graphic>
      </p:graphicFrame>
      <p:sp>
        <p:nvSpPr>
          <p:cNvPr id="44" name="テキスト ボックス 43">
            <a:extLst>
              <a:ext uri="{FF2B5EF4-FFF2-40B4-BE49-F238E27FC236}">
                <a16:creationId xmlns:a16="http://schemas.microsoft.com/office/drawing/2014/main" id="{948C699F-EAA4-4402-8683-023070C07C89}"/>
              </a:ext>
            </a:extLst>
          </p:cNvPr>
          <p:cNvSpPr txBox="1"/>
          <p:nvPr/>
        </p:nvSpPr>
        <p:spPr>
          <a:xfrm>
            <a:off x="272447" y="3183410"/>
            <a:ext cx="1752797" cy="233590"/>
          </a:xfrm>
          <a:prstGeom prst="rect">
            <a:avLst/>
          </a:prstGeom>
          <a:noFill/>
        </p:spPr>
        <p:txBody>
          <a:bodyPr wrap="square" rtlCol="0">
            <a:spAutoFit/>
          </a:bodyPr>
          <a:lstStyle/>
          <a:p>
            <a:pPr algn="dist">
              <a:lnSpc>
                <a:spcPct val="120000"/>
              </a:lnSpc>
            </a:pPr>
            <a:r>
              <a:rPr kumimoji="1" lang="ja-JP" altLang="en-US" sz="9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歩いて巡る景観ウォークラリー</a:t>
            </a:r>
            <a:endParaRPr kumimoji="1" lang="en-US" altLang="ja-JP" sz="9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C7C33D8D-BF65-406C-8AF9-70B7168C345A}"/>
              </a:ext>
            </a:extLst>
          </p:cNvPr>
          <p:cNvGrpSpPr/>
          <p:nvPr/>
        </p:nvGrpSpPr>
        <p:grpSpPr>
          <a:xfrm>
            <a:off x="4769614" y="1685424"/>
            <a:ext cx="2422582" cy="3461504"/>
            <a:chOff x="4753165" y="2095956"/>
            <a:chExt cx="2982857" cy="4262053"/>
          </a:xfrm>
        </p:grpSpPr>
        <p:grpSp>
          <p:nvGrpSpPr>
            <p:cNvPr id="49" name="グループ化 48">
              <a:extLst>
                <a:ext uri="{FF2B5EF4-FFF2-40B4-BE49-F238E27FC236}">
                  <a16:creationId xmlns:a16="http://schemas.microsoft.com/office/drawing/2014/main" id="{670945CF-2136-4338-A8A4-1BA42F8816CB}"/>
                </a:ext>
              </a:extLst>
            </p:cNvPr>
            <p:cNvGrpSpPr/>
            <p:nvPr/>
          </p:nvGrpSpPr>
          <p:grpSpPr>
            <a:xfrm>
              <a:off x="4753165" y="2095956"/>
              <a:ext cx="2982857" cy="4262053"/>
              <a:chOff x="3023701" y="1607233"/>
              <a:chExt cx="2982857" cy="4262053"/>
            </a:xfrm>
          </p:grpSpPr>
          <p:grpSp>
            <p:nvGrpSpPr>
              <p:cNvPr id="50" name="グループ化 49">
                <a:extLst>
                  <a:ext uri="{FF2B5EF4-FFF2-40B4-BE49-F238E27FC236}">
                    <a16:creationId xmlns:a16="http://schemas.microsoft.com/office/drawing/2014/main" id="{D0895121-7F21-4D36-813F-C6FA78C522B3}"/>
                  </a:ext>
                </a:extLst>
              </p:cNvPr>
              <p:cNvGrpSpPr/>
              <p:nvPr/>
            </p:nvGrpSpPr>
            <p:grpSpPr>
              <a:xfrm>
                <a:off x="3023701" y="1607233"/>
                <a:ext cx="2982857" cy="4262053"/>
                <a:chOff x="157164" y="163513"/>
                <a:chExt cx="5722935" cy="8177210"/>
              </a:xfrm>
              <a:solidFill>
                <a:schemeClr val="accent3">
                  <a:lumMod val="40000"/>
                  <a:lumOff val="60000"/>
                </a:schemeClr>
              </a:solidFill>
            </p:grpSpPr>
            <p:sp>
              <p:nvSpPr>
                <p:cNvPr id="105" name="フリーフォーム 168">
                  <a:extLst>
                    <a:ext uri="{FF2B5EF4-FFF2-40B4-BE49-F238E27FC236}">
                      <a16:creationId xmlns:a16="http://schemas.microsoft.com/office/drawing/2014/main" id="{AC5A4620-AE1E-4F84-843F-238485B17510}"/>
                    </a:ext>
                  </a:extLst>
                </p:cNvPr>
                <p:cNvSpPr>
                  <a:spLocks/>
                </p:cNvSpPr>
                <p:nvPr/>
              </p:nvSpPr>
              <p:spPr bwMode="auto">
                <a:xfrm>
                  <a:off x="2851148" y="3125788"/>
                  <a:ext cx="1744662" cy="1927225"/>
                </a:xfrm>
                <a:custGeom>
                  <a:avLst/>
                  <a:gdLst>
                    <a:gd name="connsiteX0" fmla="*/ 0 w 1744662"/>
                    <a:gd name="connsiteY0" fmla="*/ 1557655 h 1927225"/>
                    <a:gd name="connsiteX1" fmla="*/ 5514 w 1744662"/>
                    <a:gd name="connsiteY1" fmla="*/ 1572393 h 1927225"/>
                    <a:gd name="connsiteX2" fmla="*/ 0 w 1744662"/>
                    <a:gd name="connsiteY2" fmla="*/ 1575435 h 1927225"/>
                    <a:gd name="connsiteX3" fmla="*/ 36823 w 1744662"/>
                    <a:gd name="connsiteY3" fmla="*/ 1555115 h 1927225"/>
                    <a:gd name="connsiteX4" fmla="*/ 36823 w 1744662"/>
                    <a:gd name="connsiteY4" fmla="*/ 1583690 h 1927225"/>
                    <a:gd name="connsiteX5" fmla="*/ 171419 w 1744662"/>
                    <a:gd name="connsiteY5" fmla="*/ 1581150 h 1927225"/>
                    <a:gd name="connsiteX6" fmla="*/ 183482 w 1744662"/>
                    <a:gd name="connsiteY6" fmla="*/ 1647190 h 1927225"/>
                    <a:gd name="connsiteX7" fmla="*/ 171419 w 1744662"/>
                    <a:gd name="connsiteY7" fmla="*/ 1678940 h 1927225"/>
                    <a:gd name="connsiteX8" fmla="*/ 154277 w 1744662"/>
                    <a:gd name="connsiteY8" fmla="*/ 1661795 h 1927225"/>
                    <a:gd name="connsiteX9" fmla="*/ 36823 w 1744662"/>
                    <a:gd name="connsiteY9" fmla="*/ 1656080 h 1927225"/>
                    <a:gd name="connsiteX10" fmla="*/ 5514 w 1744662"/>
                    <a:gd name="connsiteY10" fmla="*/ 1572393 h 1927225"/>
                    <a:gd name="connsiteX11" fmla="*/ 304745 w 1744662"/>
                    <a:gd name="connsiteY11" fmla="*/ 1323975 h 1927225"/>
                    <a:gd name="connsiteX12" fmla="*/ 342838 w 1744662"/>
                    <a:gd name="connsiteY12" fmla="*/ 1344295 h 1927225"/>
                    <a:gd name="connsiteX13" fmla="*/ 375217 w 1744662"/>
                    <a:gd name="connsiteY13" fmla="*/ 1419225 h 1927225"/>
                    <a:gd name="connsiteX14" fmla="*/ 375217 w 1744662"/>
                    <a:gd name="connsiteY14" fmla="*/ 1482725 h 1927225"/>
                    <a:gd name="connsiteX15" fmla="*/ 281254 w 1744662"/>
                    <a:gd name="connsiteY15" fmla="*/ 1523365 h 1927225"/>
                    <a:gd name="connsiteX16" fmla="*/ 198719 w 1744662"/>
                    <a:gd name="connsiteY16" fmla="*/ 1537970 h 1927225"/>
                    <a:gd name="connsiteX17" fmla="*/ 171419 w 1744662"/>
                    <a:gd name="connsiteY17" fmla="*/ 1497330 h 1927225"/>
                    <a:gd name="connsiteX18" fmla="*/ 100947 w 1744662"/>
                    <a:gd name="connsiteY18" fmla="*/ 1506220 h 1927225"/>
                    <a:gd name="connsiteX19" fmla="*/ 74282 w 1744662"/>
                    <a:gd name="connsiteY19" fmla="*/ 1451610 h 1927225"/>
                    <a:gd name="connsiteX20" fmla="*/ 154277 w 1744662"/>
                    <a:gd name="connsiteY20" fmla="*/ 1405255 h 1927225"/>
                    <a:gd name="connsiteX21" fmla="*/ 132056 w 1744662"/>
                    <a:gd name="connsiteY21" fmla="*/ 1384935 h 1927225"/>
                    <a:gd name="connsiteX22" fmla="*/ 36823 w 1744662"/>
                    <a:gd name="connsiteY22" fmla="*/ 1451610 h 1927225"/>
                    <a:gd name="connsiteX23" fmla="*/ 2539 w 1744662"/>
                    <a:gd name="connsiteY23" fmla="*/ 1451610 h 1927225"/>
                    <a:gd name="connsiteX24" fmla="*/ 0 w 1744662"/>
                    <a:gd name="connsiteY24" fmla="*/ 1379220 h 1927225"/>
                    <a:gd name="connsiteX25" fmla="*/ 236177 w 1744662"/>
                    <a:gd name="connsiteY25" fmla="*/ 1347470 h 1927225"/>
                    <a:gd name="connsiteX26" fmla="*/ 256494 w 1744662"/>
                    <a:gd name="connsiteY26" fmla="*/ 1327150 h 1927225"/>
                    <a:gd name="connsiteX27" fmla="*/ 1061526 w 1744662"/>
                    <a:gd name="connsiteY27" fmla="*/ 201930 h 1927225"/>
                    <a:gd name="connsiteX28" fmla="*/ 1048596 w 1744662"/>
                    <a:gd name="connsiteY28" fmla="*/ 209543 h 1927225"/>
                    <a:gd name="connsiteX29" fmla="*/ 1032322 w 1744662"/>
                    <a:gd name="connsiteY29" fmla="*/ 207645 h 1927225"/>
                    <a:gd name="connsiteX30" fmla="*/ 1320559 w 1744662"/>
                    <a:gd name="connsiteY30" fmla="*/ 0 h 1927225"/>
                    <a:gd name="connsiteX31" fmla="*/ 1329448 w 1744662"/>
                    <a:gd name="connsiteY31" fmla="*/ 92710 h 1927225"/>
                    <a:gd name="connsiteX32" fmla="*/ 1348494 w 1744662"/>
                    <a:gd name="connsiteY32" fmla="*/ 132715 h 1927225"/>
                    <a:gd name="connsiteX33" fmla="*/ 1365636 w 1744662"/>
                    <a:gd name="connsiteY33" fmla="*/ 135890 h 1927225"/>
                    <a:gd name="connsiteX34" fmla="*/ 1384683 w 1744662"/>
                    <a:gd name="connsiteY34" fmla="*/ 169545 h 1927225"/>
                    <a:gd name="connsiteX35" fmla="*/ 1365636 w 1744662"/>
                    <a:gd name="connsiteY35" fmla="*/ 245110 h 1927225"/>
                    <a:gd name="connsiteX36" fmla="*/ 1417062 w 1744662"/>
                    <a:gd name="connsiteY36" fmla="*/ 306070 h 1927225"/>
                    <a:gd name="connsiteX37" fmla="*/ 1384683 w 1744662"/>
                    <a:gd name="connsiteY37" fmla="*/ 377825 h 1927225"/>
                    <a:gd name="connsiteX38" fmla="*/ 1348494 w 1744662"/>
                    <a:gd name="connsiteY38" fmla="*/ 394335 h 1927225"/>
                    <a:gd name="connsiteX39" fmla="*/ 1365636 w 1744662"/>
                    <a:gd name="connsiteY39" fmla="*/ 441960 h 1927225"/>
                    <a:gd name="connsiteX40" fmla="*/ 1365636 w 1744662"/>
                    <a:gd name="connsiteY40" fmla="*/ 473075 h 1927225"/>
                    <a:gd name="connsiteX41" fmla="*/ 1417062 w 1744662"/>
                    <a:gd name="connsiteY41" fmla="*/ 470535 h 1927225"/>
                    <a:gd name="connsiteX42" fmla="*/ 1453250 w 1744662"/>
                    <a:gd name="connsiteY42" fmla="*/ 481965 h 1927225"/>
                    <a:gd name="connsiteX43" fmla="*/ 1453250 w 1744662"/>
                    <a:gd name="connsiteY43" fmla="*/ 522605 h 1927225"/>
                    <a:gd name="connsiteX44" fmla="*/ 1470392 w 1744662"/>
                    <a:gd name="connsiteY44" fmla="*/ 542290 h 1927225"/>
                    <a:gd name="connsiteX45" fmla="*/ 1509120 w 1744662"/>
                    <a:gd name="connsiteY45" fmla="*/ 643890 h 1927225"/>
                    <a:gd name="connsiteX46" fmla="*/ 1528167 w 1744662"/>
                    <a:gd name="connsiteY46" fmla="*/ 643890 h 1927225"/>
                    <a:gd name="connsiteX47" fmla="*/ 1542769 w 1744662"/>
                    <a:gd name="connsiteY47" fmla="*/ 600075 h 1927225"/>
                    <a:gd name="connsiteX48" fmla="*/ 1557371 w 1744662"/>
                    <a:gd name="connsiteY48" fmla="*/ 588645 h 1927225"/>
                    <a:gd name="connsiteX49" fmla="*/ 1542769 w 1744662"/>
                    <a:gd name="connsiteY49" fmla="*/ 534035 h 1927225"/>
                    <a:gd name="connsiteX50" fmla="*/ 1592290 w 1744662"/>
                    <a:gd name="connsiteY50" fmla="*/ 562610 h 1927225"/>
                    <a:gd name="connsiteX51" fmla="*/ 1592290 w 1744662"/>
                    <a:gd name="connsiteY51" fmla="*/ 525145 h 1927225"/>
                    <a:gd name="connsiteX52" fmla="*/ 1592290 w 1744662"/>
                    <a:gd name="connsiteY52" fmla="*/ 504825 h 1927225"/>
                    <a:gd name="connsiteX53" fmla="*/ 1592290 w 1744662"/>
                    <a:gd name="connsiteY53" fmla="*/ 487680 h 1927225"/>
                    <a:gd name="connsiteX54" fmla="*/ 1643716 w 1744662"/>
                    <a:gd name="connsiteY54" fmla="*/ 528320 h 1927225"/>
                    <a:gd name="connsiteX55" fmla="*/ 1643081 w 1744662"/>
                    <a:gd name="connsiteY55" fmla="*/ 626745 h 1927225"/>
                    <a:gd name="connsiteX56" fmla="*/ 1677999 w 1744662"/>
                    <a:gd name="connsiteY56" fmla="*/ 585470 h 1927225"/>
                    <a:gd name="connsiteX57" fmla="*/ 1744662 w 1744662"/>
                    <a:gd name="connsiteY57" fmla="*/ 574040 h 1927225"/>
                    <a:gd name="connsiteX58" fmla="*/ 1724346 w 1744662"/>
                    <a:gd name="connsiteY58" fmla="*/ 652780 h 1927225"/>
                    <a:gd name="connsiteX59" fmla="*/ 1677999 w 1744662"/>
                    <a:gd name="connsiteY59" fmla="*/ 652780 h 1927225"/>
                    <a:gd name="connsiteX60" fmla="*/ 1698316 w 1744662"/>
                    <a:gd name="connsiteY60" fmla="*/ 695325 h 1927225"/>
                    <a:gd name="connsiteX61" fmla="*/ 1658318 w 1744662"/>
                    <a:gd name="connsiteY61" fmla="*/ 747395 h 1927225"/>
                    <a:gd name="connsiteX62" fmla="*/ 1622129 w 1744662"/>
                    <a:gd name="connsiteY62" fmla="*/ 753110 h 1927225"/>
                    <a:gd name="connsiteX63" fmla="*/ 1592290 w 1744662"/>
                    <a:gd name="connsiteY63" fmla="*/ 794385 h 1927225"/>
                    <a:gd name="connsiteX64" fmla="*/ 1563085 w 1744662"/>
                    <a:gd name="connsiteY64" fmla="*/ 868680 h 1927225"/>
                    <a:gd name="connsiteX65" fmla="*/ 1453250 w 1744662"/>
                    <a:gd name="connsiteY65" fmla="*/ 876935 h 1927225"/>
                    <a:gd name="connsiteX66" fmla="*/ 1417062 w 1744662"/>
                    <a:gd name="connsiteY66" fmla="*/ 1070610 h 1927225"/>
                    <a:gd name="connsiteX67" fmla="*/ 1384683 w 1744662"/>
                    <a:gd name="connsiteY67" fmla="*/ 1078865 h 1927225"/>
                    <a:gd name="connsiteX68" fmla="*/ 1384683 w 1744662"/>
                    <a:gd name="connsiteY68" fmla="*/ 1130935 h 1927225"/>
                    <a:gd name="connsiteX69" fmla="*/ 1417062 w 1744662"/>
                    <a:gd name="connsiteY69" fmla="*/ 1136650 h 1927225"/>
                    <a:gd name="connsiteX70" fmla="*/ 1417062 w 1744662"/>
                    <a:gd name="connsiteY70" fmla="*/ 1168400 h 1927225"/>
                    <a:gd name="connsiteX71" fmla="*/ 1453250 w 1744662"/>
                    <a:gd name="connsiteY71" fmla="*/ 1174115 h 1927225"/>
                    <a:gd name="connsiteX72" fmla="*/ 1453250 w 1744662"/>
                    <a:gd name="connsiteY72" fmla="*/ 1200150 h 1927225"/>
                    <a:gd name="connsiteX73" fmla="*/ 1401190 w 1744662"/>
                    <a:gd name="connsiteY73" fmla="*/ 1203325 h 1927225"/>
                    <a:gd name="connsiteX74" fmla="*/ 1384683 w 1744662"/>
                    <a:gd name="connsiteY74" fmla="*/ 1231900 h 1927225"/>
                    <a:gd name="connsiteX75" fmla="*/ 1417062 w 1744662"/>
                    <a:gd name="connsiteY75" fmla="*/ 1226185 h 1927225"/>
                    <a:gd name="connsiteX76" fmla="*/ 1417062 w 1744662"/>
                    <a:gd name="connsiteY76" fmla="*/ 1257300 h 1927225"/>
                    <a:gd name="connsiteX77" fmla="*/ 1417062 w 1744662"/>
                    <a:gd name="connsiteY77" fmla="*/ 1373505 h 1927225"/>
                    <a:gd name="connsiteX78" fmla="*/ 1453250 w 1744662"/>
                    <a:gd name="connsiteY78" fmla="*/ 1358900 h 1927225"/>
                    <a:gd name="connsiteX79" fmla="*/ 1484994 w 1744662"/>
                    <a:gd name="connsiteY79" fmla="*/ 1396365 h 1927225"/>
                    <a:gd name="connsiteX80" fmla="*/ 1488169 w 1744662"/>
                    <a:gd name="connsiteY80" fmla="*/ 1430655 h 1927225"/>
                    <a:gd name="connsiteX81" fmla="*/ 1531341 w 1744662"/>
                    <a:gd name="connsiteY81" fmla="*/ 1430655 h 1927225"/>
                    <a:gd name="connsiteX82" fmla="*/ 1537055 w 1744662"/>
                    <a:gd name="connsiteY82" fmla="*/ 1529080 h 1927225"/>
                    <a:gd name="connsiteX83" fmla="*/ 1525627 w 1744662"/>
                    <a:gd name="connsiteY83" fmla="*/ 1592580 h 1927225"/>
                    <a:gd name="connsiteX84" fmla="*/ 1417062 w 1744662"/>
                    <a:gd name="connsiteY84" fmla="*/ 1551940 h 1927225"/>
                    <a:gd name="connsiteX85" fmla="*/ 1417062 w 1744662"/>
                    <a:gd name="connsiteY85" fmla="*/ 1607185 h 1927225"/>
                    <a:gd name="connsiteX86" fmla="*/ 1479280 w 1744662"/>
                    <a:gd name="connsiteY86" fmla="*/ 1647190 h 1927225"/>
                    <a:gd name="connsiteX87" fmla="*/ 1511025 w 1744662"/>
                    <a:gd name="connsiteY87" fmla="*/ 1647190 h 1927225"/>
                    <a:gd name="connsiteX88" fmla="*/ 1542769 w 1744662"/>
                    <a:gd name="connsiteY88" fmla="*/ 1621155 h 1927225"/>
                    <a:gd name="connsiteX89" fmla="*/ 1568799 w 1744662"/>
                    <a:gd name="connsiteY89" fmla="*/ 1630045 h 1927225"/>
                    <a:gd name="connsiteX90" fmla="*/ 1542769 w 1744662"/>
                    <a:gd name="connsiteY90" fmla="*/ 1676400 h 1927225"/>
                    <a:gd name="connsiteX91" fmla="*/ 1592290 w 1744662"/>
                    <a:gd name="connsiteY91" fmla="*/ 1664335 h 1927225"/>
                    <a:gd name="connsiteX92" fmla="*/ 1592290 w 1744662"/>
                    <a:gd name="connsiteY92" fmla="*/ 1687830 h 1927225"/>
                    <a:gd name="connsiteX93" fmla="*/ 1643081 w 1744662"/>
                    <a:gd name="connsiteY93" fmla="*/ 1684655 h 1927225"/>
                    <a:gd name="connsiteX94" fmla="*/ 1643081 w 1744662"/>
                    <a:gd name="connsiteY94" fmla="*/ 1719580 h 1927225"/>
                    <a:gd name="connsiteX95" fmla="*/ 1592290 w 1744662"/>
                    <a:gd name="connsiteY95" fmla="*/ 1771015 h 1927225"/>
                    <a:gd name="connsiteX96" fmla="*/ 1577053 w 1744662"/>
                    <a:gd name="connsiteY96" fmla="*/ 1846580 h 1927225"/>
                    <a:gd name="connsiteX97" fmla="*/ 1542769 w 1744662"/>
                    <a:gd name="connsiteY97" fmla="*/ 1860550 h 1927225"/>
                    <a:gd name="connsiteX98" fmla="*/ 1511025 w 1744662"/>
                    <a:gd name="connsiteY98" fmla="*/ 1852295 h 1927225"/>
                    <a:gd name="connsiteX99" fmla="*/ 1484994 w 1744662"/>
                    <a:gd name="connsiteY99" fmla="*/ 1869440 h 1927225"/>
                    <a:gd name="connsiteX100" fmla="*/ 1453250 w 1744662"/>
                    <a:gd name="connsiteY100" fmla="*/ 1854835 h 1927225"/>
                    <a:gd name="connsiteX101" fmla="*/ 1453250 w 1744662"/>
                    <a:gd name="connsiteY101" fmla="*/ 1831975 h 1927225"/>
                    <a:gd name="connsiteX102" fmla="*/ 1417062 w 1744662"/>
                    <a:gd name="connsiteY102" fmla="*/ 1831975 h 1927225"/>
                    <a:gd name="connsiteX103" fmla="*/ 1365636 w 1744662"/>
                    <a:gd name="connsiteY103" fmla="*/ 1852295 h 1927225"/>
                    <a:gd name="connsiteX104" fmla="*/ 1294529 w 1744662"/>
                    <a:gd name="connsiteY104" fmla="*/ 1852295 h 1927225"/>
                    <a:gd name="connsiteX105" fmla="*/ 1248817 w 1744662"/>
                    <a:gd name="connsiteY105" fmla="*/ 1831975 h 1927225"/>
                    <a:gd name="connsiteX106" fmla="*/ 1254531 w 1744662"/>
                    <a:gd name="connsiteY106" fmla="*/ 1801495 h 1927225"/>
                    <a:gd name="connsiteX107" fmla="*/ 1137078 w 1744662"/>
                    <a:gd name="connsiteY107" fmla="*/ 1801495 h 1927225"/>
                    <a:gd name="connsiteX108" fmla="*/ 1152315 w 1744662"/>
                    <a:gd name="connsiteY108" fmla="*/ 1846580 h 1927225"/>
                    <a:gd name="connsiteX109" fmla="*/ 1102794 w 1744662"/>
                    <a:gd name="connsiteY109" fmla="*/ 1846580 h 1927225"/>
                    <a:gd name="connsiteX110" fmla="*/ 1040575 w 1744662"/>
                    <a:gd name="connsiteY110" fmla="*/ 1860550 h 1927225"/>
                    <a:gd name="connsiteX111" fmla="*/ 933915 w 1744662"/>
                    <a:gd name="connsiteY111" fmla="*/ 1927225 h 1927225"/>
                    <a:gd name="connsiteX112" fmla="*/ 873601 w 1744662"/>
                    <a:gd name="connsiteY112" fmla="*/ 1921510 h 1927225"/>
                    <a:gd name="connsiteX113" fmla="*/ 860903 w 1744662"/>
                    <a:gd name="connsiteY113" fmla="*/ 1863725 h 1927225"/>
                    <a:gd name="connsiteX114" fmla="*/ 570761 w 1744662"/>
                    <a:gd name="connsiteY114" fmla="*/ 1745615 h 1927225"/>
                    <a:gd name="connsiteX115" fmla="*/ 415214 w 1744662"/>
                    <a:gd name="connsiteY115" fmla="*/ 1696085 h 1927225"/>
                    <a:gd name="connsiteX116" fmla="*/ 206337 w 1744662"/>
                    <a:gd name="connsiteY116" fmla="*/ 1699260 h 1927225"/>
                    <a:gd name="connsiteX117" fmla="*/ 206337 w 1744662"/>
                    <a:gd name="connsiteY117" fmla="*/ 1581150 h 1927225"/>
                    <a:gd name="connsiteX118" fmla="*/ 239351 w 1744662"/>
                    <a:gd name="connsiteY118" fmla="*/ 1600835 h 1927225"/>
                    <a:gd name="connsiteX119" fmla="*/ 236177 w 1744662"/>
                    <a:gd name="connsiteY119" fmla="*/ 1647190 h 1927225"/>
                    <a:gd name="connsiteX120" fmla="*/ 300935 w 1744662"/>
                    <a:gd name="connsiteY120" fmla="*/ 1647190 h 1927225"/>
                    <a:gd name="connsiteX121" fmla="*/ 300935 w 1744662"/>
                    <a:gd name="connsiteY121" fmla="*/ 1615440 h 1927225"/>
                    <a:gd name="connsiteX122" fmla="*/ 281253 w 1744662"/>
                    <a:gd name="connsiteY122" fmla="*/ 1615440 h 1927225"/>
                    <a:gd name="connsiteX123" fmla="*/ 281253 w 1744662"/>
                    <a:gd name="connsiteY123" fmla="*/ 1543685 h 1927225"/>
                    <a:gd name="connsiteX124" fmla="*/ 375216 w 1744662"/>
                    <a:gd name="connsiteY124" fmla="*/ 1503045 h 1927225"/>
                    <a:gd name="connsiteX125" fmla="*/ 375216 w 1744662"/>
                    <a:gd name="connsiteY125" fmla="*/ 1551940 h 1927225"/>
                    <a:gd name="connsiteX126" fmla="*/ 375216 w 1744662"/>
                    <a:gd name="connsiteY126" fmla="*/ 1609725 h 1927225"/>
                    <a:gd name="connsiteX127" fmla="*/ 412040 w 1744662"/>
                    <a:gd name="connsiteY127" fmla="*/ 1647190 h 1927225"/>
                    <a:gd name="connsiteX128" fmla="*/ 432356 w 1744662"/>
                    <a:gd name="connsiteY128" fmla="*/ 1517650 h 1927225"/>
                    <a:gd name="connsiteX129" fmla="*/ 553619 w 1744662"/>
                    <a:gd name="connsiteY129" fmla="*/ 1534795 h 1927225"/>
                    <a:gd name="connsiteX130" fmla="*/ 573935 w 1744662"/>
                    <a:gd name="connsiteY130" fmla="*/ 1517650 h 1927225"/>
                    <a:gd name="connsiteX131" fmla="*/ 484416 w 1744662"/>
                    <a:gd name="connsiteY131" fmla="*/ 1517650 h 1927225"/>
                    <a:gd name="connsiteX132" fmla="*/ 435530 w 1744662"/>
                    <a:gd name="connsiteY132" fmla="*/ 1485900 h 1927225"/>
                    <a:gd name="connsiteX133" fmla="*/ 426642 w 1744662"/>
                    <a:gd name="connsiteY133" fmla="*/ 1451610 h 1927225"/>
                    <a:gd name="connsiteX134" fmla="*/ 467275 w 1744662"/>
                    <a:gd name="connsiteY134" fmla="*/ 1451610 h 1927225"/>
                    <a:gd name="connsiteX135" fmla="*/ 452672 w 1744662"/>
                    <a:gd name="connsiteY135" fmla="*/ 1301115 h 1927225"/>
                    <a:gd name="connsiteX136" fmla="*/ 481242 w 1744662"/>
                    <a:gd name="connsiteY136" fmla="*/ 1283970 h 1927225"/>
                    <a:gd name="connsiteX137" fmla="*/ 415214 w 1744662"/>
                    <a:gd name="connsiteY137" fmla="*/ 1257300 h 1927225"/>
                    <a:gd name="connsiteX138" fmla="*/ 375216 w 1744662"/>
                    <a:gd name="connsiteY138" fmla="*/ 1292225 h 1927225"/>
                    <a:gd name="connsiteX139" fmla="*/ 316807 w 1744662"/>
                    <a:gd name="connsiteY139" fmla="*/ 1257300 h 1927225"/>
                    <a:gd name="connsiteX140" fmla="*/ 281253 w 1744662"/>
                    <a:gd name="connsiteY140" fmla="*/ 1257300 h 1927225"/>
                    <a:gd name="connsiteX141" fmla="*/ 245065 w 1744662"/>
                    <a:gd name="connsiteY141" fmla="*/ 1257300 h 1927225"/>
                    <a:gd name="connsiteX142" fmla="*/ 281253 w 1744662"/>
                    <a:gd name="connsiteY142" fmla="*/ 1177290 h 1927225"/>
                    <a:gd name="connsiteX143" fmla="*/ 206337 w 1744662"/>
                    <a:gd name="connsiteY143" fmla="*/ 1188720 h 1927225"/>
                    <a:gd name="connsiteX144" fmla="*/ 171418 w 1744662"/>
                    <a:gd name="connsiteY144" fmla="*/ 1231900 h 1927225"/>
                    <a:gd name="connsiteX145" fmla="*/ 132056 w 1744662"/>
                    <a:gd name="connsiteY145" fmla="*/ 1235075 h 1927225"/>
                    <a:gd name="connsiteX146" fmla="*/ 154277 w 1744662"/>
                    <a:gd name="connsiteY146" fmla="*/ 1136650 h 1927225"/>
                    <a:gd name="connsiteX147" fmla="*/ 171418 w 1744662"/>
                    <a:gd name="connsiteY147" fmla="*/ 1102360 h 1927225"/>
                    <a:gd name="connsiteX148" fmla="*/ 171418 w 1744662"/>
                    <a:gd name="connsiteY148" fmla="*/ 1070610 h 1927225"/>
                    <a:gd name="connsiteX149" fmla="*/ 183481 w 1744662"/>
                    <a:gd name="connsiteY149" fmla="*/ 1038860 h 1927225"/>
                    <a:gd name="connsiteX150" fmla="*/ 171418 w 1744662"/>
                    <a:gd name="connsiteY150" fmla="*/ 1012825 h 1927225"/>
                    <a:gd name="connsiteX151" fmla="*/ 88883 w 1744662"/>
                    <a:gd name="connsiteY151" fmla="*/ 1035685 h 1927225"/>
                    <a:gd name="connsiteX152" fmla="*/ 92058 w 1744662"/>
                    <a:gd name="connsiteY152" fmla="*/ 1003935 h 1927225"/>
                    <a:gd name="connsiteX153" fmla="*/ 154277 w 1744662"/>
                    <a:gd name="connsiteY153" fmla="*/ 975360 h 1927225"/>
                    <a:gd name="connsiteX154" fmla="*/ 132056 w 1744662"/>
                    <a:gd name="connsiteY154" fmla="*/ 920115 h 1927225"/>
                    <a:gd name="connsiteX155" fmla="*/ 300935 w 1744662"/>
                    <a:gd name="connsiteY155" fmla="*/ 868680 h 1927225"/>
                    <a:gd name="connsiteX156" fmla="*/ 300935 w 1744662"/>
                    <a:gd name="connsiteY156" fmla="*/ 836930 h 1927225"/>
                    <a:gd name="connsiteX157" fmla="*/ 171418 w 1744662"/>
                    <a:gd name="connsiteY157" fmla="*/ 868680 h 1927225"/>
                    <a:gd name="connsiteX158" fmla="*/ 154277 w 1744662"/>
                    <a:gd name="connsiteY158" fmla="*/ 839470 h 1927225"/>
                    <a:gd name="connsiteX159" fmla="*/ 112374 w 1744662"/>
                    <a:gd name="connsiteY159" fmla="*/ 813435 h 1927225"/>
                    <a:gd name="connsiteX160" fmla="*/ 74281 w 1744662"/>
                    <a:gd name="connsiteY160" fmla="*/ 764540 h 1927225"/>
                    <a:gd name="connsiteX161" fmla="*/ 132056 w 1744662"/>
                    <a:gd name="connsiteY161" fmla="*/ 708660 h 1927225"/>
                    <a:gd name="connsiteX162" fmla="*/ 171418 w 1744662"/>
                    <a:gd name="connsiteY162" fmla="*/ 695325 h 1927225"/>
                    <a:gd name="connsiteX163" fmla="*/ 239351 w 1744662"/>
                    <a:gd name="connsiteY163" fmla="*/ 652780 h 1927225"/>
                    <a:gd name="connsiteX164" fmla="*/ 281253 w 1744662"/>
                    <a:gd name="connsiteY164" fmla="*/ 588645 h 1927225"/>
                    <a:gd name="connsiteX165" fmla="*/ 412040 w 1744662"/>
                    <a:gd name="connsiteY165" fmla="*/ 536575 h 1927225"/>
                    <a:gd name="connsiteX166" fmla="*/ 443784 w 1744662"/>
                    <a:gd name="connsiteY166" fmla="*/ 508000 h 1927225"/>
                    <a:gd name="connsiteX167" fmla="*/ 412040 w 1744662"/>
                    <a:gd name="connsiteY167" fmla="*/ 415925 h 1927225"/>
                    <a:gd name="connsiteX168" fmla="*/ 441244 w 1744662"/>
                    <a:gd name="connsiteY168" fmla="*/ 360680 h 1927225"/>
                    <a:gd name="connsiteX169" fmla="*/ 504733 w 1744662"/>
                    <a:gd name="connsiteY169" fmla="*/ 363855 h 1927225"/>
                    <a:gd name="connsiteX170" fmla="*/ 599331 w 1744662"/>
                    <a:gd name="connsiteY170" fmla="*/ 394335 h 1927225"/>
                    <a:gd name="connsiteX171" fmla="*/ 617107 w 1744662"/>
                    <a:gd name="connsiteY171" fmla="*/ 415925 h 1927225"/>
                    <a:gd name="connsiteX172" fmla="*/ 657105 w 1744662"/>
                    <a:gd name="connsiteY172" fmla="*/ 366395 h 1927225"/>
                    <a:gd name="connsiteX173" fmla="*/ 694563 w 1744662"/>
                    <a:gd name="connsiteY173" fmla="*/ 334645 h 1927225"/>
                    <a:gd name="connsiteX174" fmla="*/ 731387 w 1744662"/>
                    <a:gd name="connsiteY174" fmla="*/ 328930 h 1927225"/>
                    <a:gd name="connsiteX175" fmla="*/ 731387 w 1744662"/>
                    <a:gd name="connsiteY175" fmla="*/ 291465 h 1927225"/>
                    <a:gd name="connsiteX176" fmla="*/ 731387 w 1744662"/>
                    <a:gd name="connsiteY176" fmla="*/ 260985 h 1927225"/>
                    <a:gd name="connsiteX177" fmla="*/ 745989 w 1744662"/>
                    <a:gd name="connsiteY177" fmla="*/ 236855 h 1927225"/>
                    <a:gd name="connsiteX178" fmla="*/ 813287 w 1744662"/>
                    <a:gd name="connsiteY178" fmla="*/ 184785 h 1927225"/>
                    <a:gd name="connsiteX179" fmla="*/ 843126 w 1744662"/>
                    <a:gd name="connsiteY179" fmla="*/ 201930 h 1927225"/>
                    <a:gd name="connsiteX180" fmla="*/ 871696 w 1744662"/>
                    <a:gd name="connsiteY180" fmla="*/ 201930 h 1927225"/>
                    <a:gd name="connsiteX181" fmla="*/ 871696 w 1744662"/>
                    <a:gd name="connsiteY181" fmla="*/ 233680 h 1927225"/>
                    <a:gd name="connsiteX182" fmla="*/ 961215 w 1744662"/>
                    <a:gd name="connsiteY182" fmla="*/ 260985 h 1927225"/>
                    <a:gd name="connsiteX183" fmla="*/ 1048596 w 1744662"/>
                    <a:gd name="connsiteY183" fmla="*/ 209543 h 1927225"/>
                    <a:gd name="connsiteX184" fmla="*/ 1135808 w 1744662"/>
                    <a:gd name="connsiteY184" fmla="*/ 219710 h 1927225"/>
                    <a:gd name="connsiteX185" fmla="*/ 1177075 w 1744662"/>
                    <a:gd name="connsiteY185" fmla="*/ 169545 h 1927225"/>
                    <a:gd name="connsiteX186" fmla="*/ 1152315 w 1744662"/>
                    <a:gd name="connsiteY186" fmla="*/ 169545 h 1927225"/>
                    <a:gd name="connsiteX187" fmla="*/ 1177075 w 1744662"/>
                    <a:gd name="connsiteY187" fmla="*/ 95250 h 1927225"/>
                    <a:gd name="connsiteX188" fmla="*/ 1245643 w 1744662"/>
                    <a:gd name="connsiteY188" fmla="*/ 83820 h 1927225"/>
                    <a:gd name="connsiteX189" fmla="*/ 1245643 w 1744662"/>
                    <a:gd name="connsiteY189" fmla="*/ 60960 h 1927225"/>
                    <a:gd name="connsiteX190" fmla="*/ 1277387 w 1744662"/>
                    <a:gd name="connsiteY190" fmla="*/ 8890 h 192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744662" h="1927225">
                      <a:moveTo>
                        <a:pt x="0" y="1557655"/>
                      </a:moveTo>
                      <a:lnTo>
                        <a:pt x="5514" y="1572393"/>
                      </a:lnTo>
                      <a:lnTo>
                        <a:pt x="0" y="1575435"/>
                      </a:lnTo>
                      <a:close/>
                      <a:moveTo>
                        <a:pt x="36823" y="1555115"/>
                      </a:moveTo>
                      <a:lnTo>
                        <a:pt x="36823" y="1583690"/>
                      </a:lnTo>
                      <a:lnTo>
                        <a:pt x="171419" y="1581150"/>
                      </a:lnTo>
                      <a:lnTo>
                        <a:pt x="183482" y="1647190"/>
                      </a:lnTo>
                      <a:lnTo>
                        <a:pt x="171419" y="1678940"/>
                      </a:lnTo>
                      <a:lnTo>
                        <a:pt x="154277" y="1661795"/>
                      </a:lnTo>
                      <a:lnTo>
                        <a:pt x="36823" y="1656080"/>
                      </a:lnTo>
                      <a:lnTo>
                        <a:pt x="5514" y="1572393"/>
                      </a:lnTo>
                      <a:close/>
                      <a:moveTo>
                        <a:pt x="304745" y="1323975"/>
                      </a:moveTo>
                      <a:lnTo>
                        <a:pt x="342838" y="1344295"/>
                      </a:lnTo>
                      <a:lnTo>
                        <a:pt x="375217" y="1419225"/>
                      </a:lnTo>
                      <a:lnTo>
                        <a:pt x="375217" y="1482725"/>
                      </a:lnTo>
                      <a:lnTo>
                        <a:pt x="281254" y="1523365"/>
                      </a:lnTo>
                      <a:lnTo>
                        <a:pt x="198719" y="1537970"/>
                      </a:lnTo>
                      <a:lnTo>
                        <a:pt x="171419" y="1497330"/>
                      </a:lnTo>
                      <a:lnTo>
                        <a:pt x="100947" y="1506220"/>
                      </a:lnTo>
                      <a:lnTo>
                        <a:pt x="74282" y="1451610"/>
                      </a:lnTo>
                      <a:lnTo>
                        <a:pt x="154277" y="1405255"/>
                      </a:lnTo>
                      <a:lnTo>
                        <a:pt x="132056" y="1384935"/>
                      </a:lnTo>
                      <a:lnTo>
                        <a:pt x="36823" y="1451610"/>
                      </a:lnTo>
                      <a:lnTo>
                        <a:pt x="2539" y="1451610"/>
                      </a:lnTo>
                      <a:lnTo>
                        <a:pt x="0" y="1379220"/>
                      </a:lnTo>
                      <a:lnTo>
                        <a:pt x="236177" y="1347470"/>
                      </a:lnTo>
                      <a:lnTo>
                        <a:pt x="256494" y="1327150"/>
                      </a:lnTo>
                      <a:close/>
                      <a:moveTo>
                        <a:pt x="1061526" y="201930"/>
                      </a:moveTo>
                      <a:lnTo>
                        <a:pt x="1048596" y="209543"/>
                      </a:lnTo>
                      <a:lnTo>
                        <a:pt x="1032322" y="207645"/>
                      </a:lnTo>
                      <a:close/>
                      <a:moveTo>
                        <a:pt x="1320559" y="0"/>
                      </a:moveTo>
                      <a:lnTo>
                        <a:pt x="1329448" y="92710"/>
                      </a:lnTo>
                      <a:lnTo>
                        <a:pt x="1348494" y="132715"/>
                      </a:lnTo>
                      <a:lnTo>
                        <a:pt x="1365636" y="135890"/>
                      </a:lnTo>
                      <a:lnTo>
                        <a:pt x="1384683" y="169545"/>
                      </a:lnTo>
                      <a:lnTo>
                        <a:pt x="1365636" y="245110"/>
                      </a:lnTo>
                      <a:lnTo>
                        <a:pt x="1417062" y="306070"/>
                      </a:lnTo>
                      <a:lnTo>
                        <a:pt x="1384683" y="377825"/>
                      </a:lnTo>
                      <a:lnTo>
                        <a:pt x="1348494" y="394335"/>
                      </a:lnTo>
                      <a:lnTo>
                        <a:pt x="1365636" y="441960"/>
                      </a:lnTo>
                      <a:lnTo>
                        <a:pt x="1365636" y="473075"/>
                      </a:lnTo>
                      <a:lnTo>
                        <a:pt x="1417062" y="470535"/>
                      </a:lnTo>
                      <a:lnTo>
                        <a:pt x="1453250" y="481965"/>
                      </a:lnTo>
                      <a:lnTo>
                        <a:pt x="1453250" y="522605"/>
                      </a:lnTo>
                      <a:lnTo>
                        <a:pt x="1470392" y="542290"/>
                      </a:lnTo>
                      <a:lnTo>
                        <a:pt x="1509120" y="643890"/>
                      </a:lnTo>
                      <a:lnTo>
                        <a:pt x="1528167" y="643890"/>
                      </a:lnTo>
                      <a:lnTo>
                        <a:pt x="1542769" y="600075"/>
                      </a:lnTo>
                      <a:lnTo>
                        <a:pt x="1557371" y="588645"/>
                      </a:lnTo>
                      <a:lnTo>
                        <a:pt x="1542769" y="534035"/>
                      </a:lnTo>
                      <a:lnTo>
                        <a:pt x="1592290" y="562610"/>
                      </a:lnTo>
                      <a:lnTo>
                        <a:pt x="1592290" y="525145"/>
                      </a:lnTo>
                      <a:lnTo>
                        <a:pt x="1592290" y="504825"/>
                      </a:lnTo>
                      <a:lnTo>
                        <a:pt x="1592290" y="487680"/>
                      </a:lnTo>
                      <a:lnTo>
                        <a:pt x="1643716" y="528320"/>
                      </a:lnTo>
                      <a:lnTo>
                        <a:pt x="1643081" y="626745"/>
                      </a:lnTo>
                      <a:lnTo>
                        <a:pt x="1677999" y="585470"/>
                      </a:lnTo>
                      <a:lnTo>
                        <a:pt x="1744662" y="574040"/>
                      </a:lnTo>
                      <a:lnTo>
                        <a:pt x="1724346" y="652780"/>
                      </a:lnTo>
                      <a:lnTo>
                        <a:pt x="1677999" y="652780"/>
                      </a:lnTo>
                      <a:lnTo>
                        <a:pt x="1698316" y="695325"/>
                      </a:lnTo>
                      <a:lnTo>
                        <a:pt x="1658318" y="747395"/>
                      </a:lnTo>
                      <a:lnTo>
                        <a:pt x="1622129" y="753110"/>
                      </a:lnTo>
                      <a:lnTo>
                        <a:pt x="1592290" y="794385"/>
                      </a:lnTo>
                      <a:lnTo>
                        <a:pt x="1563085" y="868680"/>
                      </a:lnTo>
                      <a:lnTo>
                        <a:pt x="1453250" y="876935"/>
                      </a:lnTo>
                      <a:lnTo>
                        <a:pt x="1417062" y="1070610"/>
                      </a:lnTo>
                      <a:lnTo>
                        <a:pt x="1384683" y="1078865"/>
                      </a:lnTo>
                      <a:lnTo>
                        <a:pt x="1384683" y="1130935"/>
                      </a:lnTo>
                      <a:lnTo>
                        <a:pt x="1417062" y="1136650"/>
                      </a:lnTo>
                      <a:lnTo>
                        <a:pt x="1417062" y="1168400"/>
                      </a:lnTo>
                      <a:lnTo>
                        <a:pt x="1453250" y="1174115"/>
                      </a:lnTo>
                      <a:lnTo>
                        <a:pt x="1453250" y="1200150"/>
                      </a:lnTo>
                      <a:lnTo>
                        <a:pt x="1401190" y="1203325"/>
                      </a:lnTo>
                      <a:lnTo>
                        <a:pt x="1384683" y="1231900"/>
                      </a:lnTo>
                      <a:lnTo>
                        <a:pt x="1417062" y="1226185"/>
                      </a:lnTo>
                      <a:lnTo>
                        <a:pt x="1417062" y="1257300"/>
                      </a:lnTo>
                      <a:lnTo>
                        <a:pt x="1417062" y="1373505"/>
                      </a:lnTo>
                      <a:lnTo>
                        <a:pt x="1453250" y="1358900"/>
                      </a:lnTo>
                      <a:lnTo>
                        <a:pt x="1484994" y="1396365"/>
                      </a:lnTo>
                      <a:lnTo>
                        <a:pt x="1488169" y="1430655"/>
                      </a:lnTo>
                      <a:lnTo>
                        <a:pt x="1531341" y="1430655"/>
                      </a:lnTo>
                      <a:lnTo>
                        <a:pt x="1537055" y="1529080"/>
                      </a:lnTo>
                      <a:lnTo>
                        <a:pt x="1525627" y="1592580"/>
                      </a:lnTo>
                      <a:lnTo>
                        <a:pt x="1417062" y="1551940"/>
                      </a:lnTo>
                      <a:lnTo>
                        <a:pt x="1417062" y="1607185"/>
                      </a:lnTo>
                      <a:lnTo>
                        <a:pt x="1479280" y="1647190"/>
                      </a:lnTo>
                      <a:lnTo>
                        <a:pt x="1511025" y="1647190"/>
                      </a:lnTo>
                      <a:lnTo>
                        <a:pt x="1542769" y="1621155"/>
                      </a:lnTo>
                      <a:lnTo>
                        <a:pt x="1568799" y="1630045"/>
                      </a:lnTo>
                      <a:lnTo>
                        <a:pt x="1542769" y="1676400"/>
                      </a:lnTo>
                      <a:lnTo>
                        <a:pt x="1592290" y="1664335"/>
                      </a:lnTo>
                      <a:lnTo>
                        <a:pt x="1592290" y="1687830"/>
                      </a:lnTo>
                      <a:lnTo>
                        <a:pt x="1643081" y="1684655"/>
                      </a:lnTo>
                      <a:lnTo>
                        <a:pt x="1643081" y="1719580"/>
                      </a:lnTo>
                      <a:lnTo>
                        <a:pt x="1592290" y="1771015"/>
                      </a:lnTo>
                      <a:lnTo>
                        <a:pt x="1577053" y="1846580"/>
                      </a:lnTo>
                      <a:lnTo>
                        <a:pt x="1542769" y="1860550"/>
                      </a:lnTo>
                      <a:lnTo>
                        <a:pt x="1511025" y="1852295"/>
                      </a:lnTo>
                      <a:lnTo>
                        <a:pt x="1484994" y="1869440"/>
                      </a:lnTo>
                      <a:lnTo>
                        <a:pt x="1453250" y="1854835"/>
                      </a:lnTo>
                      <a:lnTo>
                        <a:pt x="1453250" y="1831975"/>
                      </a:lnTo>
                      <a:lnTo>
                        <a:pt x="1417062" y="1831975"/>
                      </a:lnTo>
                      <a:lnTo>
                        <a:pt x="1365636" y="1852295"/>
                      </a:lnTo>
                      <a:lnTo>
                        <a:pt x="1294529" y="1852295"/>
                      </a:lnTo>
                      <a:lnTo>
                        <a:pt x="1248817" y="1831975"/>
                      </a:lnTo>
                      <a:lnTo>
                        <a:pt x="1254531" y="1801495"/>
                      </a:lnTo>
                      <a:lnTo>
                        <a:pt x="1137078" y="1801495"/>
                      </a:lnTo>
                      <a:lnTo>
                        <a:pt x="1152315" y="1846580"/>
                      </a:lnTo>
                      <a:lnTo>
                        <a:pt x="1102794" y="1846580"/>
                      </a:lnTo>
                      <a:lnTo>
                        <a:pt x="1040575" y="1860550"/>
                      </a:lnTo>
                      <a:lnTo>
                        <a:pt x="933915" y="1927225"/>
                      </a:lnTo>
                      <a:lnTo>
                        <a:pt x="873601" y="1921510"/>
                      </a:lnTo>
                      <a:lnTo>
                        <a:pt x="860903" y="1863725"/>
                      </a:lnTo>
                      <a:lnTo>
                        <a:pt x="570761" y="1745615"/>
                      </a:lnTo>
                      <a:lnTo>
                        <a:pt x="415214" y="1696085"/>
                      </a:lnTo>
                      <a:lnTo>
                        <a:pt x="206337" y="1699260"/>
                      </a:lnTo>
                      <a:lnTo>
                        <a:pt x="206337" y="1581150"/>
                      </a:lnTo>
                      <a:lnTo>
                        <a:pt x="239351" y="1600835"/>
                      </a:lnTo>
                      <a:lnTo>
                        <a:pt x="236177" y="1647190"/>
                      </a:lnTo>
                      <a:lnTo>
                        <a:pt x="300935" y="1647190"/>
                      </a:lnTo>
                      <a:lnTo>
                        <a:pt x="300935" y="1615440"/>
                      </a:lnTo>
                      <a:lnTo>
                        <a:pt x="281253" y="1615440"/>
                      </a:lnTo>
                      <a:lnTo>
                        <a:pt x="281253" y="1543685"/>
                      </a:lnTo>
                      <a:lnTo>
                        <a:pt x="375216" y="1503045"/>
                      </a:lnTo>
                      <a:lnTo>
                        <a:pt x="375216" y="1551940"/>
                      </a:lnTo>
                      <a:lnTo>
                        <a:pt x="375216" y="1609725"/>
                      </a:lnTo>
                      <a:lnTo>
                        <a:pt x="412040" y="1647190"/>
                      </a:lnTo>
                      <a:lnTo>
                        <a:pt x="432356" y="1517650"/>
                      </a:lnTo>
                      <a:lnTo>
                        <a:pt x="553619" y="1534795"/>
                      </a:lnTo>
                      <a:lnTo>
                        <a:pt x="573935" y="1517650"/>
                      </a:lnTo>
                      <a:lnTo>
                        <a:pt x="484416" y="1517650"/>
                      </a:lnTo>
                      <a:lnTo>
                        <a:pt x="435530" y="1485900"/>
                      </a:lnTo>
                      <a:lnTo>
                        <a:pt x="426642" y="1451610"/>
                      </a:lnTo>
                      <a:lnTo>
                        <a:pt x="467275" y="1451610"/>
                      </a:lnTo>
                      <a:lnTo>
                        <a:pt x="452672" y="1301115"/>
                      </a:lnTo>
                      <a:lnTo>
                        <a:pt x="481242" y="1283970"/>
                      </a:lnTo>
                      <a:lnTo>
                        <a:pt x="415214" y="1257300"/>
                      </a:lnTo>
                      <a:lnTo>
                        <a:pt x="375216" y="1292225"/>
                      </a:lnTo>
                      <a:lnTo>
                        <a:pt x="316807" y="1257300"/>
                      </a:lnTo>
                      <a:lnTo>
                        <a:pt x="281253" y="1257300"/>
                      </a:lnTo>
                      <a:lnTo>
                        <a:pt x="245065" y="1257300"/>
                      </a:lnTo>
                      <a:lnTo>
                        <a:pt x="281253" y="1177290"/>
                      </a:lnTo>
                      <a:lnTo>
                        <a:pt x="206337" y="1188720"/>
                      </a:lnTo>
                      <a:lnTo>
                        <a:pt x="171418" y="1231900"/>
                      </a:lnTo>
                      <a:lnTo>
                        <a:pt x="132056" y="1235075"/>
                      </a:lnTo>
                      <a:lnTo>
                        <a:pt x="154277" y="1136650"/>
                      </a:lnTo>
                      <a:lnTo>
                        <a:pt x="171418" y="1102360"/>
                      </a:lnTo>
                      <a:lnTo>
                        <a:pt x="171418" y="1070610"/>
                      </a:lnTo>
                      <a:lnTo>
                        <a:pt x="183481" y="1038860"/>
                      </a:lnTo>
                      <a:lnTo>
                        <a:pt x="171418" y="1012825"/>
                      </a:lnTo>
                      <a:lnTo>
                        <a:pt x="88883" y="1035685"/>
                      </a:lnTo>
                      <a:lnTo>
                        <a:pt x="92058" y="1003935"/>
                      </a:lnTo>
                      <a:lnTo>
                        <a:pt x="154277" y="975360"/>
                      </a:lnTo>
                      <a:lnTo>
                        <a:pt x="132056" y="920115"/>
                      </a:lnTo>
                      <a:lnTo>
                        <a:pt x="300935" y="868680"/>
                      </a:lnTo>
                      <a:lnTo>
                        <a:pt x="300935" y="836930"/>
                      </a:lnTo>
                      <a:lnTo>
                        <a:pt x="171418" y="868680"/>
                      </a:lnTo>
                      <a:lnTo>
                        <a:pt x="154277" y="839470"/>
                      </a:lnTo>
                      <a:lnTo>
                        <a:pt x="112374" y="813435"/>
                      </a:lnTo>
                      <a:lnTo>
                        <a:pt x="74281" y="764540"/>
                      </a:lnTo>
                      <a:lnTo>
                        <a:pt x="132056" y="708660"/>
                      </a:lnTo>
                      <a:lnTo>
                        <a:pt x="171418" y="695325"/>
                      </a:lnTo>
                      <a:lnTo>
                        <a:pt x="239351" y="652780"/>
                      </a:lnTo>
                      <a:lnTo>
                        <a:pt x="281253" y="588645"/>
                      </a:lnTo>
                      <a:lnTo>
                        <a:pt x="412040" y="536575"/>
                      </a:lnTo>
                      <a:lnTo>
                        <a:pt x="443784" y="508000"/>
                      </a:lnTo>
                      <a:lnTo>
                        <a:pt x="412040" y="415925"/>
                      </a:lnTo>
                      <a:lnTo>
                        <a:pt x="441244" y="360680"/>
                      </a:lnTo>
                      <a:lnTo>
                        <a:pt x="504733" y="363855"/>
                      </a:lnTo>
                      <a:lnTo>
                        <a:pt x="599331" y="394335"/>
                      </a:lnTo>
                      <a:lnTo>
                        <a:pt x="617107" y="415925"/>
                      </a:lnTo>
                      <a:lnTo>
                        <a:pt x="657105" y="366395"/>
                      </a:lnTo>
                      <a:lnTo>
                        <a:pt x="694563" y="334645"/>
                      </a:lnTo>
                      <a:lnTo>
                        <a:pt x="731387" y="328930"/>
                      </a:lnTo>
                      <a:lnTo>
                        <a:pt x="731387" y="291465"/>
                      </a:lnTo>
                      <a:lnTo>
                        <a:pt x="731387" y="260985"/>
                      </a:lnTo>
                      <a:lnTo>
                        <a:pt x="745989" y="236855"/>
                      </a:lnTo>
                      <a:lnTo>
                        <a:pt x="813287" y="184785"/>
                      </a:lnTo>
                      <a:lnTo>
                        <a:pt x="843126" y="201930"/>
                      </a:lnTo>
                      <a:lnTo>
                        <a:pt x="871696" y="201930"/>
                      </a:lnTo>
                      <a:lnTo>
                        <a:pt x="871696" y="233680"/>
                      </a:lnTo>
                      <a:lnTo>
                        <a:pt x="961215" y="260985"/>
                      </a:lnTo>
                      <a:lnTo>
                        <a:pt x="1048596" y="209543"/>
                      </a:lnTo>
                      <a:lnTo>
                        <a:pt x="1135808" y="219710"/>
                      </a:lnTo>
                      <a:lnTo>
                        <a:pt x="1177075" y="169545"/>
                      </a:lnTo>
                      <a:lnTo>
                        <a:pt x="1152315" y="169545"/>
                      </a:lnTo>
                      <a:lnTo>
                        <a:pt x="1177075" y="95250"/>
                      </a:lnTo>
                      <a:lnTo>
                        <a:pt x="1245643" y="83820"/>
                      </a:lnTo>
                      <a:lnTo>
                        <a:pt x="1245643" y="60960"/>
                      </a:lnTo>
                      <a:lnTo>
                        <a:pt x="1277387" y="8890"/>
                      </a:lnTo>
                      <a:close/>
                    </a:path>
                  </a:pathLst>
                </a:custGeom>
                <a:grpFill/>
                <a:ln w="6350" cap="flat" cmpd="sng">
                  <a:solidFill>
                    <a:srgbClr val="A5A5A5">
                      <a:lumMod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3232" tIns="5173" rIns="43232" bIns="5173" numCol="1" anchor="ctr" anchorCtr="0" compatLnSpc="1">
                  <a:prstTxWarp prst="textNoShape">
                    <a:avLst/>
                  </a:prstTxWarp>
                  <a:noAutofit/>
                </a:bodyPr>
                <a:lstStyle/>
                <a:p>
                  <a:pPr defTabSz="532038">
                    <a:defRPr/>
                  </a:pPr>
                  <a:endParaRPr lang="ja-JP" altLang="en-US" sz="1048" kern="0">
                    <a:solidFill>
                      <a:prstClr val="black"/>
                    </a:solidFill>
                  </a:endParaRPr>
                </a:p>
              </p:txBody>
            </p:sp>
            <p:sp>
              <p:nvSpPr>
                <p:cNvPr id="106" name="フリーフォーム 169">
                  <a:extLst>
                    <a:ext uri="{FF2B5EF4-FFF2-40B4-BE49-F238E27FC236}">
                      <a16:creationId xmlns:a16="http://schemas.microsoft.com/office/drawing/2014/main" id="{749A1F10-6231-48E2-A8F4-BF311ECCB5A2}"/>
                    </a:ext>
                  </a:extLst>
                </p:cNvPr>
                <p:cNvSpPr>
                  <a:spLocks/>
                </p:cNvSpPr>
                <p:nvPr/>
              </p:nvSpPr>
              <p:spPr bwMode="auto">
                <a:xfrm>
                  <a:off x="157164" y="4841873"/>
                  <a:ext cx="4338636" cy="3498850"/>
                </a:xfrm>
                <a:custGeom>
                  <a:avLst/>
                  <a:gdLst>
                    <a:gd name="connsiteX0" fmla="*/ 1711071 w 4338636"/>
                    <a:gd name="connsiteY0" fmla="*/ 2131312 h 3498850"/>
                    <a:gd name="connsiteX1" fmla="*/ 1751078 w 4338636"/>
                    <a:gd name="connsiteY1" fmla="*/ 2154164 h 3498850"/>
                    <a:gd name="connsiteX2" fmla="*/ 1768426 w 4338636"/>
                    <a:gd name="connsiteY2" fmla="*/ 2173982 h 3498850"/>
                    <a:gd name="connsiteX3" fmla="*/ 1754889 w 4338636"/>
                    <a:gd name="connsiteY3" fmla="*/ 2152260 h 3498850"/>
                    <a:gd name="connsiteX4" fmla="*/ 1421441 w 4338636"/>
                    <a:gd name="connsiteY4" fmla="*/ 1689430 h 3498850"/>
                    <a:gd name="connsiteX5" fmla="*/ 1487495 w 4338636"/>
                    <a:gd name="connsiteY5" fmla="*/ 1689430 h 3498850"/>
                    <a:gd name="connsiteX6" fmla="*/ 1537036 w 4338636"/>
                    <a:gd name="connsiteY6" fmla="*/ 1775140 h 3498850"/>
                    <a:gd name="connsiteX7" fmla="*/ 1202318 w 4338636"/>
                    <a:gd name="connsiteY7" fmla="*/ 2018935 h 3498850"/>
                    <a:gd name="connsiteX8" fmla="*/ 1129277 w 4338636"/>
                    <a:gd name="connsiteY8" fmla="*/ 1926877 h 3498850"/>
                    <a:gd name="connsiteX9" fmla="*/ 1316643 w 4338636"/>
                    <a:gd name="connsiteY9" fmla="*/ 1582135 h 3498850"/>
                    <a:gd name="connsiteX10" fmla="*/ 1397941 w 4338636"/>
                    <a:gd name="connsiteY10" fmla="*/ 1664035 h 3498850"/>
                    <a:gd name="connsiteX11" fmla="*/ 1181359 w 4338636"/>
                    <a:gd name="connsiteY11" fmla="*/ 1837994 h 3498850"/>
                    <a:gd name="connsiteX12" fmla="*/ 1129277 w 4338636"/>
                    <a:gd name="connsiteY12" fmla="*/ 1798631 h 3498850"/>
                    <a:gd name="connsiteX13" fmla="*/ 1023209 w 4338636"/>
                    <a:gd name="connsiteY13" fmla="*/ 1895133 h 3498850"/>
                    <a:gd name="connsiteX14" fmla="*/ 980019 w 4338636"/>
                    <a:gd name="connsiteY14" fmla="*/ 1818312 h 3498850"/>
                    <a:gd name="connsiteX15" fmla="*/ 2177892 w 4338636"/>
                    <a:gd name="connsiteY15" fmla="*/ 1476107 h 3498850"/>
                    <a:gd name="connsiteX16" fmla="*/ 2231244 w 4338636"/>
                    <a:gd name="connsiteY16" fmla="*/ 1550389 h 3498850"/>
                    <a:gd name="connsiteX17" fmla="*/ 2216001 w 4338636"/>
                    <a:gd name="connsiteY17" fmla="*/ 1580229 h 3498850"/>
                    <a:gd name="connsiteX18" fmla="*/ 2181703 w 4338636"/>
                    <a:gd name="connsiteY18" fmla="*/ 1624671 h 3498850"/>
                    <a:gd name="connsiteX19" fmla="*/ 2168365 w 4338636"/>
                    <a:gd name="connsiteY19" fmla="*/ 1643717 h 3498850"/>
                    <a:gd name="connsiteX20" fmla="*/ 2155027 w 4338636"/>
                    <a:gd name="connsiteY20" fmla="*/ 1657050 h 3498850"/>
                    <a:gd name="connsiteX21" fmla="*/ 2134068 w 4338636"/>
                    <a:gd name="connsiteY21" fmla="*/ 1668478 h 3498850"/>
                    <a:gd name="connsiteX22" fmla="*/ 2118824 w 4338636"/>
                    <a:gd name="connsiteY22" fmla="*/ 1687524 h 3498850"/>
                    <a:gd name="connsiteX23" fmla="*/ 2084527 w 4338636"/>
                    <a:gd name="connsiteY23" fmla="*/ 1660859 h 3498850"/>
                    <a:gd name="connsiteX24" fmla="*/ 2069283 w 4338636"/>
                    <a:gd name="connsiteY24" fmla="*/ 1657050 h 3498850"/>
                    <a:gd name="connsiteX25" fmla="*/ 2054040 w 4338636"/>
                    <a:gd name="connsiteY25" fmla="*/ 1618957 h 3498850"/>
                    <a:gd name="connsiteX26" fmla="*/ 2080716 w 4338636"/>
                    <a:gd name="connsiteY26" fmla="*/ 1605624 h 3498850"/>
                    <a:gd name="connsiteX27" fmla="*/ 2109297 w 4338636"/>
                    <a:gd name="connsiteY27" fmla="*/ 1569435 h 3498850"/>
                    <a:gd name="connsiteX28" fmla="*/ 2158838 w 4338636"/>
                    <a:gd name="connsiteY28" fmla="*/ 1491345 h 3498850"/>
                    <a:gd name="connsiteX29" fmla="*/ 2613233 w 4338636"/>
                    <a:gd name="connsiteY29" fmla="*/ 1126819 h 3498850"/>
                    <a:gd name="connsiteX30" fmla="*/ 2618130 w 4338636"/>
                    <a:gd name="connsiteY30" fmla="*/ 1130426 h 3498850"/>
                    <a:gd name="connsiteX31" fmla="*/ 2618230 w 4338636"/>
                    <a:gd name="connsiteY31" fmla="*/ 1128595 h 3498850"/>
                    <a:gd name="connsiteX32" fmla="*/ 2903221 w 4338636"/>
                    <a:gd name="connsiteY32" fmla="*/ 958041 h 3498850"/>
                    <a:gd name="connsiteX33" fmla="*/ 2900045 w 4338636"/>
                    <a:gd name="connsiteY33" fmla="*/ 965660 h 3498850"/>
                    <a:gd name="connsiteX34" fmla="*/ 2911260 w 4338636"/>
                    <a:gd name="connsiteY34" fmla="*/ 975100 h 3498850"/>
                    <a:gd name="connsiteX35" fmla="*/ 2913016 w 4338636"/>
                    <a:gd name="connsiteY35" fmla="*/ 972727 h 3498850"/>
                    <a:gd name="connsiteX36" fmla="*/ 2661869 w 4338636"/>
                    <a:gd name="connsiteY36" fmla="*/ 784720 h 3498850"/>
                    <a:gd name="connsiteX37" fmla="*/ 2731099 w 4338636"/>
                    <a:gd name="connsiteY37" fmla="*/ 862811 h 3498850"/>
                    <a:gd name="connsiteX38" fmla="*/ 2694261 w 4338636"/>
                    <a:gd name="connsiteY38" fmla="*/ 914237 h 3498850"/>
                    <a:gd name="connsiteX39" fmla="*/ 2655517 w 4338636"/>
                    <a:gd name="connsiteY39" fmla="*/ 952330 h 3498850"/>
                    <a:gd name="connsiteX40" fmla="*/ 2648531 w 4338636"/>
                    <a:gd name="connsiteY40" fmla="*/ 917411 h 3498850"/>
                    <a:gd name="connsiteX41" fmla="*/ 2578030 w 4338636"/>
                    <a:gd name="connsiteY41" fmla="*/ 862811 h 3498850"/>
                    <a:gd name="connsiteX42" fmla="*/ 2783815 w 4338636"/>
                    <a:gd name="connsiteY42" fmla="*/ 532670 h 3498850"/>
                    <a:gd name="connsiteX43" fmla="*/ 2826369 w 4338636"/>
                    <a:gd name="connsiteY43" fmla="*/ 598063 h 3498850"/>
                    <a:gd name="connsiteX44" fmla="*/ 2803504 w 4338636"/>
                    <a:gd name="connsiteY44" fmla="*/ 679963 h 3498850"/>
                    <a:gd name="connsiteX45" fmla="*/ 2895599 w 4338636"/>
                    <a:gd name="connsiteY45" fmla="*/ 713612 h 3498850"/>
                    <a:gd name="connsiteX46" fmla="*/ 2921640 w 4338636"/>
                    <a:gd name="connsiteY46" fmla="*/ 638061 h 3498850"/>
                    <a:gd name="connsiteX47" fmla="*/ 2975627 w 4338636"/>
                    <a:gd name="connsiteY47" fmla="*/ 565684 h 3498850"/>
                    <a:gd name="connsiteX48" fmla="*/ 2995316 w 4338636"/>
                    <a:gd name="connsiteY48" fmla="*/ 565684 h 3498850"/>
                    <a:gd name="connsiteX49" fmla="*/ 3020722 w 4338636"/>
                    <a:gd name="connsiteY49" fmla="*/ 542194 h 3498850"/>
                    <a:gd name="connsiteX50" fmla="*/ 3063276 w 4338636"/>
                    <a:gd name="connsiteY50" fmla="*/ 552352 h 3498850"/>
                    <a:gd name="connsiteX51" fmla="*/ 3049938 w 4338636"/>
                    <a:gd name="connsiteY51" fmla="*/ 605047 h 3498850"/>
                    <a:gd name="connsiteX52" fmla="*/ 2971181 w 4338636"/>
                    <a:gd name="connsiteY52" fmla="*/ 779005 h 3498850"/>
                    <a:gd name="connsiteX53" fmla="*/ 2865748 w 4338636"/>
                    <a:gd name="connsiteY53" fmla="*/ 862810 h 3498850"/>
                    <a:gd name="connsiteX54" fmla="*/ 2731098 w 4338636"/>
                    <a:gd name="connsiteY54" fmla="*/ 805671 h 3498850"/>
                    <a:gd name="connsiteX55" fmla="*/ 2768571 w 4338636"/>
                    <a:gd name="connsiteY55" fmla="*/ 745991 h 3498850"/>
                    <a:gd name="connsiteX56" fmla="*/ 2731098 w 4338636"/>
                    <a:gd name="connsiteY56" fmla="*/ 733294 h 3498850"/>
                    <a:gd name="connsiteX57" fmla="*/ 2711409 w 4338636"/>
                    <a:gd name="connsiteY57" fmla="*/ 759324 h 3498850"/>
                    <a:gd name="connsiteX58" fmla="*/ 2694260 w 4338636"/>
                    <a:gd name="connsiteY58" fmla="*/ 736468 h 3498850"/>
                    <a:gd name="connsiteX59" fmla="*/ 2768571 w 4338636"/>
                    <a:gd name="connsiteY59" fmla="*/ 565684 h 3498850"/>
                    <a:gd name="connsiteX60" fmla="*/ 3104560 w 4338636"/>
                    <a:gd name="connsiteY60" fmla="*/ 0 h 3498850"/>
                    <a:gd name="connsiteX61" fmla="*/ 3227777 w 4338636"/>
                    <a:gd name="connsiteY61" fmla="*/ 47616 h 3498850"/>
                    <a:gd name="connsiteX62" fmla="*/ 3269696 w 4338636"/>
                    <a:gd name="connsiteY62" fmla="*/ 33649 h 3498850"/>
                    <a:gd name="connsiteX63" fmla="*/ 3376400 w 4338636"/>
                    <a:gd name="connsiteY63" fmla="*/ 81265 h 3498850"/>
                    <a:gd name="connsiteX64" fmla="*/ 3525022 w 4338636"/>
                    <a:gd name="connsiteY64" fmla="*/ 125707 h 3498850"/>
                    <a:gd name="connsiteX65" fmla="*/ 3547888 w 4338636"/>
                    <a:gd name="connsiteY65" fmla="*/ 151102 h 3498850"/>
                    <a:gd name="connsiteX66" fmla="*/ 3555509 w 4338636"/>
                    <a:gd name="connsiteY66" fmla="*/ 184751 h 3498850"/>
                    <a:gd name="connsiteX67" fmla="*/ 3600604 w 4338636"/>
                    <a:gd name="connsiteY67" fmla="*/ 222209 h 3498850"/>
                    <a:gd name="connsiteX68" fmla="*/ 3756213 w 4338636"/>
                    <a:gd name="connsiteY68" fmla="*/ 129516 h 3498850"/>
                    <a:gd name="connsiteX69" fmla="*/ 3756213 w 4338636"/>
                    <a:gd name="connsiteY69" fmla="*/ 166340 h 3498850"/>
                    <a:gd name="connsiteX70" fmla="*/ 3756213 w 4338636"/>
                    <a:gd name="connsiteY70" fmla="*/ 205068 h 3498850"/>
                    <a:gd name="connsiteX71" fmla="*/ 3763835 w 4338636"/>
                    <a:gd name="connsiteY71" fmla="*/ 260303 h 3498850"/>
                    <a:gd name="connsiteX72" fmla="*/ 3766375 w 4338636"/>
                    <a:gd name="connsiteY72" fmla="*/ 311093 h 3498850"/>
                    <a:gd name="connsiteX73" fmla="*/ 3828619 w 4338636"/>
                    <a:gd name="connsiteY73" fmla="*/ 311728 h 3498850"/>
                    <a:gd name="connsiteX74" fmla="*/ 3847038 w 4338636"/>
                    <a:gd name="connsiteY74" fmla="*/ 354265 h 3498850"/>
                    <a:gd name="connsiteX75" fmla="*/ 3871809 w 4338636"/>
                    <a:gd name="connsiteY75" fmla="*/ 368233 h 3498850"/>
                    <a:gd name="connsiteX76" fmla="*/ 3871809 w 4338636"/>
                    <a:gd name="connsiteY76" fmla="*/ 412675 h 3498850"/>
                    <a:gd name="connsiteX77" fmla="*/ 3896579 w 4338636"/>
                    <a:gd name="connsiteY77" fmla="*/ 427277 h 3498850"/>
                    <a:gd name="connsiteX78" fmla="*/ 3986134 w 4338636"/>
                    <a:gd name="connsiteY78" fmla="*/ 427277 h 3498850"/>
                    <a:gd name="connsiteX79" fmla="*/ 3986134 w 4338636"/>
                    <a:gd name="connsiteY79" fmla="*/ 476798 h 3498850"/>
                    <a:gd name="connsiteX80" fmla="*/ 3986134 w 4338636"/>
                    <a:gd name="connsiteY80" fmla="*/ 508542 h 3498850"/>
                    <a:gd name="connsiteX81" fmla="*/ 3986134 w 4338636"/>
                    <a:gd name="connsiteY81" fmla="*/ 527589 h 3498850"/>
                    <a:gd name="connsiteX82" fmla="*/ 4007729 w 4338636"/>
                    <a:gd name="connsiteY82" fmla="*/ 533303 h 3498850"/>
                    <a:gd name="connsiteX83" fmla="*/ 4024242 w 4338636"/>
                    <a:gd name="connsiteY83" fmla="*/ 563777 h 3498850"/>
                    <a:gd name="connsiteX84" fmla="*/ 4060445 w 4338636"/>
                    <a:gd name="connsiteY84" fmla="*/ 563777 h 3498850"/>
                    <a:gd name="connsiteX85" fmla="*/ 4111891 w 4338636"/>
                    <a:gd name="connsiteY85" fmla="*/ 563777 h 3498850"/>
                    <a:gd name="connsiteX86" fmla="*/ 4111891 w 4338636"/>
                    <a:gd name="connsiteY86" fmla="*/ 511082 h 3498850"/>
                    <a:gd name="connsiteX87" fmla="*/ 4079499 w 4338636"/>
                    <a:gd name="connsiteY87" fmla="*/ 481242 h 3498850"/>
                    <a:gd name="connsiteX88" fmla="*/ 4148094 w 4338636"/>
                    <a:gd name="connsiteY88" fmla="*/ 497115 h 3498850"/>
                    <a:gd name="connsiteX89" fmla="*/ 4167784 w 4338636"/>
                    <a:gd name="connsiteY89" fmla="*/ 533303 h 3498850"/>
                    <a:gd name="connsiteX90" fmla="*/ 4148094 w 4338636"/>
                    <a:gd name="connsiteY90" fmla="*/ 578380 h 3498850"/>
                    <a:gd name="connsiteX91" fmla="*/ 4148094 w 4338636"/>
                    <a:gd name="connsiteY91" fmla="*/ 609489 h 3498850"/>
                    <a:gd name="connsiteX92" fmla="*/ 4184297 w 4338636"/>
                    <a:gd name="connsiteY92" fmla="*/ 613933 h 3498850"/>
                    <a:gd name="connsiteX93" fmla="*/ 4205892 w 4338636"/>
                    <a:gd name="connsiteY93" fmla="*/ 653931 h 3498850"/>
                    <a:gd name="connsiteX94" fmla="*/ 4237649 w 4338636"/>
                    <a:gd name="connsiteY94" fmla="*/ 678057 h 3498850"/>
                    <a:gd name="connsiteX95" fmla="*/ 4257338 w 4338636"/>
                    <a:gd name="connsiteY95" fmla="*/ 732657 h 3498850"/>
                    <a:gd name="connsiteX96" fmla="*/ 4268771 w 4338636"/>
                    <a:gd name="connsiteY96" fmla="*/ 768845 h 3498850"/>
                    <a:gd name="connsiteX97" fmla="*/ 4338636 w 4338636"/>
                    <a:gd name="connsiteY97" fmla="*/ 790431 h 3498850"/>
                    <a:gd name="connsiteX98" fmla="*/ 4308149 w 4338636"/>
                    <a:gd name="connsiteY98" fmla="*/ 857729 h 3498850"/>
                    <a:gd name="connsiteX99" fmla="*/ 4308149 w 4338636"/>
                    <a:gd name="connsiteY99" fmla="*/ 928201 h 3498850"/>
                    <a:gd name="connsiteX100" fmla="*/ 4287190 w 4338636"/>
                    <a:gd name="connsiteY100" fmla="*/ 950422 h 3498850"/>
                    <a:gd name="connsiteX101" fmla="*/ 4287190 w 4338636"/>
                    <a:gd name="connsiteY101" fmla="*/ 1018355 h 3498850"/>
                    <a:gd name="connsiteX102" fmla="*/ 4287190 w 4338636"/>
                    <a:gd name="connsiteY102" fmla="*/ 1041846 h 3498850"/>
                    <a:gd name="connsiteX103" fmla="*/ 4260514 w 4338636"/>
                    <a:gd name="connsiteY103" fmla="*/ 994229 h 3498850"/>
                    <a:gd name="connsiteX104" fmla="*/ 4237649 w 4338636"/>
                    <a:gd name="connsiteY104" fmla="*/ 1012006 h 3498850"/>
                    <a:gd name="connsiteX105" fmla="*/ 4209703 w 4338636"/>
                    <a:gd name="connsiteY105" fmla="*/ 1006292 h 3498850"/>
                    <a:gd name="connsiteX106" fmla="*/ 4148094 w 4338636"/>
                    <a:gd name="connsiteY106" fmla="*/ 994229 h 3498850"/>
                    <a:gd name="connsiteX107" fmla="*/ 4148094 w 4338636"/>
                    <a:gd name="connsiteY107" fmla="*/ 963755 h 3498850"/>
                    <a:gd name="connsiteX108" fmla="*/ 4130946 w 4338636"/>
                    <a:gd name="connsiteY108" fmla="*/ 950422 h 3498850"/>
                    <a:gd name="connsiteX109" fmla="*/ 4130946 w 4338636"/>
                    <a:gd name="connsiteY109" fmla="*/ 900901 h 3498850"/>
                    <a:gd name="connsiteX110" fmla="*/ 4111891 w 4338636"/>
                    <a:gd name="connsiteY110" fmla="*/ 860904 h 3498850"/>
                    <a:gd name="connsiteX111" fmla="*/ 4079499 w 4338636"/>
                    <a:gd name="connsiteY111" fmla="*/ 827890 h 3498850"/>
                    <a:gd name="connsiteX112" fmla="*/ 4072513 w 4338636"/>
                    <a:gd name="connsiteY112" fmla="*/ 821541 h 3498850"/>
                    <a:gd name="connsiteX113" fmla="*/ 4043931 w 4338636"/>
                    <a:gd name="connsiteY113" fmla="*/ 846936 h 3498850"/>
                    <a:gd name="connsiteX114" fmla="*/ 4043296 w 4338636"/>
                    <a:gd name="connsiteY114" fmla="*/ 892648 h 3498850"/>
                    <a:gd name="connsiteX115" fmla="*/ 4043296 w 4338636"/>
                    <a:gd name="connsiteY115" fmla="*/ 932011 h 3498850"/>
                    <a:gd name="connsiteX116" fmla="*/ 3986134 w 4338636"/>
                    <a:gd name="connsiteY116" fmla="*/ 950422 h 3498850"/>
                    <a:gd name="connsiteX117" fmla="*/ 3934687 w 4338636"/>
                    <a:gd name="connsiteY117" fmla="*/ 963755 h 3498850"/>
                    <a:gd name="connsiteX118" fmla="*/ 3954377 w 4338636"/>
                    <a:gd name="connsiteY118" fmla="*/ 1013276 h 3498850"/>
                    <a:gd name="connsiteX119" fmla="*/ 3847038 w 4338636"/>
                    <a:gd name="connsiteY119" fmla="*/ 963755 h 3498850"/>
                    <a:gd name="connsiteX120" fmla="*/ 3871809 w 4338636"/>
                    <a:gd name="connsiteY120" fmla="*/ 1063432 h 3498850"/>
                    <a:gd name="connsiteX121" fmla="*/ 3920714 w 4338636"/>
                    <a:gd name="connsiteY121" fmla="*/ 1100255 h 3498850"/>
                    <a:gd name="connsiteX122" fmla="*/ 3896579 w 4338636"/>
                    <a:gd name="connsiteY122" fmla="*/ 1152316 h 3498850"/>
                    <a:gd name="connsiteX123" fmla="*/ 3871809 w 4338636"/>
                    <a:gd name="connsiteY123" fmla="*/ 1215169 h 3498850"/>
                    <a:gd name="connsiteX124" fmla="*/ 3860376 w 4338636"/>
                    <a:gd name="connsiteY124" fmla="*/ 1265325 h 3498850"/>
                    <a:gd name="connsiteX125" fmla="*/ 3896579 w 4338636"/>
                    <a:gd name="connsiteY125" fmla="*/ 1302149 h 3498850"/>
                    <a:gd name="connsiteX126" fmla="*/ 3871809 w 4338636"/>
                    <a:gd name="connsiteY126" fmla="*/ 1375160 h 3498850"/>
                    <a:gd name="connsiteX127" fmla="*/ 3896579 w 4338636"/>
                    <a:gd name="connsiteY127" fmla="*/ 1447537 h 3498850"/>
                    <a:gd name="connsiteX128" fmla="*/ 3934687 w 4338636"/>
                    <a:gd name="connsiteY128" fmla="*/ 1491345 h 3498850"/>
                    <a:gd name="connsiteX129" fmla="*/ 3960093 w 4338636"/>
                    <a:gd name="connsiteY129" fmla="*/ 1526263 h 3498850"/>
                    <a:gd name="connsiteX130" fmla="*/ 3926431 w 4338636"/>
                    <a:gd name="connsiteY130" fmla="*/ 1543405 h 3498850"/>
                    <a:gd name="connsiteX131" fmla="*/ 3871809 w 4338636"/>
                    <a:gd name="connsiteY131" fmla="*/ 1652605 h 3498850"/>
                    <a:gd name="connsiteX132" fmla="*/ 3828619 w 4338636"/>
                    <a:gd name="connsiteY132" fmla="*/ 1687524 h 3498850"/>
                    <a:gd name="connsiteX133" fmla="*/ 3797497 w 4338636"/>
                    <a:gd name="connsiteY133" fmla="*/ 1716094 h 3498850"/>
                    <a:gd name="connsiteX134" fmla="*/ 3772092 w 4338636"/>
                    <a:gd name="connsiteY134" fmla="*/ 1733236 h 3498850"/>
                    <a:gd name="connsiteX135" fmla="*/ 3730173 w 4338636"/>
                    <a:gd name="connsiteY135" fmla="*/ 1816406 h 3498850"/>
                    <a:gd name="connsiteX136" fmla="*/ 3726481 w 4338636"/>
                    <a:gd name="connsiteY136" fmla="*/ 1850021 h 3498850"/>
                    <a:gd name="connsiteX137" fmla="*/ 3784159 w 4338636"/>
                    <a:gd name="connsiteY137" fmla="*/ 1869101 h 3498850"/>
                    <a:gd name="connsiteX138" fmla="*/ 3786700 w 4338636"/>
                    <a:gd name="connsiteY138" fmla="*/ 1954175 h 3498850"/>
                    <a:gd name="connsiteX139" fmla="*/ 3797497 w 4338636"/>
                    <a:gd name="connsiteY139" fmla="*/ 2040520 h 3498850"/>
                    <a:gd name="connsiteX140" fmla="*/ 3773362 w 4338636"/>
                    <a:gd name="connsiteY140" fmla="*/ 2135752 h 3498850"/>
                    <a:gd name="connsiteX141" fmla="*/ 3735889 w 4338636"/>
                    <a:gd name="connsiteY141" fmla="*/ 2228446 h 3498850"/>
                    <a:gd name="connsiteX142" fmla="*/ 3738429 w 4338636"/>
                    <a:gd name="connsiteY142" fmla="*/ 2294474 h 3498850"/>
                    <a:gd name="connsiteX143" fmla="*/ 3679996 w 4338636"/>
                    <a:gd name="connsiteY143" fmla="*/ 2363676 h 3498850"/>
                    <a:gd name="connsiteX144" fmla="*/ 3629185 w 4338636"/>
                    <a:gd name="connsiteY144" fmla="*/ 2385262 h 3498850"/>
                    <a:gd name="connsiteX145" fmla="*/ 3607591 w 4338636"/>
                    <a:gd name="connsiteY145" fmla="*/ 2374469 h 3498850"/>
                    <a:gd name="connsiteX146" fmla="*/ 3555509 w 4338636"/>
                    <a:gd name="connsiteY146" fmla="*/ 2420816 h 3498850"/>
                    <a:gd name="connsiteX147" fmla="*/ 3492630 w 4338636"/>
                    <a:gd name="connsiteY147" fmla="*/ 2465258 h 3498850"/>
                    <a:gd name="connsiteX148" fmla="*/ 3464049 w 4338636"/>
                    <a:gd name="connsiteY148" fmla="*/ 2535095 h 3498850"/>
                    <a:gd name="connsiteX149" fmla="*/ 3420224 w 4338636"/>
                    <a:gd name="connsiteY149" fmla="*/ 2564300 h 3498850"/>
                    <a:gd name="connsiteX150" fmla="*/ 3382751 w 4338636"/>
                    <a:gd name="connsiteY150" fmla="*/ 2617630 h 3498850"/>
                    <a:gd name="connsiteX151" fmla="*/ 3366873 w 4338636"/>
                    <a:gd name="connsiteY151" fmla="*/ 2665881 h 3498850"/>
                    <a:gd name="connsiteX152" fmla="*/ 3265250 w 4338636"/>
                    <a:gd name="connsiteY152" fmla="*/ 2700800 h 3498850"/>
                    <a:gd name="connsiteX153" fmla="*/ 3238575 w 4338636"/>
                    <a:gd name="connsiteY153" fmla="*/ 2716672 h 3498850"/>
                    <a:gd name="connsiteX154" fmla="*/ 3219520 w 4338636"/>
                    <a:gd name="connsiteY154" fmla="*/ 2721751 h 3498850"/>
                    <a:gd name="connsiteX155" fmla="*/ 3161088 w 4338636"/>
                    <a:gd name="connsiteY155" fmla="*/ 2711593 h 3498850"/>
                    <a:gd name="connsiteX156" fmla="*/ 3163243 w 4338636"/>
                    <a:gd name="connsiteY156" fmla="*/ 2706892 h 3498850"/>
                    <a:gd name="connsiteX157" fmla="*/ 3142669 w 4338636"/>
                    <a:gd name="connsiteY157" fmla="*/ 2717943 h 3498850"/>
                    <a:gd name="connsiteX158" fmla="*/ 3110277 w 4338636"/>
                    <a:gd name="connsiteY158" fmla="*/ 2710324 h 3498850"/>
                    <a:gd name="connsiteX159" fmla="*/ 3069628 w 4338636"/>
                    <a:gd name="connsiteY159" fmla="*/ 2737624 h 3498850"/>
                    <a:gd name="connsiteX160" fmla="*/ 3049939 w 4338636"/>
                    <a:gd name="connsiteY160" fmla="*/ 2737624 h 3498850"/>
                    <a:gd name="connsiteX161" fmla="*/ 3037236 w 4338636"/>
                    <a:gd name="connsiteY161" fmla="*/ 2725561 h 3498850"/>
                    <a:gd name="connsiteX162" fmla="*/ 2975627 w 4338636"/>
                    <a:gd name="connsiteY162" fmla="*/ 2723022 h 3498850"/>
                    <a:gd name="connsiteX163" fmla="*/ 2975627 w 4338636"/>
                    <a:gd name="connsiteY163" fmla="*/ 2722387 h 3498850"/>
                    <a:gd name="connsiteX164" fmla="*/ 2950222 w 4338636"/>
                    <a:gd name="connsiteY164" fmla="*/ 2753496 h 3498850"/>
                    <a:gd name="connsiteX165" fmla="*/ 2941965 w 4338636"/>
                    <a:gd name="connsiteY165" fmla="*/ 2786510 h 3498850"/>
                    <a:gd name="connsiteX166" fmla="*/ 2919735 w 4338636"/>
                    <a:gd name="connsiteY166" fmla="*/ 2794764 h 3498850"/>
                    <a:gd name="connsiteX167" fmla="*/ 2877816 w 4338636"/>
                    <a:gd name="connsiteY167" fmla="*/ 2794764 h 3498850"/>
                    <a:gd name="connsiteX168" fmla="*/ 2826369 w 4338636"/>
                    <a:gd name="connsiteY168" fmla="*/ 2809366 h 3498850"/>
                    <a:gd name="connsiteX169" fmla="*/ 2799694 w 4338636"/>
                    <a:gd name="connsiteY169" fmla="*/ 2783971 h 3498850"/>
                    <a:gd name="connsiteX170" fmla="*/ 2768572 w 4338636"/>
                    <a:gd name="connsiteY170" fmla="*/ 2788415 h 3498850"/>
                    <a:gd name="connsiteX171" fmla="*/ 2768572 w 4338636"/>
                    <a:gd name="connsiteY171" fmla="*/ 2780780 h 3498850"/>
                    <a:gd name="connsiteX172" fmla="*/ 2767344 w 4338636"/>
                    <a:gd name="connsiteY172" fmla="*/ 2781189 h 3498850"/>
                    <a:gd name="connsiteX173" fmla="*/ 2768571 w 4338636"/>
                    <a:gd name="connsiteY173" fmla="*/ 2792224 h 3498850"/>
                    <a:gd name="connsiteX174" fmla="*/ 2747612 w 4338636"/>
                    <a:gd name="connsiteY174" fmla="*/ 2826508 h 3498850"/>
                    <a:gd name="connsiteX175" fmla="*/ 2747612 w 4338636"/>
                    <a:gd name="connsiteY175" fmla="*/ 2851268 h 3498850"/>
                    <a:gd name="connsiteX176" fmla="*/ 2688544 w 4338636"/>
                    <a:gd name="connsiteY176" fmla="*/ 2872219 h 3498850"/>
                    <a:gd name="connsiteX177" fmla="*/ 2663773 w 4338636"/>
                    <a:gd name="connsiteY177" fmla="*/ 2898885 h 3498850"/>
                    <a:gd name="connsiteX178" fmla="*/ 2625665 w 4338636"/>
                    <a:gd name="connsiteY178" fmla="*/ 2866505 h 3498850"/>
                    <a:gd name="connsiteX179" fmla="*/ 2581840 w 4338636"/>
                    <a:gd name="connsiteY179" fmla="*/ 2870315 h 3498850"/>
                    <a:gd name="connsiteX180" fmla="*/ 2566597 w 4338636"/>
                    <a:gd name="connsiteY180" fmla="*/ 2902694 h 3498850"/>
                    <a:gd name="connsiteX181" fmla="*/ 2503718 w 4338636"/>
                    <a:gd name="connsiteY181" fmla="*/ 2912217 h 3498850"/>
                    <a:gd name="connsiteX182" fmla="*/ 2414163 w 4338636"/>
                    <a:gd name="connsiteY182" fmla="*/ 2874124 h 3498850"/>
                    <a:gd name="connsiteX183" fmla="*/ 2429407 w 4338636"/>
                    <a:gd name="connsiteY183" fmla="*/ 2885552 h 3498850"/>
                    <a:gd name="connsiteX184" fmla="*/ 2385582 w 4338636"/>
                    <a:gd name="connsiteY184" fmla="*/ 2906503 h 3498850"/>
                    <a:gd name="connsiteX185" fmla="*/ 2353190 w 4338636"/>
                    <a:gd name="connsiteY185" fmla="*/ 2908408 h 3498850"/>
                    <a:gd name="connsiteX186" fmla="*/ 2316987 w 4338636"/>
                    <a:gd name="connsiteY186" fmla="*/ 2853173 h 3498850"/>
                    <a:gd name="connsiteX187" fmla="*/ 2198851 w 4338636"/>
                    <a:gd name="connsiteY187" fmla="*/ 2891266 h 3498850"/>
                    <a:gd name="connsiteX188" fmla="*/ 2191229 w 4338636"/>
                    <a:gd name="connsiteY188" fmla="*/ 2864601 h 3498850"/>
                    <a:gd name="connsiteX189" fmla="*/ 2168364 w 4338636"/>
                    <a:gd name="connsiteY189" fmla="*/ 2841745 h 3498850"/>
                    <a:gd name="connsiteX190" fmla="*/ 2134067 w 4338636"/>
                    <a:gd name="connsiteY190" fmla="*/ 2847459 h 3498850"/>
                    <a:gd name="connsiteX191" fmla="*/ 2162648 w 4338636"/>
                    <a:gd name="connsiteY191" fmla="*/ 2876029 h 3498850"/>
                    <a:gd name="connsiteX192" fmla="*/ 2158837 w 4338636"/>
                    <a:gd name="connsiteY192" fmla="*/ 2910312 h 3498850"/>
                    <a:gd name="connsiteX193" fmla="*/ 2116918 w 4338636"/>
                    <a:gd name="connsiteY193" fmla="*/ 2938882 h 3498850"/>
                    <a:gd name="connsiteX194" fmla="*/ 2101675 w 4338636"/>
                    <a:gd name="connsiteY194" fmla="*/ 2950310 h 3498850"/>
                    <a:gd name="connsiteX195" fmla="*/ 2078810 w 4338636"/>
                    <a:gd name="connsiteY195" fmla="*/ 2940787 h 3498850"/>
                    <a:gd name="connsiteX196" fmla="*/ 2052133 w 4338636"/>
                    <a:gd name="connsiteY196" fmla="*/ 2961738 h 3498850"/>
                    <a:gd name="connsiteX197" fmla="*/ 2074999 w 4338636"/>
                    <a:gd name="connsiteY197" fmla="*/ 2996022 h 3498850"/>
                    <a:gd name="connsiteX198" fmla="*/ 2080715 w 4338636"/>
                    <a:gd name="connsiteY198" fmla="*/ 3015068 h 3498850"/>
                    <a:gd name="connsiteX199" fmla="*/ 2061661 w 4338636"/>
                    <a:gd name="connsiteY199" fmla="*/ 3028401 h 3498850"/>
                    <a:gd name="connsiteX200" fmla="*/ 2033079 w 4338636"/>
                    <a:gd name="connsiteY200" fmla="*/ 3015068 h 3498850"/>
                    <a:gd name="connsiteX201" fmla="*/ 1975917 w 4338636"/>
                    <a:gd name="connsiteY201" fmla="*/ 3037924 h 3498850"/>
                    <a:gd name="connsiteX202" fmla="*/ 1924471 w 4338636"/>
                    <a:gd name="connsiteY202" fmla="*/ 3068399 h 3498850"/>
                    <a:gd name="connsiteX203" fmla="*/ 1907322 w 4338636"/>
                    <a:gd name="connsiteY203" fmla="*/ 3070303 h 3498850"/>
                    <a:gd name="connsiteX204" fmla="*/ 1838727 w 4338636"/>
                    <a:gd name="connsiteY204" fmla="*/ 3062685 h 3498850"/>
                    <a:gd name="connsiteX205" fmla="*/ 1846349 w 4338636"/>
                    <a:gd name="connsiteY205" fmla="*/ 3093159 h 3498850"/>
                    <a:gd name="connsiteX206" fmla="*/ 1829200 w 4338636"/>
                    <a:gd name="connsiteY206" fmla="*/ 3140776 h 3498850"/>
                    <a:gd name="connsiteX207" fmla="*/ 1812052 w 4338636"/>
                    <a:gd name="connsiteY207" fmla="*/ 3167441 h 3498850"/>
                    <a:gd name="connsiteX208" fmla="*/ 1802525 w 4338636"/>
                    <a:gd name="connsiteY208" fmla="*/ 3182678 h 3498850"/>
                    <a:gd name="connsiteX209" fmla="*/ 1775849 w 4338636"/>
                    <a:gd name="connsiteY209" fmla="*/ 3199820 h 3498850"/>
                    <a:gd name="connsiteX210" fmla="*/ 1728213 w 4338636"/>
                    <a:gd name="connsiteY210" fmla="*/ 3215057 h 3498850"/>
                    <a:gd name="connsiteX211" fmla="*/ 1692010 w 4338636"/>
                    <a:gd name="connsiteY211" fmla="*/ 3167441 h 3498850"/>
                    <a:gd name="connsiteX212" fmla="*/ 1686294 w 4338636"/>
                    <a:gd name="connsiteY212" fmla="*/ 3117920 h 3498850"/>
                    <a:gd name="connsiteX213" fmla="*/ 1686294 w 4338636"/>
                    <a:gd name="connsiteY213" fmla="*/ 3087445 h 3498850"/>
                    <a:gd name="connsiteX214" fmla="*/ 1686294 w 4338636"/>
                    <a:gd name="connsiteY214" fmla="*/ 3058875 h 3498850"/>
                    <a:gd name="connsiteX215" fmla="*/ 1661524 w 4338636"/>
                    <a:gd name="connsiteY215" fmla="*/ 3016973 h 3498850"/>
                    <a:gd name="connsiteX216" fmla="*/ 1640564 w 4338636"/>
                    <a:gd name="connsiteY216" fmla="*/ 2997927 h 3498850"/>
                    <a:gd name="connsiteX217" fmla="*/ 1641166 w 4338636"/>
                    <a:gd name="connsiteY217" fmla="*/ 2992714 h 3498850"/>
                    <a:gd name="connsiteX218" fmla="*/ 1638659 w 4338636"/>
                    <a:gd name="connsiteY218" fmla="*/ 3001736 h 3498850"/>
                    <a:gd name="connsiteX219" fmla="*/ 1661524 w 4338636"/>
                    <a:gd name="connsiteY219" fmla="*/ 3026497 h 3498850"/>
                    <a:gd name="connsiteX220" fmla="*/ 1615794 w 4338636"/>
                    <a:gd name="connsiteY220" fmla="*/ 3043638 h 3498850"/>
                    <a:gd name="connsiteX221" fmla="*/ 1579591 w 4338636"/>
                    <a:gd name="connsiteY221" fmla="*/ 3077922 h 3498850"/>
                    <a:gd name="connsiteX222" fmla="*/ 1562442 w 4338636"/>
                    <a:gd name="connsiteY222" fmla="*/ 3095064 h 3498850"/>
                    <a:gd name="connsiteX223" fmla="*/ 1514806 w 4338636"/>
                    <a:gd name="connsiteY223" fmla="*/ 3087446 h 3498850"/>
                    <a:gd name="connsiteX224" fmla="*/ 1493847 w 4338636"/>
                    <a:gd name="connsiteY224" fmla="*/ 3060780 h 3498850"/>
                    <a:gd name="connsiteX225" fmla="*/ 1467171 w 4338636"/>
                    <a:gd name="connsiteY225" fmla="*/ 3079827 h 3498850"/>
                    <a:gd name="connsiteX226" fmla="*/ 1446211 w 4338636"/>
                    <a:gd name="connsiteY226" fmla="*/ 3051257 h 3498850"/>
                    <a:gd name="connsiteX227" fmla="*/ 1381427 w 4338636"/>
                    <a:gd name="connsiteY227" fmla="*/ 3049352 h 3498850"/>
                    <a:gd name="connsiteX228" fmla="*/ 1349035 w 4338636"/>
                    <a:gd name="connsiteY228" fmla="*/ 3060780 h 3498850"/>
                    <a:gd name="connsiteX229" fmla="*/ 1331886 w 4338636"/>
                    <a:gd name="connsiteY229" fmla="*/ 3077922 h 3498850"/>
                    <a:gd name="connsiteX230" fmla="*/ 1295683 w 4338636"/>
                    <a:gd name="connsiteY230" fmla="*/ 3110301 h 3498850"/>
                    <a:gd name="connsiteX231" fmla="*/ 1263291 w 4338636"/>
                    <a:gd name="connsiteY231" fmla="*/ 3142681 h 3498850"/>
                    <a:gd name="connsiteX232" fmla="*/ 1251859 w 4338636"/>
                    <a:gd name="connsiteY232" fmla="*/ 3164267 h 3498850"/>
                    <a:gd name="connsiteX233" fmla="*/ 1202318 w 4338636"/>
                    <a:gd name="connsiteY233" fmla="*/ 3190297 h 3498850"/>
                    <a:gd name="connsiteX234" fmla="*/ 1152777 w 4338636"/>
                    <a:gd name="connsiteY234" fmla="*/ 3199820 h 3498850"/>
                    <a:gd name="connsiteX235" fmla="*/ 1112763 w 4338636"/>
                    <a:gd name="connsiteY235" fmla="*/ 3164267 h 3498850"/>
                    <a:gd name="connsiteX236" fmla="*/ 1068939 w 4338636"/>
                    <a:gd name="connsiteY236" fmla="*/ 3150299 h 3498850"/>
                    <a:gd name="connsiteX237" fmla="*/ 1023209 w 4338636"/>
                    <a:gd name="connsiteY237" fmla="*/ 3133157 h 3498850"/>
                    <a:gd name="connsiteX238" fmla="*/ 1015685 w 4338636"/>
                    <a:gd name="connsiteY238" fmla="*/ 3118116 h 3498850"/>
                    <a:gd name="connsiteX239" fmla="*/ 1002250 w 4338636"/>
                    <a:gd name="connsiteY239" fmla="*/ 3138870 h 3498850"/>
                    <a:gd name="connsiteX240" fmla="*/ 1009872 w 4338636"/>
                    <a:gd name="connsiteY240" fmla="*/ 3171250 h 3498850"/>
                    <a:gd name="connsiteX241" fmla="*/ 960331 w 4338636"/>
                    <a:gd name="connsiteY241" fmla="*/ 3218866 h 3498850"/>
                    <a:gd name="connsiteX242" fmla="*/ 980020 w 4338636"/>
                    <a:gd name="connsiteY242" fmla="*/ 3226485 h 3498850"/>
                    <a:gd name="connsiteX243" fmla="*/ 980020 w 4338636"/>
                    <a:gd name="connsiteY243" fmla="*/ 3274101 h 3498850"/>
                    <a:gd name="connsiteX244" fmla="*/ 964142 w 4338636"/>
                    <a:gd name="connsiteY244" fmla="*/ 3302671 h 3498850"/>
                    <a:gd name="connsiteX245" fmla="*/ 980020 w 4338636"/>
                    <a:gd name="connsiteY245" fmla="*/ 3331876 h 3498850"/>
                    <a:gd name="connsiteX246" fmla="*/ 960331 w 4338636"/>
                    <a:gd name="connsiteY246" fmla="*/ 3331876 h 3498850"/>
                    <a:gd name="connsiteX247" fmla="*/ 933655 w 4338636"/>
                    <a:gd name="connsiteY247" fmla="*/ 3331876 h 3498850"/>
                    <a:gd name="connsiteX248" fmla="*/ 914601 w 4338636"/>
                    <a:gd name="connsiteY248" fmla="*/ 3357906 h 3498850"/>
                    <a:gd name="connsiteX249" fmla="*/ 866965 w 4338636"/>
                    <a:gd name="connsiteY249" fmla="*/ 3331876 h 3498850"/>
                    <a:gd name="connsiteX250" fmla="*/ 847911 w 4338636"/>
                    <a:gd name="connsiteY250" fmla="*/ 3344573 h 3498850"/>
                    <a:gd name="connsiteX251" fmla="*/ 844100 w 4338636"/>
                    <a:gd name="connsiteY251" fmla="*/ 3380762 h 3498850"/>
                    <a:gd name="connsiteX252" fmla="*/ 832668 w 4338636"/>
                    <a:gd name="connsiteY252" fmla="*/ 3378857 h 3498850"/>
                    <a:gd name="connsiteX253" fmla="*/ 802181 w 4338636"/>
                    <a:gd name="connsiteY253" fmla="*/ 3388380 h 3498850"/>
                    <a:gd name="connsiteX254" fmla="*/ 792654 w 4338636"/>
                    <a:gd name="connsiteY254" fmla="*/ 3430283 h 3498850"/>
                    <a:gd name="connsiteX255" fmla="*/ 777411 w 4338636"/>
                    <a:gd name="connsiteY255" fmla="*/ 3416950 h 3498850"/>
                    <a:gd name="connsiteX256" fmla="*/ 745018 w 4338636"/>
                    <a:gd name="connsiteY256" fmla="*/ 3416950 h 3498850"/>
                    <a:gd name="connsiteX257" fmla="*/ 716437 w 4338636"/>
                    <a:gd name="connsiteY257" fmla="*/ 3407427 h 3498850"/>
                    <a:gd name="connsiteX258" fmla="*/ 672613 w 4338636"/>
                    <a:gd name="connsiteY258" fmla="*/ 3411236 h 3498850"/>
                    <a:gd name="connsiteX259" fmla="*/ 638315 w 4338636"/>
                    <a:gd name="connsiteY259" fmla="*/ 3424569 h 3498850"/>
                    <a:gd name="connsiteX260" fmla="*/ 611639 w 4338636"/>
                    <a:gd name="connsiteY260" fmla="*/ 3424569 h 3498850"/>
                    <a:gd name="connsiteX261" fmla="*/ 523990 w 4338636"/>
                    <a:gd name="connsiteY261" fmla="*/ 3458852 h 3498850"/>
                    <a:gd name="connsiteX262" fmla="*/ 523990 w 4338636"/>
                    <a:gd name="connsiteY262" fmla="*/ 3434092 h 3498850"/>
                    <a:gd name="connsiteX263" fmla="*/ 525895 w 4338636"/>
                    <a:gd name="connsiteY263" fmla="*/ 3407427 h 3498850"/>
                    <a:gd name="connsiteX264" fmla="*/ 516368 w 4338636"/>
                    <a:gd name="connsiteY264" fmla="*/ 3388380 h 3498850"/>
                    <a:gd name="connsiteX265" fmla="*/ 489692 w 4338636"/>
                    <a:gd name="connsiteY265" fmla="*/ 3384571 h 3498850"/>
                    <a:gd name="connsiteX266" fmla="*/ 476354 w 4338636"/>
                    <a:gd name="connsiteY266" fmla="*/ 3363620 h 3498850"/>
                    <a:gd name="connsiteX267" fmla="*/ 426814 w 4338636"/>
                    <a:gd name="connsiteY267" fmla="*/ 3411236 h 3498850"/>
                    <a:gd name="connsiteX268" fmla="*/ 415381 w 4338636"/>
                    <a:gd name="connsiteY268" fmla="*/ 3384571 h 3498850"/>
                    <a:gd name="connsiteX269" fmla="*/ 403948 w 4338636"/>
                    <a:gd name="connsiteY269" fmla="*/ 3394094 h 3498850"/>
                    <a:gd name="connsiteX270" fmla="*/ 392516 w 4338636"/>
                    <a:gd name="connsiteY270" fmla="*/ 3443615 h 3498850"/>
                    <a:gd name="connsiteX271" fmla="*/ 382989 w 4338636"/>
                    <a:gd name="connsiteY271" fmla="*/ 3475994 h 3498850"/>
                    <a:gd name="connsiteX272" fmla="*/ 363935 w 4338636"/>
                    <a:gd name="connsiteY272" fmla="*/ 3489327 h 3498850"/>
                    <a:gd name="connsiteX273" fmla="*/ 322015 w 4338636"/>
                    <a:gd name="connsiteY273" fmla="*/ 3483613 h 3498850"/>
                    <a:gd name="connsiteX274" fmla="*/ 322015 w 4338636"/>
                    <a:gd name="connsiteY274" fmla="*/ 3453139 h 3498850"/>
                    <a:gd name="connsiteX275" fmla="*/ 297245 w 4338636"/>
                    <a:gd name="connsiteY275" fmla="*/ 3430283 h 3498850"/>
                    <a:gd name="connsiteX276" fmla="*/ 270569 w 4338636"/>
                    <a:gd name="connsiteY276" fmla="*/ 3451234 h 3498850"/>
                    <a:gd name="connsiteX277" fmla="*/ 215312 w 4338636"/>
                    <a:gd name="connsiteY277" fmla="*/ 3483613 h 3498850"/>
                    <a:gd name="connsiteX278" fmla="*/ 169582 w 4338636"/>
                    <a:gd name="connsiteY278" fmla="*/ 3477899 h 3498850"/>
                    <a:gd name="connsiteX279" fmla="*/ 158149 w 4338636"/>
                    <a:gd name="connsiteY279" fmla="*/ 3498850 h 3498850"/>
                    <a:gd name="connsiteX280" fmla="*/ 137190 w 4338636"/>
                    <a:gd name="connsiteY280" fmla="*/ 3483613 h 3498850"/>
                    <a:gd name="connsiteX281" fmla="*/ 139095 w 4338636"/>
                    <a:gd name="connsiteY281" fmla="*/ 3455043 h 3498850"/>
                    <a:gd name="connsiteX282" fmla="*/ 118136 w 4338636"/>
                    <a:gd name="connsiteY282" fmla="*/ 3426473 h 3498850"/>
                    <a:gd name="connsiteX283" fmla="*/ 125757 w 4338636"/>
                    <a:gd name="connsiteY283" fmla="*/ 3403617 h 3498850"/>
                    <a:gd name="connsiteX284" fmla="*/ 146717 w 4338636"/>
                    <a:gd name="connsiteY284" fmla="*/ 3365524 h 3498850"/>
                    <a:gd name="connsiteX285" fmla="*/ 123852 w 4338636"/>
                    <a:gd name="connsiteY285" fmla="*/ 3357906 h 3498850"/>
                    <a:gd name="connsiteX286" fmla="*/ 76216 w 4338636"/>
                    <a:gd name="connsiteY286" fmla="*/ 3346478 h 3498850"/>
                    <a:gd name="connsiteX287" fmla="*/ 49541 w 4338636"/>
                    <a:gd name="connsiteY287" fmla="*/ 3289338 h 3498850"/>
                    <a:gd name="connsiteX288" fmla="*/ 49541 w 4338636"/>
                    <a:gd name="connsiteY288" fmla="*/ 3255054 h 3498850"/>
                    <a:gd name="connsiteX289" fmla="*/ 32392 w 4338636"/>
                    <a:gd name="connsiteY289" fmla="*/ 3230294 h 3498850"/>
                    <a:gd name="connsiteX290" fmla="*/ 47635 w 4338636"/>
                    <a:gd name="connsiteY290" fmla="*/ 3209343 h 3498850"/>
                    <a:gd name="connsiteX291" fmla="*/ 62878 w 4338636"/>
                    <a:gd name="connsiteY291" fmla="*/ 3188392 h 3498850"/>
                    <a:gd name="connsiteX292" fmla="*/ 95271 w 4338636"/>
                    <a:gd name="connsiteY292" fmla="*/ 3178868 h 3498850"/>
                    <a:gd name="connsiteX293" fmla="*/ 99081 w 4338636"/>
                    <a:gd name="connsiteY293" fmla="*/ 3156012 h 3498850"/>
                    <a:gd name="connsiteX294" fmla="*/ 123852 w 4338636"/>
                    <a:gd name="connsiteY294" fmla="*/ 3131252 h 3498850"/>
                    <a:gd name="connsiteX295" fmla="*/ 99081 w 4338636"/>
                    <a:gd name="connsiteY295" fmla="*/ 3093159 h 3498850"/>
                    <a:gd name="connsiteX296" fmla="*/ 87649 w 4338636"/>
                    <a:gd name="connsiteY296" fmla="*/ 3072208 h 3498850"/>
                    <a:gd name="connsiteX297" fmla="*/ 70500 w 4338636"/>
                    <a:gd name="connsiteY297" fmla="*/ 3100777 h 3498850"/>
                    <a:gd name="connsiteX298" fmla="*/ 47635 w 4338636"/>
                    <a:gd name="connsiteY298" fmla="*/ 3110301 h 3498850"/>
                    <a:gd name="connsiteX299" fmla="*/ 36203 w 4338636"/>
                    <a:gd name="connsiteY299" fmla="*/ 3108396 h 3498850"/>
                    <a:gd name="connsiteX300" fmla="*/ 0 w 4338636"/>
                    <a:gd name="connsiteY300" fmla="*/ 3070303 h 3498850"/>
                    <a:gd name="connsiteX301" fmla="*/ 17148 w 4338636"/>
                    <a:gd name="connsiteY301" fmla="*/ 3039828 h 3498850"/>
                    <a:gd name="connsiteX302" fmla="*/ 38108 w 4338636"/>
                    <a:gd name="connsiteY302" fmla="*/ 3045542 h 3498850"/>
                    <a:gd name="connsiteX303" fmla="*/ 49541 w 4338636"/>
                    <a:gd name="connsiteY303" fmla="*/ 3036019 h 3498850"/>
                    <a:gd name="connsiteX304" fmla="*/ 81933 w 4338636"/>
                    <a:gd name="connsiteY304" fmla="*/ 2971261 h 3498850"/>
                    <a:gd name="connsiteX305" fmla="*/ 167676 w 4338636"/>
                    <a:gd name="connsiteY305" fmla="*/ 2957928 h 3498850"/>
                    <a:gd name="connsiteX306" fmla="*/ 213407 w 4338636"/>
                    <a:gd name="connsiteY306" fmla="*/ 2957928 h 3498850"/>
                    <a:gd name="connsiteX307" fmla="*/ 243893 w 4338636"/>
                    <a:gd name="connsiteY307" fmla="*/ 2982689 h 3498850"/>
                    <a:gd name="connsiteX308" fmla="*/ 243893 w 4338636"/>
                    <a:gd name="connsiteY308" fmla="*/ 2957928 h 3498850"/>
                    <a:gd name="connsiteX309" fmla="*/ 255326 w 4338636"/>
                    <a:gd name="connsiteY309" fmla="*/ 2935072 h 3498850"/>
                    <a:gd name="connsiteX310" fmla="*/ 299150 w 4338636"/>
                    <a:gd name="connsiteY310" fmla="*/ 2933168 h 3498850"/>
                    <a:gd name="connsiteX311" fmla="*/ 333448 w 4338636"/>
                    <a:gd name="connsiteY311" fmla="*/ 2935072 h 3498850"/>
                    <a:gd name="connsiteX312" fmla="*/ 367746 w 4338636"/>
                    <a:gd name="connsiteY312" fmla="*/ 2965547 h 3498850"/>
                    <a:gd name="connsiteX313" fmla="*/ 322015 w 4338636"/>
                    <a:gd name="connsiteY313" fmla="*/ 2982689 h 3498850"/>
                    <a:gd name="connsiteX314" fmla="*/ 358218 w 4338636"/>
                    <a:gd name="connsiteY314" fmla="*/ 3007449 h 3498850"/>
                    <a:gd name="connsiteX315" fmla="*/ 392516 w 4338636"/>
                    <a:gd name="connsiteY315" fmla="*/ 3007449 h 3498850"/>
                    <a:gd name="connsiteX316" fmla="*/ 405854 w 4338636"/>
                    <a:gd name="connsiteY316" fmla="*/ 3005545 h 3498850"/>
                    <a:gd name="connsiteX317" fmla="*/ 423003 w 4338636"/>
                    <a:gd name="connsiteY317" fmla="*/ 2999831 h 3498850"/>
                    <a:gd name="connsiteX318" fmla="*/ 432530 w 4338636"/>
                    <a:gd name="connsiteY318" fmla="*/ 2984593 h 3498850"/>
                    <a:gd name="connsiteX319" fmla="*/ 449678 w 4338636"/>
                    <a:gd name="connsiteY319" fmla="*/ 2976975 h 3498850"/>
                    <a:gd name="connsiteX320" fmla="*/ 474449 w 4338636"/>
                    <a:gd name="connsiteY320" fmla="*/ 2969356 h 3498850"/>
                    <a:gd name="connsiteX321" fmla="*/ 483976 w 4338636"/>
                    <a:gd name="connsiteY321" fmla="*/ 2954119 h 3498850"/>
                    <a:gd name="connsiteX322" fmla="*/ 489692 w 4338636"/>
                    <a:gd name="connsiteY322" fmla="*/ 2921740 h 3498850"/>
                    <a:gd name="connsiteX323" fmla="*/ 497314 w 4338636"/>
                    <a:gd name="connsiteY323" fmla="*/ 2896979 h 3498850"/>
                    <a:gd name="connsiteX324" fmla="*/ 537328 w 4338636"/>
                    <a:gd name="connsiteY324" fmla="*/ 2872219 h 3498850"/>
                    <a:gd name="connsiteX325" fmla="*/ 579247 w 4338636"/>
                    <a:gd name="connsiteY325" fmla="*/ 2870314 h 3498850"/>
                    <a:gd name="connsiteX326" fmla="*/ 619261 w 4338636"/>
                    <a:gd name="connsiteY326" fmla="*/ 2868410 h 3498850"/>
                    <a:gd name="connsiteX327" fmla="*/ 642126 w 4338636"/>
                    <a:gd name="connsiteY327" fmla="*/ 2856982 h 3498850"/>
                    <a:gd name="connsiteX328" fmla="*/ 664991 w 4338636"/>
                    <a:gd name="connsiteY328" fmla="*/ 2839840 h 3498850"/>
                    <a:gd name="connsiteX329" fmla="*/ 703099 w 4338636"/>
                    <a:gd name="connsiteY329" fmla="*/ 2834126 h 3498850"/>
                    <a:gd name="connsiteX330" fmla="*/ 716437 w 4338636"/>
                    <a:gd name="connsiteY330" fmla="*/ 2809365 h 3498850"/>
                    <a:gd name="connsiteX331" fmla="*/ 752640 w 4338636"/>
                    <a:gd name="connsiteY331" fmla="*/ 2822698 h 3498850"/>
                    <a:gd name="connsiteX332" fmla="*/ 811708 w 4338636"/>
                    <a:gd name="connsiteY332" fmla="*/ 2837935 h 3498850"/>
                    <a:gd name="connsiteX333" fmla="*/ 859344 w 4338636"/>
                    <a:gd name="connsiteY333" fmla="*/ 2811270 h 3498850"/>
                    <a:gd name="connsiteX334" fmla="*/ 872205 w 4338636"/>
                    <a:gd name="connsiteY334" fmla="*/ 2832697 h 3498850"/>
                    <a:gd name="connsiteX335" fmla="*/ 895546 w 4338636"/>
                    <a:gd name="connsiteY335" fmla="*/ 2809366 h 3498850"/>
                    <a:gd name="connsiteX336" fmla="*/ 948897 w 4338636"/>
                    <a:gd name="connsiteY336" fmla="*/ 2778891 h 3498850"/>
                    <a:gd name="connsiteX337" fmla="*/ 980019 w 4338636"/>
                    <a:gd name="connsiteY337" fmla="*/ 2778891 h 3498850"/>
                    <a:gd name="connsiteX338" fmla="*/ 1013682 w 4338636"/>
                    <a:gd name="connsiteY338" fmla="*/ 2750322 h 3498850"/>
                    <a:gd name="connsiteX339" fmla="*/ 1068939 w 4338636"/>
                    <a:gd name="connsiteY339" fmla="*/ 2752226 h 3498850"/>
                    <a:gd name="connsiteX340" fmla="*/ 1110858 w 4338636"/>
                    <a:gd name="connsiteY340" fmla="*/ 2733180 h 3498850"/>
                    <a:gd name="connsiteX341" fmla="*/ 1135628 w 4338636"/>
                    <a:gd name="connsiteY341" fmla="*/ 2721752 h 3498850"/>
                    <a:gd name="connsiteX342" fmla="*/ 1175642 w 4338636"/>
                    <a:gd name="connsiteY342" fmla="*/ 2679849 h 3498850"/>
                    <a:gd name="connsiteX343" fmla="*/ 1202318 w 4338636"/>
                    <a:gd name="connsiteY343" fmla="*/ 2632233 h 3498850"/>
                    <a:gd name="connsiteX344" fmla="*/ 1227088 w 4338636"/>
                    <a:gd name="connsiteY344" fmla="*/ 2596045 h 3498850"/>
                    <a:gd name="connsiteX345" fmla="*/ 1253764 w 4338636"/>
                    <a:gd name="connsiteY345" fmla="*/ 2569379 h 3498850"/>
                    <a:gd name="connsiteX346" fmla="*/ 1293778 w 4338636"/>
                    <a:gd name="connsiteY346" fmla="*/ 2519858 h 3498850"/>
                    <a:gd name="connsiteX347" fmla="*/ 1328075 w 4338636"/>
                    <a:gd name="connsiteY347" fmla="*/ 2483670 h 3498850"/>
                    <a:gd name="connsiteX348" fmla="*/ 1362373 w 4338636"/>
                    <a:gd name="connsiteY348" fmla="*/ 2430340 h 3498850"/>
                    <a:gd name="connsiteX349" fmla="*/ 1383333 w 4338636"/>
                    <a:gd name="connsiteY349" fmla="*/ 2420816 h 3498850"/>
                    <a:gd name="connsiteX350" fmla="*/ 1386823 w 4338636"/>
                    <a:gd name="connsiteY350" fmla="*/ 2446988 h 3498850"/>
                    <a:gd name="connsiteX351" fmla="*/ 1392236 w 4338636"/>
                    <a:gd name="connsiteY351" fmla="*/ 2441575 h 3498850"/>
                    <a:gd name="connsiteX352" fmla="*/ 1393554 w 4338636"/>
                    <a:gd name="connsiteY352" fmla="*/ 2434704 h 3498850"/>
                    <a:gd name="connsiteX353" fmla="*/ 1395086 w 4338636"/>
                    <a:gd name="connsiteY353" fmla="*/ 2427411 h 3498850"/>
                    <a:gd name="connsiteX354" fmla="*/ 1381427 w 4338636"/>
                    <a:gd name="connsiteY354" fmla="*/ 2409388 h 3498850"/>
                    <a:gd name="connsiteX355" fmla="*/ 1397941 w 4338636"/>
                    <a:gd name="connsiteY355" fmla="*/ 2388437 h 3498850"/>
                    <a:gd name="connsiteX356" fmla="*/ 1430968 w 4338636"/>
                    <a:gd name="connsiteY356" fmla="*/ 2365581 h 3498850"/>
                    <a:gd name="connsiteX357" fmla="*/ 1467171 w 4338636"/>
                    <a:gd name="connsiteY357" fmla="*/ 2361772 h 3498850"/>
                    <a:gd name="connsiteX358" fmla="*/ 1486225 w 4338636"/>
                    <a:gd name="connsiteY358" fmla="*/ 2365581 h 3498850"/>
                    <a:gd name="connsiteX359" fmla="*/ 1512901 w 4338636"/>
                    <a:gd name="connsiteY359" fmla="*/ 2338916 h 3498850"/>
                    <a:gd name="connsiteX360" fmla="*/ 1560536 w 4338636"/>
                    <a:gd name="connsiteY360" fmla="*/ 2287490 h 3498850"/>
                    <a:gd name="connsiteX361" fmla="*/ 1581496 w 4338636"/>
                    <a:gd name="connsiteY361" fmla="*/ 2272253 h 3498850"/>
                    <a:gd name="connsiteX362" fmla="*/ 1610077 w 4338636"/>
                    <a:gd name="connsiteY362" fmla="*/ 2264634 h 3498850"/>
                    <a:gd name="connsiteX363" fmla="*/ 1623167 w 4338636"/>
                    <a:gd name="connsiteY363" fmla="*/ 2267750 h 3498850"/>
                    <a:gd name="connsiteX364" fmla="*/ 1623362 w 4338636"/>
                    <a:gd name="connsiteY364" fmla="*/ 2264634 h 3498850"/>
                    <a:gd name="connsiteX365" fmla="*/ 1610077 w 4338636"/>
                    <a:gd name="connsiteY365" fmla="*/ 2264634 h 3498850"/>
                    <a:gd name="connsiteX366" fmla="*/ 1606267 w 4338636"/>
                    <a:gd name="connsiteY366" fmla="*/ 2264634 h 3498850"/>
                    <a:gd name="connsiteX367" fmla="*/ 1661524 w 4338636"/>
                    <a:gd name="connsiteY367" fmla="*/ 2188448 h 3498850"/>
                    <a:gd name="connsiteX368" fmla="*/ 1680578 w 4338636"/>
                    <a:gd name="connsiteY368" fmla="*/ 2186543 h 3498850"/>
                    <a:gd name="connsiteX369" fmla="*/ 1701538 w 4338636"/>
                    <a:gd name="connsiteY369" fmla="*/ 2207494 h 3498850"/>
                    <a:gd name="connsiteX370" fmla="*/ 1726308 w 4338636"/>
                    <a:gd name="connsiteY370" fmla="*/ 2186543 h 3498850"/>
                    <a:gd name="connsiteX371" fmla="*/ 1703443 w 4338636"/>
                    <a:gd name="connsiteY371" fmla="*/ 2161783 h 3498850"/>
                    <a:gd name="connsiteX372" fmla="*/ 1711064 w 4338636"/>
                    <a:gd name="connsiteY372" fmla="*/ 2131309 h 3498850"/>
                    <a:gd name="connsiteX373" fmla="*/ 1711064 w 4338636"/>
                    <a:gd name="connsiteY373" fmla="*/ 2131308 h 3498850"/>
                    <a:gd name="connsiteX374" fmla="*/ 1711065 w 4338636"/>
                    <a:gd name="connsiteY374" fmla="*/ 2131308 h 3498850"/>
                    <a:gd name="connsiteX375" fmla="*/ 1752984 w 4338636"/>
                    <a:gd name="connsiteY375" fmla="*/ 2093216 h 3498850"/>
                    <a:gd name="connsiteX376" fmla="*/ 1749172 w 4338636"/>
                    <a:gd name="connsiteY376" fmla="*/ 2060836 h 3498850"/>
                    <a:gd name="connsiteX377" fmla="*/ 1760605 w 4338636"/>
                    <a:gd name="connsiteY377" fmla="*/ 2009411 h 3498850"/>
                    <a:gd name="connsiteX378" fmla="*/ 1794903 w 4338636"/>
                    <a:gd name="connsiteY378" fmla="*/ 2005601 h 3498850"/>
                    <a:gd name="connsiteX379" fmla="*/ 1812051 w 4338636"/>
                    <a:gd name="connsiteY379" fmla="*/ 1994174 h 3498850"/>
                    <a:gd name="connsiteX380" fmla="*/ 1853971 w 4338636"/>
                    <a:gd name="connsiteY380" fmla="*/ 1986555 h 3498850"/>
                    <a:gd name="connsiteX381" fmla="*/ 1863498 w 4338636"/>
                    <a:gd name="connsiteY381" fmla="*/ 1957985 h 3498850"/>
                    <a:gd name="connsiteX382" fmla="*/ 1890173 w 4338636"/>
                    <a:gd name="connsiteY382" fmla="*/ 1984650 h 3498850"/>
                    <a:gd name="connsiteX383" fmla="*/ 1962579 w 4338636"/>
                    <a:gd name="connsiteY383" fmla="*/ 1929415 h 3498850"/>
                    <a:gd name="connsiteX384" fmla="*/ 1998782 w 4338636"/>
                    <a:gd name="connsiteY384" fmla="*/ 1929415 h 3498850"/>
                    <a:gd name="connsiteX385" fmla="*/ 1935904 w 4338636"/>
                    <a:gd name="connsiteY385" fmla="*/ 1877990 h 3498850"/>
                    <a:gd name="connsiteX386" fmla="*/ 1977822 w 4338636"/>
                    <a:gd name="connsiteY386" fmla="*/ 1839897 h 3498850"/>
                    <a:gd name="connsiteX387" fmla="*/ 2004498 w 4338636"/>
                    <a:gd name="connsiteY387" fmla="*/ 1879894 h 3498850"/>
                    <a:gd name="connsiteX388" fmla="*/ 1993066 w 4338636"/>
                    <a:gd name="connsiteY388" fmla="*/ 1895132 h 3498850"/>
                    <a:gd name="connsiteX389" fmla="*/ 2015931 w 4338636"/>
                    <a:gd name="connsiteY389" fmla="*/ 1912273 h 3498850"/>
                    <a:gd name="connsiteX390" fmla="*/ 2061661 w 4338636"/>
                    <a:gd name="connsiteY390" fmla="*/ 1855134 h 3498850"/>
                    <a:gd name="connsiteX391" fmla="*/ 2050228 w 4338636"/>
                    <a:gd name="connsiteY391" fmla="*/ 1832278 h 3498850"/>
                    <a:gd name="connsiteX392" fmla="*/ 2036890 w 4338636"/>
                    <a:gd name="connsiteY392" fmla="*/ 1849420 h 3498850"/>
                    <a:gd name="connsiteX393" fmla="*/ 2000687 w 4338636"/>
                    <a:gd name="connsiteY393" fmla="*/ 1822755 h 3498850"/>
                    <a:gd name="connsiteX394" fmla="*/ 2034985 w 4338636"/>
                    <a:gd name="connsiteY394" fmla="*/ 1775138 h 3498850"/>
                    <a:gd name="connsiteX395" fmla="*/ 2088337 w 4338636"/>
                    <a:gd name="connsiteY395" fmla="*/ 1828469 h 3498850"/>
                    <a:gd name="connsiteX396" fmla="*/ 2134068 w 4338636"/>
                    <a:gd name="connsiteY396" fmla="*/ 1835395 h 3498850"/>
                    <a:gd name="connsiteX397" fmla="*/ 2134068 w 4338636"/>
                    <a:gd name="connsiteY397" fmla="*/ 1828469 h 3498850"/>
                    <a:gd name="connsiteX398" fmla="*/ 2108027 w 4338636"/>
                    <a:gd name="connsiteY398" fmla="*/ 1828469 h 3498850"/>
                    <a:gd name="connsiteX399" fmla="*/ 2089608 w 4338636"/>
                    <a:gd name="connsiteY399" fmla="*/ 1818311 h 3498850"/>
                    <a:gd name="connsiteX400" fmla="*/ 2149946 w 4338636"/>
                    <a:gd name="connsiteY400" fmla="*/ 1711015 h 3498850"/>
                    <a:gd name="connsiteX401" fmla="*/ 2118825 w 4338636"/>
                    <a:gd name="connsiteY401" fmla="*/ 1689429 h 3498850"/>
                    <a:gd name="connsiteX402" fmla="*/ 2189325 w 4338636"/>
                    <a:gd name="connsiteY402" fmla="*/ 1646892 h 3498850"/>
                    <a:gd name="connsiteX403" fmla="*/ 2231244 w 4338636"/>
                    <a:gd name="connsiteY403" fmla="*/ 1657050 h 3498850"/>
                    <a:gd name="connsiteX404" fmla="*/ 2265542 w 4338636"/>
                    <a:gd name="connsiteY404" fmla="*/ 1617687 h 3498850"/>
                    <a:gd name="connsiteX405" fmla="*/ 2288407 w 4338636"/>
                    <a:gd name="connsiteY405" fmla="*/ 1632289 h 3498850"/>
                    <a:gd name="connsiteX406" fmla="*/ 2321434 w 4338636"/>
                    <a:gd name="connsiteY406" fmla="*/ 1596736 h 3498850"/>
                    <a:gd name="connsiteX407" fmla="*/ 2311272 w 4338636"/>
                    <a:gd name="connsiteY407" fmla="*/ 1570071 h 3498850"/>
                    <a:gd name="connsiteX408" fmla="*/ 2344299 w 4338636"/>
                    <a:gd name="connsiteY408" fmla="*/ 1545310 h 3498850"/>
                    <a:gd name="connsiteX409" fmla="*/ 2350282 w 4338636"/>
                    <a:gd name="connsiteY409" fmla="*/ 1566992 h 3498850"/>
                    <a:gd name="connsiteX410" fmla="*/ 2351619 w 4338636"/>
                    <a:gd name="connsiteY410" fmla="*/ 1562593 h 3498850"/>
                    <a:gd name="connsiteX411" fmla="*/ 2350650 w 4338636"/>
                    <a:gd name="connsiteY411" fmla="*/ 1561818 h 3498850"/>
                    <a:gd name="connsiteX412" fmla="*/ 2348109 w 4338636"/>
                    <a:gd name="connsiteY412" fmla="*/ 1545311 h 3498850"/>
                    <a:gd name="connsiteX413" fmla="*/ 2337947 w 4338636"/>
                    <a:gd name="connsiteY413" fmla="*/ 1515471 h 3498850"/>
                    <a:gd name="connsiteX414" fmla="*/ 2315717 w 4338636"/>
                    <a:gd name="connsiteY414" fmla="*/ 1545311 h 3498850"/>
                    <a:gd name="connsiteX415" fmla="*/ 2288406 w 4338636"/>
                    <a:gd name="connsiteY415" fmla="*/ 1493250 h 3498850"/>
                    <a:gd name="connsiteX416" fmla="*/ 2360812 w 4338636"/>
                    <a:gd name="connsiteY416" fmla="*/ 1401827 h 3498850"/>
                    <a:gd name="connsiteX417" fmla="*/ 2381137 w 4338636"/>
                    <a:gd name="connsiteY417" fmla="*/ 1417699 h 3498850"/>
                    <a:gd name="connsiteX418" fmla="*/ 2355731 w 4338636"/>
                    <a:gd name="connsiteY418" fmla="*/ 1432936 h 3498850"/>
                    <a:gd name="connsiteX419" fmla="*/ 2373515 w 4338636"/>
                    <a:gd name="connsiteY419" fmla="*/ 1455157 h 3498850"/>
                    <a:gd name="connsiteX420" fmla="*/ 2388123 w 4338636"/>
                    <a:gd name="connsiteY420" fmla="*/ 1462776 h 3498850"/>
                    <a:gd name="connsiteX421" fmla="*/ 2433218 w 4338636"/>
                    <a:gd name="connsiteY421" fmla="*/ 1462776 h 3498850"/>
                    <a:gd name="connsiteX422" fmla="*/ 2435759 w 4338636"/>
                    <a:gd name="connsiteY422" fmla="*/ 1422778 h 3498850"/>
                    <a:gd name="connsiteX423" fmla="*/ 2400826 w 4338636"/>
                    <a:gd name="connsiteY423" fmla="*/ 1401827 h 3498850"/>
                    <a:gd name="connsiteX424" fmla="*/ 2381137 w 4338636"/>
                    <a:gd name="connsiteY424" fmla="*/ 1342783 h 3498850"/>
                    <a:gd name="connsiteX425" fmla="*/ 2398285 w 4338636"/>
                    <a:gd name="connsiteY425" fmla="*/ 1319927 h 3498850"/>
                    <a:gd name="connsiteX426" fmla="*/ 2426231 w 4338636"/>
                    <a:gd name="connsiteY426" fmla="*/ 1342783 h 3498850"/>
                    <a:gd name="connsiteX427" fmla="*/ 2438299 w 4338636"/>
                    <a:gd name="connsiteY427" fmla="*/ 1355480 h 3498850"/>
                    <a:gd name="connsiteX428" fmla="*/ 2468786 w 4338636"/>
                    <a:gd name="connsiteY428" fmla="*/ 1375162 h 3498850"/>
                    <a:gd name="connsiteX429" fmla="*/ 2458624 w 4338636"/>
                    <a:gd name="connsiteY429" fmla="*/ 1398018 h 3498850"/>
                    <a:gd name="connsiteX430" fmla="*/ 2478313 w 4338636"/>
                    <a:gd name="connsiteY430" fmla="*/ 1402462 h 3498850"/>
                    <a:gd name="connsiteX431" fmla="*/ 2498637 w 4338636"/>
                    <a:gd name="connsiteY431" fmla="*/ 1362464 h 3498850"/>
                    <a:gd name="connsiteX432" fmla="*/ 2466245 w 4338636"/>
                    <a:gd name="connsiteY432" fmla="*/ 1319927 h 3498850"/>
                    <a:gd name="connsiteX433" fmla="*/ 2498637 w 4338636"/>
                    <a:gd name="connsiteY433" fmla="*/ 1257708 h 3498850"/>
                    <a:gd name="connsiteX434" fmla="*/ 2440840 w 4338636"/>
                    <a:gd name="connsiteY434" fmla="*/ 1217710 h 3498850"/>
                    <a:gd name="connsiteX435" fmla="*/ 2456083 w 4338636"/>
                    <a:gd name="connsiteY435" fmla="*/ 1177078 h 3498850"/>
                    <a:gd name="connsiteX436" fmla="*/ 2435759 w 4338636"/>
                    <a:gd name="connsiteY436" fmla="*/ 1170094 h 3498850"/>
                    <a:gd name="connsiteX437" fmla="*/ 2435759 w 4338636"/>
                    <a:gd name="connsiteY437" fmla="*/ 1127080 h 3498850"/>
                    <a:gd name="connsiteX438" fmla="*/ 2433218 w 4338636"/>
                    <a:gd name="connsiteY438" fmla="*/ 1125651 h 3498850"/>
                    <a:gd name="connsiteX439" fmla="*/ 2435124 w 4338636"/>
                    <a:gd name="connsiteY439" fmla="*/ 1089462 h 3498850"/>
                    <a:gd name="connsiteX440" fmla="*/ 2461799 w 4338636"/>
                    <a:gd name="connsiteY440" fmla="*/ 1043751 h 3498850"/>
                    <a:gd name="connsiteX441" fmla="*/ 2515151 w 4338636"/>
                    <a:gd name="connsiteY441" fmla="*/ 1078035 h 3498850"/>
                    <a:gd name="connsiteX442" fmla="*/ 2547543 w 4338636"/>
                    <a:gd name="connsiteY442" fmla="*/ 1106604 h 3498850"/>
                    <a:gd name="connsiteX443" fmla="*/ 2560881 w 4338636"/>
                    <a:gd name="connsiteY443" fmla="*/ 1135174 h 3498850"/>
                    <a:gd name="connsiteX444" fmla="*/ 2578030 w 4338636"/>
                    <a:gd name="connsiteY444" fmla="*/ 1100890 h 3498850"/>
                    <a:gd name="connsiteX445" fmla="*/ 2596131 w 4338636"/>
                    <a:gd name="connsiteY445" fmla="*/ 1114223 h 3498850"/>
                    <a:gd name="connsiteX446" fmla="*/ 2593273 w 4338636"/>
                    <a:gd name="connsiteY446" fmla="*/ 1110414 h 3498850"/>
                    <a:gd name="connsiteX447" fmla="*/ 2578030 w 4338636"/>
                    <a:gd name="connsiteY447" fmla="*/ 1085653 h 3498850"/>
                    <a:gd name="connsiteX448" fmla="*/ 2562786 w 4338636"/>
                    <a:gd name="connsiteY448" fmla="*/ 1072320 h 3498850"/>
                    <a:gd name="connsiteX449" fmla="*/ 2546908 w 4338636"/>
                    <a:gd name="connsiteY449" fmla="*/ 1051369 h 3498850"/>
                    <a:gd name="connsiteX450" fmla="*/ 2534205 w 4338636"/>
                    <a:gd name="connsiteY450" fmla="*/ 1039941 h 3498850"/>
                    <a:gd name="connsiteX451" fmla="*/ 2518962 w 4338636"/>
                    <a:gd name="connsiteY451" fmla="*/ 1039941 h 3498850"/>
                    <a:gd name="connsiteX452" fmla="*/ 2501813 w 4338636"/>
                    <a:gd name="connsiteY452" fmla="*/ 1020895 h 3498850"/>
                    <a:gd name="connsiteX453" fmla="*/ 2546908 w 4338636"/>
                    <a:gd name="connsiteY453" fmla="*/ 919948 h 3498850"/>
                    <a:gd name="connsiteX454" fmla="*/ 2578030 w 4338636"/>
                    <a:gd name="connsiteY454" fmla="*/ 937090 h 3498850"/>
                    <a:gd name="connsiteX455" fmla="*/ 2546908 w 4338636"/>
                    <a:gd name="connsiteY455" fmla="*/ 996134 h 3498850"/>
                    <a:gd name="connsiteX456" fmla="*/ 2557070 w 4338636"/>
                    <a:gd name="connsiteY456" fmla="*/ 1013276 h 3498850"/>
                    <a:gd name="connsiteX457" fmla="*/ 2578030 w 4338636"/>
                    <a:gd name="connsiteY457" fmla="*/ 965660 h 3498850"/>
                    <a:gd name="connsiteX458" fmla="*/ 2598989 w 4338636"/>
                    <a:gd name="connsiteY458" fmla="*/ 978992 h 3498850"/>
                    <a:gd name="connsiteX459" fmla="*/ 2564692 w 4338636"/>
                    <a:gd name="connsiteY459" fmla="*/ 1039941 h 3498850"/>
                    <a:gd name="connsiteX460" fmla="*/ 2606611 w 4338636"/>
                    <a:gd name="connsiteY460" fmla="*/ 1058988 h 3498850"/>
                    <a:gd name="connsiteX461" fmla="*/ 2631381 w 4338636"/>
                    <a:gd name="connsiteY461" fmla="*/ 1039941 h 3498850"/>
                    <a:gd name="connsiteX462" fmla="*/ 2612327 w 4338636"/>
                    <a:gd name="connsiteY462" fmla="*/ 1018990 h 3498850"/>
                    <a:gd name="connsiteX463" fmla="*/ 2629476 w 4338636"/>
                    <a:gd name="connsiteY463" fmla="*/ 980897 h 3498850"/>
                    <a:gd name="connsiteX464" fmla="*/ 2658057 w 4338636"/>
                    <a:gd name="connsiteY464" fmla="*/ 996134 h 3498850"/>
                    <a:gd name="connsiteX465" fmla="*/ 2692355 w 4338636"/>
                    <a:gd name="connsiteY465" fmla="*/ 1007562 h 3498850"/>
                    <a:gd name="connsiteX466" fmla="*/ 2705693 w 4338636"/>
                    <a:gd name="connsiteY466" fmla="*/ 1007562 h 3498850"/>
                    <a:gd name="connsiteX467" fmla="*/ 2680922 w 4338636"/>
                    <a:gd name="connsiteY467" fmla="*/ 965660 h 3498850"/>
                    <a:gd name="connsiteX468" fmla="*/ 2722842 w 4338636"/>
                    <a:gd name="connsiteY468" fmla="*/ 923757 h 3498850"/>
                    <a:gd name="connsiteX469" fmla="*/ 2728558 w 4338636"/>
                    <a:gd name="connsiteY469" fmla="*/ 944709 h 3498850"/>
                    <a:gd name="connsiteX470" fmla="*/ 2713314 w 4338636"/>
                    <a:gd name="connsiteY470" fmla="*/ 965660 h 3498850"/>
                    <a:gd name="connsiteX471" fmla="*/ 2720936 w 4338636"/>
                    <a:gd name="connsiteY471" fmla="*/ 984706 h 3498850"/>
                    <a:gd name="connsiteX472" fmla="*/ 2739990 w 4338636"/>
                    <a:gd name="connsiteY472" fmla="*/ 948518 h 3498850"/>
                    <a:gd name="connsiteX473" fmla="*/ 2745707 w 4338636"/>
                    <a:gd name="connsiteY473" fmla="*/ 965660 h 3498850"/>
                    <a:gd name="connsiteX474" fmla="*/ 2732369 w 4338636"/>
                    <a:gd name="connsiteY474" fmla="*/ 996134 h 3498850"/>
                    <a:gd name="connsiteX475" fmla="*/ 2736179 w 4338636"/>
                    <a:gd name="connsiteY475" fmla="*/ 1009467 h 3498850"/>
                    <a:gd name="connsiteX476" fmla="*/ 2793342 w 4338636"/>
                    <a:gd name="connsiteY476" fmla="*/ 996134 h 3498850"/>
                    <a:gd name="connsiteX477" fmla="*/ 2741896 w 4338636"/>
                    <a:gd name="connsiteY477" fmla="*/ 937090 h 3498850"/>
                    <a:gd name="connsiteX478" fmla="*/ 2781909 w 4338636"/>
                    <a:gd name="connsiteY478" fmla="*/ 878046 h 3498850"/>
                    <a:gd name="connsiteX479" fmla="*/ 2871501 w 4338636"/>
                    <a:gd name="connsiteY479" fmla="*/ 923492 h 3498850"/>
                    <a:gd name="connsiteX480" fmla="*/ 2865748 w 4338636"/>
                    <a:gd name="connsiteY480" fmla="*/ 918044 h 3498850"/>
                    <a:gd name="connsiteX481" fmla="*/ 2911478 w 4338636"/>
                    <a:gd name="connsiteY481" fmla="*/ 862809 h 3498850"/>
                    <a:gd name="connsiteX482" fmla="*/ 2911478 w 4338636"/>
                    <a:gd name="connsiteY482" fmla="*/ 847572 h 3498850"/>
                    <a:gd name="connsiteX483" fmla="*/ 2951492 w 4338636"/>
                    <a:gd name="connsiteY483" fmla="*/ 796146 h 3498850"/>
                    <a:gd name="connsiteX484" fmla="*/ 2980073 w 4338636"/>
                    <a:gd name="connsiteY484" fmla="*/ 794241 h 3498850"/>
                    <a:gd name="connsiteX485" fmla="*/ 2980073 w 4338636"/>
                    <a:gd name="connsiteY485" fmla="*/ 765671 h 3498850"/>
                    <a:gd name="connsiteX486" fmla="*/ 3021993 w 4338636"/>
                    <a:gd name="connsiteY486" fmla="*/ 695199 h 3498850"/>
                    <a:gd name="connsiteX487" fmla="*/ 3035938 w 4338636"/>
                    <a:gd name="connsiteY487" fmla="*/ 681259 h 3498850"/>
                    <a:gd name="connsiteX488" fmla="*/ 3037235 w 4338636"/>
                    <a:gd name="connsiteY488" fmla="*/ 675517 h 3498850"/>
                    <a:gd name="connsiteX489" fmla="*/ 3090587 w 4338636"/>
                    <a:gd name="connsiteY489" fmla="*/ 518701 h 3498850"/>
                    <a:gd name="connsiteX490" fmla="*/ 2969911 w 4338636"/>
                    <a:gd name="connsiteY490" fmla="*/ 473624 h 3498850"/>
                    <a:gd name="connsiteX491" fmla="*/ 2787626 w 4338636"/>
                    <a:gd name="connsiteY491" fmla="*/ 476798 h 3498850"/>
                    <a:gd name="connsiteX492" fmla="*/ 2731098 w 4338636"/>
                    <a:gd name="connsiteY492" fmla="*/ 75551 h 3498850"/>
                    <a:gd name="connsiteX493" fmla="*/ 2798423 w 4338636"/>
                    <a:gd name="connsiteY493" fmla="*/ 120628 h 3498850"/>
                    <a:gd name="connsiteX494" fmla="*/ 2835261 w 4338636"/>
                    <a:gd name="connsiteY494" fmla="*/ 142849 h 3498850"/>
                    <a:gd name="connsiteX495" fmla="*/ 2882896 w 4338636"/>
                    <a:gd name="connsiteY495" fmla="*/ 384105 h 3498850"/>
                    <a:gd name="connsiteX496" fmla="*/ 2955938 w 4338636"/>
                    <a:gd name="connsiteY496" fmla="*/ 378391 h 3498850"/>
                    <a:gd name="connsiteX497" fmla="*/ 2933072 w 4338636"/>
                    <a:gd name="connsiteY497" fmla="*/ 182212 h 3498850"/>
                    <a:gd name="connsiteX498" fmla="*/ 3008654 w 4338636"/>
                    <a:gd name="connsiteY498" fmla="*/ 218400 h 3498850"/>
                    <a:gd name="connsiteX499" fmla="*/ 3000397 w 4338636"/>
                    <a:gd name="connsiteY499" fmla="*/ 260303 h 3498850"/>
                    <a:gd name="connsiteX500" fmla="*/ 3065182 w 4338636"/>
                    <a:gd name="connsiteY500" fmla="*/ 252049 h 3498850"/>
                    <a:gd name="connsiteX501" fmla="*/ 3084871 w 4338636"/>
                    <a:gd name="connsiteY501" fmla="*/ 423468 h 3498850"/>
                    <a:gd name="connsiteX502" fmla="*/ 3154736 w 4338636"/>
                    <a:gd name="connsiteY502" fmla="*/ 448228 h 3498850"/>
                    <a:gd name="connsiteX503" fmla="*/ 3162993 w 4338636"/>
                    <a:gd name="connsiteY503" fmla="*/ 414580 h 3498850"/>
                    <a:gd name="connsiteX504" fmla="*/ 3140763 w 4338636"/>
                    <a:gd name="connsiteY504" fmla="*/ 403787 h 3498850"/>
                    <a:gd name="connsiteX505" fmla="*/ 3149020 w 4338636"/>
                    <a:gd name="connsiteY505" fmla="*/ 325061 h 3498850"/>
                    <a:gd name="connsiteX506" fmla="*/ 3191574 w 4338636"/>
                    <a:gd name="connsiteY506" fmla="*/ 358710 h 3498850"/>
                    <a:gd name="connsiteX507" fmla="*/ 3208088 w 4338636"/>
                    <a:gd name="connsiteY507" fmla="*/ 350456 h 3498850"/>
                    <a:gd name="connsiteX508" fmla="*/ 3199831 w 4338636"/>
                    <a:gd name="connsiteY508" fmla="*/ 319347 h 3498850"/>
                    <a:gd name="connsiteX509" fmla="*/ 3154736 w 4338636"/>
                    <a:gd name="connsiteY509" fmla="*/ 313633 h 3498850"/>
                    <a:gd name="connsiteX510" fmla="*/ 3129331 w 4338636"/>
                    <a:gd name="connsiteY510" fmla="*/ 246335 h 3498850"/>
                    <a:gd name="connsiteX511" fmla="*/ 3244926 w 4338636"/>
                    <a:gd name="connsiteY511" fmla="*/ 252049 h 3498850"/>
                    <a:gd name="connsiteX512" fmla="*/ 3269696 w 4338636"/>
                    <a:gd name="connsiteY512" fmla="*/ 260303 h 3498850"/>
                    <a:gd name="connsiteX513" fmla="*/ 3283669 w 4338636"/>
                    <a:gd name="connsiteY513" fmla="*/ 226654 h 3498850"/>
                    <a:gd name="connsiteX514" fmla="*/ 3230318 w 4338636"/>
                    <a:gd name="connsiteY514" fmla="*/ 243796 h 3498850"/>
                    <a:gd name="connsiteX515" fmla="*/ 3138223 w 4338636"/>
                    <a:gd name="connsiteY515" fmla="*/ 198719 h 3498850"/>
                    <a:gd name="connsiteX516" fmla="*/ 3168709 w 4338636"/>
                    <a:gd name="connsiteY516" fmla="*/ 165070 h 3498850"/>
                    <a:gd name="connsiteX517" fmla="*/ 3244926 w 4338636"/>
                    <a:gd name="connsiteY517" fmla="*/ 204433 h 3498850"/>
                    <a:gd name="connsiteX518" fmla="*/ 3253183 w 4338636"/>
                    <a:gd name="connsiteY518" fmla="*/ 159356 h 3498850"/>
                    <a:gd name="connsiteX519" fmla="*/ 3222061 w 4338636"/>
                    <a:gd name="connsiteY519" fmla="*/ 168244 h 3498850"/>
                    <a:gd name="connsiteX520" fmla="*/ 3157912 w 4338636"/>
                    <a:gd name="connsiteY520" fmla="*/ 151102 h 3498850"/>
                    <a:gd name="connsiteX521" fmla="*/ 3039776 w 4338636"/>
                    <a:gd name="connsiteY521" fmla="*/ 190465 h 3498850"/>
                    <a:gd name="connsiteX522" fmla="*/ 2922275 w 4338636"/>
                    <a:gd name="connsiteY522" fmla="*/ 134595 h 3498850"/>
                    <a:gd name="connsiteX523" fmla="*/ 2910843 w 4338636"/>
                    <a:gd name="connsiteY523" fmla="*/ 8253 h 3498850"/>
                    <a:gd name="connsiteX524" fmla="*/ 2992140 w 4338636"/>
                    <a:gd name="connsiteY524" fmla="*/ 41902 h 3498850"/>
                    <a:gd name="connsiteX525" fmla="*/ 2992140 w 4338636"/>
                    <a:gd name="connsiteY525" fmla="*/ 61584 h 3498850"/>
                    <a:gd name="connsiteX526" fmla="*/ 3090587 w 4338636"/>
                    <a:gd name="connsiteY526" fmla="*/ 89519 h 3498850"/>
                    <a:gd name="connsiteX527" fmla="*/ 3115358 w 4338636"/>
                    <a:gd name="connsiteY527" fmla="*/ 58409 h 3498850"/>
                    <a:gd name="connsiteX528" fmla="*/ 3028343 w 4338636"/>
                    <a:gd name="connsiteY528" fmla="*/ 13967 h 34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Lst>
                  <a:rect l="l" t="t" r="r" b="b"/>
                  <a:pathLst>
                    <a:path w="4338636" h="3498850">
                      <a:moveTo>
                        <a:pt x="1711071" y="2131312"/>
                      </a:moveTo>
                      <a:lnTo>
                        <a:pt x="1751078" y="2154164"/>
                      </a:lnTo>
                      <a:lnTo>
                        <a:pt x="1768426" y="2173982"/>
                      </a:lnTo>
                      <a:lnTo>
                        <a:pt x="1754889" y="2152260"/>
                      </a:lnTo>
                      <a:close/>
                      <a:moveTo>
                        <a:pt x="1421441" y="1689430"/>
                      </a:moveTo>
                      <a:lnTo>
                        <a:pt x="1487495" y="1689430"/>
                      </a:lnTo>
                      <a:lnTo>
                        <a:pt x="1537036" y="1775140"/>
                      </a:lnTo>
                      <a:lnTo>
                        <a:pt x="1202318" y="2018935"/>
                      </a:lnTo>
                      <a:lnTo>
                        <a:pt x="1129277" y="1926877"/>
                      </a:lnTo>
                      <a:close/>
                      <a:moveTo>
                        <a:pt x="1316643" y="1582135"/>
                      </a:moveTo>
                      <a:lnTo>
                        <a:pt x="1397941" y="1664035"/>
                      </a:lnTo>
                      <a:lnTo>
                        <a:pt x="1181359" y="1837994"/>
                      </a:lnTo>
                      <a:lnTo>
                        <a:pt x="1129277" y="1798631"/>
                      </a:lnTo>
                      <a:lnTo>
                        <a:pt x="1023209" y="1895133"/>
                      </a:lnTo>
                      <a:lnTo>
                        <a:pt x="980019" y="1818312"/>
                      </a:lnTo>
                      <a:close/>
                      <a:moveTo>
                        <a:pt x="2177892" y="1476107"/>
                      </a:moveTo>
                      <a:lnTo>
                        <a:pt x="2231244" y="1550389"/>
                      </a:lnTo>
                      <a:lnTo>
                        <a:pt x="2216001" y="1580229"/>
                      </a:lnTo>
                      <a:lnTo>
                        <a:pt x="2181703" y="1624671"/>
                      </a:lnTo>
                      <a:lnTo>
                        <a:pt x="2168365" y="1643717"/>
                      </a:lnTo>
                      <a:lnTo>
                        <a:pt x="2155027" y="1657050"/>
                      </a:lnTo>
                      <a:lnTo>
                        <a:pt x="2134068" y="1668478"/>
                      </a:lnTo>
                      <a:lnTo>
                        <a:pt x="2118824" y="1687524"/>
                      </a:lnTo>
                      <a:lnTo>
                        <a:pt x="2084527" y="1660859"/>
                      </a:lnTo>
                      <a:lnTo>
                        <a:pt x="2069283" y="1657050"/>
                      </a:lnTo>
                      <a:lnTo>
                        <a:pt x="2054040" y="1618957"/>
                      </a:lnTo>
                      <a:lnTo>
                        <a:pt x="2080716" y="1605624"/>
                      </a:lnTo>
                      <a:lnTo>
                        <a:pt x="2109297" y="1569435"/>
                      </a:lnTo>
                      <a:lnTo>
                        <a:pt x="2158838" y="1491345"/>
                      </a:lnTo>
                      <a:close/>
                      <a:moveTo>
                        <a:pt x="2613233" y="1126819"/>
                      </a:moveTo>
                      <a:lnTo>
                        <a:pt x="2618130" y="1130426"/>
                      </a:lnTo>
                      <a:lnTo>
                        <a:pt x="2618230" y="1128595"/>
                      </a:lnTo>
                      <a:close/>
                      <a:moveTo>
                        <a:pt x="2903221" y="958041"/>
                      </a:moveTo>
                      <a:lnTo>
                        <a:pt x="2900045" y="965660"/>
                      </a:lnTo>
                      <a:lnTo>
                        <a:pt x="2911260" y="975100"/>
                      </a:lnTo>
                      <a:lnTo>
                        <a:pt x="2913016" y="972727"/>
                      </a:lnTo>
                      <a:close/>
                      <a:moveTo>
                        <a:pt x="2661869" y="784720"/>
                      </a:moveTo>
                      <a:lnTo>
                        <a:pt x="2731099" y="862811"/>
                      </a:lnTo>
                      <a:lnTo>
                        <a:pt x="2694261" y="914237"/>
                      </a:lnTo>
                      <a:lnTo>
                        <a:pt x="2655517" y="952330"/>
                      </a:lnTo>
                      <a:lnTo>
                        <a:pt x="2648531" y="917411"/>
                      </a:lnTo>
                      <a:lnTo>
                        <a:pt x="2578030" y="862811"/>
                      </a:lnTo>
                      <a:close/>
                      <a:moveTo>
                        <a:pt x="2783815" y="532670"/>
                      </a:moveTo>
                      <a:lnTo>
                        <a:pt x="2826369" y="598063"/>
                      </a:lnTo>
                      <a:lnTo>
                        <a:pt x="2803504" y="679963"/>
                      </a:lnTo>
                      <a:lnTo>
                        <a:pt x="2895599" y="713612"/>
                      </a:lnTo>
                      <a:lnTo>
                        <a:pt x="2921640" y="638061"/>
                      </a:lnTo>
                      <a:lnTo>
                        <a:pt x="2975627" y="565684"/>
                      </a:lnTo>
                      <a:lnTo>
                        <a:pt x="2995316" y="565684"/>
                      </a:lnTo>
                      <a:lnTo>
                        <a:pt x="3020722" y="542194"/>
                      </a:lnTo>
                      <a:lnTo>
                        <a:pt x="3063276" y="552352"/>
                      </a:lnTo>
                      <a:lnTo>
                        <a:pt x="3049938" y="605047"/>
                      </a:lnTo>
                      <a:lnTo>
                        <a:pt x="2971181" y="779005"/>
                      </a:lnTo>
                      <a:lnTo>
                        <a:pt x="2865748" y="862810"/>
                      </a:lnTo>
                      <a:lnTo>
                        <a:pt x="2731098" y="805671"/>
                      </a:lnTo>
                      <a:lnTo>
                        <a:pt x="2768571" y="745991"/>
                      </a:lnTo>
                      <a:lnTo>
                        <a:pt x="2731098" y="733294"/>
                      </a:lnTo>
                      <a:lnTo>
                        <a:pt x="2711409" y="759324"/>
                      </a:lnTo>
                      <a:lnTo>
                        <a:pt x="2694260" y="736468"/>
                      </a:lnTo>
                      <a:lnTo>
                        <a:pt x="2768571" y="565684"/>
                      </a:lnTo>
                      <a:close/>
                      <a:moveTo>
                        <a:pt x="3104560" y="0"/>
                      </a:moveTo>
                      <a:lnTo>
                        <a:pt x="3227777" y="47616"/>
                      </a:lnTo>
                      <a:lnTo>
                        <a:pt x="3269696" y="33649"/>
                      </a:lnTo>
                      <a:lnTo>
                        <a:pt x="3376400" y="81265"/>
                      </a:lnTo>
                      <a:lnTo>
                        <a:pt x="3525022" y="125707"/>
                      </a:lnTo>
                      <a:lnTo>
                        <a:pt x="3547888" y="151102"/>
                      </a:lnTo>
                      <a:lnTo>
                        <a:pt x="3555509" y="184751"/>
                      </a:lnTo>
                      <a:lnTo>
                        <a:pt x="3600604" y="222209"/>
                      </a:lnTo>
                      <a:lnTo>
                        <a:pt x="3756213" y="129516"/>
                      </a:lnTo>
                      <a:lnTo>
                        <a:pt x="3756213" y="166340"/>
                      </a:lnTo>
                      <a:lnTo>
                        <a:pt x="3756213" y="205068"/>
                      </a:lnTo>
                      <a:lnTo>
                        <a:pt x="3763835" y="260303"/>
                      </a:lnTo>
                      <a:lnTo>
                        <a:pt x="3766375" y="311093"/>
                      </a:lnTo>
                      <a:lnTo>
                        <a:pt x="3828619" y="311728"/>
                      </a:lnTo>
                      <a:lnTo>
                        <a:pt x="3847038" y="354265"/>
                      </a:lnTo>
                      <a:lnTo>
                        <a:pt x="3871809" y="368233"/>
                      </a:lnTo>
                      <a:lnTo>
                        <a:pt x="3871809" y="412675"/>
                      </a:lnTo>
                      <a:lnTo>
                        <a:pt x="3896579" y="427277"/>
                      </a:lnTo>
                      <a:lnTo>
                        <a:pt x="3986134" y="427277"/>
                      </a:lnTo>
                      <a:lnTo>
                        <a:pt x="3986134" y="476798"/>
                      </a:lnTo>
                      <a:lnTo>
                        <a:pt x="3986134" y="508542"/>
                      </a:lnTo>
                      <a:lnTo>
                        <a:pt x="3986134" y="527589"/>
                      </a:lnTo>
                      <a:lnTo>
                        <a:pt x="4007729" y="533303"/>
                      </a:lnTo>
                      <a:lnTo>
                        <a:pt x="4024242" y="563777"/>
                      </a:lnTo>
                      <a:lnTo>
                        <a:pt x="4060445" y="563777"/>
                      </a:lnTo>
                      <a:lnTo>
                        <a:pt x="4111891" y="563777"/>
                      </a:lnTo>
                      <a:lnTo>
                        <a:pt x="4111891" y="511082"/>
                      </a:lnTo>
                      <a:lnTo>
                        <a:pt x="4079499" y="481242"/>
                      </a:lnTo>
                      <a:lnTo>
                        <a:pt x="4148094" y="497115"/>
                      </a:lnTo>
                      <a:lnTo>
                        <a:pt x="4167784" y="533303"/>
                      </a:lnTo>
                      <a:lnTo>
                        <a:pt x="4148094" y="578380"/>
                      </a:lnTo>
                      <a:lnTo>
                        <a:pt x="4148094" y="609489"/>
                      </a:lnTo>
                      <a:lnTo>
                        <a:pt x="4184297" y="613933"/>
                      </a:lnTo>
                      <a:lnTo>
                        <a:pt x="4205892" y="653931"/>
                      </a:lnTo>
                      <a:lnTo>
                        <a:pt x="4237649" y="678057"/>
                      </a:lnTo>
                      <a:lnTo>
                        <a:pt x="4257338" y="732657"/>
                      </a:lnTo>
                      <a:lnTo>
                        <a:pt x="4268771" y="768845"/>
                      </a:lnTo>
                      <a:lnTo>
                        <a:pt x="4338636" y="790431"/>
                      </a:lnTo>
                      <a:lnTo>
                        <a:pt x="4308149" y="857729"/>
                      </a:lnTo>
                      <a:lnTo>
                        <a:pt x="4308149" y="928201"/>
                      </a:lnTo>
                      <a:lnTo>
                        <a:pt x="4287190" y="950422"/>
                      </a:lnTo>
                      <a:lnTo>
                        <a:pt x="4287190" y="1018355"/>
                      </a:lnTo>
                      <a:lnTo>
                        <a:pt x="4287190" y="1041846"/>
                      </a:lnTo>
                      <a:lnTo>
                        <a:pt x="4260514" y="994229"/>
                      </a:lnTo>
                      <a:lnTo>
                        <a:pt x="4237649" y="1012006"/>
                      </a:lnTo>
                      <a:lnTo>
                        <a:pt x="4209703" y="1006292"/>
                      </a:lnTo>
                      <a:lnTo>
                        <a:pt x="4148094" y="994229"/>
                      </a:lnTo>
                      <a:lnTo>
                        <a:pt x="4148094" y="963755"/>
                      </a:lnTo>
                      <a:lnTo>
                        <a:pt x="4130946" y="950422"/>
                      </a:lnTo>
                      <a:lnTo>
                        <a:pt x="4130946" y="900901"/>
                      </a:lnTo>
                      <a:lnTo>
                        <a:pt x="4111891" y="860904"/>
                      </a:lnTo>
                      <a:lnTo>
                        <a:pt x="4079499" y="827890"/>
                      </a:lnTo>
                      <a:lnTo>
                        <a:pt x="4072513" y="821541"/>
                      </a:lnTo>
                      <a:lnTo>
                        <a:pt x="4043931" y="846936"/>
                      </a:lnTo>
                      <a:lnTo>
                        <a:pt x="4043296" y="892648"/>
                      </a:lnTo>
                      <a:lnTo>
                        <a:pt x="4043296" y="932011"/>
                      </a:lnTo>
                      <a:lnTo>
                        <a:pt x="3986134" y="950422"/>
                      </a:lnTo>
                      <a:lnTo>
                        <a:pt x="3934687" y="963755"/>
                      </a:lnTo>
                      <a:lnTo>
                        <a:pt x="3954377" y="1013276"/>
                      </a:lnTo>
                      <a:lnTo>
                        <a:pt x="3847038" y="963755"/>
                      </a:lnTo>
                      <a:lnTo>
                        <a:pt x="3871809" y="1063432"/>
                      </a:lnTo>
                      <a:lnTo>
                        <a:pt x="3920714" y="1100255"/>
                      </a:lnTo>
                      <a:lnTo>
                        <a:pt x="3896579" y="1152316"/>
                      </a:lnTo>
                      <a:lnTo>
                        <a:pt x="3871809" y="1215169"/>
                      </a:lnTo>
                      <a:lnTo>
                        <a:pt x="3860376" y="1265325"/>
                      </a:lnTo>
                      <a:lnTo>
                        <a:pt x="3896579" y="1302149"/>
                      </a:lnTo>
                      <a:lnTo>
                        <a:pt x="3871809" y="1375160"/>
                      </a:lnTo>
                      <a:lnTo>
                        <a:pt x="3896579" y="1447537"/>
                      </a:lnTo>
                      <a:lnTo>
                        <a:pt x="3934687" y="1491345"/>
                      </a:lnTo>
                      <a:lnTo>
                        <a:pt x="3960093" y="1526263"/>
                      </a:lnTo>
                      <a:lnTo>
                        <a:pt x="3926431" y="1543405"/>
                      </a:lnTo>
                      <a:lnTo>
                        <a:pt x="3871809" y="1652605"/>
                      </a:lnTo>
                      <a:lnTo>
                        <a:pt x="3828619" y="1687524"/>
                      </a:lnTo>
                      <a:lnTo>
                        <a:pt x="3797497" y="1716094"/>
                      </a:lnTo>
                      <a:lnTo>
                        <a:pt x="3772092" y="1733236"/>
                      </a:lnTo>
                      <a:lnTo>
                        <a:pt x="3730173" y="1816406"/>
                      </a:lnTo>
                      <a:lnTo>
                        <a:pt x="3726481" y="1850021"/>
                      </a:lnTo>
                      <a:lnTo>
                        <a:pt x="3784159" y="1869101"/>
                      </a:lnTo>
                      <a:lnTo>
                        <a:pt x="3786700" y="1954175"/>
                      </a:lnTo>
                      <a:lnTo>
                        <a:pt x="3797497" y="2040520"/>
                      </a:lnTo>
                      <a:lnTo>
                        <a:pt x="3773362" y="2135752"/>
                      </a:lnTo>
                      <a:lnTo>
                        <a:pt x="3735889" y="2228446"/>
                      </a:lnTo>
                      <a:lnTo>
                        <a:pt x="3738429" y="2294474"/>
                      </a:lnTo>
                      <a:lnTo>
                        <a:pt x="3679996" y="2363676"/>
                      </a:lnTo>
                      <a:lnTo>
                        <a:pt x="3629185" y="2385262"/>
                      </a:lnTo>
                      <a:lnTo>
                        <a:pt x="3607591" y="2374469"/>
                      </a:lnTo>
                      <a:lnTo>
                        <a:pt x="3555509" y="2420816"/>
                      </a:lnTo>
                      <a:lnTo>
                        <a:pt x="3492630" y="2465258"/>
                      </a:lnTo>
                      <a:lnTo>
                        <a:pt x="3464049" y="2535095"/>
                      </a:lnTo>
                      <a:lnTo>
                        <a:pt x="3420224" y="2564300"/>
                      </a:lnTo>
                      <a:lnTo>
                        <a:pt x="3382751" y="2617630"/>
                      </a:lnTo>
                      <a:lnTo>
                        <a:pt x="3366873" y="2665881"/>
                      </a:lnTo>
                      <a:lnTo>
                        <a:pt x="3265250" y="2700800"/>
                      </a:lnTo>
                      <a:lnTo>
                        <a:pt x="3238575" y="2716672"/>
                      </a:lnTo>
                      <a:lnTo>
                        <a:pt x="3219520" y="2721751"/>
                      </a:lnTo>
                      <a:lnTo>
                        <a:pt x="3161088" y="2711593"/>
                      </a:lnTo>
                      <a:lnTo>
                        <a:pt x="3163243" y="2706892"/>
                      </a:lnTo>
                      <a:lnTo>
                        <a:pt x="3142669" y="2717943"/>
                      </a:lnTo>
                      <a:lnTo>
                        <a:pt x="3110277" y="2710324"/>
                      </a:lnTo>
                      <a:lnTo>
                        <a:pt x="3069628" y="2737624"/>
                      </a:lnTo>
                      <a:lnTo>
                        <a:pt x="3049939" y="2737624"/>
                      </a:lnTo>
                      <a:lnTo>
                        <a:pt x="3037236" y="2725561"/>
                      </a:lnTo>
                      <a:lnTo>
                        <a:pt x="2975627" y="2723022"/>
                      </a:lnTo>
                      <a:lnTo>
                        <a:pt x="2975627" y="2722387"/>
                      </a:lnTo>
                      <a:lnTo>
                        <a:pt x="2950222" y="2753496"/>
                      </a:lnTo>
                      <a:lnTo>
                        <a:pt x="2941965" y="2786510"/>
                      </a:lnTo>
                      <a:lnTo>
                        <a:pt x="2919735" y="2794764"/>
                      </a:lnTo>
                      <a:lnTo>
                        <a:pt x="2877816" y="2794764"/>
                      </a:lnTo>
                      <a:lnTo>
                        <a:pt x="2826369" y="2809366"/>
                      </a:lnTo>
                      <a:lnTo>
                        <a:pt x="2799694" y="2783971"/>
                      </a:lnTo>
                      <a:lnTo>
                        <a:pt x="2768572" y="2788415"/>
                      </a:lnTo>
                      <a:lnTo>
                        <a:pt x="2768572" y="2780780"/>
                      </a:lnTo>
                      <a:lnTo>
                        <a:pt x="2767344" y="2781189"/>
                      </a:lnTo>
                      <a:lnTo>
                        <a:pt x="2768571" y="2792224"/>
                      </a:lnTo>
                      <a:lnTo>
                        <a:pt x="2747612" y="2826508"/>
                      </a:lnTo>
                      <a:lnTo>
                        <a:pt x="2747612" y="2851268"/>
                      </a:lnTo>
                      <a:lnTo>
                        <a:pt x="2688544" y="2872219"/>
                      </a:lnTo>
                      <a:lnTo>
                        <a:pt x="2663773" y="2898885"/>
                      </a:lnTo>
                      <a:lnTo>
                        <a:pt x="2625665" y="2866505"/>
                      </a:lnTo>
                      <a:lnTo>
                        <a:pt x="2581840" y="2870315"/>
                      </a:lnTo>
                      <a:lnTo>
                        <a:pt x="2566597" y="2902694"/>
                      </a:lnTo>
                      <a:lnTo>
                        <a:pt x="2503718" y="2912217"/>
                      </a:lnTo>
                      <a:lnTo>
                        <a:pt x="2414163" y="2874124"/>
                      </a:lnTo>
                      <a:lnTo>
                        <a:pt x="2429407" y="2885552"/>
                      </a:lnTo>
                      <a:lnTo>
                        <a:pt x="2385582" y="2906503"/>
                      </a:lnTo>
                      <a:lnTo>
                        <a:pt x="2353190" y="2908408"/>
                      </a:lnTo>
                      <a:lnTo>
                        <a:pt x="2316987" y="2853173"/>
                      </a:lnTo>
                      <a:lnTo>
                        <a:pt x="2198851" y="2891266"/>
                      </a:lnTo>
                      <a:lnTo>
                        <a:pt x="2191229" y="2864601"/>
                      </a:lnTo>
                      <a:lnTo>
                        <a:pt x="2168364" y="2841745"/>
                      </a:lnTo>
                      <a:lnTo>
                        <a:pt x="2134067" y="2847459"/>
                      </a:lnTo>
                      <a:lnTo>
                        <a:pt x="2162648" y="2876029"/>
                      </a:lnTo>
                      <a:lnTo>
                        <a:pt x="2158837" y="2910312"/>
                      </a:lnTo>
                      <a:lnTo>
                        <a:pt x="2116918" y="2938882"/>
                      </a:lnTo>
                      <a:lnTo>
                        <a:pt x="2101675" y="2950310"/>
                      </a:lnTo>
                      <a:lnTo>
                        <a:pt x="2078810" y="2940787"/>
                      </a:lnTo>
                      <a:lnTo>
                        <a:pt x="2052133" y="2961738"/>
                      </a:lnTo>
                      <a:lnTo>
                        <a:pt x="2074999" y="2996022"/>
                      </a:lnTo>
                      <a:lnTo>
                        <a:pt x="2080715" y="3015068"/>
                      </a:lnTo>
                      <a:lnTo>
                        <a:pt x="2061661" y="3028401"/>
                      </a:lnTo>
                      <a:lnTo>
                        <a:pt x="2033079" y="3015068"/>
                      </a:lnTo>
                      <a:lnTo>
                        <a:pt x="1975917" y="3037924"/>
                      </a:lnTo>
                      <a:lnTo>
                        <a:pt x="1924471" y="3068399"/>
                      </a:lnTo>
                      <a:lnTo>
                        <a:pt x="1907322" y="3070303"/>
                      </a:lnTo>
                      <a:lnTo>
                        <a:pt x="1838727" y="3062685"/>
                      </a:lnTo>
                      <a:lnTo>
                        <a:pt x="1846349" y="3093159"/>
                      </a:lnTo>
                      <a:lnTo>
                        <a:pt x="1829200" y="3140776"/>
                      </a:lnTo>
                      <a:lnTo>
                        <a:pt x="1812052" y="3167441"/>
                      </a:lnTo>
                      <a:lnTo>
                        <a:pt x="1802525" y="3182678"/>
                      </a:lnTo>
                      <a:lnTo>
                        <a:pt x="1775849" y="3199820"/>
                      </a:lnTo>
                      <a:lnTo>
                        <a:pt x="1728213" y="3215057"/>
                      </a:lnTo>
                      <a:lnTo>
                        <a:pt x="1692010" y="3167441"/>
                      </a:lnTo>
                      <a:lnTo>
                        <a:pt x="1686294" y="3117920"/>
                      </a:lnTo>
                      <a:lnTo>
                        <a:pt x="1686294" y="3087445"/>
                      </a:lnTo>
                      <a:lnTo>
                        <a:pt x="1686294" y="3058875"/>
                      </a:lnTo>
                      <a:lnTo>
                        <a:pt x="1661524" y="3016973"/>
                      </a:lnTo>
                      <a:lnTo>
                        <a:pt x="1640564" y="2997927"/>
                      </a:lnTo>
                      <a:lnTo>
                        <a:pt x="1641166" y="2992714"/>
                      </a:lnTo>
                      <a:lnTo>
                        <a:pt x="1638659" y="3001736"/>
                      </a:lnTo>
                      <a:lnTo>
                        <a:pt x="1661524" y="3026497"/>
                      </a:lnTo>
                      <a:lnTo>
                        <a:pt x="1615794" y="3043638"/>
                      </a:lnTo>
                      <a:lnTo>
                        <a:pt x="1579591" y="3077922"/>
                      </a:lnTo>
                      <a:lnTo>
                        <a:pt x="1562442" y="3095064"/>
                      </a:lnTo>
                      <a:lnTo>
                        <a:pt x="1514806" y="3087446"/>
                      </a:lnTo>
                      <a:lnTo>
                        <a:pt x="1493847" y="3060780"/>
                      </a:lnTo>
                      <a:lnTo>
                        <a:pt x="1467171" y="3079827"/>
                      </a:lnTo>
                      <a:lnTo>
                        <a:pt x="1446211" y="3051257"/>
                      </a:lnTo>
                      <a:lnTo>
                        <a:pt x="1381427" y="3049352"/>
                      </a:lnTo>
                      <a:lnTo>
                        <a:pt x="1349035" y="3060780"/>
                      </a:lnTo>
                      <a:lnTo>
                        <a:pt x="1331886" y="3077922"/>
                      </a:lnTo>
                      <a:lnTo>
                        <a:pt x="1295683" y="3110301"/>
                      </a:lnTo>
                      <a:lnTo>
                        <a:pt x="1263291" y="3142681"/>
                      </a:lnTo>
                      <a:lnTo>
                        <a:pt x="1251859" y="3164267"/>
                      </a:lnTo>
                      <a:lnTo>
                        <a:pt x="1202318" y="3190297"/>
                      </a:lnTo>
                      <a:lnTo>
                        <a:pt x="1152777" y="3199820"/>
                      </a:lnTo>
                      <a:lnTo>
                        <a:pt x="1112763" y="3164267"/>
                      </a:lnTo>
                      <a:lnTo>
                        <a:pt x="1068939" y="3150299"/>
                      </a:lnTo>
                      <a:lnTo>
                        <a:pt x="1023209" y="3133157"/>
                      </a:lnTo>
                      <a:lnTo>
                        <a:pt x="1015685" y="3118116"/>
                      </a:lnTo>
                      <a:lnTo>
                        <a:pt x="1002250" y="3138870"/>
                      </a:lnTo>
                      <a:lnTo>
                        <a:pt x="1009872" y="3171250"/>
                      </a:lnTo>
                      <a:lnTo>
                        <a:pt x="960331" y="3218866"/>
                      </a:lnTo>
                      <a:lnTo>
                        <a:pt x="980020" y="3226485"/>
                      </a:lnTo>
                      <a:lnTo>
                        <a:pt x="980020" y="3274101"/>
                      </a:lnTo>
                      <a:lnTo>
                        <a:pt x="964142" y="3302671"/>
                      </a:lnTo>
                      <a:lnTo>
                        <a:pt x="980020" y="3331876"/>
                      </a:lnTo>
                      <a:lnTo>
                        <a:pt x="960331" y="3331876"/>
                      </a:lnTo>
                      <a:lnTo>
                        <a:pt x="933655" y="3331876"/>
                      </a:lnTo>
                      <a:lnTo>
                        <a:pt x="914601" y="3357906"/>
                      </a:lnTo>
                      <a:lnTo>
                        <a:pt x="866965" y="3331876"/>
                      </a:lnTo>
                      <a:lnTo>
                        <a:pt x="847911" y="3344573"/>
                      </a:lnTo>
                      <a:lnTo>
                        <a:pt x="844100" y="3380762"/>
                      </a:lnTo>
                      <a:lnTo>
                        <a:pt x="832668" y="3378857"/>
                      </a:lnTo>
                      <a:lnTo>
                        <a:pt x="802181" y="3388380"/>
                      </a:lnTo>
                      <a:lnTo>
                        <a:pt x="792654" y="3430283"/>
                      </a:lnTo>
                      <a:lnTo>
                        <a:pt x="777411" y="3416950"/>
                      </a:lnTo>
                      <a:lnTo>
                        <a:pt x="745018" y="3416950"/>
                      </a:lnTo>
                      <a:lnTo>
                        <a:pt x="716437" y="3407427"/>
                      </a:lnTo>
                      <a:lnTo>
                        <a:pt x="672613" y="3411236"/>
                      </a:lnTo>
                      <a:lnTo>
                        <a:pt x="638315" y="3424569"/>
                      </a:lnTo>
                      <a:lnTo>
                        <a:pt x="611639" y="3424569"/>
                      </a:lnTo>
                      <a:lnTo>
                        <a:pt x="523990" y="3458852"/>
                      </a:lnTo>
                      <a:lnTo>
                        <a:pt x="523990" y="3434092"/>
                      </a:lnTo>
                      <a:lnTo>
                        <a:pt x="525895" y="3407427"/>
                      </a:lnTo>
                      <a:lnTo>
                        <a:pt x="516368" y="3388380"/>
                      </a:lnTo>
                      <a:lnTo>
                        <a:pt x="489692" y="3384571"/>
                      </a:lnTo>
                      <a:lnTo>
                        <a:pt x="476354" y="3363620"/>
                      </a:lnTo>
                      <a:lnTo>
                        <a:pt x="426814" y="3411236"/>
                      </a:lnTo>
                      <a:lnTo>
                        <a:pt x="415381" y="3384571"/>
                      </a:lnTo>
                      <a:lnTo>
                        <a:pt x="403948" y="3394094"/>
                      </a:lnTo>
                      <a:lnTo>
                        <a:pt x="392516" y="3443615"/>
                      </a:lnTo>
                      <a:lnTo>
                        <a:pt x="382989" y="3475994"/>
                      </a:lnTo>
                      <a:lnTo>
                        <a:pt x="363935" y="3489327"/>
                      </a:lnTo>
                      <a:lnTo>
                        <a:pt x="322015" y="3483613"/>
                      </a:lnTo>
                      <a:lnTo>
                        <a:pt x="322015" y="3453139"/>
                      </a:lnTo>
                      <a:lnTo>
                        <a:pt x="297245" y="3430283"/>
                      </a:lnTo>
                      <a:lnTo>
                        <a:pt x="270569" y="3451234"/>
                      </a:lnTo>
                      <a:lnTo>
                        <a:pt x="215312" y="3483613"/>
                      </a:lnTo>
                      <a:lnTo>
                        <a:pt x="169582" y="3477899"/>
                      </a:lnTo>
                      <a:lnTo>
                        <a:pt x="158149" y="3498850"/>
                      </a:lnTo>
                      <a:lnTo>
                        <a:pt x="137190" y="3483613"/>
                      </a:lnTo>
                      <a:lnTo>
                        <a:pt x="139095" y="3455043"/>
                      </a:lnTo>
                      <a:lnTo>
                        <a:pt x="118136" y="3426473"/>
                      </a:lnTo>
                      <a:lnTo>
                        <a:pt x="125757" y="3403617"/>
                      </a:lnTo>
                      <a:lnTo>
                        <a:pt x="146717" y="3365524"/>
                      </a:lnTo>
                      <a:lnTo>
                        <a:pt x="123852" y="3357906"/>
                      </a:lnTo>
                      <a:lnTo>
                        <a:pt x="76216" y="3346478"/>
                      </a:lnTo>
                      <a:lnTo>
                        <a:pt x="49541" y="3289338"/>
                      </a:lnTo>
                      <a:lnTo>
                        <a:pt x="49541" y="3255054"/>
                      </a:lnTo>
                      <a:lnTo>
                        <a:pt x="32392" y="3230294"/>
                      </a:lnTo>
                      <a:lnTo>
                        <a:pt x="47635" y="3209343"/>
                      </a:lnTo>
                      <a:lnTo>
                        <a:pt x="62878" y="3188392"/>
                      </a:lnTo>
                      <a:lnTo>
                        <a:pt x="95271" y="3178868"/>
                      </a:lnTo>
                      <a:lnTo>
                        <a:pt x="99081" y="3156012"/>
                      </a:lnTo>
                      <a:lnTo>
                        <a:pt x="123852" y="3131252"/>
                      </a:lnTo>
                      <a:lnTo>
                        <a:pt x="99081" y="3093159"/>
                      </a:lnTo>
                      <a:lnTo>
                        <a:pt x="87649" y="3072208"/>
                      </a:lnTo>
                      <a:lnTo>
                        <a:pt x="70500" y="3100777"/>
                      </a:lnTo>
                      <a:lnTo>
                        <a:pt x="47635" y="3110301"/>
                      </a:lnTo>
                      <a:lnTo>
                        <a:pt x="36203" y="3108396"/>
                      </a:lnTo>
                      <a:lnTo>
                        <a:pt x="0" y="3070303"/>
                      </a:lnTo>
                      <a:lnTo>
                        <a:pt x="17148" y="3039828"/>
                      </a:lnTo>
                      <a:lnTo>
                        <a:pt x="38108" y="3045542"/>
                      </a:lnTo>
                      <a:lnTo>
                        <a:pt x="49541" y="3036019"/>
                      </a:lnTo>
                      <a:lnTo>
                        <a:pt x="81933" y="2971261"/>
                      </a:lnTo>
                      <a:lnTo>
                        <a:pt x="167676" y="2957928"/>
                      </a:lnTo>
                      <a:lnTo>
                        <a:pt x="213407" y="2957928"/>
                      </a:lnTo>
                      <a:lnTo>
                        <a:pt x="243893" y="2982689"/>
                      </a:lnTo>
                      <a:lnTo>
                        <a:pt x="243893" y="2957928"/>
                      </a:lnTo>
                      <a:lnTo>
                        <a:pt x="255326" y="2935072"/>
                      </a:lnTo>
                      <a:lnTo>
                        <a:pt x="299150" y="2933168"/>
                      </a:lnTo>
                      <a:lnTo>
                        <a:pt x="333448" y="2935072"/>
                      </a:lnTo>
                      <a:lnTo>
                        <a:pt x="367746" y="2965547"/>
                      </a:lnTo>
                      <a:lnTo>
                        <a:pt x="322015" y="2982689"/>
                      </a:lnTo>
                      <a:lnTo>
                        <a:pt x="358218" y="3007449"/>
                      </a:lnTo>
                      <a:lnTo>
                        <a:pt x="392516" y="3007449"/>
                      </a:lnTo>
                      <a:lnTo>
                        <a:pt x="405854" y="3005545"/>
                      </a:lnTo>
                      <a:lnTo>
                        <a:pt x="423003" y="2999831"/>
                      </a:lnTo>
                      <a:lnTo>
                        <a:pt x="432530" y="2984593"/>
                      </a:lnTo>
                      <a:lnTo>
                        <a:pt x="449678" y="2976975"/>
                      </a:lnTo>
                      <a:lnTo>
                        <a:pt x="474449" y="2969356"/>
                      </a:lnTo>
                      <a:lnTo>
                        <a:pt x="483976" y="2954119"/>
                      </a:lnTo>
                      <a:lnTo>
                        <a:pt x="489692" y="2921740"/>
                      </a:lnTo>
                      <a:lnTo>
                        <a:pt x="497314" y="2896979"/>
                      </a:lnTo>
                      <a:lnTo>
                        <a:pt x="537328" y="2872219"/>
                      </a:lnTo>
                      <a:lnTo>
                        <a:pt x="579247" y="2870314"/>
                      </a:lnTo>
                      <a:lnTo>
                        <a:pt x="619261" y="2868410"/>
                      </a:lnTo>
                      <a:lnTo>
                        <a:pt x="642126" y="2856982"/>
                      </a:lnTo>
                      <a:lnTo>
                        <a:pt x="664991" y="2839840"/>
                      </a:lnTo>
                      <a:lnTo>
                        <a:pt x="703099" y="2834126"/>
                      </a:lnTo>
                      <a:lnTo>
                        <a:pt x="716437" y="2809365"/>
                      </a:lnTo>
                      <a:lnTo>
                        <a:pt x="752640" y="2822698"/>
                      </a:lnTo>
                      <a:lnTo>
                        <a:pt x="811708" y="2837935"/>
                      </a:lnTo>
                      <a:lnTo>
                        <a:pt x="859344" y="2811270"/>
                      </a:lnTo>
                      <a:lnTo>
                        <a:pt x="872205" y="2832697"/>
                      </a:lnTo>
                      <a:lnTo>
                        <a:pt x="895546" y="2809366"/>
                      </a:lnTo>
                      <a:lnTo>
                        <a:pt x="948897" y="2778891"/>
                      </a:lnTo>
                      <a:lnTo>
                        <a:pt x="980019" y="2778891"/>
                      </a:lnTo>
                      <a:lnTo>
                        <a:pt x="1013682" y="2750322"/>
                      </a:lnTo>
                      <a:lnTo>
                        <a:pt x="1068939" y="2752226"/>
                      </a:lnTo>
                      <a:lnTo>
                        <a:pt x="1110858" y="2733180"/>
                      </a:lnTo>
                      <a:lnTo>
                        <a:pt x="1135628" y="2721752"/>
                      </a:lnTo>
                      <a:lnTo>
                        <a:pt x="1175642" y="2679849"/>
                      </a:lnTo>
                      <a:lnTo>
                        <a:pt x="1202318" y="2632233"/>
                      </a:lnTo>
                      <a:lnTo>
                        <a:pt x="1227088" y="2596045"/>
                      </a:lnTo>
                      <a:lnTo>
                        <a:pt x="1253764" y="2569379"/>
                      </a:lnTo>
                      <a:lnTo>
                        <a:pt x="1293778" y="2519858"/>
                      </a:lnTo>
                      <a:lnTo>
                        <a:pt x="1328075" y="2483670"/>
                      </a:lnTo>
                      <a:lnTo>
                        <a:pt x="1362373" y="2430340"/>
                      </a:lnTo>
                      <a:lnTo>
                        <a:pt x="1383333" y="2420816"/>
                      </a:lnTo>
                      <a:lnTo>
                        <a:pt x="1386823" y="2446988"/>
                      </a:lnTo>
                      <a:lnTo>
                        <a:pt x="1392236" y="2441575"/>
                      </a:lnTo>
                      <a:cubicBezTo>
                        <a:pt x="1392418" y="2440666"/>
                        <a:pt x="1392892" y="2438082"/>
                        <a:pt x="1393554" y="2434704"/>
                      </a:cubicBezTo>
                      <a:lnTo>
                        <a:pt x="1395086" y="2427411"/>
                      </a:lnTo>
                      <a:lnTo>
                        <a:pt x="1381427" y="2409388"/>
                      </a:lnTo>
                      <a:lnTo>
                        <a:pt x="1397941" y="2388437"/>
                      </a:lnTo>
                      <a:lnTo>
                        <a:pt x="1430968" y="2365581"/>
                      </a:lnTo>
                      <a:lnTo>
                        <a:pt x="1467171" y="2361772"/>
                      </a:lnTo>
                      <a:lnTo>
                        <a:pt x="1486225" y="2365581"/>
                      </a:lnTo>
                      <a:lnTo>
                        <a:pt x="1512901" y="2338916"/>
                      </a:lnTo>
                      <a:lnTo>
                        <a:pt x="1560536" y="2287490"/>
                      </a:lnTo>
                      <a:lnTo>
                        <a:pt x="1581496" y="2272253"/>
                      </a:lnTo>
                      <a:lnTo>
                        <a:pt x="1610077" y="2264634"/>
                      </a:lnTo>
                      <a:lnTo>
                        <a:pt x="1623167" y="2267750"/>
                      </a:lnTo>
                      <a:lnTo>
                        <a:pt x="1623362" y="2264634"/>
                      </a:lnTo>
                      <a:lnTo>
                        <a:pt x="1610077" y="2264634"/>
                      </a:lnTo>
                      <a:lnTo>
                        <a:pt x="1606267" y="2264634"/>
                      </a:lnTo>
                      <a:lnTo>
                        <a:pt x="1661524" y="2188448"/>
                      </a:lnTo>
                      <a:lnTo>
                        <a:pt x="1680578" y="2186543"/>
                      </a:lnTo>
                      <a:lnTo>
                        <a:pt x="1701538" y="2207494"/>
                      </a:lnTo>
                      <a:lnTo>
                        <a:pt x="1726308" y="2186543"/>
                      </a:lnTo>
                      <a:lnTo>
                        <a:pt x="1703443" y="2161783"/>
                      </a:lnTo>
                      <a:lnTo>
                        <a:pt x="1711064" y="2131309"/>
                      </a:lnTo>
                      <a:lnTo>
                        <a:pt x="1711064" y="2131308"/>
                      </a:lnTo>
                      <a:lnTo>
                        <a:pt x="1711065" y="2131308"/>
                      </a:lnTo>
                      <a:lnTo>
                        <a:pt x="1752984" y="2093216"/>
                      </a:lnTo>
                      <a:lnTo>
                        <a:pt x="1749172" y="2060836"/>
                      </a:lnTo>
                      <a:lnTo>
                        <a:pt x="1760605" y="2009411"/>
                      </a:lnTo>
                      <a:lnTo>
                        <a:pt x="1794903" y="2005601"/>
                      </a:lnTo>
                      <a:lnTo>
                        <a:pt x="1812051" y="1994174"/>
                      </a:lnTo>
                      <a:lnTo>
                        <a:pt x="1853971" y="1986555"/>
                      </a:lnTo>
                      <a:lnTo>
                        <a:pt x="1863498" y="1957985"/>
                      </a:lnTo>
                      <a:lnTo>
                        <a:pt x="1890173" y="1984650"/>
                      </a:lnTo>
                      <a:lnTo>
                        <a:pt x="1962579" y="1929415"/>
                      </a:lnTo>
                      <a:lnTo>
                        <a:pt x="1998782" y="1929415"/>
                      </a:lnTo>
                      <a:lnTo>
                        <a:pt x="1935904" y="1877990"/>
                      </a:lnTo>
                      <a:lnTo>
                        <a:pt x="1977822" y="1839897"/>
                      </a:lnTo>
                      <a:lnTo>
                        <a:pt x="2004498" y="1879894"/>
                      </a:lnTo>
                      <a:lnTo>
                        <a:pt x="1993066" y="1895132"/>
                      </a:lnTo>
                      <a:lnTo>
                        <a:pt x="2015931" y="1912273"/>
                      </a:lnTo>
                      <a:lnTo>
                        <a:pt x="2061661" y="1855134"/>
                      </a:lnTo>
                      <a:lnTo>
                        <a:pt x="2050228" y="1832278"/>
                      </a:lnTo>
                      <a:lnTo>
                        <a:pt x="2036890" y="1849420"/>
                      </a:lnTo>
                      <a:lnTo>
                        <a:pt x="2000687" y="1822755"/>
                      </a:lnTo>
                      <a:lnTo>
                        <a:pt x="2034985" y="1775138"/>
                      </a:lnTo>
                      <a:lnTo>
                        <a:pt x="2088337" y="1828469"/>
                      </a:lnTo>
                      <a:lnTo>
                        <a:pt x="2134068" y="1835395"/>
                      </a:lnTo>
                      <a:lnTo>
                        <a:pt x="2134068" y="1828469"/>
                      </a:lnTo>
                      <a:lnTo>
                        <a:pt x="2108027" y="1828469"/>
                      </a:lnTo>
                      <a:lnTo>
                        <a:pt x="2089608" y="1818311"/>
                      </a:lnTo>
                      <a:lnTo>
                        <a:pt x="2149946" y="1711015"/>
                      </a:lnTo>
                      <a:lnTo>
                        <a:pt x="2118825" y="1689429"/>
                      </a:lnTo>
                      <a:lnTo>
                        <a:pt x="2189325" y="1646892"/>
                      </a:lnTo>
                      <a:lnTo>
                        <a:pt x="2231244" y="1657050"/>
                      </a:lnTo>
                      <a:lnTo>
                        <a:pt x="2265542" y="1617687"/>
                      </a:lnTo>
                      <a:lnTo>
                        <a:pt x="2288407" y="1632289"/>
                      </a:lnTo>
                      <a:lnTo>
                        <a:pt x="2321434" y="1596736"/>
                      </a:lnTo>
                      <a:lnTo>
                        <a:pt x="2311272" y="1570071"/>
                      </a:lnTo>
                      <a:lnTo>
                        <a:pt x="2344299" y="1545310"/>
                      </a:lnTo>
                      <a:lnTo>
                        <a:pt x="2350282" y="1566992"/>
                      </a:lnTo>
                      <a:lnTo>
                        <a:pt x="2351619" y="1562593"/>
                      </a:lnTo>
                      <a:lnTo>
                        <a:pt x="2350650" y="1561818"/>
                      </a:lnTo>
                      <a:lnTo>
                        <a:pt x="2348109" y="1545311"/>
                      </a:lnTo>
                      <a:lnTo>
                        <a:pt x="2337947" y="1515471"/>
                      </a:lnTo>
                      <a:lnTo>
                        <a:pt x="2315717" y="1545311"/>
                      </a:lnTo>
                      <a:lnTo>
                        <a:pt x="2288406" y="1493250"/>
                      </a:lnTo>
                      <a:lnTo>
                        <a:pt x="2360812" y="1401827"/>
                      </a:lnTo>
                      <a:lnTo>
                        <a:pt x="2381137" y="1417699"/>
                      </a:lnTo>
                      <a:lnTo>
                        <a:pt x="2355731" y="1432936"/>
                      </a:lnTo>
                      <a:lnTo>
                        <a:pt x="2373515" y="1455157"/>
                      </a:lnTo>
                      <a:lnTo>
                        <a:pt x="2388123" y="1462776"/>
                      </a:lnTo>
                      <a:lnTo>
                        <a:pt x="2433218" y="1462776"/>
                      </a:lnTo>
                      <a:lnTo>
                        <a:pt x="2435759" y="1422778"/>
                      </a:lnTo>
                      <a:lnTo>
                        <a:pt x="2400826" y="1401827"/>
                      </a:lnTo>
                      <a:lnTo>
                        <a:pt x="2381137" y="1342783"/>
                      </a:lnTo>
                      <a:lnTo>
                        <a:pt x="2398285" y="1319927"/>
                      </a:lnTo>
                      <a:lnTo>
                        <a:pt x="2426231" y="1342783"/>
                      </a:lnTo>
                      <a:lnTo>
                        <a:pt x="2438299" y="1355480"/>
                      </a:lnTo>
                      <a:lnTo>
                        <a:pt x="2468786" y="1375162"/>
                      </a:lnTo>
                      <a:lnTo>
                        <a:pt x="2458624" y="1398018"/>
                      </a:lnTo>
                      <a:lnTo>
                        <a:pt x="2478313" y="1402462"/>
                      </a:lnTo>
                      <a:lnTo>
                        <a:pt x="2498637" y="1362464"/>
                      </a:lnTo>
                      <a:lnTo>
                        <a:pt x="2466245" y="1319927"/>
                      </a:lnTo>
                      <a:lnTo>
                        <a:pt x="2498637" y="1257708"/>
                      </a:lnTo>
                      <a:lnTo>
                        <a:pt x="2440840" y="1217710"/>
                      </a:lnTo>
                      <a:lnTo>
                        <a:pt x="2456083" y="1177078"/>
                      </a:lnTo>
                      <a:lnTo>
                        <a:pt x="2435759" y="1170094"/>
                      </a:lnTo>
                      <a:lnTo>
                        <a:pt x="2435759" y="1127080"/>
                      </a:lnTo>
                      <a:lnTo>
                        <a:pt x="2433218" y="1125651"/>
                      </a:lnTo>
                      <a:lnTo>
                        <a:pt x="2435124" y="1089462"/>
                      </a:lnTo>
                      <a:lnTo>
                        <a:pt x="2461799" y="1043751"/>
                      </a:lnTo>
                      <a:lnTo>
                        <a:pt x="2515151" y="1078035"/>
                      </a:lnTo>
                      <a:lnTo>
                        <a:pt x="2547543" y="1106604"/>
                      </a:lnTo>
                      <a:lnTo>
                        <a:pt x="2560881" y="1135174"/>
                      </a:lnTo>
                      <a:lnTo>
                        <a:pt x="2578030" y="1100890"/>
                      </a:lnTo>
                      <a:lnTo>
                        <a:pt x="2596131" y="1114223"/>
                      </a:lnTo>
                      <a:lnTo>
                        <a:pt x="2593273" y="1110414"/>
                      </a:lnTo>
                      <a:lnTo>
                        <a:pt x="2578030" y="1085653"/>
                      </a:lnTo>
                      <a:lnTo>
                        <a:pt x="2562786" y="1072320"/>
                      </a:lnTo>
                      <a:lnTo>
                        <a:pt x="2546908" y="1051369"/>
                      </a:lnTo>
                      <a:lnTo>
                        <a:pt x="2534205" y="1039941"/>
                      </a:lnTo>
                      <a:lnTo>
                        <a:pt x="2518962" y="1039941"/>
                      </a:lnTo>
                      <a:lnTo>
                        <a:pt x="2501813" y="1020895"/>
                      </a:lnTo>
                      <a:lnTo>
                        <a:pt x="2546908" y="919948"/>
                      </a:lnTo>
                      <a:lnTo>
                        <a:pt x="2578030" y="937090"/>
                      </a:lnTo>
                      <a:lnTo>
                        <a:pt x="2546908" y="996134"/>
                      </a:lnTo>
                      <a:lnTo>
                        <a:pt x="2557070" y="1013276"/>
                      </a:lnTo>
                      <a:lnTo>
                        <a:pt x="2578030" y="965660"/>
                      </a:lnTo>
                      <a:lnTo>
                        <a:pt x="2598989" y="978992"/>
                      </a:lnTo>
                      <a:lnTo>
                        <a:pt x="2564692" y="1039941"/>
                      </a:lnTo>
                      <a:lnTo>
                        <a:pt x="2606611" y="1058988"/>
                      </a:lnTo>
                      <a:lnTo>
                        <a:pt x="2631381" y="1039941"/>
                      </a:lnTo>
                      <a:lnTo>
                        <a:pt x="2612327" y="1018990"/>
                      </a:lnTo>
                      <a:lnTo>
                        <a:pt x="2629476" y="980897"/>
                      </a:lnTo>
                      <a:lnTo>
                        <a:pt x="2658057" y="996134"/>
                      </a:lnTo>
                      <a:lnTo>
                        <a:pt x="2692355" y="1007562"/>
                      </a:lnTo>
                      <a:lnTo>
                        <a:pt x="2705693" y="1007562"/>
                      </a:lnTo>
                      <a:lnTo>
                        <a:pt x="2680922" y="965660"/>
                      </a:lnTo>
                      <a:lnTo>
                        <a:pt x="2722842" y="923757"/>
                      </a:lnTo>
                      <a:lnTo>
                        <a:pt x="2728558" y="944709"/>
                      </a:lnTo>
                      <a:lnTo>
                        <a:pt x="2713314" y="965660"/>
                      </a:lnTo>
                      <a:lnTo>
                        <a:pt x="2720936" y="984706"/>
                      </a:lnTo>
                      <a:lnTo>
                        <a:pt x="2739990" y="948518"/>
                      </a:lnTo>
                      <a:lnTo>
                        <a:pt x="2745707" y="965660"/>
                      </a:lnTo>
                      <a:lnTo>
                        <a:pt x="2732369" y="996134"/>
                      </a:lnTo>
                      <a:lnTo>
                        <a:pt x="2736179" y="1009467"/>
                      </a:lnTo>
                      <a:lnTo>
                        <a:pt x="2793342" y="996134"/>
                      </a:lnTo>
                      <a:lnTo>
                        <a:pt x="2741896" y="937090"/>
                      </a:lnTo>
                      <a:lnTo>
                        <a:pt x="2781909" y="878046"/>
                      </a:lnTo>
                      <a:lnTo>
                        <a:pt x="2871501" y="923492"/>
                      </a:lnTo>
                      <a:lnTo>
                        <a:pt x="2865748" y="918044"/>
                      </a:lnTo>
                      <a:lnTo>
                        <a:pt x="2911478" y="862809"/>
                      </a:lnTo>
                      <a:lnTo>
                        <a:pt x="2911478" y="847572"/>
                      </a:lnTo>
                      <a:lnTo>
                        <a:pt x="2951492" y="796146"/>
                      </a:lnTo>
                      <a:lnTo>
                        <a:pt x="2980073" y="794241"/>
                      </a:lnTo>
                      <a:lnTo>
                        <a:pt x="2980073" y="765671"/>
                      </a:lnTo>
                      <a:lnTo>
                        <a:pt x="3021993" y="695199"/>
                      </a:lnTo>
                      <a:lnTo>
                        <a:pt x="3035938" y="681259"/>
                      </a:lnTo>
                      <a:lnTo>
                        <a:pt x="3037235" y="675517"/>
                      </a:lnTo>
                      <a:lnTo>
                        <a:pt x="3090587" y="518701"/>
                      </a:lnTo>
                      <a:lnTo>
                        <a:pt x="2969911" y="473624"/>
                      </a:lnTo>
                      <a:lnTo>
                        <a:pt x="2787626" y="476798"/>
                      </a:lnTo>
                      <a:lnTo>
                        <a:pt x="2731098" y="75551"/>
                      </a:lnTo>
                      <a:lnTo>
                        <a:pt x="2798423" y="120628"/>
                      </a:lnTo>
                      <a:lnTo>
                        <a:pt x="2835261" y="142849"/>
                      </a:lnTo>
                      <a:lnTo>
                        <a:pt x="2882896" y="384105"/>
                      </a:lnTo>
                      <a:lnTo>
                        <a:pt x="2955938" y="378391"/>
                      </a:lnTo>
                      <a:lnTo>
                        <a:pt x="2933072" y="182212"/>
                      </a:lnTo>
                      <a:lnTo>
                        <a:pt x="3008654" y="218400"/>
                      </a:lnTo>
                      <a:lnTo>
                        <a:pt x="3000397" y="260303"/>
                      </a:lnTo>
                      <a:lnTo>
                        <a:pt x="3065182" y="252049"/>
                      </a:lnTo>
                      <a:lnTo>
                        <a:pt x="3084871" y="423468"/>
                      </a:lnTo>
                      <a:lnTo>
                        <a:pt x="3154736" y="448228"/>
                      </a:lnTo>
                      <a:lnTo>
                        <a:pt x="3162993" y="414580"/>
                      </a:lnTo>
                      <a:lnTo>
                        <a:pt x="3140763" y="403787"/>
                      </a:lnTo>
                      <a:lnTo>
                        <a:pt x="3149020" y="325061"/>
                      </a:lnTo>
                      <a:lnTo>
                        <a:pt x="3191574" y="358710"/>
                      </a:lnTo>
                      <a:lnTo>
                        <a:pt x="3208088" y="350456"/>
                      </a:lnTo>
                      <a:lnTo>
                        <a:pt x="3199831" y="319347"/>
                      </a:lnTo>
                      <a:lnTo>
                        <a:pt x="3154736" y="313633"/>
                      </a:lnTo>
                      <a:lnTo>
                        <a:pt x="3129331" y="246335"/>
                      </a:lnTo>
                      <a:lnTo>
                        <a:pt x="3244926" y="252049"/>
                      </a:lnTo>
                      <a:lnTo>
                        <a:pt x="3269696" y="260303"/>
                      </a:lnTo>
                      <a:lnTo>
                        <a:pt x="3283669" y="226654"/>
                      </a:lnTo>
                      <a:lnTo>
                        <a:pt x="3230318" y="243796"/>
                      </a:lnTo>
                      <a:lnTo>
                        <a:pt x="3138223" y="198719"/>
                      </a:lnTo>
                      <a:lnTo>
                        <a:pt x="3168709" y="165070"/>
                      </a:lnTo>
                      <a:lnTo>
                        <a:pt x="3244926" y="204433"/>
                      </a:lnTo>
                      <a:lnTo>
                        <a:pt x="3253183" y="159356"/>
                      </a:lnTo>
                      <a:lnTo>
                        <a:pt x="3222061" y="168244"/>
                      </a:lnTo>
                      <a:lnTo>
                        <a:pt x="3157912" y="151102"/>
                      </a:lnTo>
                      <a:lnTo>
                        <a:pt x="3039776" y="190465"/>
                      </a:lnTo>
                      <a:lnTo>
                        <a:pt x="2922275" y="134595"/>
                      </a:lnTo>
                      <a:lnTo>
                        <a:pt x="2910843" y="8253"/>
                      </a:lnTo>
                      <a:lnTo>
                        <a:pt x="2992140" y="41902"/>
                      </a:lnTo>
                      <a:lnTo>
                        <a:pt x="2992140" y="61584"/>
                      </a:lnTo>
                      <a:lnTo>
                        <a:pt x="3090587" y="89519"/>
                      </a:lnTo>
                      <a:lnTo>
                        <a:pt x="3115358" y="58409"/>
                      </a:lnTo>
                      <a:lnTo>
                        <a:pt x="3028343" y="13967"/>
                      </a:lnTo>
                      <a:close/>
                    </a:path>
                  </a:pathLst>
                </a:custGeom>
                <a:grpFill/>
                <a:ln w="6350" cap="flat" cmpd="sng">
                  <a:solidFill>
                    <a:srgbClr val="A5A5A5">
                      <a:lumMod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3232" tIns="5173" rIns="43232" bIns="5173" numCol="1" anchor="ctr" anchorCtr="0" compatLnSpc="1">
                  <a:prstTxWarp prst="textNoShape">
                    <a:avLst/>
                  </a:prstTxWarp>
                  <a:noAutofit/>
                </a:bodyPr>
                <a:lstStyle/>
                <a:p>
                  <a:pPr defTabSz="532038">
                    <a:defRPr/>
                  </a:pPr>
                  <a:endParaRPr lang="ja-JP" altLang="en-US" sz="1048" kern="0">
                    <a:solidFill>
                      <a:prstClr val="black"/>
                    </a:solidFill>
                  </a:endParaRPr>
                </a:p>
              </p:txBody>
            </p:sp>
            <p:sp>
              <p:nvSpPr>
                <p:cNvPr id="107" name="フリーフォーム 170">
                  <a:extLst>
                    <a:ext uri="{FF2B5EF4-FFF2-40B4-BE49-F238E27FC236}">
                      <a16:creationId xmlns:a16="http://schemas.microsoft.com/office/drawing/2014/main" id="{92956789-59AE-46DB-802E-1793F53438B3}"/>
                    </a:ext>
                  </a:extLst>
                </p:cNvPr>
                <p:cNvSpPr>
                  <a:spLocks/>
                </p:cNvSpPr>
                <p:nvPr/>
              </p:nvSpPr>
              <p:spPr bwMode="auto">
                <a:xfrm>
                  <a:off x="3582987" y="4845050"/>
                  <a:ext cx="1771650" cy="2851150"/>
                </a:xfrm>
                <a:custGeom>
                  <a:avLst/>
                  <a:gdLst>
                    <a:gd name="connsiteX0" fmla="*/ 151083 w 1771650"/>
                    <a:gd name="connsiteY0" fmla="*/ 2403975 h 2851150"/>
                    <a:gd name="connsiteX1" fmla="*/ 126646 w 1771650"/>
                    <a:gd name="connsiteY1" fmla="*/ 2432592 h 2851150"/>
                    <a:gd name="connsiteX2" fmla="*/ 142875 w 1771650"/>
                    <a:gd name="connsiteY2" fmla="*/ 2432592 h 2851150"/>
                    <a:gd name="connsiteX3" fmla="*/ 1473835 w 1771650"/>
                    <a:gd name="connsiteY3" fmla="*/ 0 h 2851150"/>
                    <a:gd name="connsiteX4" fmla="*/ 1482090 w 1771650"/>
                    <a:gd name="connsiteY4" fmla="*/ 22865 h 2851150"/>
                    <a:gd name="connsiteX5" fmla="*/ 1487170 w 1771650"/>
                    <a:gd name="connsiteY5" fmla="*/ 39378 h 2851150"/>
                    <a:gd name="connsiteX6" fmla="*/ 1533525 w 1771650"/>
                    <a:gd name="connsiteY6" fmla="*/ 48270 h 2851150"/>
                    <a:gd name="connsiteX7" fmla="*/ 1542415 w 1771650"/>
                    <a:gd name="connsiteY7" fmla="*/ 58433 h 2851150"/>
                    <a:gd name="connsiteX8" fmla="*/ 1575435 w 1771650"/>
                    <a:gd name="connsiteY8" fmla="*/ 55892 h 2851150"/>
                    <a:gd name="connsiteX9" fmla="*/ 1601470 w 1771650"/>
                    <a:gd name="connsiteY9" fmla="*/ 47000 h 2851150"/>
                    <a:gd name="connsiteX10" fmla="*/ 1611630 w 1771650"/>
                    <a:gd name="connsiteY10" fmla="*/ 40649 h 2851150"/>
                    <a:gd name="connsiteX11" fmla="*/ 1619250 w 1771650"/>
                    <a:gd name="connsiteY11" fmla="*/ 49541 h 2851150"/>
                    <a:gd name="connsiteX12" fmla="*/ 1635760 w 1771650"/>
                    <a:gd name="connsiteY12" fmla="*/ 31757 h 2851150"/>
                    <a:gd name="connsiteX13" fmla="*/ 1653540 w 1771650"/>
                    <a:gd name="connsiteY13" fmla="*/ 49541 h 2851150"/>
                    <a:gd name="connsiteX14" fmla="*/ 1678940 w 1771650"/>
                    <a:gd name="connsiteY14" fmla="*/ 67325 h 2851150"/>
                    <a:gd name="connsiteX15" fmla="*/ 1682115 w 1771650"/>
                    <a:gd name="connsiteY15" fmla="*/ 87015 h 2851150"/>
                    <a:gd name="connsiteX16" fmla="*/ 1683385 w 1771650"/>
                    <a:gd name="connsiteY16" fmla="*/ 118772 h 2851150"/>
                    <a:gd name="connsiteX17" fmla="*/ 1698625 w 1771650"/>
                    <a:gd name="connsiteY17" fmla="*/ 139096 h 2851150"/>
                    <a:gd name="connsiteX18" fmla="*/ 1689735 w 1771650"/>
                    <a:gd name="connsiteY18" fmla="*/ 150529 h 2851150"/>
                    <a:gd name="connsiteX19" fmla="*/ 1699895 w 1771650"/>
                    <a:gd name="connsiteY19" fmla="*/ 164502 h 2851150"/>
                    <a:gd name="connsiteX20" fmla="*/ 1687195 w 1771650"/>
                    <a:gd name="connsiteY20" fmla="*/ 175299 h 2851150"/>
                    <a:gd name="connsiteX21" fmla="*/ 1685925 w 1771650"/>
                    <a:gd name="connsiteY21" fmla="*/ 204516 h 2851150"/>
                    <a:gd name="connsiteX22" fmla="*/ 1711325 w 1771650"/>
                    <a:gd name="connsiteY22" fmla="*/ 207056 h 2851150"/>
                    <a:gd name="connsiteX23" fmla="*/ 1720215 w 1771650"/>
                    <a:gd name="connsiteY23" fmla="*/ 226110 h 2851150"/>
                    <a:gd name="connsiteX24" fmla="*/ 1726565 w 1771650"/>
                    <a:gd name="connsiteY24" fmla="*/ 250246 h 2851150"/>
                    <a:gd name="connsiteX25" fmla="*/ 1710055 w 1771650"/>
                    <a:gd name="connsiteY25" fmla="*/ 268665 h 2851150"/>
                    <a:gd name="connsiteX26" fmla="*/ 1688465 w 1771650"/>
                    <a:gd name="connsiteY26" fmla="*/ 273746 h 2851150"/>
                    <a:gd name="connsiteX27" fmla="*/ 1672590 w 1771650"/>
                    <a:gd name="connsiteY27" fmla="*/ 288989 h 2851150"/>
                    <a:gd name="connsiteX28" fmla="*/ 1649730 w 1771650"/>
                    <a:gd name="connsiteY28" fmla="*/ 280097 h 2851150"/>
                    <a:gd name="connsiteX29" fmla="*/ 1628775 w 1771650"/>
                    <a:gd name="connsiteY29" fmla="*/ 307408 h 2851150"/>
                    <a:gd name="connsiteX30" fmla="*/ 1626870 w 1771650"/>
                    <a:gd name="connsiteY30" fmla="*/ 334084 h 2851150"/>
                    <a:gd name="connsiteX31" fmla="*/ 1657350 w 1771650"/>
                    <a:gd name="connsiteY31" fmla="*/ 387436 h 2851150"/>
                    <a:gd name="connsiteX32" fmla="*/ 1624965 w 1771650"/>
                    <a:gd name="connsiteY32" fmla="*/ 395058 h 2851150"/>
                    <a:gd name="connsiteX33" fmla="*/ 1584960 w 1771650"/>
                    <a:gd name="connsiteY33" fmla="*/ 421734 h 2851150"/>
                    <a:gd name="connsiteX34" fmla="*/ 1550670 w 1771650"/>
                    <a:gd name="connsiteY34" fmla="*/ 448410 h 2851150"/>
                    <a:gd name="connsiteX35" fmla="*/ 1514475 w 1771650"/>
                    <a:gd name="connsiteY35" fmla="*/ 469369 h 2851150"/>
                    <a:gd name="connsiteX36" fmla="*/ 1520190 w 1771650"/>
                    <a:gd name="connsiteY36" fmla="*/ 526532 h 2851150"/>
                    <a:gd name="connsiteX37" fmla="*/ 1478280 w 1771650"/>
                    <a:gd name="connsiteY37" fmla="*/ 555113 h 2851150"/>
                    <a:gd name="connsiteX38" fmla="*/ 1504950 w 1771650"/>
                    <a:gd name="connsiteY38" fmla="*/ 585600 h 2851150"/>
                    <a:gd name="connsiteX39" fmla="*/ 1489710 w 1771650"/>
                    <a:gd name="connsiteY39" fmla="*/ 635141 h 2851150"/>
                    <a:gd name="connsiteX40" fmla="*/ 1473857 w 1771650"/>
                    <a:gd name="connsiteY40" fmla="*/ 625231 h 2851150"/>
                    <a:gd name="connsiteX41" fmla="*/ 1472565 w 1771650"/>
                    <a:gd name="connsiteY41" fmla="*/ 648479 h 2851150"/>
                    <a:gd name="connsiteX42" fmla="*/ 1447800 w 1771650"/>
                    <a:gd name="connsiteY42" fmla="*/ 659912 h 2851150"/>
                    <a:gd name="connsiteX43" fmla="*/ 1468755 w 1771650"/>
                    <a:gd name="connsiteY43" fmla="*/ 670074 h 2851150"/>
                    <a:gd name="connsiteX44" fmla="*/ 1497330 w 1771650"/>
                    <a:gd name="connsiteY44" fmla="*/ 690399 h 2851150"/>
                    <a:gd name="connsiteX45" fmla="*/ 1524000 w 1771650"/>
                    <a:gd name="connsiteY45" fmla="*/ 670074 h 2851150"/>
                    <a:gd name="connsiteX46" fmla="*/ 1524000 w 1771650"/>
                    <a:gd name="connsiteY46" fmla="*/ 688493 h 2851150"/>
                    <a:gd name="connsiteX47" fmla="*/ 1524000 w 1771650"/>
                    <a:gd name="connsiteY47" fmla="*/ 699926 h 2851150"/>
                    <a:gd name="connsiteX48" fmla="*/ 1533525 w 1771650"/>
                    <a:gd name="connsiteY48" fmla="*/ 692304 h 2851150"/>
                    <a:gd name="connsiteX49" fmla="*/ 1544955 w 1771650"/>
                    <a:gd name="connsiteY49" fmla="*/ 726602 h 2851150"/>
                    <a:gd name="connsiteX50" fmla="*/ 1554480 w 1771650"/>
                    <a:gd name="connsiteY50" fmla="*/ 753278 h 2851150"/>
                    <a:gd name="connsiteX51" fmla="*/ 1546860 w 1771650"/>
                    <a:gd name="connsiteY51" fmla="*/ 781859 h 2851150"/>
                    <a:gd name="connsiteX52" fmla="*/ 1550670 w 1771650"/>
                    <a:gd name="connsiteY52" fmla="*/ 810440 h 2851150"/>
                    <a:gd name="connsiteX53" fmla="*/ 1579245 w 1771650"/>
                    <a:gd name="connsiteY53" fmla="*/ 810440 h 2851150"/>
                    <a:gd name="connsiteX54" fmla="*/ 1596390 w 1771650"/>
                    <a:gd name="connsiteY54" fmla="*/ 823778 h 2851150"/>
                    <a:gd name="connsiteX55" fmla="*/ 1605915 w 1771650"/>
                    <a:gd name="connsiteY55" fmla="*/ 804724 h 2851150"/>
                    <a:gd name="connsiteX56" fmla="*/ 1630680 w 1771650"/>
                    <a:gd name="connsiteY56" fmla="*/ 802819 h 2851150"/>
                    <a:gd name="connsiteX57" fmla="*/ 1691640 w 1771650"/>
                    <a:gd name="connsiteY57" fmla="*/ 859981 h 2851150"/>
                    <a:gd name="connsiteX58" fmla="*/ 1680210 w 1771650"/>
                    <a:gd name="connsiteY58" fmla="*/ 888563 h 2851150"/>
                    <a:gd name="connsiteX59" fmla="*/ 1680210 w 1771650"/>
                    <a:gd name="connsiteY59" fmla="*/ 928577 h 2851150"/>
                    <a:gd name="connsiteX60" fmla="*/ 1687830 w 1771650"/>
                    <a:gd name="connsiteY60" fmla="*/ 984469 h 2851150"/>
                    <a:gd name="connsiteX61" fmla="*/ 1693545 w 1771650"/>
                    <a:gd name="connsiteY61" fmla="*/ 1020037 h 2851150"/>
                    <a:gd name="connsiteX62" fmla="*/ 1670685 w 1771650"/>
                    <a:gd name="connsiteY62" fmla="*/ 1037186 h 2851150"/>
                    <a:gd name="connsiteX63" fmla="*/ 1680210 w 1771650"/>
                    <a:gd name="connsiteY63" fmla="*/ 1052429 h 2851150"/>
                    <a:gd name="connsiteX64" fmla="*/ 1670685 w 1771650"/>
                    <a:gd name="connsiteY64" fmla="*/ 1067673 h 2851150"/>
                    <a:gd name="connsiteX65" fmla="*/ 1647825 w 1771650"/>
                    <a:gd name="connsiteY65" fmla="*/ 1105781 h 2851150"/>
                    <a:gd name="connsiteX66" fmla="*/ 1693545 w 1771650"/>
                    <a:gd name="connsiteY66" fmla="*/ 1120389 h 2851150"/>
                    <a:gd name="connsiteX67" fmla="*/ 1693545 w 1771650"/>
                    <a:gd name="connsiteY67" fmla="*/ 1140079 h 2851150"/>
                    <a:gd name="connsiteX68" fmla="*/ 1693545 w 1771650"/>
                    <a:gd name="connsiteY68" fmla="*/ 1151511 h 2851150"/>
                    <a:gd name="connsiteX69" fmla="*/ 1708785 w 1771650"/>
                    <a:gd name="connsiteY69" fmla="*/ 1178187 h 2851150"/>
                    <a:gd name="connsiteX70" fmla="*/ 1708785 w 1771650"/>
                    <a:gd name="connsiteY70" fmla="*/ 1208674 h 2851150"/>
                    <a:gd name="connsiteX71" fmla="*/ 1708785 w 1771650"/>
                    <a:gd name="connsiteY71" fmla="*/ 1233444 h 2851150"/>
                    <a:gd name="connsiteX72" fmla="*/ 1726565 w 1771650"/>
                    <a:gd name="connsiteY72" fmla="*/ 1248688 h 2851150"/>
                    <a:gd name="connsiteX73" fmla="*/ 1746885 w 1771650"/>
                    <a:gd name="connsiteY73" fmla="*/ 1281080 h 2851150"/>
                    <a:gd name="connsiteX74" fmla="*/ 1746885 w 1771650"/>
                    <a:gd name="connsiteY74" fmla="*/ 1303945 h 2851150"/>
                    <a:gd name="connsiteX75" fmla="*/ 1746885 w 1771650"/>
                    <a:gd name="connsiteY75" fmla="*/ 1319188 h 2851150"/>
                    <a:gd name="connsiteX76" fmla="*/ 1726565 w 1771650"/>
                    <a:gd name="connsiteY76" fmla="*/ 1319188 h 2851150"/>
                    <a:gd name="connsiteX77" fmla="*/ 1726565 w 1771650"/>
                    <a:gd name="connsiteY77" fmla="*/ 1330621 h 2851150"/>
                    <a:gd name="connsiteX78" fmla="*/ 1726565 w 1771650"/>
                    <a:gd name="connsiteY78" fmla="*/ 1359838 h 2851150"/>
                    <a:gd name="connsiteX79" fmla="*/ 1726565 w 1771650"/>
                    <a:gd name="connsiteY79" fmla="*/ 1403027 h 2851150"/>
                    <a:gd name="connsiteX80" fmla="*/ 1726565 w 1771650"/>
                    <a:gd name="connsiteY80" fmla="*/ 1431608 h 2851150"/>
                    <a:gd name="connsiteX81" fmla="*/ 1726565 w 1771650"/>
                    <a:gd name="connsiteY81" fmla="*/ 1456379 h 2851150"/>
                    <a:gd name="connsiteX82" fmla="*/ 1726565 w 1771650"/>
                    <a:gd name="connsiteY82" fmla="*/ 1488772 h 2851150"/>
                    <a:gd name="connsiteX83" fmla="*/ 1726565 w 1771650"/>
                    <a:gd name="connsiteY83" fmla="*/ 1490677 h 2851150"/>
                    <a:gd name="connsiteX84" fmla="*/ 1726565 w 1771650"/>
                    <a:gd name="connsiteY84" fmla="*/ 1542124 h 2851150"/>
                    <a:gd name="connsiteX85" fmla="*/ 1726565 w 1771650"/>
                    <a:gd name="connsiteY85" fmla="*/ 1589759 h 2851150"/>
                    <a:gd name="connsiteX86" fmla="*/ 1737360 w 1771650"/>
                    <a:gd name="connsiteY86" fmla="*/ 1610719 h 2851150"/>
                    <a:gd name="connsiteX87" fmla="*/ 1771650 w 1771650"/>
                    <a:gd name="connsiteY87" fmla="*/ 1639300 h 2851150"/>
                    <a:gd name="connsiteX88" fmla="*/ 1765935 w 1771650"/>
                    <a:gd name="connsiteY88" fmla="*/ 1667882 h 2851150"/>
                    <a:gd name="connsiteX89" fmla="*/ 1745615 w 1771650"/>
                    <a:gd name="connsiteY89" fmla="*/ 1705990 h 2851150"/>
                    <a:gd name="connsiteX90" fmla="*/ 1708785 w 1771650"/>
                    <a:gd name="connsiteY90" fmla="*/ 1751085 h 2851150"/>
                    <a:gd name="connsiteX91" fmla="*/ 1726565 w 1771650"/>
                    <a:gd name="connsiteY91" fmla="*/ 1788559 h 2851150"/>
                    <a:gd name="connsiteX92" fmla="*/ 1703070 w 1771650"/>
                    <a:gd name="connsiteY92" fmla="*/ 1828573 h 2851150"/>
                    <a:gd name="connsiteX93" fmla="*/ 1680210 w 1771650"/>
                    <a:gd name="connsiteY93" fmla="*/ 1841275 h 2851150"/>
                    <a:gd name="connsiteX94" fmla="*/ 1651635 w 1771650"/>
                    <a:gd name="connsiteY94" fmla="*/ 1892722 h 2851150"/>
                    <a:gd name="connsiteX95" fmla="*/ 1632585 w 1771650"/>
                    <a:gd name="connsiteY95" fmla="*/ 1909871 h 2851150"/>
                    <a:gd name="connsiteX96" fmla="*/ 1621155 w 1771650"/>
                    <a:gd name="connsiteY96" fmla="*/ 1892722 h 2851150"/>
                    <a:gd name="connsiteX97" fmla="*/ 1596390 w 1771650"/>
                    <a:gd name="connsiteY97" fmla="*/ 1892722 h 2851150"/>
                    <a:gd name="connsiteX98" fmla="*/ 1565910 w 1771650"/>
                    <a:gd name="connsiteY98" fmla="*/ 1923209 h 2851150"/>
                    <a:gd name="connsiteX99" fmla="*/ 1565910 w 1771650"/>
                    <a:gd name="connsiteY99" fmla="*/ 1951790 h 2851150"/>
                    <a:gd name="connsiteX100" fmla="*/ 1596390 w 1771650"/>
                    <a:gd name="connsiteY100" fmla="*/ 2007047 h 2851150"/>
                    <a:gd name="connsiteX101" fmla="*/ 1642110 w 1771650"/>
                    <a:gd name="connsiteY101" fmla="*/ 2047061 h 2851150"/>
                    <a:gd name="connsiteX102" fmla="*/ 1670685 w 1771650"/>
                    <a:gd name="connsiteY102" fmla="*/ 2037534 h 2851150"/>
                    <a:gd name="connsiteX103" fmla="*/ 1693545 w 1771650"/>
                    <a:gd name="connsiteY103" fmla="*/ 2039440 h 2851150"/>
                    <a:gd name="connsiteX104" fmla="*/ 1693545 w 1771650"/>
                    <a:gd name="connsiteY104" fmla="*/ 2068021 h 2851150"/>
                    <a:gd name="connsiteX105" fmla="*/ 1708785 w 1771650"/>
                    <a:gd name="connsiteY105" fmla="*/ 2094697 h 2851150"/>
                    <a:gd name="connsiteX106" fmla="*/ 1670685 w 1771650"/>
                    <a:gd name="connsiteY106" fmla="*/ 2119467 h 2851150"/>
                    <a:gd name="connsiteX107" fmla="*/ 1670685 w 1771650"/>
                    <a:gd name="connsiteY107" fmla="*/ 2155670 h 2851150"/>
                    <a:gd name="connsiteX108" fmla="*/ 1670685 w 1771650"/>
                    <a:gd name="connsiteY108" fmla="*/ 2186157 h 2851150"/>
                    <a:gd name="connsiteX109" fmla="*/ 1630680 w 1771650"/>
                    <a:gd name="connsiteY109" fmla="*/ 2197590 h 2851150"/>
                    <a:gd name="connsiteX110" fmla="*/ 1596390 w 1771650"/>
                    <a:gd name="connsiteY110" fmla="*/ 2203306 h 2851150"/>
                    <a:gd name="connsiteX111" fmla="*/ 1548765 w 1771650"/>
                    <a:gd name="connsiteY111" fmla="*/ 2218550 h 2851150"/>
                    <a:gd name="connsiteX112" fmla="*/ 1524000 w 1771650"/>
                    <a:gd name="connsiteY112" fmla="*/ 2226171 h 2851150"/>
                    <a:gd name="connsiteX113" fmla="*/ 1497087 w 1771650"/>
                    <a:gd name="connsiteY113" fmla="*/ 2224825 h 2851150"/>
                    <a:gd name="connsiteX114" fmla="*/ 1495425 w 1771650"/>
                    <a:gd name="connsiteY114" fmla="*/ 2226072 h 2851150"/>
                    <a:gd name="connsiteX115" fmla="*/ 1495425 w 1771650"/>
                    <a:gd name="connsiteY115" fmla="*/ 2226171 h 2851150"/>
                    <a:gd name="connsiteX116" fmla="*/ 1524000 w 1771650"/>
                    <a:gd name="connsiteY116" fmla="*/ 2226171 h 2851150"/>
                    <a:gd name="connsiteX117" fmla="*/ 1565910 w 1771650"/>
                    <a:gd name="connsiteY117" fmla="*/ 2226171 h 2851150"/>
                    <a:gd name="connsiteX118" fmla="*/ 1550670 w 1771650"/>
                    <a:gd name="connsiteY118" fmla="*/ 2262374 h 2851150"/>
                    <a:gd name="connsiteX119" fmla="*/ 1524000 w 1771650"/>
                    <a:gd name="connsiteY119" fmla="*/ 2279523 h 2851150"/>
                    <a:gd name="connsiteX120" fmla="*/ 1492885 w 1771650"/>
                    <a:gd name="connsiteY120" fmla="*/ 2336686 h 2851150"/>
                    <a:gd name="connsiteX121" fmla="*/ 1475105 w 1771650"/>
                    <a:gd name="connsiteY121" fmla="*/ 2350024 h 2851150"/>
                    <a:gd name="connsiteX122" fmla="*/ 1442720 w 1771650"/>
                    <a:gd name="connsiteY122" fmla="*/ 2359551 h 2851150"/>
                    <a:gd name="connsiteX123" fmla="*/ 1367790 w 1771650"/>
                    <a:gd name="connsiteY123" fmla="*/ 2355105 h 2851150"/>
                    <a:gd name="connsiteX124" fmla="*/ 1337310 w 1771650"/>
                    <a:gd name="connsiteY124" fmla="*/ 2374794 h 2851150"/>
                    <a:gd name="connsiteX125" fmla="*/ 1222375 w 1771650"/>
                    <a:gd name="connsiteY125" fmla="*/ 2352564 h 2851150"/>
                    <a:gd name="connsiteX126" fmla="*/ 1192530 w 1771650"/>
                    <a:gd name="connsiteY126" fmla="*/ 2336686 h 2851150"/>
                    <a:gd name="connsiteX127" fmla="*/ 1156970 w 1771650"/>
                    <a:gd name="connsiteY127" fmla="*/ 2355105 h 2851150"/>
                    <a:gd name="connsiteX128" fmla="*/ 1146810 w 1771650"/>
                    <a:gd name="connsiteY128" fmla="*/ 2374794 h 2851150"/>
                    <a:gd name="connsiteX129" fmla="*/ 1146810 w 1771650"/>
                    <a:gd name="connsiteY129" fmla="*/ 2418619 h 2851150"/>
                    <a:gd name="connsiteX130" fmla="*/ 1085850 w 1771650"/>
                    <a:gd name="connsiteY130" fmla="*/ 2418619 h 2851150"/>
                    <a:gd name="connsiteX131" fmla="*/ 1061720 w 1771650"/>
                    <a:gd name="connsiteY131" fmla="*/ 2418619 h 2851150"/>
                    <a:gd name="connsiteX132" fmla="*/ 1034415 w 1771650"/>
                    <a:gd name="connsiteY132" fmla="*/ 2418619 h 2851150"/>
                    <a:gd name="connsiteX133" fmla="*/ 1012190 w 1771650"/>
                    <a:gd name="connsiteY133" fmla="*/ 2387497 h 2851150"/>
                    <a:gd name="connsiteX134" fmla="*/ 981710 w 1771650"/>
                    <a:gd name="connsiteY134" fmla="*/ 2384956 h 2851150"/>
                    <a:gd name="connsiteX135" fmla="*/ 967105 w 1771650"/>
                    <a:gd name="connsiteY135" fmla="*/ 2402740 h 2851150"/>
                    <a:gd name="connsiteX136" fmla="*/ 974090 w 1771650"/>
                    <a:gd name="connsiteY136" fmla="*/ 2435132 h 2851150"/>
                    <a:gd name="connsiteX137" fmla="*/ 946785 w 1771650"/>
                    <a:gd name="connsiteY137" fmla="*/ 2445295 h 2851150"/>
                    <a:gd name="connsiteX138" fmla="*/ 911860 w 1771650"/>
                    <a:gd name="connsiteY138" fmla="*/ 2418619 h 2851150"/>
                    <a:gd name="connsiteX139" fmla="*/ 874395 w 1771650"/>
                    <a:gd name="connsiteY139" fmla="*/ 2447835 h 2851150"/>
                    <a:gd name="connsiteX140" fmla="*/ 861060 w 1771650"/>
                    <a:gd name="connsiteY140" fmla="*/ 2418619 h 2851150"/>
                    <a:gd name="connsiteX141" fmla="*/ 816610 w 1771650"/>
                    <a:gd name="connsiteY141" fmla="*/ 2435132 h 2851150"/>
                    <a:gd name="connsiteX142" fmla="*/ 779780 w 1771650"/>
                    <a:gd name="connsiteY142" fmla="*/ 2462444 h 2851150"/>
                    <a:gd name="connsiteX143" fmla="*/ 736600 w 1771650"/>
                    <a:gd name="connsiteY143" fmla="*/ 2495471 h 2851150"/>
                    <a:gd name="connsiteX144" fmla="*/ 721995 w 1771650"/>
                    <a:gd name="connsiteY144" fmla="*/ 2467525 h 2851150"/>
                    <a:gd name="connsiteX145" fmla="*/ 701040 w 1771650"/>
                    <a:gd name="connsiteY145" fmla="*/ 2495471 h 2851150"/>
                    <a:gd name="connsiteX146" fmla="*/ 685800 w 1771650"/>
                    <a:gd name="connsiteY146" fmla="*/ 2517701 h 2851150"/>
                    <a:gd name="connsiteX147" fmla="*/ 653415 w 1771650"/>
                    <a:gd name="connsiteY147" fmla="*/ 2545012 h 2851150"/>
                    <a:gd name="connsiteX148" fmla="*/ 634365 w 1771650"/>
                    <a:gd name="connsiteY148" fmla="*/ 2585661 h 2851150"/>
                    <a:gd name="connsiteX149" fmla="*/ 617220 w 1771650"/>
                    <a:gd name="connsiteY149" fmla="*/ 2602810 h 2851150"/>
                    <a:gd name="connsiteX150" fmla="*/ 583565 w 1771650"/>
                    <a:gd name="connsiteY150" fmla="*/ 2602810 h 2851150"/>
                    <a:gd name="connsiteX151" fmla="*/ 570865 w 1771650"/>
                    <a:gd name="connsiteY151" fmla="*/ 2612972 h 2851150"/>
                    <a:gd name="connsiteX152" fmla="*/ 513080 w 1771650"/>
                    <a:gd name="connsiteY152" fmla="*/ 2632661 h 2851150"/>
                    <a:gd name="connsiteX153" fmla="*/ 490855 w 1771650"/>
                    <a:gd name="connsiteY153" fmla="*/ 2618053 h 2851150"/>
                    <a:gd name="connsiteX154" fmla="*/ 470535 w 1771650"/>
                    <a:gd name="connsiteY154" fmla="*/ 2632661 h 2851150"/>
                    <a:gd name="connsiteX155" fmla="*/ 445770 w 1771650"/>
                    <a:gd name="connsiteY155" fmla="*/ 2685378 h 2851150"/>
                    <a:gd name="connsiteX156" fmla="*/ 421005 w 1771650"/>
                    <a:gd name="connsiteY156" fmla="*/ 2698081 h 2851150"/>
                    <a:gd name="connsiteX157" fmla="*/ 377825 w 1771650"/>
                    <a:gd name="connsiteY157" fmla="*/ 2678392 h 2851150"/>
                    <a:gd name="connsiteX158" fmla="*/ 330200 w 1771650"/>
                    <a:gd name="connsiteY158" fmla="*/ 2718406 h 2851150"/>
                    <a:gd name="connsiteX159" fmla="*/ 292735 w 1771650"/>
                    <a:gd name="connsiteY159" fmla="*/ 2771122 h 2851150"/>
                    <a:gd name="connsiteX160" fmla="*/ 229870 w 1771650"/>
                    <a:gd name="connsiteY160" fmla="*/ 2825745 h 2851150"/>
                    <a:gd name="connsiteX161" fmla="*/ 197485 w 1771650"/>
                    <a:gd name="connsiteY161" fmla="*/ 2848610 h 2851150"/>
                    <a:gd name="connsiteX162" fmla="*/ 177800 w 1771650"/>
                    <a:gd name="connsiteY162" fmla="*/ 2851150 h 2851150"/>
                    <a:gd name="connsiteX163" fmla="*/ 149860 w 1771650"/>
                    <a:gd name="connsiteY163" fmla="*/ 2833366 h 2851150"/>
                    <a:gd name="connsiteX164" fmla="*/ 175260 w 1771650"/>
                    <a:gd name="connsiteY164" fmla="*/ 2818123 h 2851150"/>
                    <a:gd name="connsiteX165" fmla="*/ 170180 w 1771650"/>
                    <a:gd name="connsiteY165" fmla="*/ 2773028 h 2851150"/>
                    <a:gd name="connsiteX166" fmla="*/ 144780 w 1771650"/>
                    <a:gd name="connsiteY166" fmla="*/ 2766041 h 2851150"/>
                    <a:gd name="connsiteX167" fmla="*/ 170180 w 1771650"/>
                    <a:gd name="connsiteY167" fmla="*/ 2730473 h 2851150"/>
                    <a:gd name="connsiteX168" fmla="*/ 154940 w 1771650"/>
                    <a:gd name="connsiteY168" fmla="*/ 2693000 h 2851150"/>
                    <a:gd name="connsiteX169" fmla="*/ 117475 w 1771650"/>
                    <a:gd name="connsiteY169" fmla="*/ 2698081 h 2851150"/>
                    <a:gd name="connsiteX170" fmla="*/ 117475 w 1771650"/>
                    <a:gd name="connsiteY170" fmla="*/ 2668229 h 2851150"/>
                    <a:gd name="connsiteX171" fmla="*/ 45085 w 1771650"/>
                    <a:gd name="connsiteY171" fmla="*/ 2642824 h 2851150"/>
                    <a:gd name="connsiteX172" fmla="*/ 34925 w 1771650"/>
                    <a:gd name="connsiteY172" fmla="*/ 2618053 h 2851150"/>
                    <a:gd name="connsiteX173" fmla="*/ 0 w 1771650"/>
                    <a:gd name="connsiteY173" fmla="*/ 2567877 h 2851150"/>
                    <a:gd name="connsiteX174" fmla="*/ 20343 w 1771650"/>
                    <a:gd name="connsiteY174" fmla="*/ 2554408 h 2851150"/>
                    <a:gd name="connsiteX175" fmla="*/ 17242 w 1771650"/>
                    <a:gd name="connsiteY175" fmla="*/ 2547488 h 2851150"/>
                    <a:gd name="connsiteX176" fmla="*/ 40607 w 1771650"/>
                    <a:gd name="connsiteY176" fmla="*/ 2531918 h 2851150"/>
                    <a:gd name="connsiteX177" fmla="*/ 69188 w 1771650"/>
                    <a:gd name="connsiteY177" fmla="*/ 2462081 h 2851150"/>
                    <a:gd name="connsiteX178" fmla="*/ 132067 w 1771650"/>
                    <a:gd name="connsiteY178" fmla="*/ 2417639 h 2851150"/>
                    <a:gd name="connsiteX179" fmla="*/ 184149 w 1771650"/>
                    <a:gd name="connsiteY179" fmla="*/ 2371292 h 2851150"/>
                    <a:gd name="connsiteX180" fmla="*/ 205743 w 1771650"/>
                    <a:gd name="connsiteY180" fmla="*/ 2382085 h 2851150"/>
                    <a:gd name="connsiteX181" fmla="*/ 256554 w 1771650"/>
                    <a:gd name="connsiteY181" fmla="*/ 2360499 h 2851150"/>
                    <a:gd name="connsiteX182" fmla="*/ 314987 w 1771650"/>
                    <a:gd name="connsiteY182" fmla="*/ 2291297 h 2851150"/>
                    <a:gd name="connsiteX183" fmla="*/ 312447 w 1771650"/>
                    <a:gd name="connsiteY183" fmla="*/ 2225269 h 2851150"/>
                    <a:gd name="connsiteX184" fmla="*/ 349920 w 1771650"/>
                    <a:gd name="connsiteY184" fmla="*/ 2132575 h 2851150"/>
                    <a:gd name="connsiteX185" fmla="*/ 374055 w 1771650"/>
                    <a:gd name="connsiteY185" fmla="*/ 2037343 h 2851150"/>
                    <a:gd name="connsiteX186" fmla="*/ 363258 w 1771650"/>
                    <a:gd name="connsiteY186" fmla="*/ 1950998 h 2851150"/>
                    <a:gd name="connsiteX187" fmla="*/ 360717 w 1771650"/>
                    <a:gd name="connsiteY187" fmla="*/ 1865924 h 2851150"/>
                    <a:gd name="connsiteX188" fmla="*/ 303039 w 1771650"/>
                    <a:gd name="connsiteY188" fmla="*/ 1846844 h 2851150"/>
                    <a:gd name="connsiteX189" fmla="*/ 306731 w 1771650"/>
                    <a:gd name="connsiteY189" fmla="*/ 1813229 h 2851150"/>
                    <a:gd name="connsiteX190" fmla="*/ 348650 w 1771650"/>
                    <a:gd name="connsiteY190" fmla="*/ 1730059 h 2851150"/>
                    <a:gd name="connsiteX191" fmla="*/ 374055 w 1771650"/>
                    <a:gd name="connsiteY191" fmla="*/ 1712917 h 2851150"/>
                    <a:gd name="connsiteX192" fmla="*/ 405177 w 1771650"/>
                    <a:gd name="connsiteY192" fmla="*/ 1684347 h 2851150"/>
                    <a:gd name="connsiteX193" fmla="*/ 448367 w 1771650"/>
                    <a:gd name="connsiteY193" fmla="*/ 1649428 h 2851150"/>
                    <a:gd name="connsiteX194" fmla="*/ 502989 w 1771650"/>
                    <a:gd name="connsiteY194" fmla="*/ 1540228 h 2851150"/>
                    <a:gd name="connsiteX195" fmla="*/ 536651 w 1771650"/>
                    <a:gd name="connsiteY195" fmla="*/ 1523086 h 2851150"/>
                    <a:gd name="connsiteX196" fmla="*/ 511245 w 1771650"/>
                    <a:gd name="connsiteY196" fmla="*/ 1488168 h 2851150"/>
                    <a:gd name="connsiteX197" fmla="*/ 473137 w 1771650"/>
                    <a:gd name="connsiteY197" fmla="*/ 1444360 h 2851150"/>
                    <a:gd name="connsiteX198" fmla="*/ 448367 w 1771650"/>
                    <a:gd name="connsiteY198" fmla="*/ 1371983 h 2851150"/>
                    <a:gd name="connsiteX199" fmla="*/ 473137 w 1771650"/>
                    <a:gd name="connsiteY199" fmla="*/ 1298972 h 2851150"/>
                    <a:gd name="connsiteX200" fmla="*/ 436934 w 1771650"/>
                    <a:gd name="connsiteY200" fmla="*/ 1262148 h 2851150"/>
                    <a:gd name="connsiteX201" fmla="*/ 448367 w 1771650"/>
                    <a:gd name="connsiteY201" fmla="*/ 1211992 h 2851150"/>
                    <a:gd name="connsiteX202" fmla="*/ 473137 w 1771650"/>
                    <a:gd name="connsiteY202" fmla="*/ 1149139 h 2851150"/>
                    <a:gd name="connsiteX203" fmla="*/ 497272 w 1771650"/>
                    <a:gd name="connsiteY203" fmla="*/ 1097078 h 2851150"/>
                    <a:gd name="connsiteX204" fmla="*/ 448367 w 1771650"/>
                    <a:gd name="connsiteY204" fmla="*/ 1060255 h 2851150"/>
                    <a:gd name="connsiteX205" fmla="*/ 423596 w 1771650"/>
                    <a:gd name="connsiteY205" fmla="*/ 960578 h 2851150"/>
                    <a:gd name="connsiteX206" fmla="*/ 530935 w 1771650"/>
                    <a:gd name="connsiteY206" fmla="*/ 1010099 h 2851150"/>
                    <a:gd name="connsiteX207" fmla="*/ 511245 w 1771650"/>
                    <a:gd name="connsiteY207" fmla="*/ 960578 h 2851150"/>
                    <a:gd name="connsiteX208" fmla="*/ 562692 w 1771650"/>
                    <a:gd name="connsiteY208" fmla="*/ 947245 h 2851150"/>
                    <a:gd name="connsiteX209" fmla="*/ 619854 w 1771650"/>
                    <a:gd name="connsiteY209" fmla="*/ 928834 h 2851150"/>
                    <a:gd name="connsiteX210" fmla="*/ 619854 w 1771650"/>
                    <a:gd name="connsiteY210" fmla="*/ 889471 h 2851150"/>
                    <a:gd name="connsiteX211" fmla="*/ 620489 w 1771650"/>
                    <a:gd name="connsiteY211" fmla="*/ 843759 h 2851150"/>
                    <a:gd name="connsiteX212" fmla="*/ 649071 w 1771650"/>
                    <a:gd name="connsiteY212" fmla="*/ 818364 h 2851150"/>
                    <a:gd name="connsiteX213" fmla="*/ 656057 w 1771650"/>
                    <a:gd name="connsiteY213" fmla="*/ 824713 h 2851150"/>
                    <a:gd name="connsiteX214" fmla="*/ 688449 w 1771650"/>
                    <a:gd name="connsiteY214" fmla="*/ 857727 h 2851150"/>
                    <a:gd name="connsiteX215" fmla="*/ 707504 w 1771650"/>
                    <a:gd name="connsiteY215" fmla="*/ 897724 h 2851150"/>
                    <a:gd name="connsiteX216" fmla="*/ 707504 w 1771650"/>
                    <a:gd name="connsiteY216" fmla="*/ 947245 h 2851150"/>
                    <a:gd name="connsiteX217" fmla="*/ 724652 w 1771650"/>
                    <a:gd name="connsiteY217" fmla="*/ 960578 h 2851150"/>
                    <a:gd name="connsiteX218" fmla="*/ 724652 w 1771650"/>
                    <a:gd name="connsiteY218" fmla="*/ 991052 h 2851150"/>
                    <a:gd name="connsiteX219" fmla="*/ 786261 w 1771650"/>
                    <a:gd name="connsiteY219" fmla="*/ 1003115 h 2851150"/>
                    <a:gd name="connsiteX220" fmla="*/ 814207 w 1771650"/>
                    <a:gd name="connsiteY220" fmla="*/ 1008829 h 2851150"/>
                    <a:gd name="connsiteX221" fmla="*/ 837072 w 1771650"/>
                    <a:gd name="connsiteY221" fmla="*/ 991052 h 2851150"/>
                    <a:gd name="connsiteX222" fmla="*/ 863748 w 1771650"/>
                    <a:gd name="connsiteY222" fmla="*/ 1038669 h 2851150"/>
                    <a:gd name="connsiteX223" fmla="*/ 863748 w 1771650"/>
                    <a:gd name="connsiteY223" fmla="*/ 1015178 h 2851150"/>
                    <a:gd name="connsiteX224" fmla="*/ 863748 w 1771650"/>
                    <a:gd name="connsiteY224" fmla="*/ 947245 h 2851150"/>
                    <a:gd name="connsiteX225" fmla="*/ 884707 w 1771650"/>
                    <a:gd name="connsiteY225" fmla="*/ 925024 h 2851150"/>
                    <a:gd name="connsiteX226" fmla="*/ 884707 w 1771650"/>
                    <a:gd name="connsiteY226" fmla="*/ 854552 h 2851150"/>
                    <a:gd name="connsiteX227" fmla="*/ 915194 w 1771650"/>
                    <a:gd name="connsiteY227" fmla="*/ 787254 h 2851150"/>
                    <a:gd name="connsiteX228" fmla="*/ 845329 w 1771650"/>
                    <a:gd name="connsiteY228" fmla="*/ 765668 h 2851150"/>
                    <a:gd name="connsiteX229" fmla="*/ 833896 w 1771650"/>
                    <a:gd name="connsiteY229" fmla="*/ 729480 h 2851150"/>
                    <a:gd name="connsiteX230" fmla="*/ 814207 w 1771650"/>
                    <a:gd name="connsiteY230" fmla="*/ 674880 h 2851150"/>
                    <a:gd name="connsiteX231" fmla="*/ 782450 w 1771650"/>
                    <a:gd name="connsiteY231" fmla="*/ 650754 h 2851150"/>
                    <a:gd name="connsiteX232" fmla="*/ 760855 w 1771650"/>
                    <a:gd name="connsiteY232" fmla="*/ 610756 h 2851150"/>
                    <a:gd name="connsiteX233" fmla="*/ 724652 w 1771650"/>
                    <a:gd name="connsiteY233" fmla="*/ 606312 h 2851150"/>
                    <a:gd name="connsiteX234" fmla="*/ 724652 w 1771650"/>
                    <a:gd name="connsiteY234" fmla="*/ 575203 h 2851150"/>
                    <a:gd name="connsiteX235" fmla="*/ 744342 w 1771650"/>
                    <a:gd name="connsiteY235" fmla="*/ 530126 h 2851150"/>
                    <a:gd name="connsiteX236" fmla="*/ 724652 w 1771650"/>
                    <a:gd name="connsiteY236" fmla="*/ 493938 h 2851150"/>
                    <a:gd name="connsiteX237" fmla="*/ 656057 w 1771650"/>
                    <a:gd name="connsiteY237" fmla="*/ 478065 h 2851150"/>
                    <a:gd name="connsiteX238" fmla="*/ 688449 w 1771650"/>
                    <a:gd name="connsiteY238" fmla="*/ 507905 h 2851150"/>
                    <a:gd name="connsiteX239" fmla="*/ 688449 w 1771650"/>
                    <a:gd name="connsiteY239" fmla="*/ 560600 h 2851150"/>
                    <a:gd name="connsiteX240" fmla="*/ 637003 w 1771650"/>
                    <a:gd name="connsiteY240" fmla="*/ 560600 h 2851150"/>
                    <a:gd name="connsiteX241" fmla="*/ 600800 w 1771650"/>
                    <a:gd name="connsiteY241" fmla="*/ 560600 h 2851150"/>
                    <a:gd name="connsiteX242" fmla="*/ 584287 w 1771650"/>
                    <a:gd name="connsiteY242" fmla="*/ 530126 h 2851150"/>
                    <a:gd name="connsiteX243" fmla="*/ 562692 w 1771650"/>
                    <a:gd name="connsiteY243" fmla="*/ 524412 h 2851150"/>
                    <a:gd name="connsiteX244" fmla="*/ 562692 w 1771650"/>
                    <a:gd name="connsiteY244" fmla="*/ 505365 h 2851150"/>
                    <a:gd name="connsiteX245" fmla="*/ 562692 w 1771650"/>
                    <a:gd name="connsiteY245" fmla="*/ 473621 h 2851150"/>
                    <a:gd name="connsiteX246" fmla="*/ 562692 w 1771650"/>
                    <a:gd name="connsiteY246" fmla="*/ 424100 h 2851150"/>
                    <a:gd name="connsiteX247" fmla="*/ 473137 w 1771650"/>
                    <a:gd name="connsiteY247" fmla="*/ 424100 h 2851150"/>
                    <a:gd name="connsiteX248" fmla="*/ 448367 w 1771650"/>
                    <a:gd name="connsiteY248" fmla="*/ 409498 h 2851150"/>
                    <a:gd name="connsiteX249" fmla="*/ 448367 w 1771650"/>
                    <a:gd name="connsiteY249" fmla="*/ 365056 h 2851150"/>
                    <a:gd name="connsiteX250" fmla="*/ 423596 w 1771650"/>
                    <a:gd name="connsiteY250" fmla="*/ 351088 h 2851150"/>
                    <a:gd name="connsiteX251" fmla="*/ 405177 w 1771650"/>
                    <a:gd name="connsiteY251" fmla="*/ 308551 h 2851150"/>
                    <a:gd name="connsiteX252" fmla="*/ 342933 w 1771650"/>
                    <a:gd name="connsiteY252" fmla="*/ 307916 h 2851150"/>
                    <a:gd name="connsiteX253" fmla="*/ 340393 w 1771650"/>
                    <a:gd name="connsiteY253" fmla="*/ 257126 h 2851150"/>
                    <a:gd name="connsiteX254" fmla="*/ 332771 w 1771650"/>
                    <a:gd name="connsiteY254" fmla="*/ 201891 h 2851150"/>
                    <a:gd name="connsiteX255" fmla="*/ 332771 w 1771650"/>
                    <a:gd name="connsiteY255" fmla="*/ 163163 h 2851150"/>
                    <a:gd name="connsiteX256" fmla="*/ 332771 w 1771650"/>
                    <a:gd name="connsiteY256" fmla="*/ 157984 h 2851150"/>
                    <a:gd name="connsiteX257" fmla="*/ 336527 w 1771650"/>
                    <a:gd name="connsiteY257" fmla="*/ 157362 h 2851150"/>
                    <a:gd name="connsiteX258" fmla="*/ 334841 w 1771650"/>
                    <a:gd name="connsiteY258" fmla="*/ 152156 h 2851150"/>
                    <a:gd name="connsiteX259" fmla="*/ 331788 w 1771650"/>
                    <a:gd name="connsiteY259" fmla="*/ 146050 h 2851150"/>
                    <a:gd name="connsiteX260" fmla="*/ 328706 w 1771650"/>
                    <a:gd name="connsiteY260" fmla="*/ 136805 h 2851150"/>
                    <a:gd name="connsiteX261" fmla="*/ 370956 w 1771650"/>
                    <a:gd name="connsiteY261" fmla="*/ 127318 h 2851150"/>
                    <a:gd name="connsiteX262" fmla="*/ 420477 w 1771650"/>
                    <a:gd name="connsiteY262" fmla="*/ 127318 h 2851150"/>
                    <a:gd name="connsiteX263" fmla="*/ 405240 w 1771650"/>
                    <a:gd name="connsiteY263" fmla="*/ 82233 h 2851150"/>
                    <a:gd name="connsiteX264" fmla="*/ 522693 w 1771650"/>
                    <a:gd name="connsiteY264" fmla="*/ 82233 h 2851150"/>
                    <a:gd name="connsiteX265" fmla="*/ 516979 w 1771650"/>
                    <a:gd name="connsiteY265" fmla="*/ 112713 h 2851150"/>
                    <a:gd name="connsiteX266" fmla="*/ 562691 w 1771650"/>
                    <a:gd name="connsiteY266" fmla="*/ 133033 h 2851150"/>
                    <a:gd name="connsiteX267" fmla="*/ 633798 w 1771650"/>
                    <a:gd name="connsiteY267" fmla="*/ 133033 h 2851150"/>
                    <a:gd name="connsiteX268" fmla="*/ 685224 w 1771650"/>
                    <a:gd name="connsiteY268" fmla="*/ 112713 h 2851150"/>
                    <a:gd name="connsiteX269" fmla="*/ 721412 w 1771650"/>
                    <a:gd name="connsiteY269" fmla="*/ 112713 h 2851150"/>
                    <a:gd name="connsiteX270" fmla="*/ 721412 w 1771650"/>
                    <a:gd name="connsiteY270" fmla="*/ 135573 h 2851150"/>
                    <a:gd name="connsiteX271" fmla="*/ 753156 w 1771650"/>
                    <a:gd name="connsiteY271" fmla="*/ 150178 h 2851150"/>
                    <a:gd name="connsiteX272" fmla="*/ 779187 w 1771650"/>
                    <a:gd name="connsiteY272" fmla="*/ 133033 h 2851150"/>
                    <a:gd name="connsiteX273" fmla="*/ 810931 w 1771650"/>
                    <a:gd name="connsiteY273" fmla="*/ 141288 h 2851150"/>
                    <a:gd name="connsiteX274" fmla="*/ 817829 w 1771650"/>
                    <a:gd name="connsiteY274" fmla="*/ 138477 h 2851150"/>
                    <a:gd name="connsiteX275" fmla="*/ 821893 w 1771650"/>
                    <a:gd name="connsiteY275" fmla="*/ 140783 h 2851150"/>
                    <a:gd name="connsiteX276" fmla="*/ 827088 w 1771650"/>
                    <a:gd name="connsiteY276" fmla="*/ 149225 h 2851150"/>
                    <a:gd name="connsiteX277" fmla="*/ 826734 w 1771650"/>
                    <a:gd name="connsiteY277" fmla="*/ 149857 h 2851150"/>
                    <a:gd name="connsiteX278" fmla="*/ 875030 w 1771650"/>
                    <a:gd name="connsiteY278" fmla="*/ 170218 h 2851150"/>
                    <a:gd name="connsiteX279" fmla="*/ 882899 w 1771650"/>
                    <a:gd name="connsiteY279" fmla="*/ 186902 h 2851150"/>
                    <a:gd name="connsiteX280" fmla="*/ 884237 w 1771650"/>
                    <a:gd name="connsiteY280" fmla="*/ 187325 h 2851150"/>
                    <a:gd name="connsiteX281" fmla="*/ 885944 w 1771650"/>
                    <a:gd name="connsiteY281" fmla="*/ 189032 h 2851150"/>
                    <a:gd name="connsiteX282" fmla="*/ 890905 w 1771650"/>
                    <a:gd name="connsiteY282" fmla="*/ 183556 h 2851150"/>
                    <a:gd name="connsiteX283" fmla="*/ 911860 w 1771650"/>
                    <a:gd name="connsiteY283" fmla="*/ 221665 h 2851150"/>
                    <a:gd name="connsiteX284" fmla="*/ 929640 w 1771650"/>
                    <a:gd name="connsiteY284" fmla="*/ 223570 h 2851150"/>
                    <a:gd name="connsiteX285" fmla="*/ 960120 w 1771650"/>
                    <a:gd name="connsiteY285" fmla="*/ 221665 h 2851150"/>
                    <a:gd name="connsiteX286" fmla="*/ 1000125 w 1771650"/>
                    <a:gd name="connsiteY286" fmla="*/ 203881 h 2851150"/>
                    <a:gd name="connsiteX287" fmla="*/ 1026795 w 1771650"/>
                    <a:gd name="connsiteY287" fmla="*/ 229286 h 2851150"/>
                    <a:gd name="connsiteX288" fmla="*/ 1028700 w 1771650"/>
                    <a:gd name="connsiteY288" fmla="*/ 252151 h 2851150"/>
                    <a:gd name="connsiteX289" fmla="*/ 1062990 w 1771650"/>
                    <a:gd name="connsiteY289" fmla="*/ 252151 h 2851150"/>
                    <a:gd name="connsiteX290" fmla="*/ 1061085 w 1771650"/>
                    <a:gd name="connsiteY290" fmla="*/ 217854 h 2851150"/>
                    <a:gd name="connsiteX291" fmla="*/ 1083945 w 1771650"/>
                    <a:gd name="connsiteY291" fmla="*/ 215948 h 2851150"/>
                    <a:gd name="connsiteX292" fmla="*/ 1085850 w 1771650"/>
                    <a:gd name="connsiteY292" fmla="*/ 193083 h 2851150"/>
                    <a:gd name="connsiteX293" fmla="*/ 1089201 w 1771650"/>
                    <a:gd name="connsiteY293" fmla="*/ 193677 h 2851150"/>
                    <a:gd name="connsiteX294" fmla="*/ 1083945 w 1771650"/>
                    <a:gd name="connsiteY294" fmla="*/ 156880 h 2851150"/>
                    <a:gd name="connsiteX295" fmla="*/ 1106805 w 1771650"/>
                    <a:gd name="connsiteY295" fmla="*/ 151164 h 2851150"/>
                    <a:gd name="connsiteX296" fmla="*/ 1126490 w 1771650"/>
                    <a:gd name="connsiteY296" fmla="*/ 146718 h 2851150"/>
                    <a:gd name="connsiteX297" fmla="*/ 1159510 w 1771650"/>
                    <a:gd name="connsiteY297" fmla="*/ 148623 h 2851150"/>
                    <a:gd name="connsiteX298" fmla="*/ 1183640 w 1771650"/>
                    <a:gd name="connsiteY298" fmla="*/ 148623 h 2851150"/>
                    <a:gd name="connsiteX299" fmla="*/ 1203325 w 1771650"/>
                    <a:gd name="connsiteY299" fmla="*/ 121312 h 2851150"/>
                    <a:gd name="connsiteX300" fmla="*/ 1196975 w 1771650"/>
                    <a:gd name="connsiteY300" fmla="*/ 84474 h 2851150"/>
                    <a:gd name="connsiteX301" fmla="*/ 1213485 w 1771650"/>
                    <a:gd name="connsiteY301" fmla="*/ 90825 h 2851150"/>
                    <a:gd name="connsiteX302" fmla="*/ 1240790 w 1771650"/>
                    <a:gd name="connsiteY302" fmla="*/ 80663 h 2851150"/>
                    <a:gd name="connsiteX303" fmla="*/ 1264285 w 1771650"/>
                    <a:gd name="connsiteY303" fmla="*/ 70500 h 2851150"/>
                    <a:gd name="connsiteX304" fmla="*/ 1293495 w 1771650"/>
                    <a:gd name="connsiteY304" fmla="*/ 69230 h 2851150"/>
                    <a:gd name="connsiteX305" fmla="*/ 1331595 w 1771650"/>
                    <a:gd name="connsiteY305" fmla="*/ 74311 h 2851150"/>
                    <a:gd name="connsiteX306" fmla="*/ 1365885 w 1771650"/>
                    <a:gd name="connsiteY306" fmla="*/ 70500 h 2851150"/>
                    <a:gd name="connsiteX307" fmla="*/ 1395730 w 1771650"/>
                    <a:gd name="connsiteY307" fmla="*/ 64149 h 2851150"/>
                    <a:gd name="connsiteX308" fmla="*/ 1421130 w 1771650"/>
                    <a:gd name="connsiteY308" fmla="*/ 69230 h 2851150"/>
                    <a:gd name="connsiteX309" fmla="*/ 1430655 w 1771650"/>
                    <a:gd name="connsiteY309" fmla="*/ 83204 h 2851150"/>
                    <a:gd name="connsiteX310" fmla="*/ 1442085 w 1771650"/>
                    <a:gd name="connsiteY310" fmla="*/ 71136 h 2851150"/>
                    <a:gd name="connsiteX311" fmla="*/ 1459230 w 1771650"/>
                    <a:gd name="connsiteY311" fmla="*/ 55257 h 2851150"/>
                    <a:gd name="connsiteX312" fmla="*/ 1451610 w 1771650"/>
                    <a:gd name="connsiteY312" fmla="*/ 29216 h 2851150"/>
                    <a:gd name="connsiteX313" fmla="*/ 1459230 w 1771650"/>
                    <a:gd name="connsiteY313" fmla="*/ 13973 h 285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Lst>
                  <a:rect l="l" t="t" r="r" b="b"/>
                  <a:pathLst>
                    <a:path w="1771650" h="2851150">
                      <a:moveTo>
                        <a:pt x="151083" y="2403975"/>
                      </a:moveTo>
                      <a:lnTo>
                        <a:pt x="126646" y="2432592"/>
                      </a:lnTo>
                      <a:lnTo>
                        <a:pt x="142875" y="2432592"/>
                      </a:lnTo>
                      <a:close/>
                      <a:moveTo>
                        <a:pt x="1473835" y="0"/>
                      </a:moveTo>
                      <a:lnTo>
                        <a:pt x="1482090" y="22865"/>
                      </a:lnTo>
                      <a:lnTo>
                        <a:pt x="1487170" y="39378"/>
                      </a:lnTo>
                      <a:lnTo>
                        <a:pt x="1533525" y="48270"/>
                      </a:lnTo>
                      <a:lnTo>
                        <a:pt x="1542415" y="58433"/>
                      </a:lnTo>
                      <a:lnTo>
                        <a:pt x="1575435" y="55892"/>
                      </a:lnTo>
                      <a:lnTo>
                        <a:pt x="1601470" y="47000"/>
                      </a:lnTo>
                      <a:lnTo>
                        <a:pt x="1611630" y="40649"/>
                      </a:lnTo>
                      <a:lnTo>
                        <a:pt x="1619250" y="49541"/>
                      </a:lnTo>
                      <a:lnTo>
                        <a:pt x="1635760" y="31757"/>
                      </a:lnTo>
                      <a:lnTo>
                        <a:pt x="1653540" y="49541"/>
                      </a:lnTo>
                      <a:lnTo>
                        <a:pt x="1678940" y="67325"/>
                      </a:lnTo>
                      <a:lnTo>
                        <a:pt x="1682115" y="87015"/>
                      </a:lnTo>
                      <a:lnTo>
                        <a:pt x="1683385" y="118772"/>
                      </a:lnTo>
                      <a:lnTo>
                        <a:pt x="1698625" y="139096"/>
                      </a:lnTo>
                      <a:lnTo>
                        <a:pt x="1689735" y="150529"/>
                      </a:lnTo>
                      <a:lnTo>
                        <a:pt x="1699895" y="164502"/>
                      </a:lnTo>
                      <a:lnTo>
                        <a:pt x="1687195" y="175299"/>
                      </a:lnTo>
                      <a:lnTo>
                        <a:pt x="1685925" y="204516"/>
                      </a:lnTo>
                      <a:lnTo>
                        <a:pt x="1711325" y="207056"/>
                      </a:lnTo>
                      <a:lnTo>
                        <a:pt x="1720215" y="226110"/>
                      </a:lnTo>
                      <a:lnTo>
                        <a:pt x="1726565" y="250246"/>
                      </a:lnTo>
                      <a:lnTo>
                        <a:pt x="1710055" y="268665"/>
                      </a:lnTo>
                      <a:lnTo>
                        <a:pt x="1688465" y="273746"/>
                      </a:lnTo>
                      <a:lnTo>
                        <a:pt x="1672590" y="288989"/>
                      </a:lnTo>
                      <a:lnTo>
                        <a:pt x="1649730" y="280097"/>
                      </a:lnTo>
                      <a:lnTo>
                        <a:pt x="1628775" y="307408"/>
                      </a:lnTo>
                      <a:lnTo>
                        <a:pt x="1626870" y="334084"/>
                      </a:lnTo>
                      <a:lnTo>
                        <a:pt x="1657350" y="387436"/>
                      </a:lnTo>
                      <a:lnTo>
                        <a:pt x="1624965" y="395058"/>
                      </a:lnTo>
                      <a:lnTo>
                        <a:pt x="1584960" y="421734"/>
                      </a:lnTo>
                      <a:lnTo>
                        <a:pt x="1550670" y="448410"/>
                      </a:lnTo>
                      <a:lnTo>
                        <a:pt x="1514475" y="469369"/>
                      </a:lnTo>
                      <a:lnTo>
                        <a:pt x="1520190" y="526532"/>
                      </a:lnTo>
                      <a:lnTo>
                        <a:pt x="1478280" y="555113"/>
                      </a:lnTo>
                      <a:lnTo>
                        <a:pt x="1504950" y="585600"/>
                      </a:lnTo>
                      <a:lnTo>
                        <a:pt x="1489710" y="635141"/>
                      </a:lnTo>
                      <a:lnTo>
                        <a:pt x="1473857" y="625231"/>
                      </a:lnTo>
                      <a:lnTo>
                        <a:pt x="1472565" y="648479"/>
                      </a:lnTo>
                      <a:lnTo>
                        <a:pt x="1447800" y="659912"/>
                      </a:lnTo>
                      <a:lnTo>
                        <a:pt x="1468755" y="670074"/>
                      </a:lnTo>
                      <a:lnTo>
                        <a:pt x="1497330" y="690399"/>
                      </a:lnTo>
                      <a:lnTo>
                        <a:pt x="1524000" y="670074"/>
                      </a:lnTo>
                      <a:lnTo>
                        <a:pt x="1524000" y="688493"/>
                      </a:lnTo>
                      <a:lnTo>
                        <a:pt x="1524000" y="699926"/>
                      </a:lnTo>
                      <a:lnTo>
                        <a:pt x="1533525" y="692304"/>
                      </a:lnTo>
                      <a:lnTo>
                        <a:pt x="1544955" y="726602"/>
                      </a:lnTo>
                      <a:lnTo>
                        <a:pt x="1554480" y="753278"/>
                      </a:lnTo>
                      <a:lnTo>
                        <a:pt x="1546860" y="781859"/>
                      </a:lnTo>
                      <a:lnTo>
                        <a:pt x="1550670" y="810440"/>
                      </a:lnTo>
                      <a:lnTo>
                        <a:pt x="1579245" y="810440"/>
                      </a:lnTo>
                      <a:lnTo>
                        <a:pt x="1596390" y="823778"/>
                      </a:lnTo>
                      <a:lnTo>
                        <a:pt x="1605915" y="804724"/>
                      </a:lnTo>
                      <a:lnTo>
                        <a:pt x="1630680" y="802819"/>
                      </a:lnTo>
                      <a:lnTo>
                        <a:pt x="1691640" y="859981"/>
                      </a:lnTo>
                      <a:lnTo>
                        <a:pt x="1680210" y="888563"/>
                      </a:lnTo>
                      <a:lnTo>
                        <a:pt x="1680210" y="928577"/>
                      </a:lnTo>
                      <a:lnTo>
                        <a:pt x="1687830" y="984469"/>
                      </a:lnTo>
                      <a:lnTo>
                        <a:pt x="1693545" y="1020037"/>
                      </a:lnTo>
                      <a:lnTo>
                        <a:pt x="1670685" y="1037186"/>
                      </a:lnTo>
                      <a:lnTo>
                        <a:pt x="1680210" y="1052429"/>
                      </a:lnTo>
                      <a:lnTo>
                        <a:pt x="1670685" y="1067673"/>
                      </a:lnTo>
                      <a:lnTo>
                        <a:pt x="1647825" y="1105781"/>
                      </a:lnTo>
                      <a:lnTo>
                        <a:pt x="1693545" y="1120389"/>
                      </a:lnTo>
                      <a:lnTo>
                        <a:pt x="1693545" y="1140079"/>
                      </a:lnTo>
                      <a:lnTo>
                        <a:pt x="1693545" y="1151511"/>
                      </a:lnTo>
                      <a:lnTo>
                        <a:pt x="1708785" y="1178187"/>
                      </a:lnTo>
                      <a:lnTo>
                        <a:pt x="1708785" y="1208674"/>
                      </a:lnTo>
                      <a:lnTo>
                        <a:pt x="1708785" y="1233444"/>
                      </a:lnTo>
                      <a:lnTo>
                        <a:pt x="1726565" y="1248688"/>
                      </a:lnTo>
                      <a:lnTo>
                        <a:pt x="1746885" y="1281080"/>
                      </a:lnTo>
                      <a:lnTo>
                        <a:pt x="1746885" y="1303945"/>
                      </a:lnTo>
                      <a:lnTo>
                        <a:pt x="1746885" y="1319188"/>
                      </a:lnTo>
                      <a:lnTo>
                        <a:pt x="1726565" y="1319188"/>
                      </a:lnTo>
                      <a:lnTo>
                        <a:pt x="1726565" y="1330621"/>
                      </a:lnTo>
                      <a:lnTo>
                        <a:pt x="1726565" y="1359838"/>
                      </a:lnTo>
                      <a:lnTo>
                        <a:pt x="1726565" y="1403027"/>
                      </a:lnTo>
                      <a:lnTo>
                        <a:pt x="1726565" y="1431608"/>
                      </a:lnTo>
                      <a:lnTo>
                        <a:pt x="1726565" y="1456379"/>
                      </a:lnTo>
                      <a:lnTo>
                        <a:pt x="1726565" y="1488772"/>
                      </a:lnTo>
                      <a:lnTo>
                        <a:pt x="1726565" y="1490677"/>
                      </a:lnTo>
                      <a:lnTo>
                        <a:pt x="1726565" y="1542124"/>
                      </a:lnTo>
                      <a:lnTo>
                        <a:pt x="1726565" y="1589759"/>
                      </a:lnTo>
                      <a:lnTo>
                        <a:pt x="1737360" y="1610719"/>
                      </a:lnTo>
                      <a:lnTo>
                        <a:pt x="1771650" y="1639300"/>
                      </a:lnTo>
                      <a:lnTo>
                        <a:pt x="1765935" y="1667882"/>
                      </a:lnTo>
                      <a:lnTo>
                        <a:pt x="1745615" y="1705990"/>
                      </a:lnTo>
                      <a:lnTo>
                        <a:pt x="1708785" y="1751085"/>
                      </a:lnTo>
                      <a:lnTo>
                        <a:pt x="1726565" y="1788559"/>
                      </a:lnTo>
                      <a:lnTo>
                        <a:pt x="1703070" y="1828573"/>
                      </a:lnTo>
                      <a:lnTo>
                        <a:pt x="1680210" y="1841275"/>
                      </a:lnTo>
                      <a:lnTo>
                        <a:pt x="1651635" y="1892722"/>
                      </a:lnTo>
                      <a:lnTo>
                        <a:pt x="1632585" y="1909871"/>
                      </a:lnTo>
                      <a:lnTo>
                        <a:pt x="1621155" y="1892722"/>
                      </a:lnTo>
                      <a:lnTo>
                        <a:pt x="1596390" y="1892722"/>
                      </a:lnTo>
                      <a:lnTo>
                        <a:pt x="1565910" y="1923209"/>
                      </a:lnTo>
                      <a:lnTo>
                        <a:pt x="1565910" y="1951790"/>
                      </a:lnTo>
                      <a:lnTo>
                        <a:pt x="1596390" y="2007047"/>
                      </a:lnTo>
                      <a:lnTo>
                        <a:pt x="1642110" y="2047061"/>
                      </a:lnTo>
                      <a:lnTo>
                        <a:pt x="1670685" y="2037534"/>
                      </a:lnTo>
                      <a:lnTo>
                        <a:pt x="1693545" y="2039440"/>
                      </a:lnTo>
                      <a:lnTo>
                        <a:pt x="1693545" y="2068021"/>
                      </a:lnTo>
                      <a:lnTo>
                        <a:pt x="1708785" y="2094697"/>
                      </a:lnTo>
                      <a:lnTo>
                        <a:pt x="1670685" y="2119467"/>
                      </a:lnTo>
                      <a:lnTo>
                        <a:pt x="1670685" y="2155670"/>
                      </a:lnTo>
                      <a:lnTo>
                        <a:pt x="1670685" y="2186157"/>
                      </a:lnTo>
                      <a:lnTo>
                        <a:pt x="1630680" y="2197590"/>
                      </a:lnTo>
                      <a:lnTo>
                        <a:pt x="1596390" y="2203306"/>
                      </a:lnTo>
                      <a:lnTo>
                        <a:pt x="1548765" y="2218550"/>
                      </a:lnTo>
                      <a:lnTo>
                        <a:pt x="1524000" y="2226171"/>
                      </a:lnTo>
                      <a:lnTo>
                        <a:pt x="1497087" y="2224825"/>
                      </a:lnTo>
                      <a:lnTo>
                        <a:pt x="1495425" y="2226072"/>
                      </a:lnTo>
                      <a:lnTo>
                        <a:pt x="1495425" y="2226171"/>
                      </a:lnTo>
                      <a:lnTo>
                        <a:pt x="1524000" y="2226171"/>
                      </a:lnTo>
                      <a:lnTo>
                        <a:pt x="1565910" y="2226171"/>
                      </a:lnTo>
                      <a:lnTo>
                        <a:pt x="1550670" y="2262374"/>
                      </a:lnTo>
                      <a:lnTo>
                        <a:pt x="1524000" y="2279523"/>
                      </a:lnTo>
                      <a:lnTo>
                        <a:pt x="1492885" y="2336686"/>
                      </a:lnTo>
                      <a:lnTo>
                        <a:pt x="1475105" y="2350024"/>
                      </a:lnTo>
                      <a:lnTo>
                        <a:pt x="1442720" y="2359551"/>
                      </a:lnTo>
                      <a:lnTo>
                        <a:pt x="1367790" y="2355105"/>
                      </a:lnTo>
                      <a:lnTo>
                        <a:pt x="1337310" y="2374794"/>
                      </a:lnTo>
                      <a:lnTo>
                        <a:pt x="1222375" y="2352564"/>
                      </a:lnTo>
                      <a:lnTo>
                        <a:pt x="1192530" y="2336686"/>
                      </a:lnTo>
                      <a:lnTo>
                        <a:pt x="1156970" y="2355105"/>
                      </a:lnTo>
                      <a:lnTo>
                        <a:pt x="1146810" y="2374794"/>
                      </a:lnTo>
                      <a:lnTo>
                        <a:pt x="1146810" y="2418619"/>
                      </a:lnTo>
                      <a:lnTo>
                        <a:pt x="1085850" y="2418619"/>
                      </a:lnTo>
                      <a:lnTo>
                        <a:pt x="1061720" y="2418619"/>
                      </a:lnTo>
                      <a:lnTo>
                        <a:pt x="1034415" y="2418619"/>
                      </a:lnTo>
                      <a:lnTo>
                        <a:pt x="1012190" y="2387497"/>
                      </a:lnTo>
                      <a:lnTo>
                        <a:pt x="981710" y="2384956"/>
                      </a:lnTo>
                      <a:lnTo>
                        <a:pt x="967105" y="2402740"/>
                      </a:lnTo>
                      <a:lnTo>
                        <a:pt x="974090" y="2435132"/>
                      </a:lnTo>
                      <a:lnTo>
                        <a:pt x="946785" y="2445295"/>
                      </a:lnTo>
                      <a:lnTo>
                        <a:pt x="911860" y="2418619"/>
                      </a:lnTo>
                      <a:lnTo>
                        <a:pt x="874395" y="2447835"/>
                      </a:lnTo>
                      <a:lnTo>
                        <a:pt x="861060" y="2418619"/>
                      </a:lnTo>
                      <a:lnTo>
                        <a:pt x="816610" y="2435132"/>
                      </a:lnTo>
                      <a:lnTo>
                        <a:pt x="779780" y="2462444"/>
                      </a:lnTo>
                      <a:lnTo>
                        <a:pt x="736600" y="2495471"/>
                      </a:lnTo>
                      <a:lnTo>
                        <a:pt x="721995" y="2467525"/>
                      </a:lnTo>
                      <a:lnTo>
                        <a:pt x="701040" y="2495471"/>
                      </a:lnTo>
                      <a:lnTo>
                        <a:pt x="685800" y="2517701"/>
                      </a:lnTo>
                      <a:lnTo>
                        <a:pt x="653415" y="2545012"/>
                      </a:lnTo>
                      <a:lnTo>
                        <a:pt x="634365" y="2585661"/>
                      </a:lnTo>
                      <a:lnTo>
                        <a:pt x="617220" y="2602810"/>
                      </a:lnTo>
                      <a:lnTo>
                        <a:pt x="583565" y="2602810"/>
                      </a:lnTo>
                      <a:lnTo>
                        <a:pt x="570865" y="2612972"/>
                      </a:lnTo>
                      <a:lnTo>
                        <a:pt x="513080" y="2632661"/>
                      </a:lnTo>
                      <a:lnTo>
                        <a:pt x="490855" y="2618053"/>
                      </a:lnTo>
                      <a:lnTo>
                        <a:pt x="470535" y="2632661"/>
                      </a:lnTo>
                      <a:lnTo>
                        <a:pt x="445770" y="2685378"/>
                      </a:lnTo>
                      <a:lnTo>
                        <a:pt x="421005" y="2698081"/>
                      </a:lnTo>
                      <a:lnTo>
                        <a:pt x="377825" y="2678392"/>
                      </a:lnTo>
                      <a:lnTo>
                        <a:pt x="330200" y="2718406"/>
                      </a:lnTo>
                      <a:lnTo>
                        <a:pt x="292735" y="2771122"/>
                      </a:lnTo>
                      <a:lnTo>
                        <a:pt x="229870" y="2825745"/>
                      </a:lnTo>
                      <a:lnTo>
                        <a:pt x="197485" y="2848610"/>
                      </a:lnTo>
                      <a:lnTo>
                        <a:pt x="177800" y="2851150"/>
                      </a:lnTo>
                      <a:lnTo>
                        <a:pt x="149860" y="2833366"/>
                      </a:lnTo>
                      <a:lnTo>
                        <a:pt x="175260" y="2818123"/>
                      </a:lnTo>
                      <a:lnTo>
                        <a:pt x="170180" y="2773028"/>
                      </a:lnTo>
                      <a:lnTo>
                        <a:pt x="144780" y="2766041"/>
                      </a:lnTo>
                      <a:lnTo>
                        <a:pt x="170180" y="2730473"/>
                      </a:lnTo>
                      <a:lnTo>
                        <a:pt x="154940" y="2693000"/>
                      </a:lnTo>
                      <a:lnTo>
                        <a:pt x="117475" y="2698081"/>
                      </a:lnTo>
                      <a:lnTo>
                        <a:pt x="117475" y="2668229"/>
                      </a:lnTo>
                      <a:lnTo>
                        <a:pt x="45085" y="2642824"/>
                      </a:lnTo>
                      <a:lnTo>
                        <a:pt x="34925" y="2618053"/>
                      </a:lnTo>
                      <a:lnTo>
                        <a:pt x="0" y="2567877"/>
                      </a:lnTo>
                      <a:lnTo>
                        <a:pt x="20343" y="2554408"/>
                      </a:lnTo>
                      <a:lnTo>
                        <a:pt x="17242" y="2547488"/>
                      </a:lnTo>
                      <a:lnTo>
                        <a:pt x="40607" y="2531918"/>
                      </a:lnTo>
                      <a:lnTo>
                        <a:pt x="69188" y="2462081"/>
                      </a:lnTo>
                      <a:lnTo>
                        <a:pt x="132067" y="2417639"/>
                      </a:lnTo>
                      <a:lnTo>
                        <a:pt x="184149" y="2371292"/>
                      </a:lnTo>
                      <a:lnTo>
                        <a:pt x="205743" y="2382085"/>
                      </a:lnTo>
                      <a:lnTo>
                        <a:pt x="256554" y="2360499"/>
                      </a:lnTo>
                      <a:lnTo>
                        <a:pt x="314987" y="2291297"/>
                      </a:lnTo>
                      <a:lnTo>
                        <a:pt x="312447" y="2225269"/>
                      </a:lnTo>
                      <a:lnTo>
                        <a:pt x="349920" y="2132575"/>
                      </a:lnTo>
                      <a:lnTo>
                        <a:pt x="374055" y="2037343"/>
                      </a:lnTo>
                      <a:lnTo>
                        <a:pt x="363258" y="1950998"/>
                      </a:lnTo>
                      <a:lnTo>
                        <a:pt x="360717" y="1865924"/>
                      </a:lnTo>
                      <a:lnTo>
                        <a:pt x="303039" y="1846844"/>
                      </a:lnTo>
                      <a:lnTo>
                        <a:pt x="306731" y="1813229"/>
                      </a:lnTo>
                      <a:lnTo>
                        <a:pt x="348650" y="1730059"/>
                      </a:lnTo>
                      <a:lnTo>
                        <a:pt x="374055" y="1712917"/>
                      </a:lnTo>
                      <a:lnTo>
                        <a:pt x="405177" y="1684347"/>
                      </a:lnTo>
                      <a:lnTo>
                        <a:pt x="448367" y="1649428"/>
                      </a:lnTo>
                      <a:lnTo>
                        <a:pt x="502989" y="1540228"/>
                      </a:lnTo>
                      <a:lnTo>
                        <a:pt x="536651" y="1523086"/>
                      </a:lnTo>
                      <a:lnTo>
                        <a:pt x="511245" y="1488168"/>
                      </a:lnTo>
                      <a:lnTo>
                        <a:pt x="473137" y="1444360"/>
                      </a:lnTo>
                      <a:lnTo>
                        <a:pt x="448367" y="1371983"/>
                      </a:lnTo>
                      <a:lnTo>
                        <a:pt x="473137" y="1298972"/>
                      </a:lnTo>
                      <a:lnTo>
                        <a:pt x="436934" y="1262148"/>
                      </a:lnTo>
                      <a:lnTo>
                        <a:pt x="448367" y="1211992"/>
                      </a:lnTo>
                      <a:lnTo>
                        <a:pt x="473137" y="1149139"/>
                      </a:lnTo>
                      <a:lnTo>
                        <a:pt x="497272" y="1097078"/>
                      </a:lnTo>
                      <a:lnTo>
                        <a:pt x="448367" y="1060255"/>
                      </a:lnTo>
                      <a:lnTo>
                        <a:pt x="423596" y="960578"/>
                      </a:lnTo>
                      <a:lnTo>
                        <a:pt x="530935" y="1010099"/>
                      </a:lnTo>
                      <a:lnTo>
                        <a:pt x="511245" y="960578"/>
                      </a:lnTo>
                      <a:lnTo>
                        <a:pt x="562692" y="947245"/>
                      </a:lnTo>
                      <a:lnTo>
                        <a:pt x="619854" y="928834"/>
                      </a:lnTo>
                      <a:lnTo>
                        <a:pt x="619854" y="889471"/>
                      </a:lnTo>
                      <a:lnTo>
                        <a:pt x="620489" y="843759"/>
                      </a:lnTo>
                      <a:lnTo>
                        <a:pt x="649071" y="818364"/>
                      </a:lnTo>
                      <a:lnTo>
                        <a:pt x="656057" y="824713"/>
                      </a:lnTo>
                      <a:lnTo>
                        <a:pt x="688449" y="857727"/>
                      </a:lnTo>
                      <a:lnTo>
                        <a:pt x="707504" y="897724"/>
                      </a:lnTo>
                      <a:lnTo>
                        <a:pt x="707504" y="947245"/>
                      </a:lnTo>
                      <a:lnTo>
                        <a:pt x="724652" y="960578"/>
                      </a:lnTo>
                      <a:lnTo>
                        <a:pt x="724652" y="991052"/>
                      </a:lnTo>
                      <a:lnTo>
                        <a:pt x="786261" y="1003115"/>
                      </a:lnTo>
                      <a:lnTo>
                        <a:pt x="814207" y="1008829"/>
                      </a:lnTo>
                      <a:lnTo>
                        <a:pt x="837072" y="991052"/>
                      </a:lnTo>
                      <a:lnTo>
                        <a:pt x="863748" y="1038669"/>
                      </a:lnTo>
                      <a:lnTo>
                        <a:pt x="863748" y="1015178"/>
                      </a:lnTo>
                      <a:lnTo>
                        <a:pt x="863748" y="947245"/>
                      </a:lnTo>
                      <a:lnTo>
                        <a:pt x="884707" y="925024"/>
                      </a:lnTo>
                      <a:lnTo>
                        <a:pt x="884707" y="854552"/>
                      </a:lnTo>
                      <a:lnTo>
                        <a:pt x="915194" y="787254"/>
                      </a:lnTo>
                      <a:lnTo>
                        <a:pt x="845329" y="765668"/>
                      </a:lnTo>
                      <a:lnTo>
                        <a:pt x="833896" y="729480"/>
                      </a:lnTo>
                      <a:lnTo>
                        <a:pt x="814207" y="674880"/>
                      </a:lnTo>
                      <a:lnTo>
                        <a:pt x="782450" y="650754"/>
                      </a:lnTo>
                      <a:lnTo>
                        <a:pt x="760855" y="610756"/>
                      </a:lnTo>
                      <a:lnTo>
                        <a:pt x="724652" y="606312"/>
                      </a:lnTo>
                      <a:lnTo>
                        <a:pt x="724652" y="575203"/>
                      </a:lnTo>
                      <a:lnTo>
                        <a:pt x="744342" y="530126"/>
                      </a:lnTo>
                      <a:lnTo>
                        <a:pt x="724652" y="493938"/>
                      </a:lnTo>
                      <a:lnTo>
                        <a:pt x="656057" y="478065"/>
                      </a:lnTo>
                      <a:lnTo>
                        <a:pt x="688449" y="507905"/>
                      </a:lnTo>
                      <a:lnTo>
                        <a:pt x="688449" y="560600"/>
                      </a:lnTo>
                      <a:lnTo>
                        <a:pt x="637003" y="560600"/>
                      </a:lnTo>
                      <a:lnTo>
                        <a:pt x="600800" y="560600"/>
                      </a:lnTo>
                      <a:lnTo>
                        <a:pt x="584287" y="530126"/>
                      </a:lnTo>
                      <a:lnTo>
                        <a:pt x="562692" y="524412"/>
                      </a:lnTo>
                      <a:lnTo>
                        <a:pt x="562692" y="505365"/>
                      </a:lnTo>
                      <a:lnTo>
                        <a:pt x="562692" y="473621"/>
                      </a:lnTo>
                      <a:lnTo>
                        <a:pt x="562692" y="424100"/>
                      </a:lnTo>
                      <a:lnTo>
                        <a:pt x="473137" y="424100"/>
                      </a:lnTo>
                      <a:lnTo>
                        <a:pt x="448367" y="409498"/>
                      </a:lnTo>
                      <a:lnTo>
                        <a:pt x="448367" y="365056"/>
                      </a:lnTo>
                      <a:lnTo>
                        <a:pt x="423596" y="351088"/>
                      </a:lnTo>
                      <a:lnTo>
                        <a:pt x="405177" y="308551"/>
                      </a:lnTo>
                      <a:lnTo>
                        <a:pt x="342933" y="307916"/>
                      </a:lnTo>
                      <a:lnTo>
                        <a:pt x="340393" y="257126"/>
                      </a:lnTo>
                      <a:lnTo>
                        <a:pt x="332771" y="201891"/>
                      </a:lnTo>
                      <a:lnTo>
                        <a:pt x="332771" y="163163"/>
                      </a:lnTo>
                      <a:lnTo>
                        <a:pt x="332771" y="157984"/>
                      </a:lnTo>
                      <a:lnTo>
                        <a:pt x="336527" y="157362"/>
                      </a:lnTo>
                      <a:lnTo>
                        <a:pt x="334841" y="152156"/>
                      </a:lnTo>
                      <a:lnTo>
                        <a:pt x="331788" y="146050"/>
                      </a:lnTo>
                      <a:lnTo>
                        <a:pt x="328706" y="136805"/>
                      </a:lnTo>
                      <a:lnTo>
                        <a:pt x="370956" y="127318"/>
                      </a:lnTo>
                      <a:lnTo>
                        <a:pt x="420477" y="127318"/>
                      </a:lnTo>
                      <a:lnTo>
                        <a:pt x="405240" y="82233"/>
                      </a:lnTo>
                      <a:lnTo>
                        <a:pt x="522693" y="82233"/>
                      </a:lnTo>
                      <a:lnTo>
                        <a:pt x="516979" y="112713"/>
                      </a:lnTo>
                      <a:lnTo>
                        <a:pt x="562691" y="133033"/>
                      </a:lnTo>
                      <a:lnTo>
                        <a:pt x="633798" y="133033"/>
                      </a:lnTo>
                      <a:lnTo>
                        <a:pt x="685224" y="112713"/>
                      </a:lnTo>
                      <a:lnTo>
                        <a:pt x="721412" y="112713"/>
                      </a:lnTo>
                      <a:lnTo>
                        <a:pt x="721412" y="135573"/>
                      </a:lnTo>
                      <a:lnTo>
                        <a:pt x="753156" y="150178"/>
                      </a:lnTo>
                      <a:lnTo>
                        <a:pt x="779187" y="133033"/>
                      </a:lnTo>
                      <a:lnTo>
                        <a:pt x="810931" y="141288"/>
                      </a:lnTo>
                      <a:lnTo>
                        <a:pt x="817829" y="138477"/>
                      </a:lnTo>
                      <a:lnTo>
                        <a:pt x="821893" y="140783"/>
                      </a:lnTo>
                      <a:cubicBezTo>
                        <a:pt x="826006" y="141216"/>
                        <a:pt x="821893" y="133639"/>
                        <a:pt x="827088" y="149225"/>
                      </a:cubicBezTo>
                      <a:lnTo>
                        <a:pt x="826734" y="149857"/>
                      </a:lnTo>
                      <a:lnTo>
                        <a:pt x="875030" y="170218"/>
                      </a:lnTo>
                      <a:lnTo>
                        <a:pt x="882899" y="186902"/>
                      </a:lnTo>
                      <a:lnTo>
                        <a:pt x="884237" y="187325"/>
                      </a:lnTo>
                      <a:lnTo>
                        <a:pt x="885944" y="189032"/>
                      </a:lnTo>
                      <a:lnTo>
                        <a:pt x="890905" y="183556"/>
                      </a:lnTo>
                      <a:lnTo>
                        <a:pt x="911860" y="221665"/>
                      </a:lnTo>
                      <a:lnTo>
                        <a:pt x="929640" y="223570"/>
                      </a:lnTo>
                      <a:lnTo>
                        <a:pt x="960120" y="221665"/>
                      </a:lnTo>
                      <a:lnTo>
                        <a:pt x="1000125" y="203881"/>
                      </a:lnTo>
                      <a:lnTo>
                        <a:pt x="1026795" y="229286"/>
                      </a:lnTo>
                      <a:lnTo>
                        <a:pt x="1028700" y="252151"/>
                      </a:lnTo>
                      <a:lnTo>
                        <a:pt x="1062990" y="252151"/>
                      </a:lnTo>
                      <a:lnTo>
                        <a:pt x="1061085" y="217854"/>
                      </a:lnTo>
                      <a:lnTo>
                        <a:pt x="1083945" y="215948"/>
                      </a:lnTo>
                      <a:lnTo>
                        <a:pt x="1085850" y="193083"/>
                      </a:lnTo>
                      <a:lnTo>
                        <a:pt x="1089201" y="193677"/>
                      </a:lnTo>
                      <a:lnTo>
                        <a:pt x="1083945" y="156880"/>
                      </a:lnTo>
                      <a:lnTo>
                        <a:pt x="1106805" y="151164"/>
                      </a:lnTo>
                      <a:lnTo>
                        <a:pt x="1126490" y="146718"/>
                      </a:lnTo>
                      <a:lnTo>
                        <a:pt x="1159510" y="148623"/>
                      </a:lnTo>
                      <a:lnTo>
                        <a:pt x="1183640" y="148623"/>
                      </a:lnTo>
                      <a:lnTo>
                        <a:pt x="1203325" y="121312"/>
                      </a:lnTo>
                      <a:lnTo>
                        <a:pt x="1196975" y="84474"/>
                      </a:lnTo>
                      <a:lnTo>
                        <a:pt x="1213485" y="90825"/>
                      </a:lnTo>
                      <a:lnTo>
                        <a:pt x="1240790" y="80663"/>
                      </a:lnTo>
                      <a:lnTo>
                        <a:pt x="1264285" y="70500"/>
                      </a:lnTo>
                      <a:lnTo>
                        <a:pt x="1293495" y="69230"/>
                      </a:lnTo>
                      <a:lnTo>
                        <a:pt x="1331595" y="74311"/>
                      </a:lnTo>
                      <a:lnTo>
                        <a:pt x="1365885" y="70500"/>
                      </a:lnTo>
                      <a:lnTo>
                        <a:pt x="1395730" y="64149"/>
                      </a:lnTo>
                      <a:lnTo>
                        <a:pt x="1421130" y="69230"/>
                      </a:lnTo>
                      <a:lnTo>
                        <a:pt x="1430655" y="83204"/>
                      </a:lnTo>
                      <a:lnTo>
                        <a:pt x="1442085" y="71136"/>
                      </a:lnTo>
                      <a:lnTo>
                        <a:pt x="1459230" y="55257"/>
                      </a:lnTo>
                      <a:lnTo>
                        <a:pt x="1451610" y="29216"/>
                      </a:lnTo>
                      <a:lnTo>
                        <a:pt x="1459230" y="13973"/>
                      </a:lnTo>
                      <a:close/>
                    </a:path>
                  </a:pathLst>
                </a:custGeom>
                <a:grpFill/>
                <a:ln w="6350" cap="flat" cmpd="sng">
                  <a:solidFill>
                    <a:srgbClr val="A5A5A5">
                      <a:lumMod val="50000"/>
                    </a:srgb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3232" tIns="5173" rIns="43232" bIns="5173" numCol="1" anchor="ctr" anchorCtr="0" compatLnSpc="1">
                  <a:prstTxWarp prst="textNoShape">
                    <a:avLst/>
                  </a:prstTxWarp>
                  <a:noAutofit/>
                </a:bodyPr>
                <a:lstStyle/>
                <a:p>
                  <a:pPr defTabSz="532038">
                    <a:defRPr/>
                  </a:pPr>
                  <a:endParaRPr lang="ja-JP" altLang="en-US" sz="1048" kern="0">
                    <a:solidFill>
                      <a:prstClr val="black"/>
                    </a:solidFill>
                  </a:endParaRPr>
                </a:p>
              </p:txBody>
            </p:sp>
            <p:sp>
              <p:nvSpPr>
                <p:cNvPr id="108" name="フリーフォーム 171">
                  <a:extLst>
                    <a:ext uri="{FF2B5EF4-FFF2-40B4-BE49-F238E27FC236}">
                      <a16:creationId xmlns:a16="http://schemas.microsoft.com/office/drawing/2014/main" id="{B9CDDE78-3F7E-4A96-B7F1-5BA39CA6CA05}"/>
                    </a:ext>
                  </a:extLst>
                </p:cNvPr>
                <p:cNvSpPr>
                  <a:spLocks/>
                </p:cNvSpPr>
                <p:nvPr/>
              </p:nvSpPr>
              <p:spPr bwMode="auto">
                <a:xfrm>
                  <a:off x="4199643" y="1955799"/>
                  <a:ext cx="1680456" cy="3141402"/>
                </a:xfrm>
                <a:custGeom>
                  <a:avLst/>
                  <a:gdLst>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5222 w 1680456"/>
                    <a:gd name="connsiteY41" fmla="*/ 910682 h 3141402"/>
                    <a:gd name="connsiteX42" fmla="*/ 1646179 w 1680456"/>
                    <a:gd name="connsiteY42" fmla="*/ 936085 h 3141402"/>
                    <a:gd name="connsiteX43" fmla="*/ 1629041 w 1680456"/>
                    <a:gd name="connsiteY43" fmla="*/ 936085 h 3141402"/>
                    <a:gd name="connsiteX44" fmla="*/ 1625232 w 1680456"/>
                    <a:gd name="connsiteY44" fmla="*/ 950691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57655 w 1680456"/>
                    <a:gd name="connsiteY54" fmla="*/ 1131684 h 3141402"/>
                    <a:gd name="connsiteX55" fmla="*/ 1438613 w 1680456"/>
                    <a:gd name="connsiteY55" fmla="*/ 1101201 h 3141402"/>
                    <a:gd name="connsiteX56" fmla="*/ 1427187 w 1680456"/>
                    <a:gd name="connsiteY56" fmla="*/ 1072623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31972 w 1680456"/>
                    <a:gd name="connsiteY72" fmla="*/ 1409208 h 3141402"/>
                    <a:gd name="connsiteX73" fmla="*/ 1303408 w 1680456"/>
                    <a:gd name="connsiteY73" fmla="*/ 1371739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95792 w 1680456"/>
                    <a:gd name="connsiteY84" fmla="*/ 1611793 h 3141402"/>
                    <a:gd name="connsiteX85" fmla="*/ 1311026 w 1680456"/>
                    <a:gd name="connsiteY85" fmla="*/ 1651802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5222 w 1680456"/>
                    <a:gd name="connsiteY41" fmla="*/ 910682 h 3141402"/>
                    <a:gd name="connsiteX42" fmla="*/ 1646179 w 1680456"/>
                    <a:gd name="connsiteY42" fmla="*/ 936085 h 3141402"/>
                    <a:gd name="connsiteX43" fmla="*/ 1629041 w 1680456"/>
                    <a:gd name="connsiteY43" fmla="*/ 936085 h 3141402"/>
                    <a:gd name="connsiteX44" fmla="*/ 1625232 w 1680456"/>
                    <a:gd name="connsiteY44" fmla="*/ 950691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57655 w 1680456"/>
                    <a:gd name="connsiteY54" fmla="*/ 1131684 h 3141402"/>
                    <a:gd name="connsiteX55" fmla="*/ 1438613 w 1680456"/>
                    <a:gd name="connsiteY55" fmla="*/ 1101201 h 3141402"/>
                    <a:gd name="connsiteX56" fmla="*/ 1427187 w 1680456"/>
                    <a:gd name="connsiteY56" fmla="*/ 1072623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31972 w 1680456"/>
                    <a:gd name="connsiteY72" fmla="*/ 1409208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95792 w 1680456"/>
                    <a:gd name="connsiteY84" fmla="*/ 1611793 h 3141402"/>
                    <a:gd name="connsiteX85" fmla="*/ 1311026 w 1680456"/>
                    <a:gd name="connsiteY85" fmla="*/ 1651802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5222 w 1680456"/>
                    <a:gd name="connsiteY41" fmla="*/ 910682 h 3141402"/>
                    <a:gd name="connsiteX42" fmla="*/ 1646179 w 1680456"/>
                    <a:gd name="connsiteY42" fmla="*/ 936085 h 3141402"/>
                    <a:gd name="connsiteX43" fmla="*/ 1629041 w 1680456"/>
                    <a:gd name="connsiteY43" fmla="*/ 936085 h 3141402"/>
                    <a:gd name="connsiteX44" fmla="*/ 1625232 w 1680456"/>
                    <a:gd name="connsiteY44" fmla="*/ 950691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57655 w 1680456"/>
                    <a:gd name="connsiteY54" fmla="*/ 1131684 h 3141402"/>
                    <a:gd name="connsiteX55" fmla="*/ 1438613 w 1680456"/>
                    <a:gd name="connsiteY55" fmla="*/ 1101201 h 3141402"/>
                    <a:gd name="connsiteX56" fmla="*/ 1427187 w 1680456"/>
                    <a:gd name="connsiteY56" fmla="*/ 1072623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95792 w 1680456"/>
                    <a:gd name="connsiteY84" fmla="*/ 1611793 h 3141402"/>
                    <a:gd name="connsiteX85" fmla="*/ 1311026 w 1680456"/>
                    <a:gd name="connsiteY85" fmla="*/ 1651802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5222 w 1680456"/>
                    <a:gd name="connsiteY41" fmla="*/ 910682 h 3141402"/>
                    <a:gd name="connsiteX42" fmla="*/ 1646179 w 1680456"/>
                    <a:gd name="connsiteY42" fmla="*/ 936085 h 3141402"/>
                    <a:gd name="connsiteX43" fmla="*/ 1629041 w 1680456"/>
                    <a:gd name="connsiteY43" fmla="*/ 936085 h 3141402"/>
                    <a:gd name="connsiteX44" fmla="*/ 1625232 w 1680456"/>
                    <a:gd name="connsiteY44" fmla="*/ 950691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57655 w 1680456"/>
                    <a:gd name="connsiteY54" fmla="*/ 1131684 h 3141402"/>
                    <a:gd name="connsiteX55" fmla="*/ 1438613 w 1680456"/>
                    <a:gd name="connsiteY55" fmla="*/ 1101201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95792 w 1680456"/>
                    <a:gd name="connsiteY84" fmla="*/ 1611793 h 3141402"/>
                    <a:gd name="connsiteX85" fmla="*/ 1311026 w 1680456"/>
                    <a:gd name="connsiteY85" fmla="*/ 1651802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5222 w 1680456"/>
                    <a:gd name="connsiteY41" fmla="*/ 910682 h 3141402"/>
                    <a:gd name="connsiteX42" fmla="*/ 1646179 w 1680456"/>
                    <a:gd name="connsiteY42" fmla="*/ 936085 h 3141402"/>
                    <a:gd name="connsiteX43" fmla="*/ 1629041 w 1680456"/>
                    <a:gd name="connsiteY43" fmla="*/ 936085 h 3141402"/>
                    <a:gd name="connsiteX44" fmla="*/ 1625232 w 1680456"/>
                    <a:gd name="connsiteY44" fmla="*/ 950691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57655 w 1680456"/>
                    <a:gd name="connsiteY54" fmla="*/ 1131684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95792 w 1680456"/>
                    <a:gd name="connsiteY84" fmla="*/ 1611793 h 3141402"/>
                    <a:gd name="connsiteX85" fmla="*/ 1311026 w 1680456"/>
                    <a:gd name="connsiteY85" fmla="*/ 1651802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5222 w 1680456"/>
                    <a:gd name="connsiteY41" fmla="*/ 910682 h 3141402"/>
                    <a:gd name="connsiteX42" fmla="*/ 1646179 w 1680456"/>
                    <a:gd name="connsiteY42" fmla="*/ 936085 h 3141402"/>
                    <a:gd name="connsiteX43" fmla="*/ 1629041 w 1680456"/>
                    <a:gd name="connsiteY43" fmla="*/ 936085 h 3141402"/>
                    <a:gd name="connsiteX44" fmla="*/ 1625232 w 1680456"/>
                    <a:gd name="connsiteY44" fmla="*/ 950691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47973 w 1680456"/>
                    <a:gd name="connsiteY54" fmla="*/ 1139430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95792 w 1680456"/>
                    <a:gd name="connsiteY84" fmla="*/ 1611793 h 3141402"/>
                    <a:gd name="connsiteX85" fmla="*/ 1311026 w 1680456"/>
                    <a:gd name="connsiteY85" fmla="*/ 1651802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5222 w 1680456"/>
                    <a:gd name="connsiteY41" fmla="*/ 910682 h 3141402"/>
                    <a:gd name="connsiteX42" fmla="*/ 1646179 w 1680456"/>
                    <a:gd name="connsiteY42" fmla="*/ 936085 h 3141402"/>
                    <a:gd name="connsiteX43" fmla="*/ 1629041 w 1680456"/>
                    <a:gd name="connsiteY43" fmla="*/ 936085 h 3141402"/>
                    <a:gd name="connsiteX44" fmla="*/ 1625232 w 1680456"/>
                    <a:gd name="connsiteY44" fmla="*/ 950691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47973 w 1680456"/>
                    <a:gd name="connsiteY54" fmla="*/ 1139430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88047 w 1680456"/>
                    <a:gd name="connsiteY84" fmla="*/ 1625348 h 3141402"/>
                    <a:gd name="connsiteX85" fmla="*/ 1311026 w 1680456"/>
                    <a:gd name="connsiteY85" fmla="*/ 1651802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5222 w 1680456"/>
                    <a:gd name="connsiteY41" fmla="*/ 910682 h 3141402"/>
                    <a:gd name="connsiteX42" fmla="*/ 1646179 w 1680456"/>
                    <a:gd name="connsiteY42" fmla="*/ 936085 h 3141402"/>
                    <a:gd name="connsiteX43" fmla="*/ 1629041 w 1680456"/>
                    <a:gd name="connsiteY43" fmla="*/ 936085 h 3141402"/>
                    <a:gd name="connsiteX44" fmla="*/ 1625232 w 1680456"/>
                    <a:gd name="connsiteY44" fmla="*/ 950691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47973 w 1680456"/>
                    <a:gd name="connsiteY54" fmla="*/ 1139430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88047 w 1680456"/>
                    <a:gd name="connsiteY84" fmla="*/ 1625348 h 3141402"/>
                    <a:gd name="connsiteX85" fmla="*/ 1299407 w 1680456"/>
                    <a:gd name="connsiteY85" fmla="*/ 1655675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5222 w 1680456"/>
                    <a:gd name="connsiteY41" fmla="*/ 910682 h 3141402"/>
                    <a:gd name="connsiteX42" fmla="*/ 1646179 w 1680456"/>
                    <a:gd name="connsiteY42" fmla="*/ 936085 h 3141402"/>
                    <a:gd name="connsiteX43" fmla="*/ 1629041 w 1680456"/>
                    <a:gd name="connsiteY43" fmla="*/ 936085 h 3141402"/>
                    <a:gd name="connsiteX44" fmla="*/ 1611677 w 1680456"/>
                    <a:gd name="connsiteY44" fmla="*/ 958437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47973 w 1680456"/>
                    <a:gd name="connsiteY54" fmla="*/ 1139430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88047 w 1680456"/>
                    <a:gd name="connsiteY84" fmla="*/ 1625348 h 3141402"/>
                    <a:gd name="connsiteX85" fmla="*/ 1299407 w 1680456"/>
                    <a:gd name="connsiteY85" fmla="*/ 1655675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5222 w 1680456"/>
                    <a:gd name="connsiteY41" fmla="*/ 910682 h 3141402"/>
                    <a:gd name="connsiteX42" fmla="*/ 1646179 w 1680456"/>
                    <a:gd name="connsiteY42" fmla="*/ 936085 h 3141402"/>
                    <a:gd name="connsiteX43" fmla="*/ 1625167 w 1680456"/>
                    <a:gd name="connsiteY43" fmla="*/ 936085 h 3141402"/>
                    <a:gd name="connsiteX44" fmla="*/ 1611677 w 1680456"/>
                    <a:gd name="connsiteY44" fmla="*/ 958437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47973 w 1680456"/>
                    <a:gd name="connsiteY54" fmla="*/ 1139430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88047 w 1680456"/>
                    <a:gd name="connsiteY84" fmla="*/ 1625348 h 3141402"/>
                    <a:gd name="connsiteX85" fmla="*/ 1299407 w 1680456"/>
                    <a:gd name="connsiteY85" fmla="*/ 1655675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1349 w 1680456"/>
                    <a:gd name="connsiteY41" fmla="*/ 899064 h 3141402"/>
                    <a:gd name="connsiteX42" fmla="*/ 1646179 w 1680456"/>
                    <a:gd name="connsiteY42" fmla="*/ 936085 h 3141402"/>
                    <a:gd name="connsiteX43" fmla="*/ 1625167 w 1680456"/>
                    <a:gd name="connsiteY43" fmla="*/ 936085 h 3141402"/>
                    <a:gd name="connsiteX44" fmla="*/ 1611677 w 1680456"/>
                    <a:gd name="connsiteY44" fmla="*/ 958437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47973 w 1680456"/>
                    <a:gd name="connsiteY54" fmla="*/ 1139430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88047 w 1680456"/>
                    <a:gd name="connsiteY84" fmla="*/ 1625348 h 3141402"/>
                    <a:gd name="connsiteX85" fmla="*/ 1299407 w 1680456"/>
                    <a:gd name="connsiteY85" fmla="*/ 1655675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71912 w 1680456"/>
                    <a:gd name="connsiteY32" fmla="*/ 619188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1349 w 1680456"/>
                    <a:gd name="connsiteY41" fmla="*/ 899064 h 3141402"/>
                    <a:gd name="connsiteX42" fmla="*/ 1644243 w 1680456"/>
                    <a:gd name="connsiteY42" fmla="*/ 934149 h 3141402"/>
                    <a:gd name="connsiteX43" fmla="*/ 1625167 w 1680456"/>
                    <a:gd name="connsiteY43" fmla="*/ 936085 h 3141402"/>
                    <a:gd name="connsiteX44" fmla="*/ 1611677 w 1680456"/>
                    <a:gd name="connsiteY44" fmla="*/ 958437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47973 w 1680456"/>
                    <a:gd name="connsiteY54" fmla="*/ 1139430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88047 w 1680456"/>
                    <a:gd name="connsiteY84" fmla="*/ 1625348 h 3141402"/>
                    <a:gd name="connsiteX85" fmla="*/ 1299407 w 1680456"/>
                    <a:gd name="connsiteY85" fmla="*/ 1655675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50611 w 1680456"/>
                    <a:gd name="connsiteY32" fmla="*/ 617252 h 3141402"/>
                    <a:gd name="connsiteX33" fmla="*/ 1573817 w 1680456"/>
                    <a:gd name="connsiteY33" fmla="*/ 634429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1349 w 1680456"/>
                    <a:gd name="connsiteY41" fmla="*/ 899064 h 3141402"/>
                    <a:gd name="connsiteX42" fmla="*/ 1644243 w 1680456"/>
                    <a:gd name="connsiteY42" fmla="*/ 934149 h 3141402"/>
                    <a:gd name="connsiteX43" fmla="*/ 1625167 w 1680456"/>
                    <a:gd name="connsiteY43" fmla="*/ 936085 h 3141402"/>
                    <a:gd name="connsiteX44" fmla="*/ 1611677 w 1680456"/>
                    <a:gd name="connsiteY44" fmla="*/ 958437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47973 w 1680456"/>
                    <a:gd name="connsiteY54" fmla="*/ 1139430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88047 w 1680456"/>
                    <a:gd name="connsiteY84" fmla="*/ 1625348 h 3141402"/>
                    <a:gd name="connsiteX85" fmla="*/ 1299407 w 1680456"/>
                    <a:gd name="connsiteY85" fmla="*/ 1655675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50611 w 1680456"/>
                    <a:gd name="connsiteY32" fmla="*/ 617252 h 3141402"/>
                    <a:gd name="connsiteX33" fmla="*/ 1568008 w 1680456"/>
                    <a:gd name="connsiteY33" fmla="*/ 636365 h 3141402"/>
                    <a:gd name="connsiteX34" fmla="*/ 1585242 w 1680456"/>
                    <a:gd name="connsiteY34" fmla="*/ 653481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1349 w 1680456"/>
                    <a:gd name="connsiteY41" fmla="*/ 899064 h 3141402"/>
                    <a:gd name="connsiteX42" fmla="*/ 1644243 w 1680456"/>
                    <a:gd name="connsiteY42" fmla="*/ 934149 h 3141402"/>
                    <a:gd name="connsiteX43" fmla="*/ 1625167 w 1680456"/>
                    <a:gd name="connsiteY43" fmla="*/ 936085 h 3141402"/>
                    <a:gd name="connsiteX44" fmla="*/ 1611677 w 1680456"/>
                    <a:gd name="connsiteY44" fmla="*/ 958437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47973 w 1680456"/>
                    <a:gd name="connsiteY54" fmla="*/ 1139430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88047 w 1680456"/>
                    <a:gd name="connsiteY84" fmla="*/ 1625348 h 3141402"/>
                    <a:gd name="connsiteX85" fmla="*/ 1299407 w 1680456"/>
                    <a:gd name="connsiteY85" fmla="*/ 1655675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17666 w 1680456"/>
                    <a:gd name="connsiteY24" fmla="*/ 45534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50611 w 1680456"/>
                    <a:gd name="connsiteY32" fmla="*/ 617252 h 3141402"/>
                    <a:gd name="connsiteX33" fmla="*/ 1568008 w 1680456"/>
                    <a:gd name="connsiteY33" fmla="*/ 636365 h 3141402"/>
                    <a:gd name="connsiteX34" fmla="*/ 1571687 w 1680456"/>
                    <a:gd name="connsiteY34" fmla="*/ 661227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1349 w 1680456"/>
                    <a:gd name="connsiteY41" fmla="*/ 899064 h 3141402"/>
                    <a:gd name="connsiteX42" fmla="*/ 1644243 w 1680456"/>
                    <a:gd name="connsiteY42" fmla="*/ 934149 h 3141402"/>
                    <a:gd name="connsiteX43" fmla="*/ 1625167 w 1680456"/>
                    <a:gd name="connsiteY43" fmla="*/ 936085 h 3141402"/>
                    <a:gd name="connsiteX44" fmla="*/ 1611677 w 1680456"/>
                    <a:gd name="connsiteY44" fmla="*/ 958437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47973 w 1680456"/>
                    <a:gd name="connsiteY54" fmla="*/ 1139430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88047 w 1680456"/>
                    <a:gd name="connsiteY84" fmla="*/ 1625348 h 3141402"/>
                    <a:gd name="connsiteX85" fmla="*/ 1299407 w 1680456"/>
                    <a:gd name="connsiteY85" fmla="*/ 1655675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 name="connsiteX0" fmla="*/ 1093938 w 1680456"/>
                    <a:gd name="connsiteY0" fmla="*/ 0 h 3141402"/>
                    <a:gd name="connsiteX1" fmla="*/ 1130119 w 1680456"/>
                    <a:gd name="connsiteY1" fmla="*/ 17147 h 3141402"/>
                    <a:gd name="connsiteX2" fmla="*/ 1145354 w 1680456"/>
                    <a:gd name="connsiteY2" fmla="*/ 33658 h 3141402"/>
                    <a:gd name="connsiteX3" fmla="*/ 1111711 w 1680456"/>
                    <a:gd name="connsiteY3" fmla="*/ 57156 h 3141402"/>
                    <a:gd name="connsiteX4" fmla="*/ 1130119 w 1680456"/>
                    <a:gd name="connsiteY4" fmla="*/ 93354 h 3141402"/>
                    <a:gd name="connsiteX5" fmla="*/ 1173918 w 1680456"/>
                    <a:gd name="connsiteY5" fmla="*/ 123837 h 3141402"/>
                    <a:gd name="connsiteX6" fmla="*/ 1196769 w 1680456"/>
                    <a:gd name="connsiteY6" fmla="*/ 123837 h 3141402"/>
                    <a:gd name="connsiteX7" fmla="*/ 1212003 w 1680456"/>
                    <a:gd name="connsiteY7" fmla="*/ 150510 h 3141402"/>
                    <a:gd name="connsiteX8" fmla="*/ 1198673 w 1680456"/>
                    <a:gd name="connsiteY8" fmla="*/ 180993 h 3141402"/>
                    <a:gd name="connsiteX9" fmla="*/ 1202482 w 1680456"/>
                    <a:gd name="connsiteY9" fmla="*/ 215287 h 3141402"/>
                    <a:gd name="connsiteX10" fmla="*/ 1232950 w 1680456"/>
                    <a:gd name="connsiteY10" fmla="*/ 224813 h 3141402"/>
                    <a:gd name="connsiteX11" fmla="*/ 1202482 w 1680456"/>
                    <a:gd name="connsiteY11" fmla="*/ 241959 h 3141402"/>
                    <a:gd name="connsiteX12" fmla="*/ 1194865 w 1680456"/>
                    <a:gd name="connsiteY12" fmla="*/ 257201 h 3141402"/>
                    <a:gd name="connsiteX13" fmla="*/ 1204386 w 1680456"/>
                    <a:gd name="connsiteY13" fmla="*/ 280063 h 3141402"/>
                    <a:gd name="connsiteX14" fmla="*/ 1210099 w 1680456"/>
                    <a:gd name="connsiteY14" fmla="*/ 292129 h 3141402"/>
                    <a:gd name="connsiteX15" fmla="*/ 1225333 w 1680456"/>
                    <a:gd name="connsiteY15" fmla="*/ 329598 h 3141402"/>
                    <a:gd name="connsiteX16" fmla="*/ 1232950 w 1680456"/>
                    <a:gd name="connsiteY16" fmla="*/ 348650 h 3141402"/>
                    <a:gd name="connsiteX17" fmla="*/ 1261515 w 1680456"/>
                    <a:gd name="connsiteY17" fmla="*/ 337219 h 3141402"/>
                    <a:gd name="connsiteX18" fmla="*/ 1293887 w 1680456"/>
                    <a:gd name="connsiteY18" fmla="*/ 310546 h 3141402"/>
                    <a:gd name="connsiteX19" fmla="*/ 1326260 w 1680456"/>
                    <a:gd name="connsiteY19" fmla="*/ 321977 h 3141402"/>
                    <a:gd name="connsiteX20" fmla="*/ 1356729 w 1680456"/>
                    <a:gd name="connsiteY20" fmla="*/ 361987 h 3141402"/>
                    <a:gd name="connsiteX21" fmla="*/ 1360537 w 1680456"/>
                    <a:gd name="connsiteY21" fmla="*/ 382944 h 3141402"/>
                    <a:gd name="connsiteX22" fmla="*/ 1375771 w 1680456"/>
                    <a:gd name="connsiteY22" fmla="*/ 398185 h 3141402"/>
                    <a:gd name="connsiteX23" fmla="*/ 1371963 w 1680456"/>
                    <a:gd name="connsiteY23" fmla="*/ 422953 h 3141402"/>
                    <a:gd name="connsiteX24" fmla="*/ 1406047 w 1680456"/>
                    <a:gd name="connsiteY24" fmla="*/ 461151 h 3141402"/>
                    <a:gd name="connsiteX25" fmla="*/ 1430996 w 1680456"/>
                    <a:gd name="connsiteY25" fmla="*/ 522023 h 3141402"/>
                    <a:gd name="connsiteX26" fmla="*/ 1457655 w 1680456"/>
                    <a:gd name="connsiteY26" fmla="*/ 558221 h 3141402"/>
                    <a:gd name="connsiteX27" fmla="*/ 1488124 w 1680456"/>
                    <a:gd name="connsiteY27" fmla="*/ 577273 h 3141402"/>
                    <a:gd name="connsiteX28" fmla="*/ 1474794 w 1680456"/>
                    <a:gd name="connsiteY28" fmla="*/ 600136 h 3141402"/>
                    <a:gd name="connsiteX29" fmla="*/ 1488124 w 1680456"/>
                    <a:gd name="connsiteY29" fmla="*/ 611567 h 3141402"/>
                    <a:gd name="connsiteX30" fmla="*/ 1510975 w 1680456"/>
                    <a:gd name="connsiteY30" fmla="*/ 611567 h 3141402"/>
                    <a:gd name="connsiteX31" fmla="*/ 1535731 w 1680456"/>
                    <a:gd name="connsiteY31" fmla="*/ 619188 h 3141402"/>
                    <a:gd name="connsiteX32" fmla="*/ 1550611 w 1680456"/>
                    <a:gd name="connsiteY32" fmla="*/ 617252 h 3141402"/>
                    <a:gd name="connsiteX33" fmla="*/ 1568008 w 1680456"/>
                    <a:gd name="connsiteY33" fmla="*/ 636365 h 3141402"/>
                    <a:gd name="connsiteX34" fmla="*/ 1571687 w 1680456"/>
                    <a:gd name="connsiteY34" fmla="*/ 661227 h 3141402"/>
                    <a:gd name="connsiteX35" fmla="*/ 1589051 w 1680456"/>
                    <a:gd name="connsiteY35" fmla="*/ 706826 h 3141402"/>
                    <a:gd name="connsiteX36" fmla="*/ 1602381 w 1680456"/>
                    <a:gd name="connsiteY36" fmla="*/ 722068 h 3141402"/>
                    <a:gd name="connsiteX37" fmla="*/ 1634753 w 1680456"/>
                    <a:gd name="connsiteY37" fmla="*/ 758267 h 3141402"/>
                    <a:gd name="connsiteX38" fmla="*/ 1634753 w 1680456"/>
                    <a:gd name="connsiteY38" fmla="*/ 792560 h 3141402"/>
                    <a:gd name="connsiteX39" fmla="*/ 1680456 w 1680456"/>
                    <a:gd name="connsiteY39" fmla="*/ 821138 h 3141402"/>
                    <a:gd name="connsiteX40" fmla="*/ 1680456 w 1680456"/>
                    <a:gd name="connsiteY40" fmla="*/ 864957 h 3141402"/>
                    <a:gd name="connsiteX41" fmla="*/ 1661349 w 1680456"/>
                    <a:gd name="connsiteY41" fmla="*/ 899064 h 3141402"/>
                    <a:gd name="connsiteX42" fmla="*/ 1644243 w 1680456"/>
                    <a:gd name="connsiteY42" fmla="*/ 934149 h 3141402"/>
                    <a:gd name="connsiteX43" fmla="*/ 1625167 w 1680456"/>
                    <a:gd name="connsiteY43" fmla="*/ 936085 h 3141402"/>
                    <a:gd name="connsiteX44" fmla="*/ 1611677 w 1680456"/>
                    <a:gd name="connsiteY44" fmla="*/ 958437 h 3141402"/>
                    <a:gd name="connsiteX45" fmla="*/ 1638562 w 1680456"/>
                    <a:gd name="connsiteY45" fmla="*/ 981174 h 3141402"/>
                    <a:gd name="connsiteX46" fmla="*/ 1600476 w 1680456"/>
                    <a:gd name="connsiteY46" fmla="*/ 998321 h 3141402"/>
                    <a:gd name="connsiteX47" fmla="*/ 1581434 w 1680456"/>
                    <a:gd name="connsiteY47" fmla="*/ 1024994 h 3141402"/>
                    <a:gd name="connsiteX48" fmla="*/ 1562391 w 1680456"/>
                    <a:gd name="connsiteY48" fmla="*/ 1042140 h 3141402"/>
                    <a:gd name="connsiteX49" fmla="*/ 1541444 w 1680456"/>
                    <a:gd name="connsiteY49" fmla="*/ 1065003 h 3141402"/>
                    <a:gd name="connsiteX50" fmla="*/ 1522401 w 1680456"/>
                    <a:gd name="connsiteY50" fmla="*/ 1089770 h 3141402"/>
                    <a:gd name="connsiteX51" fmla="*/ 1530018 w 1680456"/>
                    <a:gd name="connsiteY51" fmla="*/ 1103107 h 3141402"/>
                    <a:gd name="connsiteX52" fmla="*/ 1501454 w 1680456"/>
                    <a:gd name="connsiteY52" fmla="*/ 1122158 h 3141402"/>
                    <a:gd name="connsiteX53" fmla="*/ 1484315 w 1680456"/>
                    <a:gd name="connsiteY53" fmla="*/ 1122158 h 3141402"/>
                    <a:gd name="connsiteX54" fmla="*/ 1447973 w 1680456"/>
                    <a:gd name="connsiteY54" fmla="*/ 1139430 h 3141402"/>
                    <a:gd name="connsiteX55" fmla="*/ 1432803 w 1680456"/>
                    <a:gd name="connsiteY55" fmla="*/ 1112819 h 3141402"/>
                    <a:gd name="connsiteX56" fmla="*/ 1405887 w 1680456"/>
                    <a:gd name="connsiteY56" fmla="*/ 1080369 h 3141402"/>
                    <a:gd name="connsiteX57" fmla="*/ 1383389 w 1680456"/>
                    <a:gd name="connsiteY57" fmla="*/ 1072623 h 3141402"/>
                    <a:gd name="connsiteX58" fmla="*/ 1379554 w 1680456"/>
                    <a:gd name="connsiteY58" fmla="*/ 1053443 h 3141402"/>
                    <a:gd name="connsiteX59" fmla="*/ 1373867 w 1680456"/>
                    <a:gd name="connsiteY59" fmla="*/ 1057382 h 3141402"/>
                    <a:gd name="connsiteX60" fmla="*/ 1358632 w 1680456"/>
                    <a:gd name="connsiteY60" fmla="*/ 1066908 h 3141402"/>
                    <a:gd name="connsiteX61" fmla="*/ 1356728 w 1680456"/>
                    <a:gd name="connsiteY61" fmla="*/ 1101202 h 3141402"/>
                    <a:gd name="connsiteX62" fmla="*/ 1343398 w 1680456"/>
                    <a:gd name="connsiteY62" fmla="*/ 1122159 h 3141402"/>
                    <a:gd name="connsiteX63" fmla="*/ 1328164 w 1680456"/>
                    <a:gd name="connsiteY63" fmla="*/ 1152642 h 3141402"/>
                    <a:gd name="connsiteX64" fmla="*/ 1362441 w 1680456"/>
                    <a:gd name="connsiteY64" fmla="*/ 1152642 h 3141402"/>
                    <a:gd name="connsiteX65" fmla="*/ 1347207 w 1680456"/>
                    <a:gd name="connsiteY65" fmla="*/ 1193286 h 3141402"/>
                    <a:gd name="connsiteX66" fmla="*/ 1349111 w 1680456"/>
                    <a:gd name="connsiteY66" fmla="*/ 1228850 h 3141402"/>
                    <a:gd name="connsiteX67" fmla="*/ 1362441 w 1680456"/>
                    <a:gd name="connsiteY67" fmla="*/ 1259333 h 3141402"/>
                    <a:gd name="connsiteX68" fmla="*/ 1352919 w 1680456"/>
                    <a:gd name="connsiteY68" fmla="*/ 1284100 h 3141402"/>
                    <a:gd name="connsiteX69" fmla="*/ 1370058 w 1680456"/>
                    <a:gd name="connsiteY69" fmla="*/ 1318394 h 3141402"/>
                    <a:gd name="connsiteX70" fmla="*/ 1362441 w 1680456"/>
                    <a:gd name="connsiteY70" fmla="*/ 1350782 h 3141402"/>
                    <a:gd name="connsiteX71" fmla="*/ 1335781 w 1680456"/>
                    <a:gd name="connsiteY71" fmla="*/ 1381265 h 3141402"/>
                    <a:gd name="connsiteX72" fmla="*/ 1322291 w 1680456"/>
                    <a:gd name="connsiteY72" fmla="*/ 1411144 h 3141402"/>
                    <a:gd name="connsiteX73" fmla="*/ 1299535 w 1680456"/>
                    <a:gd name="connsiteY73" fmla="*/ 1381421 h 3141402"/>
                    <a:gd name="connsiteX74" fmla="*/ 1286270 w 1680456"/>
                    <a:gd name="connsiteY74" fmla="*/ 1371739 h 3141402"/>
                    <a:gd name="connsiteX75" fmla="*/ 1259610 w 1680456"/>
                    <a:gd name="connsiteY75" fmla="*/ 1409208 h 3141402"/>
                    <a:gd name="connsiteX76" fmla="*/ 1271035 w 1680456"/>
                    <a:gd name="connsiteY76" fmla="*/ 1430800 h 3141402"/>
                    <a:gd name="connsiteX77" fmla="*/ 1250157 w 1680456"/>
                    <a:gd name="connsiteY77" fmla="*/ 1442405 h 3141402"/>
                    <a:gd name="connsiteX78" fmla="*/ 1249794 w 1680456"/>
                    <a:gd name="connsiteY78" fmla="*/ 1446390 h 3141402"/>
                    <a:gd name="connsiteX79" fmla="*/ 1255802 w 1680456"/>
                    <a:gd name="connsiteY79" fmla="*/ 1444136 h 3141402"/>
                    <a:gd name="connsiteX80" fmla="*/ 1255802 w 1680456"/>
                    <a:gd name="connsiteY80" fmla="*/ 1489861 h 3141402"/>
                    <a:gd name="connsiteX81" fmla="*/ 1276749 w 1680456"/>
                    <a:gd name="connsiteY81" fmla="*/ 1529870 h 3141402"/>
                    <a:gd name="connsiteX82" fmla="*/ 1274845 w 1680456"/>
                    <a:gd name="connsiteY82" fmla="*/ 1552732 h 3141402"/>
                    <a:gd name="connsiteX83" fmla="*/ 1274845 w 1680456"/>
                    <a:gd name="connsiteY83" fmla="*/ 1585756 h 3141402"/>
                    <a:gd name="connsiteX84" fmla="*/ 1288047 w 1680456"/>
                    <a:gd name="connsiteY84" fmla="*/ 1625348 h 3141402"/>
                    <a:gd name="connsiteX85" fmla="*/ 1299407 w 1680456"/>
                    <a:gd name="connsiteY85" fmla="*/ 1655675 h 3141402"/>
                    <a:gd name="connsiteX86" fmla="*/ 1293888 w 1680456"/>
                    <a:gd name="connsiteY86" fmla="*/ 1676570 h 3141402"/>
                    <a:gd name="connsiteX87" fmla="*/ 1267228 w 1680456"/>
                    <a:gd name="connsiteY87" fmla="*/ 1682285 h 3141402"/>
                    <a:gd name="connsiteX88" fmla="*/ 1227238 w 1680456"/>
                    <a:gd name="connsiteY88" fmla="*/ 1710863 h 3141402"/>
                    <a:gd name="connsiteX89" fmla="*/ 1200578 w 1680456"/>
                    <a:gd name="connsiteY89" fmla="*/ 1739441 h 3141402"/>
                    <a:gd name="connsiteX90" fmla="*/ 1173918 w 1680456"/>
                    <a:gd name="connsiteY90" fmla="*/ 1769924 h 3141402"/>
                    <a:gd name="connsiteX91" fmla="*/ 1149162 w 1680456"/>
                    <a:gd name="connsiteY91" fmla="*/ 1796597 h 3141402"/>
                    <a:gd name="connsiteX92" fmla="*/ 1111712 w 1680456"/>
                    <a:gd name="connsiteY92" fmla="*/ 1796597 h 3141402"/>
                    <a:gd name="connsiteX93" fmla="*/ 1069183 w 1680456"/>
                    <a:gd name="connsiteY93" fmla="*/ 1833431 h 3141402"/>
                    <a:gd name="connsiteX94" fmla="*/ 1063470 w 1680456"/>
                    <a:gd name="connsiteY94" fmla="*/ 1872805 h 3141402"/>
                    <a:gd name="connsiteX95" fmla="*/ 1040729 w 1680456"/>
                    <a:gd name="connsiteY95" fmla="*/ 1877071 h 3141402"/>
                    <a:gd name="connsiteX96" fmla="*/ 1040617 w 1680456"/>
                    <a:gd name="connsiteY96" fmla="*/ 1878520 h 3141402"/>
                    <a:gd name="connsiteX97" fmla="*/ 1034904 w 1680456"/>
                    <a:gd name="connsiteY97" fmla="*/ 1907097 h 3141402"/>
                    <a:gd name="connsiteX98" fmla="*/ 1032438 w 1680456"/>
                    <a:gd name="connsiteY98" fmla="*/ 1908136 h 3141402"/>
                    <a:gd name="connsiteX99" fmla="*/ 1034905 w 1680456"/>
                    <a:gd name="connsiteY99" fmla="*/ 1914719 h 3141402"/>
                    <a:gd name="connsiteX100" fmla="*/ 1040618 w 1680456"/>
                    <a:gd name="connsiteY100" fmla="*/ 1964254 h 3141402"/>
                    <a:gd name="connsiteX101" fmla="*/ 1040618 w 1680456"/>
                    <a:gd name="connsiteY101" fmla="*/ 2000453 h 3141402"/>
                    <a:gd name="connsiteX102" fmla="*/ 1040618 w 1680456"/>
                    <a:gd name="connsiteY102" fmla="*/ 2029031 h 3141402"/>
                    <a:gd name="connsiteX103" fmla="*/ 1063469 w 1680456"/>
                    <a:gd name="connsiteY103" fmla="*/ 2048083 h 3141402"/>
                    <a:gd name="connsiteX104" fmla="*/ 1067278 w 1680456"/>
                    <a:gd name="connsiteY104" fmla="*/ 2070945 h 3141402"/>
                    <a:gd name="connsiteX105" fmla="*/ 1092033 w 1680456"/>
                    <a:gd name="connsiteY105" fmla="*/ 2093807 h 3141402"/>
                    <a:gd name="connsiteX106" fmla="*/ 1076799 w 1680456"/>
                    <a:gd name="connsiteY106" fmla="*/ 2109049 h 3141402"/>
                    <a:gd name="connsiteX107" fmla="*/ 1088225 w 1680456"/>
                    <a:gd name="connsiteY107" fmla="*/ 2141437 h 3141402"/>
                    <a:gd name="connsiteX108" fmla="*/ 1033001 w 1680456"/>
                    <a:gd name="connsiteY108" fmla="*/ 2251939 h 3141402"/>
                    <a:gd name="connsiteX109" fmla="*/ 1010149 w 1680456"/>
                    <a:gd name="connsiteY109" fmla="*/ 2259559 h 3141402"/>
                    <a:gd name="connsiteX110" fmla="*/ 1029192 w 1680456"/>
                    <a:gd name="connsiteY110" fmla="*/ 2314810 h 3141402"/>
                    <a:gd name="connsiteX111" fmla="*/ 1010149 w 1680456"/>
                    <a:gd name="connsiteY111" fmla="*/ 2352914 h 3141402"/>
                    <a:gd name="connsiteX112" fmla="*/ 987298 w 1680456"/>
                    <a:gd name="connsiteY112" fmla="*/ 2402449 h 3141402"/>
                    <a:gd name="connsiteX113" fmla="*/ 960638 w 1680456"/>
                    <a:gd name="connsiteY113" fmla="*/ 2425311 h 3141402"/>
                    <a:gd name="connsiteX114" fmla="*/ 960638 w 1680456"/>
                    <a:gd name="connsiteY114" fmla="*/ 2446268 h 3141402"/>
                    <a:gd name="connsiteX115" fmla="*/ 975872 w 1680456"/>
                    <a:gd name="connsiteY115" fmla="*/ 2455794 h 3141402"/>
                    <a:gd name="connsiteX116" fmla="*/ 962542 w 1680456"/>
                    <a:gd name="connsiteY116" fmla="*/ 2493263 h 3141402"/>
                    <a:gd name="connsiteX117" fmla="*/ 953036 w 1680456"/>
                    <a:gd name="connsiteY117" fmla="*/ 2512737 h 3141402"/>
                    <a:gd name="connsiteX118" fmla="*/ 979681 w 1680456"/>
                    <a:gd name="connsiteY118" fmla="*/ 2528191 h 3141402"/>
                    <a:gd name="connsiteX119" fmla="*/ 949213 w 1680456"/>
                    <a:gd name="connsiteY119" fmla="*/ 2566295 h 3141402"/>
                    <a:gd name="connsiteX120" fmla="*/ 949213 w 1680456"/>
                    <a:gd name="connsiteY120" fmla="*/ 2608209 h 3141402"/>
                    <a:gd name="connsiteX121" fmla="*/ 924457 w 1680456"/>
                    <a:gd name="connsiteY121" fmla="*/ 2612020 h 3141402"/>
                    <a:gd name="connsiteX122" fmla="*/ 958734 w 1680456"/>
                    <a:gd name="connsiteY122" fmla="*/ 2640598 h 3141402"/>
                    <a:gd name="connsiteX123" fmla="*/ 935883 w 1680456"/>
                    <a:gd name="connsiteY123" fmla="*/ 2676796 h 3141402"/>
                    <a:gd name="connsiteX124" fmla="*/ 920649 w 1680456"/>
                    <a:gd name="connsiteY124" fmla="*/ 2701564 h 3141402"/>
                    <a:gd name="connsiteX125" fmla="*/ 907319 w 1680456"/>
                    <a:gd name="connsiteY125" fmla="*/ 2733952 h 3141402"/>
                    <a:gd name="connsiteX126" fmla="*/ 924457 w 1680456"/>
                    <a:gd name="connsiteY126" fmla="*/ 2756814 h 3141402"/>
                    <a:gd name="connsiteX127" fmla="*/ 907319 w 1680456"/>
                    <a:gd name="connsiteY127" fmla="*/ 2775866 h 3141402"/>
                    <a:gd name="connsiteX128" fmla="*/ 907319 w 1680456"/>
                    <a:gd name="connsiteY128" fmla="*/ 2789203 h 3141402"/>
                    <a:gd name="connsiteX129" fmla="*/ 897797 w 1680456"/>
                    <a:gd name="connsiteY129" fmla="*/ 2815875 h 3141402"/>
                    <a:gd name="connsiteX130" fmla="*/ 876850 w 1680456"/>
                    <a:gd name="connsiteY130" fmla="*/ 2841278 h 3141402"/>
                    <a:gd name="connsiteX131" fmla="*/ 840669 w 1680456"/>
                    <a:gd name="connsiteY131" fmla="*/ 2865410 h 3141402"/>
                    <a:gd name="connsiteX132" fmla="*/ 842573 w 1680456"/>
                    <a:gd name="connsiteY132" fmla="*/ 2891448 h 3141402"/>
                    <a:gd name="connsiteX133" fmla="*/ 841209 w 1680456"/>
                    <a:gd name="connsiteY133" fmla="*/ 2901908 h 3141402"/>
                    <a:gd name="connsiteX134" fmla="*/ 843186 w 1680456"/>
                    <a:gd name="connsiteY134" fmla="*/ 2902638 h 3141402"/>
                    <a:gd name="connsiteX135" fmla="*/ 842573 w 1680456"/>
                    <a:gd name="connsiteY135" fmla="*/ 2903224 h 3141402"/>
                    <a:gd name="connsiteX136" fmla="*/ 834953 w 1680456"/>
                    <a:gd name="connsiteY136" fmla="*/ 2918467 h 3141402"/>
                    <a:gd name="connsiteX137" fmla="*/ 842573 w 1680456"/>
                    <a:gd name="connsiteY137" fmla="*/ 2944508 h 3141402"/>
                    <a:gd name="connsiteX138" fmla="*/ 825428 w 1680456"/>
                    <a:gd name="connsiteY138" fmla="*/ 2960387 h 3141402"/>
                    <a:gd name="connsiteX139" fmla="*/ 813998 w 1680456"/>
                    <a:gd name="connsiteY139" fmla="*/ 2972455 h 3141402"/>
                    <a:gd name="connsiteX140" fmla="*/ 804473 w 1680456"/>
                    <a:gd name="connsiteY140" fmla="*/ 2958481 h 3141402"/>
                    <a:gd name="connsiteX141" fmla="*/ 779073 w 1680456"/>
                    <a:gd name="connsiteY141" fmla="*/ 2953400 h 3141402"/>
                    <a:gd name="connsiteX142" fmla="*/ 749228 w 1680456"/>
                    <a:gd name="connsiteY142" fmla="*/ 2959751 h 3141402"/>
                    <a:gd name="connsiteX143" fmla="*/ 714938 w 1680456"/>
                    <a:gd name="connsiteY143" fmla="*/ 2963562 h 3141402"/>
                    <a:gd name="connsiteX144" fmla="*/ 676838 w 1680456"/>
                    <a:gd name="connsiteY144" fmla="*/ 2958481 h 3141402"/>
                    <a:gd name="connsiteX145" fmla="*/ 647628 w 1680456"/>
                    <a:gd name="connsiteY145" fmla="*/ 2959751 h 3141402"/>
                    <a:gd name="connsiteX146" fmla="*/ 624133 w 1680456"/>
                    <a:gd name="connsiteY146" fmla="*/ 2969914 h 3141402"/>
                    <a:gd name="connsiteX147" fmla="*/ 596828 w 1680456"/>
                    <a:gd name="connsiteY147" fmla="*/ 2980076 h 3141402"/>
                    <a:gd name="connsiteX148" fmla="*/ 580318 w 1680456"/>
                    <a:gd name="connsiteY148" fmla="*/ 2973725 h 3141402"/>
                    <a:gd name="connsiteX149" fmla="*/ 586668 w 1680456"/>
                    <a:gd name="connsiteY149" fmla="*/ 3010563 h 3141402"/>
                    <a:gd name="connsiteX150" fmla="*/ 566983 w 1680456"/>
                    <a:gd name="connsiteY150" fmla="*/ 3037874 h 3141402"/>
                    <a:gd name="connsiteX151" fmla="*/ 542853 w 1680456"/>
                    <a:gd name="connsiteY151" fmla="*/ 3037874 h 3141402"/>
                    <a:gd name="connsiteX152" fmla="*/ 509833 w 1680456"/>
                    <a:gd name="connsiteY152" fmla="*/ 3035969 h 3141402"/>
                    <a:gd name="connsiteX153" fmla="*/ 490148 w 1680456"/>
                    <a:gd name="connsiteY153" fmla="*/ 3040415 h 3141402"/>
                    <a:gd name="connsiteX154" fmla="*/ 467288 w 1680456"/>
                    <a:gd name="connsiteY154" fmla="*/ 3046131 h 3141402"/>
                    <a:gd name="connsiteX155" fmla="*/ 472544 w 1680456"/>
                    <a:gd name="connsiteY155" fmla="*/ 3082928 h 3141402"/>
                    <a:gd name="connsiteX156" fmla="*/ 469193 w 1680456"/>
                    <a:gd name="connsiteY156" fmla="*/ 3082334 h 3141402"/>
                    <a:gd name="connsiteX157" fmla="*/ 467288 w 1680456"/>
                    <a:gd name="connsiteY157" fmla="*/ 3105199 h 3141402"/>
                    <a:gd name="connsiteX158" fmla="*/ 444428 w 1680456"/>
                    <a:gd name="connsiteY158" fmla="*/ 3107105 h 3141402"/>
                    <a:gd name="connsiteX159" fmla="*/ 446333 w 1680456"/>
                    <a:gd name="connsiteY159" fmla="*/ 3141402 h 3141402"/>
                    <a:gd name="connsiteX160" fmla="*/ 412043 w 1680456"/>
                    <a:gd name="connsiteY160" fmla="*/ 3141402 h 3141402"/>
                    <a:gd name="connsiteX161" fmla="*/ 410138 w 1680456"/>
                    <a:gd name="connsiteY161" fmla="*/ 3118537 h 3141402"/>
                    <a:gd name="connsiteX162" fmla="*/ 383468 w 1680456"/>
                    <a:gd name="connsiteY162" fmla="*/ 3093132 h 3141402"/>
                    <a:gd name="connsiteX163" fmla="*/ 343463 w 1680456"/>
                    <a:gd name="connsiteY163" fmla="*/ 3110916 h 3141402"/>
                    <a:gd name="connsiteX164" fmla="*/ 312983 w 1680456"/>
                    <a:gd name="connsiteY164" fmla="*/ 3112821 h 3141402"/>
                    <a:gd name="connsiteX165" fmla="*/ 295203 w 1680456"/>
                    <a:gd name="connsiteY165" fmla="*/ 3110916 h 3141402"/>
                    <a:gd name="connsiteX166" fmla="*/ 274248 w 1680456"/>
                    <a:gd name="connsiteY166" fmla="*/ 3072807 h 3141402"/>
                    <a:gd name="connsiteX167" fmla="*/ 269287 w 1680456"/>
                    <a:gd name="connsiteY167" fmla="*/ 3078283 h 3141402"/>
                    <a:gd name="connsiteX168" fmla="*/ 267580 w 1680456"/>
                    <a:gd name="connsiteY168" fmla="*/ 3076576 h 3141402"/>
                    <a:gd name="connsiteX169" fmla="*/ 266242 w 1680456"/>
                    <a:gd name="connsiteY169" fmla="*/ 3076153 h 3141402"/>
                    <a:gd name="connsiteX170" fmla="*/ 258373 w 1680456"/>
                    <a:gd name="connsiteY170" fmla="*/ 3059469 h 3141402"/>
                    <a:gd name="connsiteX171" fmla="*/ 202909 w 1680456"/>
                    <a:gd name="connsiteY171" fmla="*/ 3036087 h 3141402"/>
                    <a:gd name="connsiteX172" fmla="*/ 209171 w 1680456"/>
                    <a:gd name="connsiteY172" fmla="*/ 3033198 h 3141402"/>
                    <a:gd name="connsiteX173" fmla="*/ 210352 w 1680456"/>
                    <a:gd name="connsiteY173" fmla="*/ 3029257 h 3141402"/>
                    <a:gd name="connsiteX174" fmla="*/ 218000 w 1680456"/>
                    <a:gd name="connsiteY174" fmla="*/ 3025432 h 3141402"/>
                    <a:gd name="connsiteX175" fmla="*/ 210186 w 1680456"/>
                    <a:gd name="connsiteY175" fmla="*/ 3024056 h 3141402"/>
                    <a:gd name="connsiteX176" fmla="*/ 228559 w 1680456"/>
                    <a:gd name="connsiteY176" fmla="*/ 3016569 h 3141402"/>
                    <a:gd name="connsiteX177" fmla="*/ 243796 w 1680456"/>
                    <a:gd name="connsiteY177" fmla="*/ 2941004 h 3141402"/>
                    <a:gd name="connsiteX178" fmla="*/ 294587 w 1680456"/>
                    <a:gd name="connsiteY178" fmla="*/ 2889569 h 3141402"/>
                    <a:gd name="connsiteX179" fmla="*/ 294587 w 1680456"/>
                    <a:gd name="connsiteY179" fmla="*/ 2854644 h 3141402"/>
                    <a:gd name="connsiteX180" fmla="*/ 243796 w 1680456"/>
                    <a:gd name="connsiteY180" fmla="*/ 2857819 h 3141402"/>
                    <a:gd name="connsiteX181" fmla="*/ 243796 w 1680456"/>
                    <a:gd name="connsiteY181" fmla="*/ 2834324 h 3141402"/>
                    <a:gd name="connsiteX182" fmla="*/ 194275 w 1680456"/>
                    <a:gd name="connsiteY182" fmla="*/ 2846389 h 3141402"/>
                    <a:gd name="connsiteX183" fmla="*/ 220305 w 1680456"/>
                    <a:gd name="connsiteY183" fmla="*/ 2800034 h 3141402"/>
                    <a:gd name="connsiteX184" fmla="*/ 194275 w 1680456"/>
                    <a:gd name="connsiteY184" fmla="*/ 2791144 h 3141402"/>
                    <a:gd name="connsiteX185" fmla="*/ 162531 w 1680456"/>
                    <a:gd name="connsiteY185" fmla="*/ 2817179 h 3141402"/>
                    <a:gd name="connsiteX186" fmla="*/ 130786 w 1680456"/>
                    <a:gd name="connsiteY186" fmla="*/ 2817179 h 3141402"/>
                    <a:gd name="connsiteX187" fmla="*/ 68568 w 1680456"/>
                    <a:gd name="connsiteY187" fmla="*/ 2777174 h 3141402"/>
                    <a:gd name="connsiteX188" fmla="*/ 68568 w 1680456"/>
                    <a:gd name="connsiteY188" fmla="*/ 2721929 h 3141402"/>
                    <a:gd name="connsiteX189" fmla="*/ 177133 w 1680456"/>
                    <a:gd name="connsiteY189" fmla="*/ 2762569 h 3141402"/>
                    <a:gd name="connsiteX190" fmla="*/ 188561 w 1680456"/>
                    <a:gd name="connsiteY190" fmla="*/ 2699069 h 3141402"/>
                    <a:gd name="connsiteX191" fmla="*/ 182847 w 1680456"/>
                    <a:gd name="connsiteY191" fmla="*/ 2600644 h 3141402"/>
                    <a:gd name="connsiteX192" fmla="*/ 139675 w 1680456"/>
                    <a:gd name="connsiteY192" fmla="*/ 2600644 h 3141402"/>
                    <a:gd name="connsiteX193" fmla="*/ 136500 w 1680456"/>
                    <a:gd name="connsiteY193" fmla="*/ 2566354 h 3141402"/>
                    <a:gd name="connsiteX194" fmla="*/ 104756 w 1680456"/>
                    <a:gd name="connsiteY194" fmla="*/ 2528889 h 3141402"/>
                    <a:gd name="connsiteX195" fmla="*/ 68568 w 1680456"/>
                    <a:gd name="connsiteY195" fmla="*/ 2543494 h 3141402"/>
                    <a:gd name="connsiteX196" fmla="*/ 68568 w 1680456"/>
                    <a:gd name="connsiteY196" fmla="*/ 2427289 h 3141402"/>
                    <a:gd name="connsiteX197" fmla="*/ 68568 w 1680456"/>
                    <a:gd name="connsiteY197" fmla="*/ 2396174 h 3141402"/>
                    <a:gd name="connsiteX198" fmla="*/ 36189 w 1680456"/>
                    <a:gd name="connsiteY198" fmla="*/ 2401889 h 3141402"/>
                    <a:gd name="connsiteX199" fmla="*/ 52696 w 1680456"/>
                    <a:gd name="connsiteY199" fmla="*/ 2373314 h 3141402"/>
                    <a:gd name="connsiteX200" fmla="*/ 104756 w 1680456"/>
                    <a:gd name="connsiteY200" fmla="*/ 2370139 h 3141402"/>
                    <a:gd name="connsiteX201" fmla="*/ 104756 w 1680456"/>
                    <a:gd name="connsiteY201" fmla="*/ 2344104 h 3141402"/>
                    <a:gd name="connsiteX202" fmla="*/ 68568 w 1680456"/>
                    <a:gd name="connsiteY202" fmla="*/ 2338389 h 3141402"/>
                    <a:gd name="connsiteX203" fmla="*/ 68568 w 1680456"/>
                    <a:gd name="connsiteY203" fmla="*/ 2306639 h 3141402"/>
                    <a:gd name="connsiteX204" fmla="*/ 36189 w 1680456"/>
                    <a:gd name="connsiteY204" fmla="*/ 2300924 h 3141402"/>
                    <a:gd name="connsiteX205" fmla="*/ 36189 w 1680456"/>
                    <a:gd name="connsiteY205" fmla="*/ 2248854 h 3141402"/>
                    <a:gd name="connsiteX206" fmla="*/ 68568 w 1680456"/>
                    <a:gd name="connsiteY206" fmla="*/ 2240599 h 3141402"/>
                    <a:gd name="connsiteX207" fmla="*/ 104756 w 1680456"/>
                    <a:gd name="connsiteY207" fmla="*/ 2046924 h 3141402"/>
                    <a:gd name="connsiteX208" fmla="*/ 214591 w 1680456"/>
                    <a:gd name="connsiteY208" fmla="*/ 2038669 h 3141402"/>
                    <a:gd name="connsiteX209" fmla="*/ 243796 w 1680456"/>
                    <a:gd name="connsiteY209" fmla="*/ 1964374 h 3141402"/>
                    <a:gd name="connsiteX210" fmla="*/ 273635 w 1680456"/>
                    <a:gd name="connsiteY210" fmla="*/ 1923099 h 3141402"/>
                    <a:gd name="connsiteX211" fmla="*/ 309824 w 1680456"/>
                    <a:gd name="connsiteY211" fmla="*/ 1917384 h 3141402"/>
                    <a:gd name="connsiteX212" fmla="*/ 349822 w 1680456"/>
                    <a:gd name="connsiteY212" fmla="*/ 1865314 h 3141402"/>
                    <a:gd name="connsiteX213" fmla="*/ 329505 w 1680456"/>
                    <a:gd name="connsiteY213" fmla="*/ 1822769 h 3141402"/>
                    <a:gd name="connsiteX214" fmla="*/ 375852 w 1680456"/>
                    <a:gd name="connsiteY214" fmla="*/ 1822769 h 3141402"/>
                    <a:gd name="connsiteX215" fmla="*/ 396168 w 1680456"/>
                    <a:gd name="connsiteY215" fmla="*/ 1744029 h 3141402"/>
                    <a:gd name="connsiteX216" fmla="*/ 329505 w 1680456"/>
                    <a:gd name="connsiteY216" fmla="*/ 1755459 h 3141402"/>
                    <a:gd name="connsiteX217" fmla="*/ 294587 w 1680456"/>
                    <a:gd name="connsiteY217" fmla="*/ 1796734 h 3141402"/>
                    <a:gd name="connsiteX218" fmla="*/ 295222 w 1680456"/>
                    <a:gd name="connsiteY218" fmla="*/ 1698309 h 3141402"/>
                    <a:gd name="connsiteX219" fmla="*/ 243796 w 1680456"/>
                    <a:gd name="connsiteY219" fmla="*/ 1657669 h 3141402"/>
                    <a:gd name="connsiteX220" fmla="*/ 243796 w 1680456"/>
                    <a:gd name="connsiteY220" fmla="*/ 1674814 h 3141402"/>
                    <a:gd name="connsiteX221" fmla="*/ 243796 w 1680456"/>
                    <a:gd name="connsiteY221" fmla="*/ 1695134 h 3141402"/>
                    <a:gd name="connsiteX222" fmla="*/ 243796 w 1680456"/>
                    <a:gd name="connsiteY222" fmla="*/ 1732599 h 3141402"/>
                    <a:gd name="connsiteX223" fmla="*/ 194275 w 1680456"/>
                    <a:gd name="connsiteY223" fmla="*/ 1704024 h 3141402"/>
                    <a:gd name="connsiteX224" fmla="*/ 208877 w 1680456"/>
                    <a:gd name="connsiteY224" fmla="*/ 1758634 h 3141402"/>
                    <a:gd name="connsiteX225" fmla="*/ 194275 w 1680456"/>
                    <a:gd name="connsiteY225" fmla="*/ 1770064 h 3141402"/>
                    <a:gd name="connsiteX226" fmla="*/ 179673 w 1680456"/>
                    <a:gd name="connsiteY226" fmla="*/ 1813879 h 3141402"/>
                    <a:gd name="connsiteX227" fmla="*/ 160626 w 1680456"/>
                    <a:gd name="connsiteY227" fmla="*/ 1813879 h 3141402"/>
                    <a:gd name="connsiteX228" fmla="*/ 121898 w 1680456"/>
                    <a:gd name="connsiteY228" fmla="*/ 1712279 h 3141402"/>
                    <a:gd name="connsiteX229" fmla="*/ 104756 w 1680456"/>
                    <a:gd name="connsiteY229" fmla="*/ 1692594 h 3141402"/>
                    <a:gd name="connsiteX230" fmla="*/ 104756 w 1680456"/>
                    <a:gd name="connsiteY230" fmla="*/ 1651954 h 3141402"/>
                    <a:gd name="connsiteX231" fmla="*/ 68568 w 1680456"/>
                    <a:gd name="connsiteY231" fmla="*/ 1640524 h 3141402"/>
                    <a:gd name="connsiteX232" fmla="*/ 17142 w 1680456"/>
                    <a:gd name="connsiteY232" fmla="*/ 1643064 h 3141402"/>
                    <a:gd name="connsiteX233" fmla="*/ 17142 w 1680456"/>
                    <a:gd name="connsiteY233" fmla="*/ 1611949 h 3141402"/>
                    <a:gd name="connsiteX234" fmla="*/ 0 w 1680456"/>
                    <a:gd name="connsiteY234" fmla="*/ 1564324 h 3141402"/>
                    <a:gd name="connsiteX235" fmla="*/ 36189 w 1680456"/>
                    <a:gd name="connsiteY235" fmla="*/ 1547814 h 3141402"/>
                    <a:gd name="connsiteX236" fmla="*/ 68568 w 1680456"/>
                    <a:gd name="connsiteY236" fmla="*/ 1476059 h 3141402"/>
                    <a:gd name="connsiteX237" fmla="*/ 17142 w 1680456"/>
                    <a:gd name="connsiteY237" fmla="*/ 1415099 h 3141402"/>
                    <a:gd name="connsiteX238" fmla="*/ 36189 w 1680456"/>
                    <a:gd name="connsiteY238" fmla="*/ 1339534 h 3141402"/>
                    <a:gd name="connsiteX239" fmla="*/ 34053 w 1680456"/>
                    <a:gd name="connsiteY239" fmla="*/ 1335761 h 3141402"/>
                    <a:gd name="connsiteX240" fmla="*/ 53269 w 1680456"/>
                    <a:gd name="connsiteY240" fmla="*/ 1339851 h 3141402"/>
                    <a:gd name="connsiteX241" fmla="*/ 54270 w 1680456"/>
                    <a:gd name="connsiteY241" fmla="*/ 1340185 h 3141402"/>
                    <a:gd name="connsiteX242" fmla="*/ 56105 w 1680456"/>
                    <a:gd name="connsiteY242" fmla="*/ 1339350 h 3141402"/>
                    <a:gd name="connsiteX243" fmla="*/ 59914 w 1680456"/>
                    <a:gd name="connsiteY243" fmla="*/ 1327919 h 3141402"/>
                    <a:gd name="connsiteX244" fmla="*/ 86574 w 1680456"/>
                    <a:gd name="connsiteY244" fmla="*/ 1314583 h 3141402"/>
                    <a:gd name="connsiteX245" fmla="*/ 99904 w 1680456"/>
                    <a:gd name="connsiteY245" fmla="*/ 1310772 h 3141402"/>
                    <a:gd name="connsiteX246" fmla="*/ 126564 w 1680456"/>
                    <a:gd name="connsiteY246" fmla="*/ 1303152 h 3141402"/>
                    <a:gd name="connsiteX247" fmla="*/ 163380 w 1680456"/>
                    <a:gd name="connsiteY247" fmla="*/ 1297436 h 3141402"/>
                    <a:gd name="connsiteX248" fmla="*/ 195118 w 1680456"/>
                    <a:gd name="connsiteY248" fmla="*/ 1291721 h 3141402"/>
                    <a:gd name="connsiteX249" fmla="*/ 216700 w 1680456"/>
                    <a:gd name="connsiteY249" fmla="*/ 1284100 h 3141402"/>
                    <a:gd name="connsiteX250" fmla="*/ 227491 w 1680456"/>
                    <a:gd name="connsiteY250" fmla="*/ 1272669 h 3141402"/>
                    <a:gd name="connsiteX251" fmla="*/ 240821 w 1680456"/>
                    <a:gd name="connsiteY251" fmla="*/ 1263143 h 3141402"/>
                    <a:gd name="connsiteX252" fmla="*/ 259863 w 1680456"/>
                    <a:gd name="connsiteY252" fmla="*/ 1242186 h 3141402"/>
                    <a:gd name="connsiteX253" fmla="*/ 274463 w 1680456"/>
                    <a:gd name="connsiteY253" fmla="*/ 1226944 h 3141402"/>
                    <a:gd name="connsiteX254" fmla="*/ 284619 w 1680456"/>
                    <a:gd name="connsiteY254" fmla="*/ 1198366 h 3141402"/>
                    <a:gd name="connsiteX255" fmla="*/ 295411 w 1680456"/>
                    <a:gd name="connsiteY255" fmla="*/ 1198366 h 3141402"/>
                    <a:gd name="connsiteX256" fmla="*/ 364599 w 1680456"/>
                    <a:gd name="connsiteY256" fmla="*/ 1122159 h 3141402"/>
                    <a:gd name="connsiteX257" fmla="*/ 427440 w 1680456"/>
                    <a:gd name="connsiteY257" fmla="*/ 1063098 h 3141402"/>
                    <a:gd name="connsiteX258" fmla="*/ 417919 w 1680456"/>
                    <a:gd name="connsiteY258" fmla="*/ 1047856 h 3141402"/>
                    <a:gd name="connsiteX259" fmla="*/ 469335 w 1680456"/>
                    <a:gd name="connsiteY259" fmla="*/ 1023089 h 3141402"/>
                    <a:gd name="connsiteX260" fmla="*/ 497899 w 1680456"/>
                    <a:gd name="connsiteY260" fmla="*/ 996416 h 3141402"/>
                    <a:gd name="connsiteX261" fmla="*/ 509324 w 1680456"/>
                    <a:gd name="connsiteY261" fmla="*/ 1002132 h 3141402"/>
                    <a:gd name="connsiteX262" fmla="*/ 530272 w 1680456"/>
                    <a:gd name="connsiteY262" fmla="*/ 936085 h 3141402"/>
                    <a:gd name="connsiteX263" fmla="*/ 535479 w 1680456"/>
                    <a:gd name="connsiteY263" fmla="*/ 937564 h 3141402"/>
                    <a:gd name="connsiteX264" fmla="*/ 530271 w 1680456"/>
                    <a:gd name="connsiteY264" fmla="*/ 861147 h 3141402"/>
                    <a:gd name="connsiteX265" fmla="*/ 568357 w 1680456"/>
                    <a:gd name="connsiteY265" fmla="*/ 845906 h 3141402"/>
                    <a:gd name="connsiteX266" fmla="*/ 568357 w 1680456"/>
                    <a:gd name="connsiteY266" fmla="*/ 813517 h 3141402"/>
                    <a:gd name="connsiteX267" fmla="*/ 615964 w 1680456"/>
                    <a:gd name="connsiteY267" fmla="*/ 762077 h 3141402"/>
                    <a:gd name="connsiteX268" fmla="*/ 690231 w 1680456"/>
                    <a:gd name="connsiteY268" fmla="*/ 729689 h 3141402"/>
                    <a:gd name="connsiteX269" fmla="*/ 722604 w 1680456"/>
                    <a:gd name="connsiteY269" fmla="*/ 729689 h 3141402"/>
                    <a:gd name="connsiteX270" fmla="*/ 772115 w 1680456"/>
                    <a:gd name="connsiteY270" fmla="*/ 672533 h 3141402"/>
                    <a:gd name="connsiteX271" fmla="*/ 774019 w 1680456"/>
                    <a:gd name="connsiteY271" fmla="*/ 600136 h 3141402"/>
                    <a:gd name="connsiteX272" fmla="*/ 793062 w 1680456"/>
                    <a:gd name="connsiteY272" fmla="*/ 567747 h 3141402"/>
                    <a:gd name="connsiteX273" fmla="*/ 814009 w 1680456"/>
                    <a:gd name="connsiteY273" fmla="*/ 550601 h 3141402"/>
                    <a:gd name="connsiteX274" fmla="*/ 823530 w 1680456"/>
                    <a:gd name="connsiteY274" fmla="*/ 396280 h 3141402"/>
                    <a:gd name="connsiteX275" fmla="*/ 863520 w 1680456"/>
                    <a:gd name="connsiteY275" fmla="*/ 337219 h 3141402"/>
                    <a:gd name="connsiteX276" fmla="*/ 918744 w 1680456"/>
                    <a:gd name="connsiteY276" fmla="*/ 318167 h 3141402"/>
                    <a:gd name="connsiteX277" fmla="*/ 962543 w 1680456"/>
                    <a:gd name="connsiteY277" fmla="*/ 295305 h 3141402"/>
                    <a:gd name="connsiteX278" fmla="*/ 1044427 w 1680456"/>
                    <a:gd name="connsiteY278" fmla="*/ 165752 h 3141402"/>
                    <a:gd name="connsiteX279" fmla="*/ 1029193 w 1680456"/>
                    <a:gd name="connsiteY279" fmla="*/ 137174 h 3141402"/>
                    <a:gd name="connsiteX280" fmla="*/ 1076800 w 1680456"/>
                    <a:gd name="connsiteY280" fmla="*/ 80018 h 3141402"/>
                    <a:gd name="connsiteX281" fmla="*/ 1093938 w 1680456"/>
                    <a:gd name="connsiteY281" fmla="*/ 0 h 314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1680456" h="3141402">
                      <a:moveTo>
                        <a:pt x="1093938" y="0"/>
                      </a:moveTo>
                      <a:lnTo>
                        <a:pt x="1130119" y="17147"/>
                      </a:lnTo>
                      <a:lnTo>
                        <a:pt x="1145354" y="33658"/>
                      </a:lnTo>
                      <a:lnTo>
                        <a:pt x="1111711" y="57156"/>
                      </a:lnTo>
                      <a:lnTo>
                        <a:pt x="1130119" y="93354"/>
                      </a:lnTo>
                      <a:lnTo>
                        <a:pt x="1173918" y="123837"/>
                      </a:lnTo>
                      <a:lnTo>
                        <a:pt x="1196769" y="123837"/>
                      </a:lnTo>
                      <a:lnTo>
                        <a:pt x="1212003" y="150510"/>
                      </a:lnTo>
                      <a:lnTo>
                        <a:pt x="1198673" y="180993"/>
                      </a:lnTo>
                      <a:lnTo>
                        <a:pt x="1202482" y="215287"/>
                      </a:lnTo>
                      <a:lnTo>
                        <a:pt x="1232950" y="224813"/>
                      </a:lnTo>
                      <a:lnTo>
                        <a:pt x="1202482" y="241959"/>
                      </a:lnTo>
                      <a:lnTo>
                        <a:pt x="1194865" y="257201"/>
                      </a:lnTo>
                      <a:lnTo>
                        <a:pt x="1204386" y="280063"/>
                      </a:lnTo>
                      <a:lnTo>
                        <a:pt x="1210099" y="292129"/>
                      </a:lnTo>
                      <a:lnTo>
                        <a:pt x="1225333" y="329598"/>
                      </a:lnTo>
                      <a:lnTo>
                        <a:pt x="1232950" y="348650"/>
                      </a:lnTo>
                      <a:lnTo>
                        <a:pt x="1261515" y="337219"/>
                      </a:lnTo>
                      <a:lnTo>
                        <a:pt x="1293887" y="310546"/>
                      </a:lnTo>
                      <a:lnTo>
                        <a:pt x="1326260" y="321977"/>
                      </a:lnTo>
                      <a:lnTo>
                        <a:pt x="1356729" y="361987"/>
                      </a:lnTo>
                      <a:lnTo>
                        <a:pt x="1360537" y="382944"/>
                      </a:lnTo>
                      <a:lnTo>
                        <a:pt x="1375771" y="398185"/>
                      </a:lnTo>
                      <a:lnTo>
                        <a:pt x="1371963" y="422953"/>
                      </a:lnTo>
                      <a:lnTo>
                        <a:pt x="1406047" y="461151"/>
                      </a:lnTo>
                      <a:lnTo>
                        <a:pt x="1430996" y="522023"/>
                      </a:lnTo>
                      <a:lnTo>
                        <a:pt x="1457655" y="558221"/>
                      </a:lnTo>
                      <a:lnTo>
                        <a:pt x="1488124" y="577273"/>
                      </a:lnTo>
                      <a:lnTo>
                        <a:pt x="1474794" y="600136"/>
                      </a:lnTo>
                      <a:lnTo>
                        <a:pt x="1488124" y="611567"/>
                      </a:lnTo>
                      <a:lnTo>
                        <a:pt x="1510975" y="611567"/>
                      </a:lnTo>
                      <a:lnTo>
                        <a:pt x="1535731" y="619188"/>
                      </a:lnTo>
                      <a:lnTo>
                        <a:pt x="1550611" y="617252"/>
                      </a:lnTo>
                      <a:lnTo>
                        <a:pt x="1568008" y="636365"/>
                      </a:lnTo>
                      <a:lnTo>
                        <a:pt x="1571687" y="661227"/>
                      </a:lnTo>
                      <a:lnTo>
                        <a:pt x="1589051" y="706826"/>
                      </a:lnTo>
                      <a:lnTo>
                        <a:pt x="1602381" y="722068"/>
                      </a:lnTo>
                      <a:lnTo>
                        <a:pt x="1634753" y="758267"/>
                      </a:lnTo>
                      <a:lnTo>
                        <a:pt x="1634753" y="792560"/>
                      </a:lnTo>
                      <a:lnTo>
                        <a:pt x="1680456" y="821138"/>
                      </a:lnTo>
                      <a:lnTo>
                        <a:pt x="1680456" y="864957"/>
                      </a:lnTo>
                      <a:lnTo>
                        <a:pt x="1661349" y="899064"/>
                      </a:lnTo>
                      <a:lnTo>
                        <a:pt x="1644243" y="934149"/>
                      </a:lnTo>
                      <a:lnTo>
                        <a:pt x="1625167" y="936085"/>
                      </a:lnTo>
                      <a:lnTo>
                        <a:pt x="1611677" y="958437"/>
                      </a:lnTo>
                      <a:lnTo>
                        <a:pt x="1638562" y="981174"/>
                      </a:lnTo>
                      <a:lnTo>
                        <a:pt x="1600476" y="998321"/>
                      </a:lnTo>
                      <a:lnTo>
                        <a:pt x="1581434" y="1024994"/>
                      </a:lnTo>
                      <a:lnTo>
                        <a:pt x="1562391" y="1042140"/>
                      </a:lnTo>
                      <a:lnTo>
                        <a:pt x="1541444" y="1065003"/>
                      </a:lnTo>
                      <a:lnTo>
                        <a:pt x="1522401" y="1089770"/>
                      </a:lnTo>
                      <a:lnTo>
                        <a:pt x="1530018" y="1103107"/>
                      </a:lnTo>
                      <a:lnTo>
                        <a:pt x="1501454" y="1122158"/>
                      </a:lnTo>
                      <a:lnTo>
                        <a:pt x="1484315" y="1122158"/>
                      </a:lnTo>
                      <a:lnTo>
                        <a:pt x="1447973" y="1139430"/>
                      </a:lnTo>
                      <a:lnTo>
                        <a:pt x="1432803" y="1112819"/>
                      </a:lnTo>
                      <a:lnTo>
                        <a:pt x="1405887" y="1080369"/>
                      </a:lnTo>
                      <a:lnTo>
                        <a:pt x="1383389" y="1072623"/>
                      </a:lnTo>
                      <a:lnTo>
                        <a:pt x="1379554" y="1053443"/>
                      </a:lnTo>
                      <a:lnTo>
                        <a:pt x="1373867" y="1057382"/>
                      </a:lnTo>
                      <a:lnTo>
                        <a:pt x="1358632" y="1066908"/>
                      </a:lnTo>
                      <a:lnTo>
                        <a:pt x="1356728" y="1101202"/>
                      </a:lnTo>
                      <a:lnTo>
                        <a:pt x="1343398" y="1122159"/>
                      </a:lnTo>
                      <a:lnTo>
                        <a:pt x="1328164" y="1152642"/>
                      </a:lnTo>
                      <a:lnTo>
                        <a:pt x="1362441" y="1152642"/>
                      </a:lnTo>
                      <a:lnTo>
                        <a:pt x="1347207" y="1193286"/>
                      </a:lnTo>
                      <a:lnTo>
                        <a:pt x="1349111" y="1228850"/>
                      </a:lnTo>
                      <a:lnTo>
                        <a:pt x="1362441" y="1259333"/>
                      </a:lnTo>
                      <a:lnTo>
                        <a:pt x="1352919" y="1284100"/>
                      </a:lnTo>
                      <a:lnTo>
                        <a:pt x="1370058" y="1318394"/>
                      </a:lnTo>
                      <a:lnTo>
                        <a:pt x="1362441" y="1350782"/>
                      </a:lnTo>
                      <a:lnTo>
                        <a:pt x="1335781" y="1381265"/>
                      </a:lnTo>
                      <a:lnTo>
                        <a:pt x="1322291" y="1411144"/>
                      </a:lnTo>
                      <a:lnTo>
                        <a:pt x="1299535" y="1381421"/>
                      </a:lnTo>
                      <a:lnTo>
                        <a:pt x="1286270" y="1371739"/>
                      </a:lnTo>
                      <a:lnTo>
                        <a:pt x="1259610" y="1409208"/>
                      </a:lnTo>
                      <a:lnTo>
                        <a:pt x="1271035" y="1430800"/>
                      </a:lnTo>
                      <a:lnTo>
                        <a:pt x="1250157" y="1442405"/>
                      </a:lnTo>
                      <a:lnTo>
                        <a:pt x="1249794" y="1446390"/>
                      </a:lnTo>
                      <a:lnTo>
                        <a:pt x="1255802" y="1444136"/>
                      </a:lnTo>
                      <a:lnTo>
                        <a:pt x="1255802" y="1489861"/>
                      </a:lnTo>
                      <a:lnTo>
                        <a:pt x="1276749" y="1529870"/>
                      </a:lnTo>
                      <a:lnTo>
                        <a:pt x="1274845" y="1552732"/>
                      </a:lnTo>
                      <a:lnTo>
                        <a:pt x="1274845" y="1585756"/>
                      </a:lnTo>
                      <a:lnTo>
                        <a:pt x="1288047" y="1625348"/>
                      </a:lnTo>
                      <a:lnTo>
                        <a:pt x="1299407" y="1655675"/>
                      </a:lnTo>
                      <a:lnTo>
                        <a:pt x="1293888" y="1676570"/>
                      </a:lnTo>
                      <a:lnTo>
                        <a:pt x="1267228" y="1682285"/>
                      </a:lnTo>
                      <a:lnTo>
                        <a:pt x="1227238" y="1710863"/>
                      </a:lnTo>
                      <a:lnTo>
                        <a:pt x="1200578" y="1739441"/>
                      </a:lnTo>
                      <a:lnTo>
                        <a:pt x="1173918" y="1769924"/>
                      </a:lnTo>
                      <a:lnTo>
                        <a:pt x="1149162" y="1796597"/>
                      </a:lnTo>
                      <a:lnTo>
                        <a:pt x="1111712" y="1796597"/>
                      </a:lnTo>
                      <a:lnTo>
                        <a:pt x="1069183" y="1833431"/>
                      </a:lnTo>
                      <a:lnTo>
                        <a:pt x="1063470" y="1872805"/>
                      </a:lnTo>
                      <a:lnTo>
                        <a:pt x="1040729" y="1877071"/>
                      </a:lnTo>
                      <a:cubicBezTo>
                        <a:pt x="1040692" y="1877554"/>
                        <a:pt x="1040654" y="1878037"/>
                        <a:pt x="1040617" y="1878520"/>
                      </a:cubicBezTo>
                      <a:lnTo>
                        <a:pt x="1034904" y="1907097"/>
                      </a:lnTo>
                      <a:lnTo>
                        <a:pt x="1032438" y="1908136"/>
                      </a:lnTo>
                      <a:lnTo>
                        <a:pt x="1034905" y="1914719"/>
                      </a:lnTo>
                      <a:lnTo>
                        <a:pt x="1040618" y="1964254"/>
                      </a:lnTo>
                      <a:lnTo>
                        <a:pt x="1040618" y="2000453"/>
                      </a:lnTo>
                      <a:lnTo>
                        <a:pt x="1040618" y="2029031"/>
                      </a:lnTo>
                      <a:lnTo>
                        <a:pt x="1063469" y="2048083"/>
                      </a:lnTo>
                      <a:lnTo>
                        <a:pt x="1067278" y="2070945"/>
                      </a:lnTo>
                      <a:lnTo>
                        <a:pt x="1092033" y="2093807"/>
                      </a:lnTo>
                      <a:lnTo>
                        <a:pt x="1076799" y="2109049"/>
                      </a:lnTo>
                      <a:lnTo>
                        <a:pt x="1088225" y="2141437"/>
                      </a:lnTo>
                      <a:lnTo>
                        <a:pt x="1033001" y="2251939"/>
                      </a:lnTo>
                      <a:lnTo>
                        <a:pt x="1010149" y="2259559"/>
                      </a:lnTo>
                      <a:lnTo>
                        <a:pt x="1029192" y="2314810"/>
                      </a:lnTo>
                      <a:lnTo>
                        <a:pt x="1010149" y="2352914"/>
                      </a:lnTo>
                      <a:lnTo>
                        <a:pt x="987298" y="2402449"/>
                      </a:lnTo>
                      <a:lnTo>
                        <a:pt x="960638" y="2425311"/>
                      </a:lnTo>
                      <a:lnTo>
                        <a:pt x="960638" y="2446268"/>
                      </a:lnTo>
                      <a:lnTo>
                        <a:pt x="975872" y="2455794"/>
                      </a:lnTo>
                      <a:lnTo>
                        <a:pt x="962542" y="2493263"/>
                      </a:lnTo>
                      <a:lnTo>
                        <a:pt x="953036" y="2512737"/>
                      </a:lnTo>
                      <a:lnTo>
                        <a:pt x="979681" y="2528191"/>
                      </a:lnTo>
                      <a:lnTo>
                        <a:pt x="949213" y="2566295"/>
                      </a:lnTo>
                      <a:lnTo>
                        <a:pt x="949213" y="2608209"/>
                      </a:lnTo>
                      <a:lnTo>
                        <a:pt x="924457" y="2612020"/>
                      </a:lnTo>
                      <a:lnTo>
                        <a:pt x="958734" y="2640598"/>
                      </a:lnTo>
                      <a:lnTo>
                        <a:pt x="935883" y="2676796"/>
                      </a:lnTo>
                      <a:lnTo>
                        <a:pt x="920649" y="2701564"/>
                      </a:lnTo>
                      <a:lnTo>
                        <a:pt x="907319" y="2733952"/>
                      </a:lnTo>
                      <a:lnTo>
                        <a:pt x="924457" y="2756814"/>
                      </a:lnTo>
                      <a:lnTo>
                        <a:pt x="907319" y="2775866"/>
                      </a:lnTo>
                      <a:lnTo>
                        <a:pt x="907319" y="2789203"/>
                      </a:lnTo>
                      <a:lnTo>
                        <a:pt x="897797" y="2815875"/>
                      </a:lnTo>
                      <a:lnTo>
                        <a:pt x="876850" y="2841278"/>
                      </a:lnTo>
                      <a:lnTo>
                        <a:pt x="840669" y="2865410"/>
                      </a:lnTo>
                      <a:lnTo>
                        <a:pt x="842573" y="2891448"/>
                      </a:lnTo>
                      <a:lnTo>
                        <a:pt x="841209" y="2901908"/>
                      </a:lnTo>
                      <a:lnTo>
                        <a:pt x="843186" y="2902638"/>
                      </a:lnTo>
                      <a:lnTo>
                        <a:pt x="842573" y="2903224"/>
                      </a:lnTo>
                      <a:lnTo>
                        <a:pt x="834953" y="2918467"/>
                      </a:lnTo>
                      <a:lnTo>
                        <a:pt x="842573" y="2944508"/>
                      </a:lnTo>
                      <a:lnTo>
                        <a:pt x="825428" y="2960387"/>
                      </a:lnTo>
                      <a:lnTo>
                        <a:pt x="813998" y="2972455"/>
                      </a:lnTo>
                      <a:lnTo>
                        <a:pt x="804473" y="2958481"/>
                      </a:lnTo>
                      <a:lnTo>
                        <a:pt x="779073" y="2953400"/>
                      </a:lnTo>
                      <a:lnTo>
                        <a:pt x="749228" y="2959751"/>
                      </a:lnTo>
                      <a:lnTo>
                        <a:pt x="714938" y="2963562"/>
                      </a:lnTo>
                      <a:lnTo>
                        <a:pt x="676838" y="2958481"/>
                      </a:lnTo>
                      <a:lnTo>
                        <a:pt x="647628" y="2959751"/>
                      </a:lnTo>
                      <a:lnTo>
                        <a:pt x="624133" y="2969914"/>
                      </a:lnTo>
                      <a:lnTo>
                        <a:pt x="596828" y="2980076"/>
                      </a:lnTo>
                      <a:lnTo>
                        <a:pt x="580318" y="2973725"/>
                      </a:lnTo>
                      <a:lnTo>
                        <a:pt x="586668" y="3010563"/>
                      </a:lnTo>
                      <a:lnTo>
                        <a:pt x="566983" y="3037874"/>
                      </a:lnTo>
                      <a:lnTo>
                        <a:pt x="542853" y="3037874"/>
                      </a:lnTo>
                      <a:lnTo>
                        <a:pt x="509833" y="3035969"/>
                      </a:lnTo>
                      <a:lnTo>
                        <a:pt x="490148" y="3040415"/>
                      </a:lnTo>
                      <a:lnTo>
                        <a:pt x="467288" y="3046131"/>
                      </a:lnTo>
                      <a:lnTo>
                        <a:pt x="472544" y="3082928"/>
                      </a:lnTo>
                      <a:lnTo>
                        <a:pt x="469193" y="3082334"/>
                      </a:lnTo>
                      <a:lnTo>
                        <a:pt x="467288" y="3105199"/>
                      </a:lnTo>
                      <a:lnTo>
                        <a:pt x="444428" y="3107105"/>
                      </a:lnTo>
                      <a:lnTo>
                        <a:pt x="446333" y="3141402"/>
                      </a:lnTo>
                      <a:lnTo>
                        <a:pt x="412043" y="3141402"/>
                      </a:lnTo>
                      <a:lnTo>
                        <a:pt x="410138" y="3118537"/>
                      </a:lnTo>
                      <a:lnTo>
                        <a:pt x="383468" y="3093132"/>
                      </a:lnTo>
                      <a:lnTo>
                        <a:pt x="343463" y="3110916"/>
                      </a:lnTo>
                      <a:lnTo>
                        <a:pt x="312983" y="3112821"/>
                      </a:lnTo>
                      <a:lnTo>
                        <a:pt x="295203" y="3110916"/>
                      </a:lnTo>
                      <a:lnTo>
                        <a:pt x="274248" y="3072807"/>
                      </a:lnTo>
                      <a:lnTo>
                        <a:pt x="269287" y="3078283"/>
                      </a:lnTo>
                      <a:lnTo>
                        <a:pt x="267580" y="3076576"/>
                      </a:lnTo>
                      <a:lnTo>
                        <a:pt x="266242" y="3076153"/>
                      </a:lnTo>
                      <a:lnTo>
                        <a:pt x="258373" y="3059469"/>
                      </a:lnTo>
                      <a:lnTo>
                        <a:pt x="202909" y="3036087"/>
                      </a:lnTo>
                      <a:lnTo>
                        <a:pt x="209171" y="3033198"/>
                      </a:lnTo>
                      <a:lnTo>
                        <a:pt x="210352" y="3029257"/>
                      </a:lnTo>
                      <a:lnTo>
                        <a:pt x="218000" y="3025432"/>
                      </a:lnTo>
                      <a:lnTo>
                        <a:pt x="210186" y="3024056"/>
                      </a:lnTo>
                      <a:lnTo>
                        <a:pt x="228559" y="3016569"/>
                      </a:lnTo>
                      <a:lnTo>
                        <a:pt x="243796" y="2941004"/>
                      </a:lnTo>
                      <a:lnTo>
                        <a:pt x="294587" y="2889569"/>
                      </a:lnTo>
                      <a:lnTo>
                        <a:pt x="294587" y="2854644"/>
                      </a:lnTo>
                      <a:lnTo>
                        <a:pt x="243796" y="2857819"/>
                      </a:lnTo>
                      <a:lnTo>
                        <a:pt x="243796" y="2834324"/>
                      </a:lnTo>
                      <a:lnTo>
                        <a:pt x="194275" y="2846389"/>
                      </a:lnTo>
                      <a:lnTo>
                        <a:pt x="220305" y="2800034"/>
                      </a:lnTo>
                      <a:lnTo>
                        <a:pt x="194275" y="2791144"/>
                      </a:lnTo>
                      <a:lnTo>
                        <a:pt x="162531" y="2817179"/>
                      </a:lnTo>
                      <a:lnTo>
                        <a:pt x="130786" y="2817179"/>
                      </a:lnTo>
                      <a:lnTo>
                        <a:pt x="68568" y="2777174"/>
                      </a:lnTo>
                      <a:lnTo>
                        <a:pt x="68568" y="2721929"/>
                      </a:lnTo>
                      <a:lnTo>
                        <a:pt x="177133" y="2762569"/>
                      </a:lnTo>
                      <a:lnTo>
                        <a:pt x="188561" y="2699069"/>
                      </a:lnTo>
                      <a:lnTo>
                        <a:pt x="182847" y="2600644"/>
                      </a:lnTo>
                      <a:lnTo>
                        <a:pt x="139675" y="2600644"/>
                      </a:lnTo>
                      <a:lnTo>
                        <a:pt x="136500" y="2566354"/>
                      </a:lnTo>
                      <a:lnTo>
                        <a:pt x="104756" y="2528889"/>
                      </a:lnTo>
                      <a:lnTo>
                        <a:pt x="68568" y="2543494"/>
                      </a:lnTo>
                      <a:lnTo>
                        <a:pt x="68568" y="2427289"/>
                      </a:lnTo>
                      <a:lnTo>
                        <a:pt x="68568" y="2396174"/>
                      </a:lnTo>
                      <a:lnTo>
                        <a:pt x="36189" y="2401889"/>
                      </a:lnTo>
                      <a:lnTo>
                        <a:pt x="52696" y="2373314"/>
                      </a:lnTo>
                      <a:lnTo>
                        <a:pt x="104756" y="2370139"/>
                      </a:lnTo>
                      <a:lnTo>
                        <a:pt x="104756" y="2344104"/>
                      </a:lnTo>
                      <a:lnTo>
                        <a:pt x="68568" y="2338389"/>
                      </a:lnTo>
                      <a:lnTo>
                        <a:pt x="68568" y="2306639"/>
                      </a:lnTo>
                      <a:lnTo>
                        <a:pt x="36189" y="2300924"/>
                      </a:lnTo>
                      <a:lnTo>
                        <a:pt x="36189" y="2248854"/>
                      </a:lnTo>
                      <a:lnTo>
                        <a:pt x="68568" y="2240599"/>
                      </a:lnTo>
                      <a:lnTo>
                        <a:pt x="104756" y="2046924"/>
                      </a:lnTo>
                      <a:lnTo>
                        <a:pt x="214591" y="2038669"/>
                      </a:lnTo>
                      <a:lnTo>
                        <a:pt x="243796" y="1964374"/>
                      </a:lnTo>
                      <a:lnTo>
                        <a:pt x="273635" y="1923099"/>
                      </a:lnTo>
                      <a:lnTo>
                        <a:pt x="309824" y="1917384"/>
                      </a:lnTo>
                      <a:lnTo>
                        <a:pt x="349822" y="1865314"/>
                      </a:lnTo>
                      <a:lnTo>
                        <a:pt x="329505" y="1822769"/>
                      </a:lnTo>
                      <a:lnTo>
                        <a:pt x="375852" y="1822769"/>
                      </a:lnTo>
                      <a:lnTo>
                        <a:pt x="396168" y="1744029"/>
                      </a:lnTo>
                      <a:lnTo>
                        <a:pt x="329505" y="1755459"/>
                      </a:lnTo>
                      <a:lnTo>
                        <a:pt x="294587" y="1796734"/>
                      </a:lnTo>
                      <a:cubicBezTo>
                        <a:pt x="294799" y="1763926"/>
                        <a:pt x="295010" y="1731117"/>
                        <a:pt x="295222" y="1698309"/>
                      </a:cubicBezTo>
                      <a:lnTo>
                        <a:pt x="243796" y="1657669"/>
                      </a:lnTo>
                      <a:lnTo>
                        <a:pt x="243796" y="1674814"/>
                      </a:lnTo>
                      <a:lnTo>
                        <a:pt x="243796" y="1695134"/>
                      </a:lnTo>
                      <a:lnTo>
                        <a:pt x="243796" y="1732599"/>
                      </a:lnTo>
                      <a:lnTo>
                        <a:pt x="194275" y="1704024"/>
                      </a:lnTo>
                      <a:lnTo>
                        <a:pt x="208877" y="1758634"/>
                      </a:lnTo>
                      <a:lnTo>
                        <a:pt x="194275" y="1770064"/>
                      </a:lnTo>
                      <a:lnTo>
                        <a:pt x="179673" y="1813879"/>
                      </a:lnTo>
                      <a:lnTo>
                        <a:pt x="160626" y="1813879"/>
                      </a:lnTo>
                      <a:lnTo>
                        <a:pt x="121898" y="1712279"/>
                      </a:lnTo>
                      <a:lnTo>
                        <a:pt x="104756" y="1692594"/>
                      </a:lnTo>
                      <a:lnTo>
                        <a:pt x="104756" y="1651954"/>
                      </a:lnTo>
                      <a:lnTo>
                        <a:pt x="68568" y="1640524"/>
                      </a:lnTo>
                      <a:lnTo>
                        <a:pt x="17142" y="1643064"/>
                      </a:lnTo>
                      <a:lnTo>
                        <a:pt x="17142" y="1611949"/>
                      </a:lnTo>
                      <a:lnTo>
                        <a:pt x="0" y="1564324"/>
                      </a:lnTo>
                      <a:lnTo>
                        <a:pt x="36189" y="1547814"/>
                      </a:lnTo>
                      <a:lnTo>
                        <a:pt x="68568" y="1476059"/>
                      </a:lnTo>
                      <a:lnTo>
                        <a:pt x="17142" y="1415099"/>
                      </a:lnTo>
                      <a:lnTo>
                        <a:pt x="36189" y="1339534"/>
                      </a:lnTo>
                      <a:lnTo>
                        <a:pt x="34053" y="1335761"/>
                      </a:lnTo>
                      <a:lnTo>
                        <a:pt x="53269" y="1339851"/>
                      </a:lnTo>
                      <a:lnTo>
                        <a:pt x="54270" y="1340185"/>
                      </a:lnTo>
                      <a:lnTo>
                        <a:pt x="56105" y="1339350"/>
                      </a:lnTo>
                      <a:lnTo>
                        <a:pt x="59914" y="1327919"/>
                      </a:lnTo>
                      <a:lnTo>
                        <a:pt x="86574" y="1314583"/>
                      </a:lnTo>
                      <a:lnTo>
                        <a:pt x="99904" y="1310772"/>
                      </a:lnTo>
                      <a:lnTo>
                        <a:pt x="126564" y="1303152"/>
                      </a:lnTo>
                      <a:lnTo>
                        <a:pt x="163380" y="1297436"/>
                      </a:lnTo>
                      <a:lnTo>
                        <a:pt x="195118" y="1291721"/>
                      </a:lnTo>
                      <a:lnTo>
                        <a:pt x="216700" y="1284100"/>
                      </a:lnTo>
                      <a:lnTo>
                        <a:pt x="227491" y="1272669"/>
                      </a:lnTo>
                      <a:lnTo>
                        <a:pt x="240821" y="1263143"/>
                      </a:lnTo>
                      <a:lnTo>
                        <a:pt x="259863" y="1242186"/>
                      </a:lnTo>
                      <a:lnTo>
                        <a:pt x="274463" y="1226944"/>
                      </a:lnTo>
                      <a:lnTo>
                        <a:pt x="284619" y="1198366"/>
                      </a:lnTo>
                      <a:lnTo>
                        <a:pt x="295411" y="1198366"/>
                      </a:lnTo>
                      <a:lnTo>
                        <a:pt x="364599" y="1122159"/>
                      </a:lnTo>
                      <a:lnTo>
                        <a:pt x="427440" y="1063098"/>
                      </a:lnTo>
                      <a:lnTo>
                        <a:pt x="417919" y="1047856"/>
                      </a:lnTo>
                      <a:lnTo>
                        <a:pt x="469335" y="1023089"/>
                      </a:lnTo>
                      <a:lnTo>
                        <a:pt x="497899" y="996416"/>
                      </a:lnTo>
                      <a:lnTo>
                        <a:pt x="509324" y="1002132"/>
                      </a:lnTo>
                      <a:lnTo>
                        <a:pt x="530272" y="936085"/>
                      </a:lnTo>
                      <a:lnTo>
                        <a:pt x="535479" y="937564"/>
                      </a:lnTo>
                      <a:lnTo>
                        <a:pt x="530271" y="861147"/>
                      </a:lnTo>
                      <a:lnTo>
                        <a:pt x="568357" y="845906"/>
                      </a:lnTo>
                      <a:lnTo>
                        <a:pt x="568357" y="813517"/>
                      </a:lnTo>
                      <a:lnTo>
                        <a:pt x="615964" y="762077"/>
                      </a:lnTo>
                      <a:lnTo>
                        <a:pt x="690231" y="729689"/>
                      </a:lnTo>
                      <a:lnTo>
                        <a:pt x="722604" y="729689"/>
                      </a:lnTo>
                      <a:lnTo>
                        <a:pt x="772115" y="672533"/>
                      </a:lnTo>
                      <a:cubicBezTo>
                        <a:pt x="772750" y="648401"/>
                        <a:pt x="773384" y="624268"/>
                        <a:pt x="774019" y="600136"/>
                      </a:cubicBezTo>
                      <a:lnTo>
                        <a:pt x="793062" y="567747"/>
                      </a:lnTo>
                      <a:lnTo>
                        <a:pt x="814009" y="550601"/>
                      </a:lnTo>
                      <a:lnTo>
                        <a:pt x="823530" y="396280"/>
                      </a:lnTo>
                      <a:lnTo>
                        <a:pt x="863520" y="337219"/>
                      </a:lnTo>
                      <a:lnTo>
                        <a:pt x="918744" y="318167"/>
                      </a:lnTo>
                      <a:lnTo>
                        <a:pt x="962543" y="295305"/>
                      </a:lnTo>
                      <a:lnTo>
                        <a:pt x="1044427" y="165752"/>
                      </a:lnTo>
                      <a:lnTo>
                        <a:pt x="1029193" y="137174"/>
                      </a:lnTo>
                      <a:lnTo>
                        <a:pt x="1076800" y="80018"/>
                      </a:lnTo>
                      <a:lnTo>
                        <a:pt x="1093938" y="0"/>
                      </a:lnTo>
                      <a:close/>
                    </a:path>
                  </a:pathLst>
                </a:custGeom>
                <a:grpFill/>
                <a:ln w="6350" cap="flat" cmpd="sng">
                  <a:solidFill>
                    <a:srgbClr val="A5A5A5">
                      <a:lumMod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3232" tIns="5173" rIns="43232" bIns="5173" numCol="1" anchor="ctr" anchorCtr="0" compatLnSpc="1">
                  <a:prstTxWarp prst="textNoShape">
                    <a:avLst/>
                  </a:prstTxWarp>
                  <a:noAutofit/>
                </a:bodyPr>
                <a:lstStyle/>
                <a:p>
                  <a:pPr defTabSz="532038">
                    <a:defRPr/>
                  </a:pPr>
                  <a:endParaRPr lang="ja-JP" altLang="en-US" sz="1048" kern="0" dirty="0">
                    <a:solidFill>
                      <a:prstClr val="black"/>
                    </a:solidFill>
                  </a:endParaRPr>
                </a:p>
              </p:txBody>
            </p:sp>
            <p:sp>
              <p:nvSpPr>
                <p:cNvPr id="109" name="フリーフォーム 172">
                  <a:extLst>
                    <a:ext uri="{FF2B5EF4-FFF2-40B4-BE49-F238E27FC236}">
                      <a16:creationId xmlns:a16="http://schemas.microsoft.com/office/drawing/2014/main" id="{865891EC-3844-4547-A3DB-6697C832DB5D}"/>
                    </a:ext>
                  </a:extLst>
                </p:cNvPr>
                <p:cNvSpPr>
                  <a:spLocks noChangeAspect="1"/>
                </p:cNvSpPr>
                <p:nvPr/>
              </p:nvSpPr>
              <p:spPr bwMode="auto">
                <a:xfrm>
                  <a:off x="2280435" y="163513"/>
                  <a:ext cx="3048803" cy="3378200"/>
                </a:xfrm>
                <a:custGeom>
                  <a:avLst/>
                  <a:gdLst>
                    <a:gd name="connsiteX0" fmla="*/ 956169 w 3038475"/>
                    <a:gd name="connsiteY0" fmla="*/ 2693200 h 3378200"/>
                    <a:gd name="connsiteX1" fmla="*/ 953817 w 3038475"/>
                    <a:gd name="connsiteY1" fmla="*/ 2699470 h 3378200"/>
                    <a:gd name="connsiteX2" fmla="*/ 956945 w 3038475"/>
                    <a:gd name="connsiteY2" fmla="*/ 2698115 h 3378200"/>
                    <a:gd name="connsiteX3" fmla="*/ 923290 w 3038475"/>
                    <a:gd name="connsiteY3" fmla="*/ 1861844 h 3378200"/>
                    <a:gd name="connsiteX4" fmla="*/ 923290 w 3038475"/>
                    <a:gd name="connsiteY4" fmla="*/ 1869440 h 3378200"/>
                    <a:gd name="connsiteX5" fmla="*/ 939800 w 3038475"/>
                    <a:gd name="connsiteY5" fmla="*/ 1869440 h 3378200"/>
                    <a:gd name="connsiteX6" fmla="*/ 939800 w 3038475"/>
                    <a:gd name="connsiteY6" fmla="*/ 1866214 h 3378200"/>
                    <a:gd name="connsiteX7" fmla="*/ 937895 w 3038475"/>
                    <a:gd name="connsiteY7" fmla="*/ 1866900 h 3378200"/>
                    <a:gd name="connsiteX8" fmla="*/ 2604770 w 3038475"/>
                    <a:gd name="connsiteY8" fmla="*/ 1367155 h 3378200"/>
                    <a:gd name="connsiteX9" fmla="*/ 2601046 w 3038475"/>
                    <a:gd name="connsiteY9" fmla="*/ 1370879 h 3378200"/>
                    <a:gd name="connsiteX10" fmla="*/ 2601746 w 3038475"/>
                    <a:gd name="connsiteY10" fmla="*/ 1377875 h 3378200"/>
                    <a:gd name="connsiteX11" fmla="*/ 2604135 w 3038475"/>
                    <a:gd name="connsiteY11" fmla="*/ 1376680 h 3378200"/>
                    <a:gd name="connsiteX12" fmla="*/ 1328162 w 3038475"/>
                    <a:gd name="connsiteY12" fmla="*/ 1109545 h 3378200"/>
                    <a:gd name="connsiteX13" fmla="*/ 1314957 w 3038475"/>
                    <a:gd name="connsiteY13" fmla="*/ 1117370 h 3378200"/>
                    <a:gd name="connsiteX14" fmla="*/ 1316037 w 3038475"/>
                    <a:gd name="connsiteY14" fmla="*/ 1119187 h 3378200"/>
                    <a:gd name="connsiteX15" fmla="*/ 1317049 w 3038475"/>
                    <a:gd name="connsiteY15" fmla="*/ 1121684 h 3378200"/>
                    <a:gd name="connsiteX16" fmla="*/ 1320800 w 3038475"/>
                    <a:gd name="connsiteY16" fmla="*/ 1118870 h 3378200"/>
                    <a:gd name="connsiteX17" fmla="*/ 1379220 w 3038475"/>
                    <a:gd name="connsiteY17" fmla="*/ 885825 h 3378200"/>
                    <a:gd name="connsiteX18" fmla="*/ 1393190 w 3038475"/>
                    <a:gd name="connsiteY18" fmla="*/ 887730 h 3378200"/>
                    <a:gd name="connsiteX19" fmla="*/ 1374899 w 3038475"/>
                    <a:gd name="connsiteY19" fmla="*/ 888706 h 3378200"/>
                    <a:gd name="connsiteX20" fmla="*/ 157480 w 3038475"/>
                    <a:gd name="connsiteY20" fmla="*/ 0 h 3378200"/>
                    <a:gd name="connsiteX21" fmla="*/ 204470 w 3038475"/>
                    <a:gd name="connsiteY21" fmla="*/ 10795 h 3378200"/>
                    <a:gd name="connsiteX22" fmla="*/ 249555 w 3038475"/>
                    <a:gd name="connsiteY22" fmla="*/ 10795 h 3378200"/>
                    <a:gd name="connsiteX23" fmla="*/ 283210 w 3038475"/>
                    <a:gd name="connsiteY23" fmla="*/ 67310 h 3378200"/>
                    <a:gd name="connsiteX24" fmla="*/ 335280 w 3038475"/>
                    <a:gd name="connsiteY24" fmla="*/ 83185 h 3378200"/>
                    <a:gd name="connsiteX25" fmla="*/ 375920 w 3038475"/>
                    <a:gd name="connsiteY25" fmla="*/ 62230 h 3378200"/>
                    <a:gd name="connsiteX26" fmla="*/ 398780 w 3038475"/>
                    <a:gd name="connsiteY26" fmla="*/ 106045 h 3378200"/>
                    <a:gd name="connsiteX27" fmla="*/ 429260 w 3038475"/>
                    <a:gd name="connsiteY27" fmla="*/ 140970 h 3378200"/>
                    <a:gd name="connsiteX28" fmla="*/ 429260 w 3038475"/>
                    <a:gd name="connsiteY28" fmla="*/ 188595 h 3378200"/>
                    <a:gd name="connsiteX29" fmla="*/ 453390 w 3038475"/>
                    <a:gd name="connsiteY29" fmla="*/ 266700 h 3378200"/>
                    <a:gd name="connsiteX30" fmla="*/ 436245 w 3038475"/>
                    <a:gd name="connsiteY30" fmla="*/ 309245 h 3378200"/>
                    <a:gd name="connsiteX31" fmla="*/ 398780 w 3038475"/>
                    <a:gd name="connsiteY31" fmla="*/ 330200 h 3378200"/>
                    <a:gd name="connsiteX32" fmla="*/ 429260 w 3038475"/>
                    <a:gd name="connsiteY32" fmla="*/ 391160 h 3378200"/>
                    <a:gd name="connsiteX33" fmla="*/ 428684 w 3038475"/>
                    <a:gd name="connsiteY33" fmla="*/ 428615 h 3378200"/>
                    <a:gd name="connsiteX34" fmla="*/ 428625 w 3038475"/>
                    <a:gd name="connsiteY34" fmla="*/ 428626 h 3378200"/>
                    <a:gd name="connsiteX35" fmla="*/ 428625 w 3038475"/>
                    <a:gd name="connsiteY35" fmla="*/ 432436 h 3378200"/>
                    <a:gd name="connsiteX36" fmla="*/ 428684 w 3038475"/>
                    <a:gd name="connsiteY36" fmla="*/ 428615 h 3378200"/>
                    <a:gd name="connsiteX37" fmla="*/ 460375 w 3038475"/>
                    <a:gd name="connsiteY37" fmla="*/ 422911 h 3378200"/>
                    <a:gd name="connsiteX38" fmla="*/ 513715 w 3038475"/>
                    <a:gd name="connsiteY38" fmla="*/ 422911 h 3378200"/>
                    <a:gd name="connsiteX39" fmla="*/ 546100 w 3038475"/>
                    <a:gd name="connsiteY39" fmla="*/ 452756 h 3378200"/>
                    <a:gd name="connsiteX40" fmla="*/ 581660 w 3038475"/>
                    <a:gd name="connsiteY40" fmla="*/ 430530 h 3378200"/>
                    <a:gd name="connsiteX41" fmla="*/ 627380 w 3038475"/>
                    <a:gd name="connsiteY41" fmla="*/ 469265 h 3378200"/>
                    <a:gd name="connsiteX42" fmla="*/ 685165 w 3038475"/>
                    <a:gd name="connsiteY42" fmla="*/ 409575 h 3378200"/>
                    <a:gd name="connsiteX43" fmla="*/ 743585 w 3038475"/>
                    <a:gd name="connsiteY43" fmla="*/ 474345 h 3378200"/>
                    <a:gd name="connsiteX44" fmla="*/ 756920 w 3038475"/>
                    <a:gd name="connsiteY44" fmla="*/ 508636 h 3378200"/>
                    <a:gd name="connsiteX45" fmla="*/ 796290 w 3038475"/>
                    <a:gd name="connsiteY45" fmla="*/ 529590 h 3378200"/>
                    <a:gd name="connsiteX46" fmla="*/ 824865 w 3038475"/>
                    <a:gd name="connsiteY46" fmla="*/ 495300 h 3378200"/>
                    <a:gd name="connsiteX47" fmla="*/ 911225 w 3038475"/>
                    <a:gd name="connsiteY47" fmla="*/ 452756 h 3378200"/>
                    <a:gd name="connsiteX48" fmla="*/ 962025 w 3038475"/>
                    <a:gd name="connsiteY48" fmla="*/ 469265 h 3378200"/>
                    <a:gd name="connsiteX49" fmla="*/ 986790 w 3038475"/>
                    <a:gd name="connsiteY49" fmla="*/ 492125 h 3378200"/>
                    <a:gd name="connsiteX50" fmla="*/ 1033145 w 3038475"/>
                    <a:gd name="connsiteY50" fmla="*/ 508636 h 3378200"/>
                    <a:gd name="connsiteX51" fmla="*/ 1058545 w 3038475"/>
                    <a:gd name="connsiteY51" fmla="*/ 535941 h 3378200"/>
                    <a:gd name="connsiteX52" fmla="*/ 1120140 w 3038475"/>
                    <a:gd name="connsiteY52" fmla="*/ 508636 h 3378200"/>
                    <a:gd name="connsiteX53" fmla="*/ 1226820 w 3038475"/>
                    <a:gd name="connsiteY53" fmla="*/ 600710 h 3378200"/>
                    <a:gd name="connsiteX54" fmla="*/ 1300480 w 3038475"/>
                    <a:gd name="connsiteY54" fmla="*/ 603250 h 3378200"/>
                    <a:gd name="connsiteX55" fmla="*/ 1409700 w 3038475"/>
                    <a:gd name="connsiteY55" fmla="*/ 668655 h 3378200"/>
                    <a:gd name="connsiteX56" fmla="*/ 1344295 w 3038475"/>
                    <a:gd name="connsiteY56" fmla="*/ 706120 h 3378200"/>
                    <a:gd name="connsiteX57" fmla="*/ 1331595 w 3038475"/>
                    <a:gd name="connsiteY57" fmla="*/ 739775 h 3378200"/>
                    <a:gd name="connsiteX58" fmla="*/ 1346835 w 3038475"/>
                    <a:gd name="connsiteY58" fmla="*/ 816610 h 3378200"/>
                    <a:gd name="connsiteX59" fmla="*/ 1345565 w 3038475"/>
                    <a:gd name="connsiteY59" fmla="*/ 890270 h 3378200"/>
                    <a:gd name="connsiteX60" fmla="*/ 1374899 w 3038475"/>
                    <a:gd name="connsiteY60" fmla="*/ 888706 h 3378200"/>
                    <a:gd name="connsiteX61" fmla="*/ 1362075 w 3038475"/>
                    <a:gd name="connsiteY61" fmla="*/ 897255 h 3378200"/>
                    <a:gd name="connsiteX62" fmla="*/ 1357630 w 3038475"/>
                    <a:gd name="connsiteY62" fmla="*/ 925195 h 3378200"/>
                    <a:gd name="connsiteX63" fmla="*/ 1311275 w 3038475"/>
                    <a:gd name="connsiteY63" fmla="*/ 922655 h 3378200"/>
                    <a:gd name="connsiteX64" fmla="*/ 1295400 w 3038475"/>
                    <a:gd name="connsiteY64" fmla="*/ 945516 h 3378200"/>
                    <a:gd name="connsiteX65" fmla="*/ 1346835 w 3038475"/>
                    <a:gd name="connsiteY65" fmla="*/ 996950 h 3378200"/>
                    <a:gd name="connsiteX66" fmla="*/ 1313815 w 3038475"/>
                    <a:gd name="connsiteY66" fmla="*/ 1075055 h 3378200"/>
                    <a:gd name="connsiteX67" fmla="*/ 1339215 w 3038475"/>
                    <a:gd name="connsiteY67" fmla="*/ 1102995 h 3378200"/>
                    <a:gd name="connsiteX68" fmla="*/ 1332786 w 3038475"/>
                    <a:gd name="connsiteY68" fmla="*/ 1106805 h 3378200"/>
                    <a:gd name="connsiteX69" fmla="*/ 1358900 w 3038475"/>
                    <a:gd name="connsiteY69" fmla="*/ 1106805 h 3378200"/>
                    <a:gd name="connsiteX70" fmla="*/ 1366520 w 3038475"/>
                    <a:gd name="connsiteY70" fmla="*/ 1130300 h 3378200"/>
                    <a:gd name="connsiteX71" fmla="*/ 1374140 w 3038475"/>
                    <a:gd name="connsiteY71" fmla="*/ 1155065 h 3378200"/>
                    <a:gd name="connsiteX72" fmla="*/ 1409700 w 3038475"/>
                    <a:gd name="connsiteY72" fmla="*/ 1160780 h 3378200"/>
                    <a:gd name="connsiteX73" fmla="*/ 1440815 w 3038475"/>
                    <a:gd name="connsiteY73" fmla="*/ 1170305 h 3378200"/>
                    <a:gd name="connsiteX74" fmla="*/ 1459865 w 3038475"/>
                    <a:gd name="connsiteY74" fmla="*/ 1164590 h 3378200"/>
                    <a:gd name="connsiteX75" fmla="*/ 1473200 w 3038475"/>
                    <a:gd name="connsiteY75" fmla="*/ 1145541 h 3378200"/>
                    <a:gd name="connsiteX76" fmla="*/ 1482725 w 3038475"/>
                    <a:gd name="connsiteY76" fmla="*/ 1106805 h 3378200"/>
                    <a:gd name="connsiteX77" fmla="*/ 1511300 w 3038475"/>
                    <a:gd name="connsiteY77" fmla="*/ 1106805 h 3378200"/>
                    <a:gd name="connsiteX78" fmla="*/ 1520825 w 3038475"/>
                    <a:gd name="connsiteY78" fmla="*/ 1126490 h 3378200"/>
                    <a:gd name="connsiteX79" fmla="*/ 1539875 w 3038475"/>
                    <a:gd name="connsiteY79" fmla="*/ 1126490 h 3378200"/>
                    <a:gd name="connsiteX80" fmla="*/ 1558925 w 3038475"/>
                    <a:gd name="connsiteY80" fmla="*/ 1143635 h 3378200"/>
                    <a:gd name="connsiteX81" fmla="*/ 1583690 w 3038475"/>
                    <a:gd name="connsiteY81" fmla="*/ 1143635 h 3378200"/>
                    <a:gd name="connsiteX82" fmla="*/ 1593215 w 3038475"/>
                    <a:gd name="connsiteY82" fmla="*/ 1126490 h 3378200"/>
                    <a:gd name="connsiteX83" fmla="*/ 1579880 w 3038475"/>
                    <a:gd name="connsiteY83" fmla="*/ 1170305 h 3378200"/>
                    <a:gd name="connsiteX84" fmla="*/ 1597025 w 3038475"/>
                    <a:gd name="connsiteY84" fmla="*/ 1189356 h 3378200"/>
                    <a:gd name="connsiteX85" fmla="*/ 1600835 w 3038475"/>
                    <a:gd name="connsiteY85" fmla="*/ 1217930 h 3378200"/>
                    <a:gd name="connsiteX86" fmla="*/ 1612265 w 3038475"/>
                    <a:gd name="connsiteY86" fmla="*/ 1240155 h 3378200"/>
                    <a:gd name="connsiteX87" fmla="*/ 1628140 w 3038475"/>
                    <a:gd name="connsiteY87" fmla="*/ 1240155 h 3378200"/>
                    <a:gd name="connsiteX88" fmla="*/ 1648460 w 3038475"/>
                    <a:gd name="connsiteY88" fmla="*/ 1240155 h 3378200"/>
                    <a:gd name="connsiteX89" fmla="*/ 1654175 w 3038475"/>
                    <a:gd name="connsiteY89" fmla="*/ 1265555 h 3378200"/>
                    <a:gd name="connsiteX90" fmla="*/ 1678940 w 3038475"/>
                    <a:gd name="connsiteY90" fmla="*/ 1290320 h 3378200"/>
                    <a:gd name="connsiteX91" fmla="*/ 1682257 w 3038475"/>
                    <a:gd name="connsiteY91" fmla="*/ 1310221 h 3378200"/>
                    <a:gd name="connsiteX92" fmla="*/ 1685925 w 3038475"/>
                    <a:gd name="connsiteY92" fmla="*/ 1295400 h 3378200"/>
                    <a:gd name="connsiteX93" fmla="*/ 1708785 w 3038475"/>
                    <a:gd name="connsiteY93" fmla="*/ 1310640 h 3378200"/>
                    <a:gd name="connsiteX94" fmla="*/ 1715770 w 3038475"/>
                    <a:gd name="connsiteY94" fmla="*/ 1314450 h 3378200"/>
                    <a:gd name="connsiteX95" fmla="*/ 1737360 w 3038475"/>
                    <a:gd name="connsiteY95" fmla="*/ 1314450 h 3378200"/>
                    <a:gd name="connsiteX96" fmla="*/ 1758315 w 3038475"/>
                    <a:gd name="connsiteY96" fmla="*/ 1314450 h 3378200"/>
                    <a:gd name="connsiteX97" fmla="*/ 1795145 w 3038475"/>
                    <a:gd name="connsiteY97" fmla="*/ 1336675 h 3378200"/>
                    <a:gd name="connsiteX98" fmla="*/ 1772285 w 3038475"/>
                    <a:gd name="connsiteY98" fmla="*/ 1349375 h 3378200"/>
                    <a:gd name="connsiteX99" fmla="*/ 1772285 w 3038475"/>
                    <a:gd name="connsiteY99" fmla="*/ 1364615 h 3378200"/>
                    <a:gd name="connsiteX100" fmla="*/ 1758315 w 3038475"/>
                    <a:gd name="connsiteY100" fmla="*/ 1384935 h 3378200"/>
                    <a:gd name="connsiteX101" fmla="*/ 1779905 w 3038475"/>
                    <a:gd name="connsiteY101" fmla="*/ 1402715 h 3378200"/>
                    <a:gd name="connsiteX102" fmla="*/ 1795145 w 3038475"/>
                    <a:gd name="connsiteY102" fmla="*/ 1428750 h 3378200"/>
                    <a:gd name="connsiteX103" fmla="*/ 1823720 w 3038475"/>
                    <a:gd name="connsiteY103" fmla="*/ 1438910 h 3378200"/>
                    <a:gd name="connsiteX104" fmla="*/ 1851660 w 3038475"/>
                    <a:gd name="connsiteY104" fmla="*/ 1418590 h 3378200"/>
                    <a:gd name="connsiteX105" fmla="*/ 1869440 w 3038475"/>
                    <a:gd name="connsiteY105" fmla="*/ 1426210 h 3378200"/>
                    <a:gd name="connsiteX106" fmla="*/ 1884680 w 3038475"/>
                    <a:gd name="connsiteY106" fmla="*/ 1397635 h 3378200"/>
                    <a:gd name="connsiteX107" fmla="*/ 1908810 w 3038475"/>
                    <a:gd name="connsiteY107" fmla="*/ 1410970 h 3378200"/>
                    <a:gd name="connsiteX108" fmla="*/ 1908810 w 3038475"/>
                    <a:gd name="connsiteY108" fmla="*/ 1431290 h 3378200"/>
                    <a:gd name="connsiteX109" fmla="*/ 1931035 w 3038475"/>
                    <a:gd name="connsiteY109" fmla="*/ 1446530 h 3378200"/>
                    <a:gd name="connsiteX110" fmla="*/ 1947545 w 3038475"/>
                    <a:gd name="connsiteY110" fmla="*/ 1413510 h 3378200"/>
                    <a:gd name="connsiteX111" fmla="*/ 1978660 w 3038475"/>
                    <a:gd name="connsiteY111" fmla="*/ 1410970 h 3378200"/>
                    <a:gd name="connsiteX112" fmla="*/ 2021205 w 3038475"/>
                    <a:gd name="connsiteY112" fmla="*/ 1410970 h 3378200"/>
                    <a:gd name="connsiteX113" fmla="*/ 2047240 w 3038475"/>
                    <a:gd name="connsiteY113" fmla="*/ 1431290 h 3378200"/>
                    <a:gd name="connsiteX114" fmla="*/ 2075704 w 3038475"/>
                    <a:gd name="connsiteY114" fmla="*/ 1424444 h 3378200"/>
                    <a:gd name="connsiteX115" fmla="*/ 2071370 w 3038475"/>
                    <a:gd name="connsiteY115" fmla="*/ 1421130 h 3378200"/>
                    <a:gd name="connsiteX116" fmla="*/ 2112645 w 3038475"/>
                    <a:gd name="connsiteY116" fmla="*/ 1396365 h 3378200"/>
                    <a:gd name="connsiteX117" fmla="*/ 2154555 w 3038475"/>
                    <a:gd name="connsiteY117" fmla="*/ 1369695 h 3378200"/>
                    <a:gd name="connsiteX118" fmla="*/ 2152650 w 3038475"/>
                    <a:gd name="connsiteY118" fmla="*/ 1338580 h 3378200"/>
                    <a:gd name="connsiteX119" fmla="*/ 2164080 w 3038475"/>
                    <a:gd name="connsiteY119" fmla="*/ 1247775 h 3378200"/>
                    <a:gd name="connsiteX120" fmla="*/ 2182495 w 3038475"/>
                    <a:gd name="connsiteY120" fmla="*/ 1230630 h 3378200"/>
                    <a:gd name="connsiteX121" fmla="*/ 2103120 w 3038475"/>
                    <a:gd name="connsiteY121" fmla="*/ 1189355 h 3378200"/>
                    <a:gd name="connsiteX122" fmla="*/ 2069465 w 3038475"/>
                    <a:gd name="connsiteY122" fmla="*/ 1189355 h 3378200"/>
                    <a:gd name="connsiteX123" fmla="*/ 2040255 w 3038475"/>
                    <a:gd name="connsiteY123" fmla="*/ 1211580 h 3378200"/>
                    <a:gd name="connsiteX124" fmla="*/ 2019300 w 3038475"/>
                    <a:gd name="connsiteY124" fmla="*/ 1253490 h 3378200"/>
                    <a:gd name="connsiteX125" fmla="*/ 2011680 w 3038475"/>
                    <a:gd name="connsiteY125" fmla="*/ 1245870 h 3378200"/>
                    <a:gd name="connsiteX126" fmla="*/ 1994535 w 3038475"/>
                    <a:gd name="connsiteY126" fmla="*/ 1243965 h 3378200"/>
                    <a:gd name="connsiteX127" fmla="*/ 2038350 w 3038475"/>
                    <a:gd name="connsiteY127" fmla="*/ 1186815 h 3378200"/>
                    <a:gd name="connsiteX128" fmla="*/ 2013585 w 3038475"/>
                    <a:gd name="connsiteY128" fmla="*/ 1146810 h 3378200"/>
                    <a:gd name="connsiteX129" fmla="*/ 1994535 w 3038475"/>
                    <a:gd name="connsiteY129" fmla="*/ 1200150 h 3378200"/>
                    <a:gd name="connsiteX130" fmla="*/ 1979295 w 3038475"/>
                    <a:gd name="connsiteY130" fmla="*/ 1209675 h 3378200"/>
                    <a:gd name="connsiteX131" fmla="*/ 1983105 w 3038475"/>
                    <a:gd name="connsiteY131" fmla="*/ 1236345 h 3378200"/>
                    <a:gd name="connsiteX132" fmla="*/ 1945005 w 3038475"/>
                    <a:gd name="connsiteY132" fmla="*/ 1230630 h 3378200"/>
                    <a:gd name="connsiteX133" fmla="*/ 1945005 w 3038475"/>
                    <a:gd name="connsiteY133" fmla="*/ 1211580 h 3378200"/>
                    <a:gd name="connsiteX134" fmla="*/ 1977390 w 3038475"/>
                    <a:gd name="connsiteY134" fmla="*/ 1151255 h 3378200"/>
                    <a:gd name="connsiteX135" fmla="*/ 2000250 w 3038475"/>
                    <a:gd name="connsiteY135" fmla="*/ 1135380 h 3378200"/>
                    <a:gd name="connsiteX136" fmla="*/ 1986915 w 3038475"/>
                    <a:gd name="connsiteY136" fmla="*/ 1074420 h 3378200"/>
                    <a:gd name="connsiteX137" fmla="*/ 2013585 w 3038475"/>
                    <a:gd name="connsiteY137" fmla="*/ 1033780 h 3378200"/>
                    <a:gd name="connsiteX138" fmla="*/ 2103120 w 3038475"/>
                    <a:gd name="connsiteY138" fmla="*/ 1017905 h 3378200"/>
                    <a:gd name="connsiteX139" fmla="*/ 2152650 w 3038475"/>
                    <a:gd name="connsiteY139" fmla="*/ 1005205 h 3378200"/>
                    <a:gd name="connsiteX140" fmla="*/ 2134870 w 3038475"/>
                    <a:gd name="connsiteY140" fmla="*/ 954405 h 3378200"/>
                    <a:gd name="connsiteX141" fmla="*/ 2101215 w 3038475"/>
                    <a:gd name="connsiteY141" fmla="*/ 963931 h 3378200"/>
                    <a:gd name="connsiteX142" fmla="*/ 2069465 w 3038475"/>
                    <a:gd name="connsiteY142" fmla="*/ 938530 h 3378200"/>
                    <a:gd name="connsiteX143" fmla="*/ 2071370 w 3038475"/>
                    <a:gd name="connsiteY143" fmla="*/ 859155 h 3378200"/>
                    <a:gd name="connsiteX144" fmla="*/ 2118995 w 3038475"/>
                    <a:gd name="connsiteY144" fmla="*/ 824230 h 3378200"/>
                    <a:gd name="connsiteX145" fmla="*/ 2182495 w 3038475"/>
                    <a:gd name="connsiteY145" fmla="*/ 805180 h 3378200"/>
                    <a:gd name="connsiteX146" fmla="*/ 2203450 w 3038475"/>
                    <a:gd name="connsiteY146" fmla="*/ 849630 h 3378200"/>
                    <a:gd name="connsiteX147" fmla="*/ 2220595 w 3038475"/>
                    <a:gd name="connsiteY147" fmla="*/ 881380 h 3378200"/>
                    <a:gd name="connsiteX148" fmla="*/ 2265045 w 3038475"/>
                    <a:gd name="connsiteY148" fmla="*/ 903605 h 3378200"/>
                    <a:gd name="connsiteX149" fmla="*/ 2265045 w 3038475"/>
                    <a:gd name="connsiteY149" fmla="*/ 878205 h 3378200"/>
                    <a:gd name="connsiteX150" fmla="*/ 2357120 w 3038475"/>
                    <a:gd name="connsiteY150" fmla="*/ 849630 h 3378200"/>
                    <a:gd name="connsiteX151" fmla="*/ 2392680 w 3038475"/>
                    <a:gd name="connsiteY151" fmla="*/ 862965 h 3378200"/>
                    <a:gd name="connsiteX152" fmla="*/ 2423160 w 3038475"/>
                    <a:gd name="connsiteY152" fmla="*/ 847725 h 3378200"/>
                    <a:gd name="connsiteX153" fmla="*/ 2446020 w 3038475"/>
                    <a:gd name="connsiteY153" fmla="*/ 872490 h 3378200"/>
                    <a:gd name="connsiteX154" fmla="*/ 2434590 w 3038475"/>
                    <a:gd name="connsiteY154" fmla="*/ 889635 h 3378200"/>
                    <a:gd name="connsiteX155" fmla="*/ 2459355 w 3038475"/>
                    <a:gd name="connsiteY155" fmla="*/ 901065 h 3378200"/>
                    <a:gd name="connsiteX156" fmla="*/ 2447925 w 3038475"/>
                    <a:gd name="connsiteY156" fmla="*/ 910590 h 3378200"/>
                    <a:gd name="connsiteX157" fmla="*/ 2458720 w 3038475"/>
                    <a:gd name="connsiteY157" fmla="*/ 922655 h 3378200"/>
                    <a:gd name="connsiteX158" fmla="*/ 2484120 w 3038475"/>
                    <a:gd name="connsiteY158" fmla="*/ 986155 h 3378200"/>
                    <a:gd name="connsiteX159" fmla="*/ 2447925 w 3038475"/>
                    <a:gd name="connsiteY159" fmla="*/ 1038225 h 3378200"/>
                    <a:gd name="connsiteX160" fmla="*/ 2461260 w 3038475"/>
                    <a:gd name="connsiteY160" fmla="*/ 1068705 h 3378200"/>
                    <a:gd name="connsiteX161" fmla="*/ 2438400 w 3038475"/>
                    <a:gd name="connsiteY161" fmla="*/ 1106805 h 3378200"/>
                    <a:gd name="connsiteX162" fmla="*/ 2438400 w 3038475"/>
                    <a:gd name="connsiteY162" fmla="*/ 1132206 h 3378200"/>
                    <a:gd name="connsiteX163" fmla="*/ 2417445 w 3038475"/>
                    <a:gd name="connsiteY163" fmla="*/ 1141095 h 3378200"/>
                    <a:gd name="connsiteX164" fmla="*/ 2421255 w 3038475"/>
                    <a:gd name="connsiteY164" fmla="*/ 1163955 h 3378200"/>
                    <a:gd name="connsiteX165" fmla="*/ 2377440 w 3038475"/>
                    <a:gd name="connsiteY165" fmla="*/ 1198880 h 3378200"/>
                    <a:gd name="connsiteX166" fmla="*/ 2374265 w 3038475"/>
                    <a:gd name="connsiteY166" fmla="*/ 1230630 h 3378200"/>
                    <a:gd name="connsiteX167" fmla="*/ 2335530 w 3038475"/>
                    <a:gd name="connsiteY167" fmla="*/ 1239520 h 3378200"/>
                    <a:gd name="connsiteX168" fmla="*/ 2335530 w 3038475"/>
                    <a:gd name="connsiteY168" fmla="*/ 1295400 h 3378200"/>
                    <a:gd name="connsiteX169" fmla="*/ 2374265 w 3038475"/>
                    <a:gd name="connsiteY169" fmla="*/ 1314451 h 3378200"/>
                    <a:gd name="connsiteX170" fmla="*/ 2420620 w 3038475"/>
                    <a:gd name="connsiteY170" fmla="*/ 1295400 h 3378200"/>
                    <a:gd name="connsiteX171" fmla="*/ 2461895 w 3038475"/>
                    <a:gd name="connsiteY171" fmla="*/ 1295400 h 3378200"/>
                    <a:gd name="connsiteX172" fmla="*/ 2526030 w 3038475"/>
                    <a:gd name="connsiteY172" fmla="*/ 1239520 h 3378200"/>
                    <a:gd name="connsiteX173" fmla="*/ 2560320 w 3038475"/>
                    <a:gd name="connsiteY173" fmla="*/ 1239520 h 3378200"/>
                    <a:gd name="connsiteX174" fmla="*/ 2563319 w 3038475"/>
                    <a:gd name="connsiteY174" fmla="*/ 1251314 h 3378200"/>
                    <a:gd name="connsiteX175" fmla="*/ 2563382 w 3038475"/>
                    <a:gd name="connsiteY175" fmla="*/ 1251335 h 3378200"/>
                    <a:gd name="connsiteX176" fmla="*/ 2569845 w 3038475"/>
                    <a:gd name="connsiteY176" fmla="*/ 1241425 h 3378200"/>
                    <a:gd name="connsiteX177" fmla="*/ 2591435 w 3038475"/>
                    <a:gd name="connsiteY177" fmla="*/ 1241425 h 3378200"/>
                    <a:gd name="connsiteX178" fmla="*/ 2616835 w 3038475"/>
                    <a:gd name="connsiteY178" fmla="*/ 1264285 h 3378200"/>
                    <a:gd name="connsiteX179" fmla="*/ 2629535 w 3038475"/>
                    <a:gd name="connsiteY179" fmla="*/ 1275715 h 3378200"/>
                    <a:gd name="connsiteX180" fmla="*/ 2643505 w 3038475"/>
                    <a:gd name="connsiteY180" fmla="*/ 1284605 h 3378200"/>
                    <a:gd name="connsiteX181" fmla="*/ 2651760 w 3038475"/>
                    <a:gd name="connsiteY181" fmla="*/ 1273175 h 3378200"/>
                    <a:gd name="connsiteX182" fmla="*/ 2670810 w 3038475"/>
                    <a:gd name="connsiteY182" fmla="*/ 1275715 h 3378200"/>
                    <a:gd name="connsiteX183" fmla="*/ 2688590 w 3038475"/>
                    <a:gd name="connsiteY183" fmla="*/ 1285875 h 3378200"/>
                    <a:gd name="connsiteX184" fmla="*/ 2692400 w 3038475"/>
                    <a:gd name="connsiteY184" fmla="*/ 1297940 h 3378200"/>
                    <a:gd name="connsiteX185" fmla="*/ 2706370 w 3038475"/>
                    <a:gd name="connsiteY185" fmla="*/ 1314451 h 3378200"/>
                    <a:gd name="connsiteX186" fmla="*/ 2705100 w 3038475"/>
                    <a:gd name="connsiteY186" fmla="*/ 1324610 h 3378200"/>
                    <a:gd name="connsiteX187" fmla="*/ 2726690 w 3038475"/>
                    <a:gd name="connsiteY187" fmla="*/ 1325880 h 3378200"/>
                    <a:gd name="connsiteX188" fmla="*/ 2726690 w 3038475"/>
                    <a:gd name="connsiteY188" fmla="*/ 1334770 h 3378200"/>
                    <a:gd name="connsiteX189" fmla="*/ 2752725 w 3038475"/>
                    <a:gd name="connsiteY189" fmla="*/ 1347470 h 3378200"/>
                    <a:gd name="connsiteX190" fmla="*/ 2750185 w 3038475"/>
                    <a:gd name="connsiteY190" fmla="*/ 1357630 h 3378200"/>
                    <a:gd name="connsiteX191" fmla="*/ 2765425 w 3038475"/>
                    <a:gd name="connsiteY191" fmla="*/ 1370330 h 3378200"/>
                    <a:gd name="connsiteX192" fmla="*/ 2756535 w 3038475"/>
                    <a:gd name="connsiteY192" fmla="*/ 1386205 h 3378200"/>
                    <a:gd name="connsiteX193" fmla="*/ 2756535 w 3038475"/>
                    <a:gd name="connsiteY193" fmla="*/ 1400175 h 3378200"/>
                    <a:gd name="connsiteX194" fmla="*/ 2766695 w 3038475"/>
                    <a:gd name="connsiteY194" fmla="*/ 1415415 h 3378200"/>
                    <a:gd name="connsiteX195" fmla="*/ 2783205 w 3038475"/>
                    <a:gd name="connsiteY195" fmla="*/ 1423036 h 3378200"/>
                    <a:gd name="connsiteX196" fmla="*/ 2783205 w 3038475"/>
                    <a:gd name="connsiteY196" fmla="*/ 1440815 h 3378200"/>
                    <a:gd name="connsiteX197" fmla="*/ 2761615 w 3038475"/>
                    <a:gd name="connsiteY197" fmla="*/ 1435735 h 3378200"/>
                    <a:gd name="connsiteX198" fmla="*/ 2752725 w 3038475"/>
                    <a:gd name="connsiteY198" fmla="*/ 1439545 h 3378200"/>
                    <a:gd name="connsiteX199" fmla="*/ 2743200 w 3038475"/>
                    <a:gd name="connsiteY199" fmla="*/ 1431925 h 3378200"/>
                    <a:gd name="connsiteX200" fmla="*/ 2740660 w 3038475"/>
                    <a:gd name="connsiteY200" fmla="*/ 1508760 h 3378200"/>
                    <a:gd name="connsiteX201" fmla="*/ 2762885 w 3038475"/>
                    <a:gd name="connsiteY201" fmla="*/ 1512570 h 3378200"/>
                    <a:gd name="connsiteX202" fmla="*/ 2773045 w 3038475"/>
                    <a:gd name="connsiteY202" fmla="*/ 1504950 h 3378200"/>
                    <a:gd name="connsiteX203" fmla="*/ 2797175 w 3038475"/>
                    <a:gd name="connsiteY203" fmla="*/ 1525270 h 3378200"/>
                    <a:gd name="connsiteX204" fmla="*/ 2821305 w 3038475"/>
                    <a:gd name="connsiteY204" fmla="*/ 1554481 h 3378200"/>
                    <a:gd name="connsiteX205" fmla="*/ 2841625 w 3038475"/>
                    <a:gd name="connsiteY205" fmla="*/ 1553210 h 3378200"/>
                    <a:gd name="connsiteX206" fmla="*/ 2858770 w 3038475"/>
                    <a:gd name="connsiteY206" fmla="*/ 1565910 h 3378200"/>
                    <a:gd name="connsiteX207" fmla="*/ 2876550 w 3038475"/>
                    <a:gd name="connsiteY207" fmla="*/ 1551940 h 3378200"/>
                    <a:gd name="connsiteX208" fmla="*/ 2887980 w 3038475"/>
                    <a:gd name="connsiteY208" fmla="*/ 1565910 h 3378200"/>
                    <a:gd name="connsiteX209" fmla="*/ 2910840 w 3038475"/>
                    <a:gd name="connsiteY209" fmla="*/ 1554481 h 3378200"/>
                    <a:gd name="connsiteX210" fmla="*/ 2927350 w 3038475"/>
                    <a:gd name="connsiteY210" fmla="*/ 1575435 h 3378200"/>
                    <a:gd name="connsiteX211" fmla="*/ 2961005 w 3038475"/>
                    <a:gd name="connsiteY211" fmla="*/ 1602105 h 3378200"/>
                    <a:gd name="connsiteX212" fmla="*/ 2971165 w 3038475"/>
                    <a:gd name="connsiteY212" fmla="*/ 1602105 h 3378200"/>
                    <a:gd name="connsiteX213" fmla="*/ 2966085 w 3038475"/>
                    <a:gd name="connsiteY213" fmla="*/ 1614805 h 3378200"/>
                    <a:gd name="connsiteX214" fmla="*/ 2971165 w 3038475"/>
                    <a:gd name="connsiteY214" fmla="*/ 1632585 h 3378200"/>
                    <a:gd name="connsiteX215" fmla="*/ 2976245 w 3038475"/>
                    <a:gd name="connsiteY215" fmla="*/ 1663700 h 3378200"/>
                    <a:gd name="connsiteX216" fmla="*/ 2990215 w 3038475"/>
                    <a:gd name="connsiteY216" fmla="*/ 1659255 h 3378200"/>
                    <a:gd name="connsiteX217" fmla="*/ 3000375 w 3038475"/>
                    <a:gd name="connsiteY217" fmla="*/ 1685290 h 3378200"/>
                    <a:gd name="connsiteX218" fmla="*/ 3038475 w 3038475"/>
                    <a:gd name="connsiteY218" fmla="*/ 1729740 h 3378200"/>
                    <a:gd name="connsiteX219" fmla="*/ 3016401 w 3038475"/>
                    <a:gd name="connsiteY219" fmla="*/ 1798723 h 3378200"/>
                    <a:gd name="connsiteX220" fmla="*/ 3002819 w 3038475"/>
                    <a:gd name="connsiteY220" fmla="*/ 1792286 h 3378200"/>
                    <a:gd name="connsiteX221" fmla="*/ 2985681 w 3038475"/>
                    <a:gd name="connsiteY221" fmla="*/ 1872304 h 3378200"/>
                    <a:gd name="connsiteX222" fmla="*/ 2938074 w 3038475"/>
                    <a:gd name="connsiteY222" fmla="*/ 1929460 h 3378200"/>
                    <a:gd name="connsiteX223" fmla="*/ 2953308 w 3038475"/>
                    <a:gd name="connsiteY223" fmla="*/ 1958038 h 3378200"/>
                    <a:gd name="connsiteX224" fmla="*/ 2871424 w 3038475"/>
                    <a:gd name="connsiteY224" fmla="*/ 2087591 h 3378200"/>
                    <a:gd name="connsiteX225" fmla="*/ 2827625 w 3038475"/>
                    <a:gd name="connsiteY225" fmla="*/ 2110453 h 3378200"/>
                    <a:gd name="connsiteX226" fmla="*/ 2772401 w 3038475"/>
                    <a:gd name="connsiteY226" fmla="*/ 2129505 h 3378200"/>
                    <a:gd name="connsiteX227" fmla="*/ 2732411 w 3038475"/>
                    <a:gd name="connsiteY227" fmla="*/ 2188566 h 3378200"/>
                    <a:gd name="connsiteX228" fmla="*/ 2722890 w 3038475"/>
                    <a:gd name="connsiteY228" fmla="*/ 2342887 h 3378200"/>
                    <a:gd name="connsiteX229" fmla="*/ 2701943 w 3038475"/>
                    <a:gd name="connsiteY229" fmla="*/ 2360033 h 3378200"/>
                    <a:gd name="connsiteX230" fmla="*/ 2682900 w 3038475"/>
                    <a:gd name="connsiteY230" fmla="*/ 2392422 h 3378200"/>
                    <a:gd name="connsiteX231" fmla="*/ 2680996 w 3038475"/>
                    <a:gd name="connsiteY231" fmla="*/ 2464819 h 3378200"/>
                    <a:gd name="connsiteX232" fmla="*/ 2631485 w 3038475"/>
                    <a:gd name="connsiteY232" fmla="*/ 2521975 h 3378200"/>
                    <a:gd name="connsiteX233" fmla="*/ 2599112 w 3038475"/>
                    <a:gd name="connsiteY233" fmla="*/ 2521975 h 3378200"/>
                    <a:gd name="connsiteX234" fmla="*/ 2524845 w 3038475"/>
                    <a:gd name="connsiteY234" fmla="*/ 2554363 h 3378200"/>
                    <a:gd name="connsiteX235" fmla="*/ 2477238 w 3038475"/>
                    <a:gd name="connsiteY235" fmla="*/ 2605803 h 3378200"/>
                    <a:gd name="connsiteX236" fmla="*/ 2477238 w 3038475"/>
                    <a:gd name="connsiteY236" fmla="*/ 2638192 h 3378200"/>
                    <a:gd name="connsiteX237" fmla="*/ 2439152 w 3038475"/>
                    <a:gd name="connsiteY237" fmla="*/ 2653433 h 3378200"/>
                    <a:gd name="connsiteX238" fmla="*/ 2444360 w 3038475"/>
                    <a:gd name="connsiteY238" fmla="*/ 2729850 h 3378200"/>
                    <a:gd name="connsiteX239" fmla="*/ 2439153 w 3038475"/>
                    <a:gd name="connsiteY239" fmla="*/ 2728371 h 3378200"/>
                    <a:gd name="connsiteX240" fmla="*/ 2418205 w 3038475"/>
                    <a:gd name="connsiteY240" fmla="*/ 2794418 h 3378200"/>
                    <a:gd name="connsiteX241" fmla="*/ 2406780 w 3038475"/>
                    <a:gd name="connsiteY241" fmla="*/ 2788702 h 3378200"/>
                    <a:gd name="connsiteX242" fmla="*/ 2378216 w 3038475"/>
                    <a:gd name="connsiteY242" fmla="*/ 2815375 h 3378200"/>
                    <a:gd name="connsiteX243" fmla="*/ 2326800 w 3038475"/>
                    <a:gd name="connsiteY243" fmla="*/ 2840142 h 3378200"/>
                    <a:gd name="connsiteX244" fmla="*/ 2336321 w 3038475"/>
                    <a:gd name="connsiteY244" fmla="*/ 2855384 h 3378200"/>
                    <a:gd name="connsiteX245" fmla="*/ 2273480 w 3038475"/>
                    <a:gd name="connsiteY245" fmla="*/ 2914445 h 3378200"/>
                    <a:gd name="connsiteX246" fmla="*/ 2204292 w 3038475"/>
                    <a:gd name="connsiteY246" fmla="*/ 2990652 h 3378200"/>
                    <a:gd name="connsiteX247" fmla="*/ 2193500 w 3038475"/>
                    <a:gd name="connsiteY247" fmla="*/ 2990652 h 3378200"/>
                    <a:gd name="connsiteX248" fmla="*/ 2183344 w 3038475"/>
                    <a:gd name="connsiteY248" fmla="*/ 3019230 h 3378200"/>
                    <a:gd name="connsiteX249" fmla="*/ 2168744 w 3038475"/>
                    <a:gd name="connsiteY249" fmla="*/ 3034472 h 3378200"/>
                    <a:gd name="connsiteX250" fmla="*/ 2149702 w 3038475"/>
                    <a:gd name="connsiteY250" fmla="*/ 3055429 h 3378200"/>
                    <a:gd name="connsiteX251" fmla="*/ 2136372 w 3038475"/>
                    <a:gd name="connsiteY251" fmla="*/ 3064955 h 3378200"/>
                    <a:gd name="connsiteX252" fmla="*/ 2125581 w 3038475"/>
                    <a:gd name="connsiteY252" fmla="*/ 3076386 h 3378200"/>
                    <a:gd name="connsiteX253" fmla="*/ 2103999 w 3038475"/>
                    <a:gd name="connsiteY253" fmla="*/ 3084007 h 3378200"/>
                    <a:gd name="connsiteX254" fmla="*/ 2072261 w 3038475"/>
                    <a:gd name="connsiteY254" fmla="*/ 3089722 h 3378200"/>
                    <a:gd name="connsiteX255" fmla="*/ 2035445 w 3038475"/>
                    <a:gd name="connsiteY255" fmla="*/ 3095438 h 3378200"/>
                    <a:gd name="connsiteX256" fmla="*/ 2008785 w 3038475"/>
                    <a:gd name="connsiteY256" fmla="*/ 3103058 h 3378200"/>
                    <a:gd name="connsiteX257" fmla="*/ 1995455 w 3038475"/>
                    <a:gd name="connsiteY257" fmla="*/ 3106869 h 3378200"/>
                    <a:gd name="connsiteX258" fmla="*/ 1968795 w 3038475"/>
                    <a:gd name="connsiteY258" fmla="*/ 3120205 h 3378200"/>
                    <a:gd name="connsiteX259" fmla="*/ 1964986 w 3038475"/>
                    <a:gd name="connsiteY259" fmla="*/ 3131636 h 3378200"/>
                    <a:gd name="connsiteX260" fmla="*/ 1963151 w 3038475"/>
                    <a:gd name="connsiteY260" fmla="*/ 3132471 h 3378200"/>
                    <a:gd name="connsiteX261" fmla="*/ 1962150 w 3038475"/>
                    <a:gd name="connsiteY261" fmla="*/ 3132137 h 3378200"/>
                    <a:gd name="connsiteX262" fmla="*/ 1942935 w 3038475"/>
                    <a:gd name="connsiteY262" fmla="*/ 3128047 h 3378200"/>
                    <a:gd name="connsiteX263" fmla="*/ 1926023 w 3038475"/>
                    <a:gd name="connsiteY263" fmla="*/ 3098165 h 3378200"/>
                    <a:gd name="connsiteX264" fmla="*/ 1908881 w 3038475"/>
                    <a:gd name="connsiteY264" fmla="*/ 3094990 h 3378200"/>
                    <a:gd name="connsiteX265" fmla="*/ 1889835 w 3038475"/>
                    <a:gd name="connsiteY265" fmla="*/ 3054985 h 3378200"/>
                    <a:gd name="connsiteX266" fmla="*/ 1880946 w 3038475"/>
                    <a:gd name="connsiteY266" fmla="*/ 2962275 h 3378200"/>
                    <a:gd name="connsiteX267" fmla="*/ 1837774 w 3038475"/>
                    <a:gd name="connsiteY267" fmla="*/ 2971165 h 3378200"/>
                    <a:gd name="connsiteX268" fmla="*/ 1806030 w 3038475"/>
                    <a:gd name="connsiteY268" fmla="*/ 3023235 h 3378200"/>
                    <a:gd name="connsiteX269" fmla="*/ 1806030 w 3038475"/>
                    <a:gd name="connsiteY269" fmla="*/ 3046095 h 3378200"/>
                    <a:gd name="connsiteX270" fmla="*/ 1737462 w 3038475"/>
                    <a:gd name="connsiteY270" fmla="*/ 3057525 h 3378200"/>
                    <a:gd name="connsiteX271" fmla="*/ 1712702 w 3038475"/>
                    <a:gd name="connsiteY271" fmla="*/ 3131820 h 3378200"/>
                    <a:gd name="connsiteX272" fmla="*/ 1737462 w 3038475"/>
                    <a:gd name="connsiteY272" fmla="*/ 3131820 h 3378200"/>
                    <a:gd name="connsiteX273" fmla="*/ 1696195 w 3038475"/>
                    <a:gd name="connsiteY273" fmla="*/ 3181985 h 3378200"/>
                    <a:gd name="connsiteX274" fmla="*/ 1608983 w 3038475"/>
                    <a:gd name="connsiteY274" fmla="*/ 3171817 h 3378200"/>
                    <a:gd name="connsiteX275" fmla="*/ 1621913 w 3038475"/>
                    <a:gd name="connsiteY275" fmla="*/ 3164205 h 3378200"/>
                    <a:gd name="connsiteX276" fmla="*/ 1592709 w 3038475"/>
                    <a:gd name="connsiteY276" fmla="*/ 3169920 h 3378200"/>
                    <a:gd name="connsiteX277" fmla="*/ 1608983 w 3038475"/>
                    <a:gd name="connsiteY277" fmla="*/ 3171817 h 3378200"/>
                    <a:gd name="connsiteX278" fmla="*/ 1521602 w 3038475"/>
                    <a:gd name="connsiteY278" fmla="*/ 3223260 h 3378200"/>
                    <a:gd name="connsiteX279" fmla="*/ 1432083 w 3038475"/>
                    <a:gd name="connsiteY279" fmla="*/ 3195955 h 3378200"/>
                    <a:gd name="connsiteX280" fmla="*/ 1432083 w 3038475"/>
                    <a:gd name="connsiteY280" fmla="*/ 3164205 h 3378200"/>
                    <a:gd name="connsiteX281" fmla="*/ 1403513 w 3038475"/>
                    <a:gd name="connsiteY281" fmla="*/ 3164205 h 3378200"/>
                    <a:gd name="connsiteX282" fmla="*/ 1373674 w 3038475"/>
                    <a:gd name="connsiteY282" fmla="*/ 3147060 h 3378200"/>
                    <a:gd name="connsiteX283" fmla="*/ 1306376 w 3038475"/>
                    <a:gd name="connsiteY283" fmla="*/ 3199130 h 3378200"/>
                    <a:gd name="connsiteX284" fmla="*/ 1291774 w 3038475"/>
                    <a:gd name="connsiteY284" fmla="*/ 3223260 h 3378200"/>
                    <a:gd name="connsiteX285" fmla="*/ 1291774 w 3038475"/>
                    <a:gd name="connsiteY285" fmla="*/ 3253740 h 3378200"/>
                    <a:gd name="connsiteX286" fmla="*/ 1291774 w 3038475"/>
                    <a:gd name="connsiteY286" fmla="*/ 3291205 h 3378200"/>
                    <a:gd name="connsiteX287" fmla="*/ 1254950 w 3038475"/>
                    <a:gd name="connsiteY287" fmla="*/ 3296920 h 3378200"/>
                    <a:gd name="connsiteX288" fmla="*/ 1217492 w 3038475"/>
                    <a:gd name="connsiteY288" fmla="*/ 3328670 h 3378200"/>
                    <a:gd name="connsiteX289" fmla="*/ 1177494 w 3038475"/>
                    <a:gd name="connsiteY289" fmla="*/ 3378200 h 3378200"/>
                    <a:gd name="connsiteX290" fmla="*/ 1159718 w 3038475"/>
                    <a:gd name="connsiteY290" fmla="*/ 3356610 h 3378200"/>
                    <a:gd name="connsiteX291" fmla="*/ 1094222 w 3038475"/>
                    <a:gd name="connsiteY291" fmla="*/ 3335507 h 3378200"/>
                    <a:gd name="connsiteX292" fmla="*/ 1101725 w 3038475"/>
                    <a:gd name="connsiteY292" fmla="*/ 3321685 h 3378200"/>
                    <a:gd name="connsiteX293" fmla="*/ 1089660 w 3038475"/>
                    <a:gd name="connsiteY293" fmla="*/ 3319145 h 3378200"/>
                    <a:gd name="connsiteX294" fmla="*/ 1089660 w 3038475"/>
                    <a:gd name="connsiteY294" fmla="*/ 3260090 h 3378200"/>
                    <a:gd name="connsiteX295" fmla="*/ 1101725 w 3038475"/>
                    <a:gd name="connsiteY295" fmla="*/ 3256280 h 3378200"/>
                    <a:gd name="connsiteX296" fmla="*/ 1089660 w 3038475"/>
                    <a:gd name="connsiteY296" fmla="*/ 3175000 h 3378200"/>
                    <a:gd name="connsiteX297" fmla="*/ 1089660 w 3038475"/>
                    <a:gd name="connsiteY297" fmla="*/ 3160395 h 3378200"/>
                    <a:gd name="connsiteX298" fmla="*/ 1089660 w 3038475"/>
                    <a:gd name="connsiteY298" fmla="*/ 3146425 h 3378200"/>
                    <a:gd name="connsiteX299" fmla="*/ 1069340 w 3038475"/>
                    <a:gd name="connsiteY299" fmla="*/ 3156585 h 3378200"/>
                    <a:gd name="connsiteX300" fmla="*/ 1064895 w 3038475"/>
                    <a:gd name="connsiteY300" fmla="*/ 3128010 h 3378200"/>
                    <a:gd name="connsiteX301" fmla="*/ 1061085 w 3038475"/>
                    <a:gd name="connsiteY301" fmla="*/ 3095625 h 3378200"/>
                    <a:gd name="connsiteX302" fmla="*/ 1074420 w 3038475"/>
                    <a:gd name="connsiteY302" fmla="*/ 3057525 h 3378200"/>
                    <a:gd name="connsiteX303" fmla="*/ 1036320 w 3038475"/>
                    <a:gd name="connsiteY303" fmla="*/ 3076575 h 3378200"/>
                    <a:gd name="connsiteX304" fmla="*/ 1013460 w 3038475"/>
                    <a:gd name="connsiteY304" fmla="*/ 3068955 h 3378200"/>
                    <a:gd name="connsiteX305" fmla="*/ 1024890 w 3038475"/>
                    <a:gd name="connsiteY305" fmla="*/ 3048000 h 3378200"/>
                    <a:gd name="connsiteX306" fmla="*/ 1013460 w 3038475"/>
                    <a:gd name="connsiteY306" fmla="*/ 3011805 h 3378200"/>
                    <a:gd name="connsiteX307" fmla="*/ 1011555 w 3038475"/>
                    <a:gd name="connsiteY307" fmla="*/ 2975610 h 3378200"/>
                    <a:gd name="connsiteX308" fmla="*/ 990600 w 3038475"/>
                    <a:gd name="connsiteY308" fmla="*/ 2967990 h 3378200"/>
                    <a:gd name="connsiteX309" fmla="*/ 962025 w 3038475"/>
                    <a:gd name="connsiteY309" fmla="*/ 2971800 h 3378200"/>
                    <a:gd name="connsiteX310" fmla="*/ 973455 w 3038475"/>
                    <a:gd name="connsiteY310" fmla="*/ 2920365 h 3378200"/>
                    <a:gd name="connsiteX311" fmla="*/ 990600 w 3038475"/>
                    <a:gd name="connsiteY311" fmla="*/ 2891790 h 3378200"/>
                    <a:gd name="connsiteX312" fmla="*/ 971550 w 3038475"/>
                    <a:gd name="connsiteY312" fmla="*/ 2861310 h 3378200"/>
                    <a:gd name="connsiteX313" fmla="*/ 971550 w 3038475"/>
                    <a:gd name="connsiteY313" fmla="*/ 2842260 h 3378200"/>
                    <a:gd name="connsiteX314" fmla="*/ 962025 w 3038475"/>
                    <a:gd name="connsiteY314" fmla="*/ 2819400 h 3378200"/>
                    <a:gd name="connsiteX315" fmla="*/ 948690 w 3038475"/>
                    <a:gd name="connsiteY315" fmla="*/ 2785110 h 3378200"/>
                    <a:gd name="connsiteX316" fmla="*/ 935355 w 3038475"/>
                    <a:gd name="connsiteY316" fmla="*/ 2747010 h 3378200"/>
                    <a:gd name="connsiteX317" fmla="*/ 937895 w 3038475"/>
                    <a:gd name="connsiteY317" fmla="*/ 2728595 h 3378200"/>
                    <a:gd name="connsiteX318" fmla="*/ 937895 w 3038475"/>
                    <a:gd name="connsiteY318" fmla="*/ 2716978 h 3378200"/>
                    <a:gd name="connsiteX319" fmla="*/ 923290 w 3038475"/>
                    <a:gd name="connsiteY319" fmla="*/ 2728595 h 3378200"/>
                    <a:gd name="connsiteX320" fmla="*/ 883920 w 3038475"/>
                    <a:gd name="connsiteY320" fmla="*/ 2684145 h 3378200"/>
                    <a:gd name="connsiteX321" fmla="*/ 855345 w 3038475"/>
                    <a:gd name="connsiteY321" fmla="*/ 2665095 h 3378200"/>
                    <a:gd name="connsiteX322" fmla="*/ 826770 w 3038475"/>
                    <a:gd name="connsiteY322" fmla="*/ 2610485 h 3378200"/>
                    <a:gd name="connsiteX323" fmla="*/ 797560 w 3038475"/>
                    <a:gd name="connsiteY323" fmla="*/ 2608580 h 3378200"/>
                    <a:gd name="connsiteX324" fmla="*/ 781685 w 3038475"/>
                    <a:gd name="connsiteY324" fmla="*/ 2620645 h 3378200"/>
                    <a:gd name="connsiteX325" fmla="*/ 767715 w 3038475"/>
                    <a:gd name="connsiteY325" fmla="*/ 2571750 h 3378200"/>
                    <a:gd name="connsiteX326" fmla="*/ 767715 w 3038475"/>
                    <a:gd name="connsiteY326" fmla="*/ 2543175 h 3378200"/>
                    <a:gd name="connsiteX327" fmla="*/ 750570 w 3038475"/>
                    <a:gd name="connsiteY327" fmla="*/ 2514600 h 3378200"/>
                    <a:gd name="connsiteX328" fmla="*/ 714375 w 3038475"/>
                    <a:gd name="connsiteY328" fmla="*/ 2458085 h 3378200"/>
                    <a:gd name="connsiteX329" fmla="*/ 720725 w 3038475"/>
                    <a:gd name="connsiteY329" fmla="*/ 2426970 h 3378200"/>
                    <a:gd name="connsiteX330" fmla="*/ 786130 w 3038475"/>
                    <a:gd name="connsiteY330" fmla="*/ 2334260 h 3378200"/>
                    <a:gd name="connsiteX331" fmla="*/ 797560 w 3038475"/>
                    <a:gd name="connsiteY331" fmla="*/ 2284730 h 3378200"/>
                    <a:gd name="connsiteX332" fmla="*/ 797560 w 3038475"/>
                    <a:gd name="connsiteY332" fmla="*/ 2242185 h 3378200"/>
                    <a:gd name="connsiteX333" fmla="*/ 797560 w 3038475"/>
                    <a:gd name="connsiteY333" fmla="*/ 2211070 h 3378200"/>
                    <a:gd name="connsiteX334" fmla="*/ 797560 w 3038475"/>
                    <a:gd name="connsiteY334" fmla="*/ 2193290 h 3378200"/>
                    <a:gd name="connsiteX335" fmla="*/ 743585 w 3038475"/>
                    <a:gd name="connsiteY335" fmla="*/ 2092960 h 3378200"/>
                    <a:gd name="connsiteX336" fmla="*/ 779780 w 3038475"/>
                    <a:gd name="connsiteY336" fmla="*/ 2103755 h 3378200"/>
                    <a:gd name="connsiteX337" fmla="*/ 797560 w 3038475"/>
                    <a:gd name="connsiteY337" fmla="*/ 2077085 h 3378200"/>
                    <a:gd name="connsiteX338" fmla="*/ 843280 w 3038475"/>
                    <a:gd name="connsiteY338" fmla="*/ 2072640 h 3378200"/>
                    <a:gd name="connsiteX339" fmla="*/ 863600 w 3038475"/>
                    <a:gd name="connsiteY339" fmla="*/ 2042160 h 3378200"/>
                    <a:gd name="connsiteX340" fmla="*/ 847090 w 3038475"/>
                    <a:gd name="connsiteY340" fmla="*/ 1997710 h 3378200"/>
                    <a:gd name="connsiteX341" fmla="*/ 871220 w 3038475"/>
                    <a:gd name="connsiteY341" fmla="*/ 1981200 h 3378200"/>
                    <a:gd name="connsiteX342" fmla="*/ 865505 w 3038475"/>
                    <a:gd name="connsiteY342" fmla="*/ 1952625 h 3378200"/>
                    <a:gd name="connsiteX343" fmla="*/ 889635 w 3038475"/>
                    <a:gd name="connsiteY343" fmla="*/ 1897380 h 3378200"/>
                    <a:gd name="connsiteX344" fmla="*/ 887730 w 3038475"/>
                    <a:gd name="connsiteY344" fmla="*/ 1885315 h 3378200"/>
                    <a:gd name="connsiteX345" fmla="*/ 891540 w 3038475"/>
                    <a:gd name="connsiteY345" fmla="*/ 1869440 h 3378200"/>
                    <a:gd name="connsiteX346" fmla="*/ 902970 w 3038475"/>
                    <a:gd name="connsiteY346" fmla="*/ 1844675 h 3378200"/>
                    <a:gd name="connsiteX347" fmla="*/ 902970 w 3038475"/>
                    <a:gd name="connsiteY347" fmla="*/ 1826260 h 3378200"/>
                    <a:gd name="connsiteX348" fmla="*/ 913345 w 3038475"/>
                    <a:gd name="connsiteY348" fmla="*/ 1832744 h 3378200"/>
                    <a:gd name="connsiteX349" fmla="*/ 902970 w 3038475"/>
                    <a:gd name="connsiteY349" fmla="*/ 1823085 h 3378200"/>
                    <a:gd name="connsiteX350" fmla="*/ 910590 w 3038475"/>
                    <a:gd name="connsiteY350" fmla="*/ 1805940 h 3378200"/>
                    <a:gd name="connsiteX351" fmla="*/ 921385 w 3038475"/>
                    <a:gd name="connsiteY351" fmla="*/ 1767840 h 3378200"/>
                    <a:gd name="connsiteX352" fmla="*/ 921385 w 3038475"/>
                    <a:gd name="connsiteY352" fmla="*/ 1751330 h 3378200"/>
                    <a:gd name="connsiteX353" fmla="*/ 937895 w 3038475"/>
                    <a:gd name="connsiteY353" fmla="*/ 1751330 h 3378200"/>
                    <a:gd name="connsiteX354" fmla="*/ 937895 w 3038475"/>
                    <a:gd name="connsiteY354" fmla="*/ 1714500 h 3378200"/>
                    <a:gd name="connsiteX355" fmla="*/ 942975 w 3038475"/>
                    <a:gd name="connsiteY355" fmla="*/ 1680210 h 3378200"/>
                    <a:gd name="connsiteX356" fmla="*/ 963930 w 3038475"/>
                    <a:gd name="connsiteY356" fmla="*/ 1671955 h 3378200"/>
                    <a:gd name="connsiteX357" fmla="*/ 977265 w 3038475"/>
                    <a:gd name="connsiteY357" fmla="*/ 1651000 h 3378200"/>
                    <a:gd name="connsiteX358" fmla="*/ 983601 w 3038475"/>
                    <a:gd name="connsiteY358" fmla="*/ 1644465 h 3378200"/>
                    <a:gd name="connsiteX359" fmla="*/ 985520 w 3038475"/>
                    <a:gd name="connsiteY359" fmla="*/ 1640840 h 3378200"/>
                    <a:gd name="connsiteX360" fmla="*/ 987425 w 3038475"/>
                    <a:gd name="connsiteY360" fmla="*/ 1614805 h 3378200"/>
                    <a:gd name="connsiteX361" fmla="*/ 962025 w 3038475"/>
                    <a:gd name="connsiteY361" fmla="*/ 1602740 h 3378200"/>
                    <a:gd name="connsiteX362" fmla="*/ 951230 w 3038475"/>
                    <a:gd name="connsiteY362" fmla="*/ 1614805 h 3378200"/>
                    <a:gd name="connsiteX363" fmla="*/ 929640 w 3038475"/>
                    <a:gd name="connsiteY363" fmla="*/ 1625600 h 3378200"/>
                    <a:gd name="connsiteX364" fmla="*/ 894715 w 3038475"/>
                    <a:gd name="connsiteY364" fmla="*/ 1637030 h 3378200"/>
                    <a:gd name="connsiteX365" fmla="*/ 882015 w 3038475"/>
                    <a:gd name="connsiteY365" fmla="*/ 1672590 h 3378200"/>
                    <a:gd name="connsiteX366" fmla="*/ 859790 w 3038475"/>
                    <a:gd name="connsiteY366" fmla="*/ 1651635 h 3378200"/>
                    <a:gd name="connsiteX367" fmla="*/ 861060 w 3038475"/>
                    <a:gd name="connsiteY367" fmla="*/ 1627505 h 3378200"/>
                    <a:gd name="connsiteX368" fmla="*/ 861060 w 3038475"/>
                    <a:gd name="connsiteY368" fmla="*/ 1614805 h 3378200"/>
                    <a:gd name="connsiteX369" fmla="*/ 859790 w 3038475"/>
                    <a:gd name="connsiteY369" fmla="*/ 1580515 h 3378200"/>
                    <a:gd name="connsiteX370" fmla="*/ 848360 w 3038475"/>
                    <a:gd name="connsiteY370" fmla="*/ 1553210 h 3378200"/>
                    <a:gd name="connsiteX371" fmla="*/ 819785 w 3038475"/>
                    <a:gd name="connsiteY371" fmla="*/ 1517015 h 3378200"/>
                    <a:gd name="connsiteX372" fmla="*/ 803910 w 3038475"/>
                    <a:gd name="connsiteY372" fmla="*/ 1526540 h 3378200"/>
                    <a:gd name="connsiteX373" fmla="*/ 774065 w 3038475"/>
                    <a:gd name="connsiteY373" fmla="*/ 1524635 h 3378200"/>
                    <a:gd name="connsiteX374" fmla="*/ 756920 w 3038475"/>
                    <a:gd name="connsiteY374" fmla="*/ 1507490 h 3378200"/>
                    <a:gd name="connsiteX375" fmla="*/ 743585 w 3038475"/>
                    <a:gd name="connsiteY375" fmla="*/ 1496061 h 3378200"/>
                    <a:gd name="connsiteX376" fmla="*/ 774065 w 3038475"/>
                    <a:gd name="connsiteY376" fmla="*/ 1484630 h 3378200"/>
                    <a:gd name="connsiteX377" fmla="*/ 803910 w 3038475"/>
                    <a:gd name="connsiteY377" fmla="*/ 1478915 h 3378200"/>
                    <a:gd name="connsiteX378" fmla="*/ 803910 w 3038475"/>
                    <a:gd name="connsiteY378" fmla="*/ 1464945 h 3378200"/>
                    <a:gd name="connsiteX379" fmla="*/ 803910 w 3038475"/>
                    <a:gd name="connsiteY379" fmla="*/ 1450340 h 3378200"/>
                    <a:gd name="connsiteX380" fmla="*/ 830580 w 3038475"/>
                    <a:gd name="connsiteY380" fmla="*/ 1437005 h 3378200"/>
                    <a:gd name="connsiteX381" fmla="*/ 861060 w 3038475"/>
                    <a:gd name="connsiteY381" fmla="*/ 1423670 h 3378200"/>
                    <a:gd name="connsiteX382" fmla="*/ 887095 w 3038475"/>
                    <a:gd name="connsiteY382" fmla="*/ 1417955 h 3378200"/>
                    <a:gd name="connsiteX383" fmla="*/ 905510 w 3038475"/>
                    <a:gd name="connsiteY383" fmla="*/ 1410335 h 3378200"/>
                    <a:gd name="connsiteX384" fmla="*/ 918845 w 3038475"/>
                    <a:gd name="connsiteY384" fmla="*/ 1398905 h 3378200"/>
                    <a:gd name="connsiteX385" fmla="*/ 929640 w 3038475"/>
                    <a:gd name="connsiteY385" fmla="*/ 1386840 h 3378200"/>
                    <a:gd name="connsiteX386" fmla="*/ 962025 w 3038475"/>
                    <a:gd name="connsiteY386" fmla="*/ 1386840 h 3378200"/>
                    <a:gd name="connsiteX387" fmla="*/ 1010285 w 3038475"/>
                    <a:gd name="connsiteY387" fmla="*/ 1386840 h 3378200"/>
                    <a:gd name="connsiteX388" fmla="*/ 1010285 w 3038475"/>
                    <a:gd name="connsiteY388" fmla="*/ 1398905 h 3378200"/>
                    <a:gd name="connsiteX389" fmla="*/ 1033145 w 3038475"/>
                    <a:gd name="connsiteY389" fmla="*/ 1374140 h 3378200"/>
                    <a:gd name="connsiteX390" fmla="*/ 1044575 w 3038475"/>
                    <a:gd name="connsiteY390" fmla="*/ 1386840 h 3378200"/>
                    <a:gd name="connsiteX391" fmla="*/ 1058545 w 3038475"/>
                    <a:gd name="connsiteY391" fmla="*/ 1386840 h 3378200"/>
                    <a:gd name="connsiteX392" fmla="*/ 1075055 w 3038475"/>
                    <a:gd name="connsiteY392" fmla="*/ 1402715 h 3378200"/>
                    <a:gd name="connsiteX393" fmla="*/ 1086485 w 3038475"/>
                    <a:gd name="connsiteY393" fmla="*/ 1412240 h 3378200"/>
                    <a:gd name="connsiteX394" fmla="*/ 1097915 w 3038475"/>
                    <a:gd name="connsiteY394" fmla="*/ 1400810 h 3378200"/>
                    <a:gd name="connsiteX395" fmla="*/ 1120140 w 3038475"/>
                    <a:gd name="connsiteY395" fmla="*/ 1386840 h 3378200"/>
                    <a:gd name="connsiteX396" fmla="*/ 1139825 w 3038475"/>
                    <a:gd name="connsiteY396" fmla="*/ 1386840 h 3378200"/>
                    <a:gd name="connsiteX397" fmla="*/ 1156970 w 3038475"/>
                    <a:gd name="connsiteY397" fmla="*/ 1386840 h 3378200"/>
                    <a:gd name="connsiteX398" fmla="*/ 1170305 w 3038475"/>
                    <a:gd name="connsiteY398" fmla="*/ 1360805 h 3378200"/>
                    <a:gd name="connsiteX399" fmla="*/ 1166495 w 3038475"/>
                    <a:gd name="connsiteY399" fmla="*/ 1330325 h 3378200"/>
                    <a:gd name="connsiteX400" fmla="*/ 1172210 w 3038475"/>
                    <a:gd name="connsiteY400" fmla="*/ 1313180 h 3378200"/>
                    <a:gd name="connsiteX401" fmla="*/ 1174115 w 3038475"/>
                    <a:gd name="connsiteY401" fmla="*/ 1309371 h 3378200"/>
                    <a:gd name="connsiteX402" fmla="*/ 1169622 w 3038475"/>
                    <a:gd name="connsiteY402" fmla="*/ 1295891 h 3378200"/>
                    <a:gd name="connsiteX403" fmla="*/ 1136015 w 3038475"/>
                    <a:gd name="connsiteY403" fmla="*/ 1314451 h 3378200"/>
                    <a:gd name="connsiteX404" fmla="*/ 1097915 w 3038475"/>
                    <a:gd name="connsiteY404" fmla="*/ 1285875 h 3378200"/>
                    <a:gd name="connsiteX405" fmla="*/ 1058545 w 3038475"/>
                    <a:gd name="connsiteY405" fmla="*/ 1288415 h 3378200"/>
                    <a:gd name="connsiteX406" fmla="*/ 1004570 w 3038475"/>
                    <a:gd name="connsiteY406" fmla="*/ 1241425 h 3378200"/>
                    <a:gd name="connsiteX407" fmla="*/ 962025 w 3038475"/>
                    <a:gd name="connsiteY407" fmla="*/ 1184910 h 3378200"/>
                    <a:gd name="connsiteX408" fmla="*/ 911225 w 3038475"/>
                    <a:gd name="connsiteY408" fmla="*/ 1203325 h 3378200"/>
                    <a:gd name="connsiteX409" fmla="*/ 894715 w 3038475"/>
                    <a:gd name="connsiteY409" fmla="*/ 1198245 h 3378200"/>
                    <a:gd name="connsiteX410" fmla="*/ 836930 w 3038475"/>
                    <a:gd name="connsiteY410" fmla="*/ 1219200 h 3378200"/>
                    <a:gd name="connsiteX411" fmla="*/ 774065 w 3038475"/>
                    <a:gd name="connsiteY411" fmla="*/ 1241425 h 3378200"/>
                    <a:gd name="connsiteX412" fmla="*/ 756920 w 3038475"/>
                    <a:gd name="connsiteY412" fmla="*/ 1241425 h 3378200"/>
                    <a:gd name="connsiteX413" fmla="*/ 743585 w 3038475"/>
                    <a:gd name="connsiteY413" fmla="*/ 1162050 h 3378200"/>
                    <a:gd name="connsiteX414" fmla="*/ 710565 w 3038475"/>
                    <a:gd name="connsiteY414" fmla="*/ 1184910 h 3378200"/>
                    <a:gd name="connsiteX415" fmla="*/ 685165 w 3038475"/>
                    <a:gd name="connsiteY415" fmla="*/ 1177290 h 3378200"/>
                    <a:gd name="connsiteX416" fmla="*/ 661035 w 3038475"/>
                    <a:gd name="connsiteY416" fmla="*/ 1146810 h 3378200"/>
                    <a:gd name="connsiteX417" fmla="*/ 645160 w 3038475"/>
                    <a:gd name="connsiteY417" fmla="*/ 1128395 h 3378200"/>
                    <a:gd name="connsiteX418" fmla="*/ 617220 w 3038475"/>
                    <a:gd name="connsiteY418" fmla="*/ 1128395 h 3378200"/>
                    <a:gd name="connsiteX419" fmla="*/ 595630 w 3038475"/>
                    <a:gd name="connsiteY419" fmla="*/ 1123315 h 3378200"/>
                    <a:gd name="connsiteX420" fmla="*/ 567055 w 3038475"/>
                    <a:gd name="connsiteY420" fmla="*/ 1123315 h 3378200"/>
                    <a:gd name="connsiteX421" fmla="*/ 551180 w 3038475"/>
                    <a:gd name="connsiteY421" fmla="*/ 1149350 h 3378200"/>
                    <a:gd name="connsiteX422" fmla="*/ 524510 w 3038475"/>
                    <a:gd name="connsiteY422" fmla="*/ 1164590 h 3378200"/>
                    <a:gd name="connsiteX423" fmla="*/ 502285 w 3038475"/>
                    <a:gd name="connsiteY423" fmla="*/ 1128395 h 3378200"/>
                    <a:gd name="connsiteX424" fmla="*/ 485140 w 3038475"/>
                    <a:gd name="connsiteY424" fmla="*/ 1108075 h 3378200"/>
                    <a:gd name="connsiteX425" fmla="*/ 485140 w 3038475"/>
                    <a:gd name="connsiteY425" fmla="*/ 1075055 h 3378200"/>
                    <a:gd name="connsiteX426" fmla="*/ 485140 w 3038475"/>
                    <a:gd name="connsiteY426" fmla="*/ 1056640 h 3378200"/>
                    <a:gd name="connsiteX427" fmla="*/ 471170 w 3038475"/>
                    <a:gd name="connsiteY427" fmla="*/ 1015365 h 3378200"/>
                    <a:gd name="connsiteX428" fmla="*/ 434340 w 3038475"/>
                    <a:gd name="connsiteY428" fmla="*/ 1017905 h 3378200"/>
                    <a:gd name="connsiteX429" fmla="*/ 429260 w 3038475"/>
                    <a:gd name="connsiteY429" fmla="*/ 996950 h 3378200"/>
                    <a:gd name="connsiteX430" fmla="*/ 398780 w 3038475"/>
                    <a:gd name="connsiteY430" fmla="*/ 1015365 h 3378200"/>
                    <a:gd name="connsiteX431" fmla="*/ 375920 w 3038475"/>
                    <a:gd name="connsiteY431" fmla="*/ 1017905 h 3378200"/>
                    <a:gd name="connsiteX432" fmla="*/ 347345 w 3038475"/>
                    <a:gd name="connsiteY432" fmla="*/ 1028065 h 3378200"/>
                    <a:gd name="connsiteX433" fmla="*/ 315595 w 3038475"/>
                    <a:gd name="connsiteY433" fmla="*/ 1010285 h 3378200"/>
                    <a:gd name="connsiteX434" fmla="*/ 304800 w 3038475"/>
                    <a:gd name="connsiteY434" fmla="*/ 984250 h 3378200"/>
                    <a:gd name="connsiteX435" fmla="*/ 283210 w 3038475"/>
                    <a:gd name="connsiteY435" fmla="*/ 984250 h 3378200"/>
                    <a:gd name="connsiteX436" fmla="*/ 262255 w 3038475"/>
                    <a:gd name="connsiteY436" fmla="*/ 958215 h 3378200"/>
                    <a:gd name="connsiteX437" fmla="*/ 241935 w 3038475"/>
                    <a:gd name="connsiteY437" fmla="*/ 958215 h 3378200"/>
                    <a:gd name="connsiteX438" fmla="*/ 231775 w 3038475"/>
                    <a:gd name="connsiteY438" fmla="*/ 974090 h 3378200"/>
                    <a:gd name="connsiteX439" fmla="*/ 209550 w 3038475"/>
                    <a:gd name="connsiteY439" fmla="*/ 991870 h 3378200"/>
                    <a:gd name="connsiteX440" fmla="*/ 204470 w 3038475"/>
                    <a:gd name="connsiteY440" fmla="*/ 974090 h 3378200"/>
                    <a:gd name="connsiteX441" fmla="*/ 177800 w 3038475"/>
                    <a:gd name="connsiteY441" fmla="*/ 974090 h 3378200"/>
                    <a:gd name="connsiteX442" fmla="*/ 187960 w 3038475"/>
                    <a:gd name="connsiteY442" fmla="*/ 920116 h 3378200"/>
                    <a:gd name="connsiteX443" fmla="*/ 157480 w 3038475"/>
                    <a:gd name="connsiteY443" fmla="*/ 920116 h 3378200"/>
                    <a:gd name="connsiteX444" fmla="*/ 133985 w 3038475"/>
                    <a:gd name="connsiteY444" fmla="*/ 873761 h 3378200"/>
                    <a:gd name="connsiteX445" fmla="*/ 157480 w 3038475"/>
                    <a:gd name="connsiteY445" fmla="*/ 845185 h 3378200"/>
                    <a:gd name="connsiteX446" fmla="*/ 157480 w 3038475"/>
                    <a:gd name="connsiteY446" fmla="*/ 808990 h 3378200"/>
                    <a:gd name="connsiteX447" fmla="*/ 149225 w 3038475"/>
                    <a:gd name="connsiteY447" fmla="*/ 795020 h 3378200"/>
                    <a:gd name="connsiteX448" fmla="*/ 157480 w 3038475"/>
                    <a:gd name="connsiteY448" fmla="*/ 747395 h 3378200"/>
                    <a:gd name="connsiteX449" fmla="*/ 175260 w 3038475"/>
                    <a:gd name="connsiteY449" fmla="*/ 760095 h 3378200"/>
                    <a:gd name="connsiteX450" fmla="*/ 249555 w 3038475"/>
                    <a:gd name="connsiteY450" fmla="*/ 726440 h 3378200"/>
                    <a:gd name="connsiteX451" fmla="*/ 209550 w 3038475"/>
                    <a:gd name="connsiteY451" fmla="*/ 693420 h 3378200"/>
                    <a:gd name="connsiteX452" fmla="*/ 182880 w 3038475"/>
                    <a:gd name="connsiteY452" fmla="*/ 652780 h 3378200"/>
                    <a:gd name="connsiteX453" fmla="*/ 204470 w 3038475"/>
                    <a:gd name="connsiteY453" fmla="*/ 633730 h 3378200"/>
                    <a:gd name="connsiteX454" fmla="*/ 172720 w 3038475"/>
                    <a:gd name="connsiteY454" fmla="*/ 610870 h 3378200"/>
                    <a:gd name="connsiteX455" fmla="*/ 187960 w 3038475"/>
                    <a:gd name="connsiteY455" fmla="*/ 551815 h 3378200"/>
                    <a:gd name="connsiteX456" fmla="*/ 185420 w 3038475"/>
                    <a:gd name="connsiteY456" fmla="*/ 508636 h 3378200"/>
                    <a:gd name="connsiteX457" fmla="*/ 157480 w 3038475"/>
                    <a:gd name="connsiteY457" fmla="*/ 489585 h 3378200"/>
                    <a:gd name="connsiteX458" fmla="*/ 204470 w 3038475"/>
                    <a:gd name="connsiteY458" fmla="*/ 481965 h 3378200"/>
                    <a:gd name="connsiteX459" fmla="*/ 192405 w 3038475"/>
                    <a:gd name="connsiteY459" fmla="*/ 422911 h 3378200"/>
                    <a:gd name="connsiteX460" fmla="*/ 192405 w 3038475"/>
                    <a:gd name="connsiteY460" fmla="*/ 398145 h 3378200"/>
                    <a:gd name="connsiteX461" fmla="*/ 204470 w 3038475"/>
                    <a:gd name="connsiteY461" fmla="*/ 391160 h 3378200"/>
                    <a:gd name="connsiteX462" fmla="*/ 213360 w 3038475"/>
                    <a:gd name="connsiteY462" fmla="*/ 377191 h 3378200"/>
                    <a:gd name="connsiteX463" fmla="*/ 209550 w 3038475"/>
                    <a:gd name="connsiteY463" fmla="*/ 350520 h 3378200"/>
                    <a:gd name="connsiteX464" fmla="*/ 204470 w 3038475"/>
                    <a:gd name="connsiteY464" fmla="*/ 296545 h 3378200"/>
                    <a:gd name="connsiteX465" fmla="*/ 172720 w 3038475"/>
                    <a:gd name="connsiteY465" fmla="*/ 265430 h 3378200"/>
                    <a:gd name="connsiteX466" fmla="*/ 149225 w 3038475"/>
                    <a:gd name="connsiteY466" fmla="*/ 255270 h 3378200"/>
                    <a:gd name="connsiteX467" fmla="*/ 115570 w 3038475"/>
                    <a:gd name="connsiteY467" fmla="*/ 257810 h 3378200"/>
                    <a:gd name="connsiteX468" fmla="*/ 110490 w 3038475"/>
                    <a:gd name="connsiteY468" fmla="*/ 285115 h 3378200"/>
                    <a:gd name="connsiteX469" fmla="*/ 88900 w 3038475"/>
                    <a:gd name="connsiteY469" fmla="*/ 270510 h 3378200"/>
                    <a:gd name="connsiteX470" fmla="*/ 74930 w 3038475"/>
                    <a:gd name="connsiteY470" fmla="*/ 247650 h 3378200"/>
                    <a:gd name="connsiteX471" fmla="*/ 48260 w 3038475"/>
                    <a:gd name="connsiteY471" fmla="*/ 213995 h 3378200"/>
                    <a:gd name="connsiteX472" fmla="*/ 48260 w 3038475"/>
                    <a:gd name="connsiteY472" fmla="*/ 182880 h 3378200"/>
                    <a:gd name="connsiteX473" fmla="*/ 33655 w 3038475"/>
                    <a:gd name="connsiteY473" fmla="*/ 172720 h 3378200"/>
                    <a:gd name="connsiteX474" fmla="*/ 0 w 3038475"/>
                    <a:gd name="connsiteY474" fmla="*/ 172720 h 3378200"/>
                    <a:gd name="connsiteX475" fmla="*/ 33655 w 3038475"/>
                    <a:gd name="connsiteY475" fmla="*/ 116205 h 3378200"/>
                    <a:gd name="connsiteX476" fmla="*/ 48260 w 3038475"/>
                    <a:gd name="connsiteY476" fmla="*/ 111125 h 3378200"/>
                    <a:gd name="connsiteX477" fmla="*/ 48260 w 3038475"/>
                    <a:gd name="connsiteY477" fmla="*/ 85725 h 3378200"/>
                    <a:gd name="connsiteX478" fmla="*/ 110490 w 3038475"/>
                    <a:gd name="connsiteY478" fmla="*/ 85725 h 3378200"/>
                    <a:gd name="connsiteX479" fmla="*/ 110490 w 3038475"/>
                    <a:gd name="connsiteY479" fmla="*/ 64770 h 3378200"/>
                    <a:gd name="connsiteX480" fmla="*/ 149225 w 3038475"/>
                    <a:gd name="connsiteY480" fmla="*/ 62230 h 3378200"/>
                    <a:gd name="connsiteX481" fmla="*/ 157480 w 3038475"/>
                    <a:gd name="connsiteY481" fmla="*/ 28575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61060 w 3038475"/>
                    <a:gd name="connsiteY372" fmla="*/ 1627505 h 3378200"/>
                    <a:gd name="connsiteX373" fmla="*/ 861060 w 3038475"/>
                    <a:gd name="connsiteY373" fmla="*/ 1614805 h 3378200"/>
                    <a:gd name="connsiteX374" fmla="*/ 859790 w 3038475"/>
                    <a:gd name="connsiteY374" fmla="*/ 1580515 h 3378200"/>
                    <a:gd name="connsiteX375" fmla="*/ 848360 w 3038475"/>
                    <a:gd name="connsiteY375" fmla="*/ 1553210 h 3378200"/>
                    <a:gd name="connsiteX376" fmla="*/ 819785 w 3038475"/>
                    <a:gd name="connsiteY376" fmla="*/ 1517015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74140 h 3378200"/>
                    <a:gd name="connsiteX395" fmla="*/ 1044575 w 3038475"/>
                    <a:gd name="connsiteY395" fmla="*/ 1386840 h 3378200"/>
                    <a:gd name="connsiteX396" fmla="*/ 1058545 w 3038475"/>
                    <a:gd name="connsiteY396" fmla="*/ 1386840 h 3378200"/>
                    <a:gd name="connsiteX397" fmla="*/ 1075055 w 3038475"/>
                    <a:gd name="connsiteY397" fmla="*/ 1402715 h 3378200"/>
                    <a:gd name="connsiteX398" fmla="*/ 1086485 w 3038475"/>
                    <a:gd name="connsiteY398" fmla="*/ 1412240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74065 w 3038475"/>
                    <a:gd name="connsiteY416" fmla="*/ 1241425 h 3378200"/>
                    <a:gd name="connsiteX417" fmla="*/ 756920 w 3038475"/>
                    <a:gd name="connsiteY417" fmla="*/ 1241425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61060 w 3038475"/>
                    <a:gd name="connsiteY372" fmla="*/ 1627505 h 3378200"/>
                    <a:gd name="connsiteX373" fmla="*/ 861060 w 3038475"/>
                    <a:gd name="connsiteY373" fmla="*/ 1614805 h 3378200"/>
                    <a:gd name="connsiteX374" fmla="*/ 859790 w 3038475"/>
                    <a:gd name="connsiteY374" fmla="*/ 1580515 h 3378200"/>
                    <a:gd name="connsiteX375" fmla="*/ 828996 w 3038475"/>
                    <a:gd name="connsiteY375" fmla="*/ 1564829 h 3378200"/>
                    <a:gd name="connsiteX376" fmla="*/ 819785 w 3038475"/>
                    <a:gd name="connsiteY376" fmla="*/ 1517015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74140 h 3378200"/>
                    <a:gd name="connsiteX395" fmla="*/ 1044575 w 3038475"/>
                    <a:gd name="connsiteY395" fmla="*/ 1386840 h 3378200"/>
                    <a:gd name="connsiteX396" fmla="*/ 1058545 w 3038475"/>
                    <a:gd name="connsiteY396" fmla="*/ 1386840 h 3378200"/>
                    <a:gd name="connsiteX397" fmla="*/ 1075055 w 3038475"/>
                    <a:gd name="connsiteY397" fmla="*/ 1402715 h 3378200"/>
                    <a:gd name="connsiteX398" fmla="*/ 1086485 w 3038475"/>
                    <a:gd name="connsiteY398" fmla="*/ 1412240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74065 w 3038475"/>
                    <a:gd name="connsiteY416" fmla="*/ 1241425 h 3378200"/>
                    <a:gd name="connsiteX417" fmla="*/ 756920 w 3038475"/>
                    <a:gd name="connsiteY417" fmla="*/ 1241425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61060 w 3038475"/>
                    <a:gd name="connsiteY372" fmla="*/ 1627505 h 3378200"/>
                    <a:gd name="connsiteX373" fmla="*/ 861060 w 3038475"/>
                    <a:gd name="connsiteY373" fmla="*/ 1614805 h 3378200"/>
                    <a:gd name="connsiteX374" fmla="*/ 859790 w 3038475"/>
                    <a:gd name="connsiteY374" fmla="*/ 1580515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74140 h 3378200"/>
                    <a:gd name="connsiteX395" fmla="*/ 1044575 w 3038475"/>
                    <a:gd name="connsiteY395" fmla="*/ 1386840 h 3378200"/>
                    <a:gd name="connsiteX396" fmla="*/ 1058545 w 3038475"/>
                    <a:gd name="connsiteY396" fmla="*/ 1386840 h 3378200"/>
                    <a:gd name="connsiteX397" fmla="*/ 1075055 w 3038475"/>
                    <a:gd name="connsiteY397" fmla="*/ 1402715 h 3378200"/>
                    <a:gd name="connsiteX398" fmla="*/ 1086485 w 3038475"/>
                    <a:gd name="connsiteY398" fmla="*/ 1412240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74065 w 3038475"/>
                    <a:gd name="connsiteY416" fmla="*/ 1241425 h 3378200"/>
                    <a:gd name="connsiteX417" fmla="*/ 756920 w 3038475"/>
                    <a:gd name="connsiteY417" fmla="*/ 1241425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61060 w 3038475"/>
                    <a:gd name="connsiteY372" fmla="*/ 1627505 h 3378200"/>
                    <a:gd name="connsiteX373" fmla="*/ 861060 w 3038475"/>
                    <a:gd name="connsiteY373" fmla="*/ 1614805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74140 h 3378200"/>
                    <a:gd name="connsiteX395" fmla="*/ 1044575 w 3038475"/>
                    <a:gd name="connsiteY395" fmla="*/ 1386840 h 3378200"/>
                    <a:gd name="connsiteX396" fmla="*/ 1058545 w 3038475"/>
                    <a:gd name="connsiteY396" fmla="*/ 1386840 h 3378200"/>
                    <a:gd name="connsiteX397" fmla="*/ 1075055 w 3038475"/>
                    <a:gd name="connsiteY397" fmla="*/ 1402715 h 3378200"/>
                    <a:gd name="connsiteX398" fmla="*/ 1086485 w 3038475"/>
                    <a:gd name="connsiteY398" fmla="*/ 1412240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74065 w 3038475"/>
                    <a:gd name="connsiteY416" fmla="*/ 1241425 h 3378200"/>
                    <a:gd name="connsiteX417" fmla="*/ 756920 w 3038475"/>
                    <a:gd name="connsiteY417" fmla="*/ 1241425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61060 w 3038475"/>
                    <a:gd name="connsiteY372" fmla="*/ 162750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74140 h 3378200"/>
                    <a:gd name="connsiteX395" fmla="*/ 1044575 w 3038475"/>
                    <a:gd name="connsiteY395" fmla="*/ 1386840 h 3378200"/>
                    <a:gd name="connsiteX396" fmla="*/ 1058545 w 3038475"/>
                    <a:gd name="connsiteY396" fmla="*/ 1386840 h 3378200"/>
                    <a:gd name="connsiteX397" fmla="*/ 1075055 w 3038475"/>
                    <a:gd name="connsiteY397" fmla="*/ 1402715 h 3378200"/>
                    <a:gd name="connsiteX398" fmla="*/ 1086485 w 3038475"/>
                    <a:gd name="connsiteY398" fmla="*/ 1412240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74065 w 3038475"/>
                    <a:gd name="connsiteY416" fmla="*/ 1241425 h 3378200"/>
                    <a:gd name="connsiteX417" fmla="*/ 756920 w 3038475"/>
                    <a:gd name="connsiteY417" fmla="*/ 1241425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74140 h 3378200"/>
                    <a:gd name="connsiteX395" fmla="*/ 1044575 w 3038475"/>
                    <a:gd name="connsiteY395" fmla="*/ 1386840 h 3378200"/>
                    <a:gd name="connsiteX396" fmla="*/ 1058545 w 3038475"/>
                    <a:gd name="connsiteY396" fmla="*/ 1386840 h 3378200"/>
                    <a:gd name="connsiteX397" fmla="*/ 1075055 w 3038475"/>
                    <a:gd name="connsiteY397" fmla="*/ 1402715 h 3378200"/>
                    <a:gd name="connsiteX398" fmla="*/ 1086485 w 3038475"/>
                    <a:gd name="connsiteY398" fmla="*/ 1412240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74065 w 3038475"/>
                    <a:gd name="connsiteY416" fmla="*/ 1241425 h 3378200"/>
                    <a:gd name="connsiteX417" fmla="*/ 756920 w 3038475"/>
                    <a:gd name="connsiteY417" fmla="*/ 1241425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86840 h 3378200"/>
                    <a:gd name="connsiteX396" fmla="*/ 1058545 w 3038475"/>
                    <a:gd name="connsiteY396" fmla="*/ 1386840 h 3378200"/>
                    <a:gd name="connsiteX397" fmla="*/ 1075055 w 3038475"/>
                    <a:gd name="connsiteY397" fmla="*/ 1402715 h 3378200"/>
                    <a:gd name="connsiteX398" fmla="*/ 1086485 w 3038475"/>
                    <a:gd name="connsiteY398" fmla="*/ 1412240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74065 w 3038475"/>
                    <a:gd name="connsiteY416" fmla="*/ 1241425 h 3378200"/>
                    <a:gd name="connsiteX417" fmla="*/ 756920 w 3038475"/>
                    <a:gd name="connsiteY417" fmla="*/ 1241425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8545 w 3038475"/>
                    <a:gd name="connsiteY396" fmla="*/ 1386840 h 3378200"/>
                    <a:gd name="connsiteX397" fmla="*/ 1075055 w 3038475"/>
                    <a:gd name="connsiteY397" fmla="*/ 1402715 h 3378200"/>
                    <a:gd name="connsiteX398" fmla="*/ 1086485 w 3038475"/>
                    <a:gd name="connsiteY398" fmla="*/ 1412240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74065 w 3038475"/>
                    <a:gd name="connsiteY416" fmla="*/ 1241425 h 3378200"/>
                    <a:gd name="connsiteX417" fmla="*/ 756920 w 3038475"/>
                    <a:gd name="connsiteY417" fmla="*/ 1241425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6485 w 3038475"/>
                    <a:gd name="connsiteY398" fmla="*/ 1412240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74065 w 3038475"/>
                    <a:gd name="connsiteY416" fmla="*/ 1241425 h 3378200"/>
                    <a:gd name="connsiteX417" fmla="*/ 756920 w 3038475"/>
                    <a:gd name="connsiteY417" fmla="*/ 1241425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74065 w 3038475"/>
                    <a:gd name="connsiteY416" fmla="*/ 1241425 h 3378200"/>
                    <a:gd name="connsiteX417" fmla="*/ 756920 w 3038475"/>
                    <a:gd name="connsiteY417" fmla="*/ 1241425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74065 w 3038475"/>
                    <a:gd name="connsiteY416" fmla="*/ 1241425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36930 w 3038475"/>
                    <a:gd name="connsiteY415" fmla="*/ 1219200 h 3378200"/>
                    <a:gd name="connsiteX416" fmla="*/ 750828 w 3038475"/>
                    <a:gd name="connsiteY416" fmla="*/ 1245298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94715 w 3038475"/>
                    <a:gd name="connsiteY414" fmla="*/ 1198245 h 3378200"/>
                    <a:gd name="connsiteX415" fmla="*/ 827247 w 3038475"/>
                    <a:gd name="connsiteY415" fmla="*/ 1207581 h 3378200"/>
                    <a:gd name="connsiteX416" fmla="*/ 750828 w 3038475"/>
                    <a:gd name="connsiteY416" fmla="*/ 1245298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03325 h 3378200"/>
                    <a:gd name="connsiteX414" fmla="*/ 865668 w 3038475"/>
                    <a:gd name="connsiteY414" fmla="*/ 1215673 h 3378200"/>
                    <a:gd name="connsiteX415" fmla="*/ 827247 w 3038475"/>
                    <a:gd name="connsiteY415" fmla="*/ 1207581 h 3378200"/>
                    <a:gd name="connsiteX416" fmla="*/ 750828 w 3038475"/>
                    <a:gd name="connsiteY416" fmla="*/ 1245298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97915 w 3038475"/>
                    <a:gd name="connsiteY409" fmla="*/ 1285875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11071 h 3378200"/>
                    <a:gd name="connsiteX414" fmla="*/ 865668 w 3038475"/>
                    <a:gd name="connsiteY414" fmla="*/ 1215673 h 3378200"/>
                    <a:gd name="connsiteX415" fmla="*/ 827247 w 3038475"/>
                    <a:gd name="connsiteY415" fmla="*/ 1207581 h 3378200"/>
                    <a:gd name="connsiteX416" fmla="*/ 750828 w 3038475"/>
                    <a:gd name="connsiteY416" fmla="*/ 1245298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36015 w 3038475"/>
                    <a:gd name="connsiteY408" fmla="*/ 1314451 h 3378200"/>
                    <a:gd name="connsiteX409" fmla="*/ 1086297 w 3038475"/>
                    <a:gd name="connsiteY409" fmla="*/ 1293620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11071 h 3378200"/>
                    <a:gd name="connsiteX414" fmla="*/ 865668 w 3038475"/>
                    <a:gd name="connsiteY414" fmla="*/ 1215673 h 3378200"/>
                    <a:gd name="connsiteX415" fmla="*/ 827247 w 3038475"/>
                    <a:gd name="connsiteY415" fmla="*/ 1207581 h 3378200"/>
                    <a:gd name="connsiteX416" fmla="*/ 750828 w 3038475"/>
                    <a:gd name="connsiteY416" fmla="*/ 1245298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97025 w 3038475"/>
                    <a:gd name="connsiteY89" fmla="*/ 1189356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20523 w 3038475"/>
                    <a:gd name="connsiteY408" fmla="*/ 1326070 h 3378200"/>
                    <a:gd name="connsiteX409" fmla="*/ 1086297 w 3038475"/>
                    <a:gd name="connsiteY409" fmla="*/ 1293620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11071 h 3378200"/>
                    <a:gd name="connsiteX414" fmla="*/ 865668 w 3038475"/>
                    <a:gd name="connsiteY414" fmla="*/ 1215673 h 3378200"/>
                    <a:gd name="connsiteX415" fmla="*/ 827247 w 3038475"/>
                    <a:gd name="connsiteY415" fmla="*/ 1207581 h 3378200"/>
                    <a:gd name="connsiteX416" fmla="*/ 750828 w 3038475"/>
                    <a:gd name="connsiteY416" fmla="*/ 1245298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81533 w 3038475"/>
                    <a:gd name="connsiteY89" fmla="*/ 1197102 h 3378200"/>
                    <a:gd name="connsiteX90" fmla="*/ 1600835 w 3038475"/>
                    <a:gd name="connsiteY90" fmla="*/ 1217930 h 3378200"/>
                    <a:gd name="connsiteX91" fmla="*/ 1612265 w 3038475"/>
                    <a:gd name="connsiteY91" fmla="*/ 1240155 h 3378200"/>
                    <a:gd name="connsiteX92" fmla="*/ 1628140 w 3038475"/>
                    <a:gd name="connsiteY92" fmla="*/ 124015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20523 w 3038475"/>
                    <a:gd name="connsiteY408" fmla="*/ 1326070 h 3378200"/>
                    <a:gd name="connsiteX409" fmla="*/ 1086297 w 3038475"/>
                    <a:gd name="connsiteY409" fmla="*/ 1293620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11071 h 3378200"/>
                    <a:gd name="connsiteX414" fmla="*/ 865668 w 3038475"/>
                    <a:gd name="connsiteY414" fmla="*/ 1215673 h 3378200"/>
                    <a:gd name="connsiteX415" fmla="*/ 827247 w 3038475"/>
                    <a:gd name="connsiteY415" fmla="*/ 1207581 h 3378200"/>
                    <a:gd name="connsiteX416" fmla="*/ 750828 w 3038475"/>
                    <a:gd name="connsiteY416" fmla="*/ 1245298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20140 w 3038475"/>
                    <a:gd name="connsiteY57" fmla="*/ 508636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81533 w 3038475"/>
                    <a:gd name="connsiteY89" fmla="*/ 1197102 h 3378200"/>
                    <a:gd name="connsiteX90" fmla="*/ 1600835 w 3038475"/>
                    <a:gd name="connsiteY90" fmla="*/ 1217930 h 3378200"/>
                    <a:gd name="connsiteX91" fmla="*/ 1612265 w 3038475"/>
                    <a:gd name="connsiteY91" fmla="*/ 1240155 h 3378200"/>
                    <a:gd name="connsiteX92" fmla="*/ 1617813 w 3038475"/>
                    <a:gd name="connsiteY92" fmla="*/ 125306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20523 w 3038475"/>
                    <a:gd name="connsiteY408" fmla="*/ 1326070 h 3378200"/>
                    <a:gd name="connsiteX409" fmla="*/ 1086297 w 3038475"/>
                    <a:gd name="connsiteY409" fmla="*/ 1293620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11071 h 3378200"/>
                    <a:gd name="connsiteX414" fmla="*/ 865668 w 3038475"/>
                    <a:gd name="connsiteY414" fmla="*/ 1215673 h 3378200"/>
                    <a:gd name="connsiteX415" fmla="*/ 827247 w 3038475"/>
                    <a:gd name="connsiteY415" fmla="*/ 1207581 h 3378200"/>
                    <a:gd name="connsiteX416" fmla="*/ 750828 w 3038475"/>
                    <a:gd name="connsiteY416" fmla="*/ 1245298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226820 w 3038475"/>
                    <a:gd name="connsiteY58" fmla="*/ 600710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81533 w 3038475"/>
                    <a:gd name="connsiteY89" fmla="*/ 1197102 h 3378200"/>
                    <a:gd name="connsiteX90" fmla="*/ 1600835 w 3038475"/>
                    <a:gd name="connsiteY90" fmla="*/ 1217930 h 3378200"/>
                    <a:gd name="connsiteX91" fmla="*/ 1612265 w 3038475"/>
                    <a:gd name="connsiteY91" fmla="*/ 1240155 h 3378200"/>
                    <a:gd name="connsiteX92" fmla="*/ 1617813 w 3038475"/>
                    <a:gd name="connsiteY92" fmla="*/ 125306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20523 w 3038475"/>
                    <a:gd name="connsiteY408" fmla="*/ 1326070 h 3378200"/>
                    <a:gd name="connsiteX409" fmla="*/ 1086297 w 3038475"/>
                    <a:gd name="connsiteY409" fmla="*/ 1293620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11071 h 3378200"/>
                    <a:gd name="connsiteX414" fmla="*/ 865668 w 3038475"/>
                    <a:gd name="connsiteY414" fmla="*/ 1215673 h 3378200"/>
                    <a:gd name="connsiteX415" fmla="*/ 827247 w 3038475"/>
                    <a:gd name="connsiteY415" fmla="*/ 1207581 h 3378200"/>
                    <a:gd name="connsiteX416" fmla="*/ 750828 w 3038475"/>
                    <a:gd name="connsiteY416" fmla="*/ 1245298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300480 w 3038475"/>
                    <a:gd name="connsiteY59" fmla="*/ 603250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81533 w 3038475"/>
                    <a:gd name="connsiteY89" fmla="*/ 1197102 h 3378200"/>
                    <a:gd name="connsiteX90" fmla="*/ 1600835 w 3038475"/>
                    <a:gd name="connsiteY90" fmla="*/ 1217930 h 3378200"/>
                    <a:gd name="connsiteX91" fmla="*/ 1612265 w 3038475"/>
                    <a:gd name="connsiteY91" fmla="*/ 1240155 h 3378200"/>
                    <a:gd name="connsiteX92" fmla="*/ 1617813 w 3038475"/>
                    <a:gd name="connsiteY92" fmla="*/ 125306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20523 w 3038475"/>
                    <a:gd name="connsiteY408" fmla="*/ 1326070 h 3378200"/>
                    <a:gd name="connsiteX409" fmla="*/ 1086297 w 3038475"/>
                    <a:gd name="connsiteY409" fmla="*/ 1293620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11071 h 3378200"/>
                    <a:gd name="connsiteX414" fmla="*/ 865668 w 3038475"/>
                    <a:gd name="connsiteY414" fmla="*/ 1215673 h 3378200"/>
                    <a:gd name="connsiteX415" fmla="*/ 827247 w 3038475"/>
                    <a:gd name="connsiteY415" fmla="*/ 1207581 h 3378200"/>
                    <a:gd name="connsiteX416" fmla="*/ 750828 w 3038475"/>
                    <a:gd name="connsiteY416" fmla="*/ 1245298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409700 w 3038475"/>
                    <a:gd name="connsiteY60" fmla="*/ 668655 h 3378200"/>
                    <a:gd name="connsiteX61" fmla="*/ 1344295 w 3038475"/>
                    <a:gd name="connsiteY61" fmla="*/ 706120 h 3378200"/>
                    <a:gd name="connsiteX62" fmla="*/ 1331595 w 3038475"/>
                    <a:gd name="connsiteY62" fmla="*/ 739775 h 3378200"/>
                    <a:gd name="connsiteX63" fmla="*/ 1346835 w 3038475"/>
                    <a:gd name="connsiteY63" fmla="*/ 816610 h 3378200"/>
                    <a:gd name="connsiteX64" fmla="*/ 1345565 w 3038475"/>
                    <a:gd name="connsiteY64" fmla="*/ 890270 h 3378200"/>
                    <a:gd name="connsiteX65" fmla="*/ 1374899 w 3038475"/>
                    <a:gd name="connsiteY65" fmla="*/ 888706 h 3378200"/>
                    <a:gd name="connsiteX66" fmla="*/ 1362075 w 3038475"/>
                    <a:gd name="connsiteY66" fmla="*/ 897255 h 3378200"/>
                    <a:gd name="connsiteX67" fmla="*/ 1357630 w 3038475"/>
                    <a:gd name="connsiteY67" fmla="*/ 925195 h 3378200"/>
                    <a:gd name="connsiteX68" fmla="*/ 1311275 w 3038475"/>
                    <a:gd name="connsiteY68" fmla="*/ 922655 h 3378200"/>
                    <a:gd name="connsiteX69" fmla="*/ 1295400 w 3038475"/>
                    <a:gd name="connsiteY69" fmla="*/ 945516 h 3378200"/>
                    <a:gd name="connsiteX70" fmla="*/ 1346835 w 3038475"/>
                    <a:gd name="connsiteY70" fmla="*/ 996950 h 3378200"/>
                    <a:gd name="connsiteX71" fmla="*/ 1313815 w 3038475"/>
                    <a:gd name="connsiteY71" fmla="*/ 1075055 h 3378200"/>
                    <a:gd name="connsiteX72" fmla="*/ 1339215 w 3038475"/>
                    <a:gd name="connsiteY72" fmla="*/ 1102995 h 3378200"/>
                    <a:gd name="connsiteX73" fmla="*/ 1332786 w 3038475"/>
                    <a:gd name="connsiteY73" fmla="*/ 1106805 h 3378200"/>
                    <a:gd name="connsiteX74" fmla="*/ 1358900 w 3038475"/>
                    <a:gd name="connsiteY74" fmla="*/ 1106805 h 3378200"/>
                    <a:gd name="connsiteX75" fmla="*/ 1366520 w 3038475"/>
                    <a:gd name="connsiteY75" fmla="*/ 1130300 h 3378200"/>
                    <a:gd name="connsiteX76" fmla="*/ 1374140 w 3038475"/>
                    <a:gd name="connsiteY76" fmla="*/ 1155065 h 3378200"/>
                    <a:gd name="connsiteX77" fmla="*/ 1409700 w 3038475"/>
                    <a:gd name="connsiteY77" fmla="*/ 1160780 h 3378200"/>
                    <a:gd name="connsiteX78" fmla="*/ 1440815 w 3038475"/>
                    <a:gd name="connsiteY78" fmla="*/ 1170305 h 3378200"/>
                    <a:gd name="connsiteX79" fmla="*/ 1459865 w 3038475"/>
                    <a:gd name="connsiteY79" fmla="*/ 1164590 h 3378200"/>
                    <a:gd name="connsiteX80" fmla="*/ 1473200 w 3038475"/>
                    <a:gd name="connsiteY80" fmla="*/ 1145541 h 3378200"/>
                    <a:gd name="connsiteX81" fmla="*/ 1482725 w 3038475"/>
                    <a:gd name="connsiteY81" fmla="*/ 1106805 h 3378200"/>
                    <a:gd name="connsiteX82" fmla="*/ 1511300 w 3038475"/>
                    <a:gd name="connsiteY82" fmla="*/ 1106805 h 3378200"/>
                    <a:gd name="connsiteX83" fmla="*/ 1520825 w 3038475"/>
                    <a:gd name="connsiteY83" fmla="*/ 1126490 h 3378200"/>
                    <a:gd name="connsiteX84" fmla="*/ 1539875 w 3038475"/>
                    <a:gd name="connsiteY84" fmla="*/ 1126490 h 3378200"/>
                    <a:gd name="connsiteX85" fmla="*/ 1558925 w 3038475"/>
                    <a:gd name="connsiteY85" fmla="*/ 1143635 h 3378200"/>
                    <a:gd name="connsiteX86" fmla="*/ 1583690 w 3038475"/>
                    <a:gd name="connsiteY86" fmla="*/ 1143635 h 3378200"/>
                    <a:gd name="connsiteX87" fmla="*/ 1593215 w 3038475"/>
                    <a:gd name="connsiteY87" fmla="*/ 1126490 h 3378200"/>
                    <a:gd name="connsiteX88" fmla="*/ 1579880 w 3038475"/>
                    <a:gd name="connsiteY88" fmla="*/ 1170305 h 3378200"/>
                    <a:gd name="connsiteX89" fmla="*/ 1581533 w 3038475"/>
                    <a:gd name="connsiteY89" fmla="*/ 1197102 h 3378200"/>
                    <a:gd name="connsiteX90" fmla="*/ 1600835 w 3038475"/>
                    <a:gd name="connsiteY90" fmla="*/ 1217930 h 3378200"/>
                    <a:gd name="connsiteX91" fmla="*/ 1612265 w 3038475"/>
                    <a:gd name="connsiteY91" fmla="*/ 1240155 h 3378200"/>
                    <a:gd name="connsiteX92" fmla="*/ 1617813 w 3038475"/>
                    <a:gd name="connsiteY92" fmla="*/ 1253065 h 3378200"/>
                    <a:gd name="connsiteX93" fmla="*/ 1648460 w 3038475"/>
                    <a:gd name="connsiteY93" fmla="*/ 1240155 h 3378200"/>
                    <a:gd name="connsiteX94" fmla="*/ 1654175 w 3038475"/>
                    <a:gd name="connsiteY94" fmla="*/ 1265555 h 3378200"/>
                    <a:gd name="connsiteX95" fmla="*/ 1678940 w 3038475"/>
                    <a:gd name="connsiteY95" fmla="*/ 1290320 h 3378200"/>
                    <a:gd name="connsiteX96" fmla="*/ 1682257 w 3038475"/>
                    <a:gd name="connsiteY96" fmla="*/ 1310221 h 3378200"/>
                    <a:gd name="connsiteX97" fmla="*/ 1685925 w 3038475"/>
                    <a:gd name="connsiteY97" fmla="*/ 1295400 h 3378200"/>
                    <a:gd name="connsiteX98" fmla="*/ 1708785 w 3038475"/>
                    <a:gd name="connsiteY98" fmla="*/ 1310640 h 3378200"/>
                    <a:gd name="connsiteX99" fmla="*/ 1715770 w 3038475"/>
                    <a:gd name="connsiteY99" fmla="*/ 1314450 h 3378200"/>
                    <a:gd name="connsiteX100" fmla="*/ 1737360 w 3038475"/>
                    <a:gd name="connsiteY100" fmla="*/ 1314450 h 3378200"/>
                    <a:gd name="connsiteX101" fmla="*/ 1758315 w 3038475"/>
                    <a:gd name="connsiteY101" fmla="*/ 1314450 h 3378200"/>
                    <a:gd name="connsiteX102" fmla="*/ 1795145 w 3038475"/>
                    <a:gd name="connsiteY102" fmla="*/ 1336675 h 3378200"/>
                    <a:gd name="connsiteX103" fmla="*/ 1772285 w 3038475"/>
                    <a:gd name="connsiteY103" fmla="*/ 1349375 h 3378200"/>
                    <a:gd name="connsiteX104" fmla="*/ 1772285 w 3038475"/>
                    <a:gd name="connsiteY104" fmla="*/ 1364615 h 3378200"/>
                    <a:gd name="connsiteX105" fmla="*/ 1758315 w 3038475"/>
                    <a:gd name="connsiteY105" fmla="*/ 1384935 h 3378200"/>
                    <a:gd name="connsiteX106" fmla="*/ 1779905 w 3038475"/>
                    <a:gd name="connsiteY106" fmla="*/ 1402715 h 3378200"/>
                    <a:gd name="connsiteX107" fmla="*/ 1795145 w 3038475"/>
                    <a:gd name="connsiteY107" fmla="*/ 1428750 h 3378200"/>
                    <a:gd name="connsiteX108" fmla="*/ 1823720 w 3038475"/>
                    <a:gd name="connsiteY108" fmla="*/ 1438910 h 3378200"/>
                    <a:gd name="connsiteX109" fmla="*/ 1851660 w 3038475"/>
                    <a:gd name="connsiteY109" fmla="*/ 1418590 h 3378200"/>
                    <a:gd name="connsiteX110" fmla="*/ 1869440 w 3038475"/>
                    <a:gd name="connsiteY110" fmla="*/ 1426210 h 3378200"/>
                    <a:gd name="connsiteX111" fmla="*/ 1884680 w 3038475"/>
                    <a:gd name="connsiteY111" fmla="*/ 1397635 h 3378200"/>
                    <a:gd name="connsiteX112" fmla="*/ 1908810 w 3038475"/>
                    <a:gd name="connsiteY112" fmla="*/ 1410970 h 3378200"/>
                    <a:gd name="connsiteX113" fmla="*/ 1908810 w 3038475"/>
                    <a:gd name="connsiteY113" fmla="*/ 1431290 h 3378200"/>
                    <a:gd name="connsiteX114" fmla="*/ 1931035 w 3038475"/>
                    <a:gd name="connsiteY114" fmla="*/ 1446530 h 3378200"/>
                    <a:gd name="connsiteX115" fmla="*/ 1947545 w 3038475"/>
                    <a:gd name="connsiteY115" fmla="*/ 1413510 h 3378200"/>
                    <a:gd name="connsiteX116" fmla="*/ 1978660 w 3038475"/>
                    <a:gd name="connsiteY116" fmla="*/ 1410970 h 3378200"/>
                    <a:gd name="connsiteX117" fmla="*/ 2021205 w 3038475"/>
                    <a:gd name="connsiteY117" fmla="*/ 1410970 h 3378200"/>
                    <a:gd name="connsiteX118" fmla="*/ 2047240 w 3038475"/>
                    <a:gd name="connsiteY118" fmla="*/ 1431290 h 3378200"/>
                    <a:gd name="connsiteX119" fmla="*/ 2075704 w 3038475"/>
                    <a:gd name="connsiteY119" fmla="*/ 1424444 h 3378200"/>
                    <a:gd name="connsiteX120" fmla="*/ 2071370 w 3038475"/>
                    <a:gd name="connsiteY120" fmla="*/ 1421130 h 3378200"/>
                    <a:gd name="connsiteX121" fmla="*/ 2112645 w 3038475"/>
                    <a:gd name="connsiteY121" fmla="*/ 1396365 h 3378200"/>
                    <a:gd name="connsiteX122" fmla="*/ 2154555 w 3038475"/>
                    <a:gd name="connsiteY122" fmla="*/ 1369695 h 3378200"/>
                    <a:gd name="connsiteX123" fmla="*/ 2152650 w 3038475"/>
                    <a:gd name="connsiteY123" fmla="*/ 1338580 h 3378200"/>
                    <a:gd name="connsiteX124" fmla="*/ 2164080 w 3038475"/>
                    <a:gd name="connsiteY124" fmla="*/ 1247775 h 3378200"/>
                    <a:gd name="connsiteX125" fmla="*/ 2182495 w 3038475"/>
                    <a:gd name="connsiteY125" fmla="*/ 1230630 h 3378200"/>
                    <a:gd name="connsiteX126" fmla="*/ 2103120 w 3038475"/>
                    <a:gd name="connsiteY126" fmla="*/ 1189355 h 3378200"/>
                    <a:gd name="connsiteX127" fmla="*/ 2069465 w 3038475"/>
                    <a:gd name="connsiteY127" fmla="*/ 1189355 h 3378200"/>
                    <a:gd name="connsiteX128" fmla="*/ 2040255 w 3038475"/>
                    <a:gd name="connsiteY128" fmla="*/ 1211580 h 3378200"/>
                    <a:gd name="connsiteX129" fmla="*/ 2019300 w 3038475"/>
                    <a:gd name="connsiteY129" fmla="*/ 1253490 h 3378200"/>
                    <a:gd name="connsiteX130" fmla="*/ 2011680 w 3038475"/>
                    <a:gd name="connsiteY130" fmla="*/ 1245870 h 3378200"/>
                    <a:gd name="connsiteX131" fmla="*/ 1994535 w 3038475"/>
                    <a:gd name="connsiteY131" fmla="*/ 1243965 h 3378200"/>
                    <a:gd name="connsiteX132" fmla="*/ 2038350 w 3038475"/>
                    <a:gd name="connsiteY132" fmla="*/ 1186815 h 3378200"/>
                    <a:gd name="connsiteX133" fmla="*/ 2013585 w 3038475"/>
                    <a:gd name="connsiteY133" fmla="*/ 1146810 h 3378200"/>
                    <a:gd name="connsiteX134" fmla="*/ 1994535 w 3038475"/>
                    <a:gd name="connsiteY134" fmla="*/ 1200150 h 3378200"/>
                    <a:gd name="connsiteX135" fmla="*/ 1979295 w 3038475"/>
                    <a:gd name="connsiteY135" fmla="*/ 1209675 h 3378200"/>
                    <a:gd name="connsiteX136" fmla="*/ 1983105 w 3038475"/>
                    <a:gd name="connsiteY136" fmla="*/ 1236345 h 3378200"/>
                    <a:gd name="connsiteX137" fmla="*/ 1945005 w 3038475"/>
                    <a:gd name="connsiteY137" fmla="*/ 1230630 h 3378200"/>
                    <a:gd name="connsiteX138" fmla="*/ 1945005 w 3038475"/>
                    <a:gd name="connsiteY138" fmla="*/ 1211580 h 3378200"/>
                    <a:gd name="connsiteX139" fmla="*/ 1977390 w 3038475"/>
                    <a:gd name="connsiteY139" fmla="*/ 1151255 h 3378200"/>
                    <a:gd name="connsiteX140" fmla="*/ 2000250 w 3038475"/>
                    <a:gd name="connsiteY140" fmla="*/ 1135380 h 3378200"/>
                    <a:gd name="connsiteX141" fmla="*/ 1986915 w 3038475"/>
                    <a:gd name="connsiteY141" fmla="*/ 1074420 h 3378200"/>
                    <a:gd name="connsiteX142" fmla="*/ 2013585 w 3038475"/>
                    <a:gd name="connsiteY142" fmla="*/ 1033780 h 3378200"/>
                    <a:gd name="connsiteX143" fmla="*/ 2103120 w 3038475"/>
                    <a:gd name="connsiteY143" fmla="*/ 1017905 h 3378200"/>
                    <a:gd name="connsiteX144" fmla="*/ 2152650 w 3038475"/>
                    <a:gd name="connsiteY144" fmla="*/ 1005205 h 3378200"/>
                    <a:gd name="connsiteX145" fmla="*/ 2134870 w 3038475"/>
                    <a:gd name="connsiteY145" fmla="*/ 954405 h 3378200"/>
                    <a:gd name="connsiteX146" fmla="*/ 2101215 w 3038475"/>
                    <a:gd name="connsiteY146" fmla="*/ 963931 h 3378200"/>
                    <a:gd name="connsiteX147" fmla="*/ 2069465 w 3038475"/>
                    <a:gd name="connsiteY147" fmla="*/ 938530 h 3378200"/>
                    <a:gd name="connsiteX148" fmla="*/ 2071370 w 3038475"/>
                    <a:gd name="connsiteY148" fmla="*/ 859155 h 3378200"/>
                    <a:gd name="connsiteX149" fmla="*/ 2118995 w 3038475"/>
                    <a:gd name="connsiteY149" fmla="*/ 824230 h 3378200"/>
                    <a:gd name="connsiteX150" fmla="*/ 2182495 w 3038475"/>
                    <a:gd name="connsiteY150" fmla="*/ 805180 h 3378200"/>
                    <a:gd name="connsiteX151" fmla="*/ 2203450 w 3038475"/>
                    <a:gd name="connsiteY151" fmla="*/ 849630 h 3378200"/>
                    <a:gd name="connsiteX152" fmla="*/ 2220595 w 3038475"/>
                    <a:gd name="connsiteY152" fmla="*/ 881380 h 3378200"/>
                    <a:gd name="connsiteX153" fmla="*/ 2265045 w 3038475"/>
                    <a:gd name="connsiteY153" fmla="*/ 903605 h 3378200"/>
                    <a:gd name="connsiteX154" fmla="*/ 2265045 w 3038475"/>
                    <a:gd name="connsiteY154" fmla="*/ 878205 h 3378200"/>
                    <a:gd name="connsiteX155" fmla="*/ 2357120 w 3038475"/>
                    <a:gd name="connsiteY155" fmla="*/ 849630 h 3378200"/>
                    <a:gd name="connsiteX156" fmla="*/ 2392680 w 3038475"/>
                    <a:gd name="connsiteY156" fmla="*/ 862965 h 3378200"/>
                    <a:gd name="connsiteX157" fmla="*/ 2423160 w 3038475"/>
                    <a:gd name="connsiteY157" fmla="*/ 847725 h 3378200"/>
                    <a:gd name="connsiteX158" fmla="*/ 2446020 w 3038475"/>
                    <a:gd name="connsiteY158" fmla="*/ 872490 h 3378200"/>
                    <a:gd name="connsiteX159" fmla="*/ 2434590 w 3038475"/>
                    <a:gd name="connsiteY159" fmla="*/ 889635 h 3378200"/>
                    <a:gd name="connsiteX160" fmla="*/ 2459355 w 3038475"/>
                    <a:gd name="connsiteY160" fmla="*/ 901065 h 3378200"/>
                    <a:gd name="connsiteX161" fmla="*/ 2447925 w 3038475"/>
                    <a:gd name="connsiteY161" fmla="*/ 910590 h 3378200"/>
                    <a:gd name="connsiteX162" fmla="*/ 2458720 w 3038475"/>
                    <a:gd name="connsiteY162" fmla="*/ 922655 h 3378200"/>
                    <a:gd name="connsiteX163" fmla="*/ 2484120 w 3038475"/>
                    <a:gd name="connsiteY163" fmla="*/ 986155 h 3378200"/>
                    <a:gd name="connsiteX164" fmla="*/ 2447925 w 3038475"/>
                    <a:gd name="connsiteY164" fmla="*/ 1038225 h 3378200"/>
                    <a:gd name="connsiteX165" fmla="*/ 2461260 w 3038475"/>
                    <a:gd name="connsiteY165" fmla="*/ 1068705 h 3378200"/>
                    <a:gd name="connsiteX166" fmla="*/ 2438400 w 3038475"/>
                    <a:gd name="connsiteY166" fmla="*/ 1106805 h 3378200"/>
                    <a:gd name="connsiteX167" fmla="*/ 2438400 w 3038475"/>
                    <a:gd name="connsiteY167" fmla="*/ 1132206 h 3378200"/>
                    <a:gd name="connsiteX168" fmla="*/ 2417445 w 3038475"/>
                    <a:gd name="connsiteY168" fmla="*/ 1141095 h 3378200"/>
                    <a:gd name="connsiteX169" fmla="*/ 2421255 w 3038475"/>
                    <a:gd name="connsiteY169" fmla="*/ 1163955 h 3378200"/>
                    <a:gd name="connsiteX170" fmla="*/ 2377440 w 3038475"/>
                    <a:gd name="connsiteY170" fmla="*/ 1198880 h 3378200"/>
                    <a:gd name="connsiteX171" fmla="*/ 2374265 w 3038475"/>
                    <a:gd name="connsiteY171" fmla="*/ 1230630 h 3378200"/>
                    <a:gd name="connsiteX172" fmla="*/ 2335530 w 3038475"/>
                    <a:gd name="connsiteY172" fmla="*/ 1239520 h 3378200"/>
                    <a:gd name="connsiteX173" fmla="*/ 2335530 w 3038475"/>
                    <a:gd name="connsiteY173" fmla="*/ 1295400 h 3378200"/>
                    <a:gd name="connsiteX174" fmla="*/ 2374265 w 3038475"/>
                    <a:gd name="connsiteY174" fmla="*/ 1314451 h 3378200"/>
                    <a:gd name="connsiteX175" fmla="*/ 2420620 w 3038475"/>
                    <a:gd name="connsiteY175" fmla="*/ 1295400 h 3378200"/>
                    <a:gd name="connsiteX176" fmla="*/ 2461895 w 3038475"/>
                    <a:gd name="connsiteY176" fmla="*/ 1295400 h 3378200"/>
                    <a:gd name="connsiteX177" fmla="*/ 2526030 w 3038475"/>
                    <a:gd name="connsiteY177" fmla="*/ 1239520 h 3378200"/>
                    <a:gd name="connsiteX178" fmla="*/ 2560320 w 3038475"/>
                    <a:gd name="connsiteY178" fmla="*/ 1239520 h 3378200"/>
                    <a:gd name="connsiteX179" fmla="*/ 2563319 w 3038475"/>
                    <a:gd name="connsiteY179" fmla="*/ 1251314 h 3378200"/>
                    <a:gd name="connsiteX180" fmla="*/ 2563382 w 3038475"/>
                    <a:gd name="connsiteY180" fmla="*/ 1251335 h 3378200"/>
                    <a:gd name="connsiteX181" fmla="*/ 2569845 w 3038475"/>
                    <a:gd name="connsiteY181" fmla="*/ 1241425 h 3378200"/>
                    <a:gd name="connsiteX182" fmla="*/ 2591435 w 3038475"/>
                    <a:gd name="connsiteY182" fmla="*/ 1241425 h 3378200"/>
                    <a:gd name="connsiteX183" fmla="*/ 2616835 w 3038475"/>
                    <a:gd name="connsiteY183" fmla="*/ 1264285 h 3378200"/>
                    <a:gd name="connsiteX184" fmla="*/ 2629535 w 3038475"/>
                    <a:gd name="connsiteY184" fmla="*/ 1275715 h 3378200"/>
                    <a:gd name="connsiteX185" fmla="*/ 2643505 w 3038475"/>
                    <a:gd name="connsiteY185" fmla="*/ 1284605 h 3378200"/>
                    <a:gd name="connsiteX186" fmla="*/ 2651760 w 3038475"/>
                    <a:gd name="connsiteY186" fmla="*/ 1273175 h 3378200"/>
                    <a:gd name="connsiteX187" fmla="*/ 2670810 w 3038475"/>
                    <a:gd name="connsiteY187" fmla="*/ 1275715 h 3378200"/>
                    <a:gd name="connsiteX188" fmla="*/ 2688590 w 3038475"/>
                    <a:gd name="connsiteY188" fmla="*/ 1285875 h 3378200"/>
                    <a:gd name="connsiteX189" fmla="*/ 2692400 w 3038475"/>
                    <a:gd name="connsiteY189" fmla="*/ 1297940 h 3378200"/>
                    <a:gd name="connsiteX190" fmla="*/ 2706370 w 3038475"/>
                    <a:gd name="connsiteY190" fmla="*/ 1314451 h 3378200"/>
                    <a:gd name="connsiteX191" fmla="*/ 2705100 w 3038475"/>
                    <a:gd name="connsiteY191" fmla="*/ 1324610 h 3378200"/>
                    <a:gd name="connsiteX192" fmla="*/ 2726690 w 3038475"/>
                    <a:gd name="connsiteY192" fmla="*/ 1325880 h 3378200"/>
                    <a:gd name="connsiteX193" fmla="*/ 2726690 w 3038475"/>
                    <a:gd name="connsiteY193" fmla="*/ 1334770 h 3378200"/>
                    <a:gd name="connsiteX194" fmla="*/ 2752725 w 3038475"/>
                    <a:gd name="connsiteY194" fmla="*/ 1347470 h 3378200"/>
                    <a:gd name="connsiteX195" fmla="*/ 2750185 w 3038475"/>
                    <a:gd name="connsiteY195" fmla="*/ 1357630 h 3378200"/>
                    <a:gd name="connsiteX196" fmla="*/ 2765425 w 3038475"/>
                    <a:gd name="connsiteY196" fmla="*/ 1370330 h 3378200"/>
                    <a:gd name="connsiteX197" fmla="*/ 2756535 w 3038475"/>
                    <a:gd name="connsiteY197" fmla="*/ 1386205 h 3378200"/>
                    <a:gd name="connsiteX198" fmla="*/ 2756535 w 3038475"/>
                    <a:gd name="connsiteY198" fmla="*/ 1400175 h 3378200"/>
                    <a:gd name="connsiteX199" fmla="*/ 2766695 w 3038475"/>
                    <a:gd name="connsiteY199" fmla="*/ 1415415 h 3378200"/>
                    <a:gd name="connsiteX200" fmla="*/ 2783205 w 3038475"/>
                    <a:gd name="connsiteY200" fmla="*/ 1423036 h 3378200"/>
                    <a:gd name="connsiteX201" fmla="*/ 2783205 w 3038475"/>
                    <a:gd name="connsiteY201" fmla="*/ 1440815 h 3378200"/>
                    <a:gd name="connsiteX202" fmla="*/ 2761615 w 3038475"/>
                    <a:gd name="connsiteY202" fmla="*/ 1435735 h 3378200"/>
                    <a:gd name="connsiteX203" fmla="*/ 2752725 w 3038475"/>
                    <a:gd name="connsiteY203" fmla="*/ 1439545 h 3378200"/>
                    <a:gd name="connsiteX204" fmla="*/ 2743200 w 3038475"/>
                    <a:gd name="connsiteY204" fmla="*/ 1431925 h 3378200"/>
                    <a:gd name="connsiteX205" fmla="*/ 2740660 w 3038475"/>
                    <a:gd name="connsiteY205" fmla="*/ 1508760 h 3378200"/>
                    <a:gd name="connsiteX206" fmla="*/ 2762885 w 3038475"/>
                    <a:gd name="connsiteY206" fmla="*/ 1512570 h 3378200"/>
                    <a:gd name="connsiteX207" fmla="*/ 2773045 w 3038475"/>
                    <a:gd name="connsiteY207" fmla="*/ 1504950 h 3378200"/>
                    <a:gd name="connsiteX208" fmla="*/ 2797175 w 3038475"/>
                    <a:gd name="connsiteY208" fmla="*/ 1525270 h 3378200"/>
                    <a:gd name="connsiteX209" fmla="*/ 2821305 w 3038475"/>
                    <a:gd name="connsiteY209" fmla="*/ 1554481 h 3378200"/>
                    <a:gd name="connsiteX210" fmla="*/ 2841625 w 3038475"/>
                    <a:gd name="connsiteY210" fmla="*/ 1553210 h 3378200"/>
                    <a:gd name="connsiteX211" fmla="*/ 2858770 w 3038475"/>
                    <a:gd name="connsiteY211" fmla="*/ 1565910 h 3378200"/>
                    <a:gd name="connsiteX212" fmla="*/ 2876550 w 3038475"/>
                    <a:gd name="connsiteY212" fmla="*/ 1551940 h 3378200"/>
                    <a:gd name="connsiteX213" fmla="*/ 2887980 w 3038475"/>
                    <a:gd name="connsiteY213" fmla="*/ 1565910 h 3378200"/>
                    <a:gd name="connsiteX214" fmla="*/ 2910840 w 3038475"/>
                    <a:gd name="connsiteY214" fmla="*/ 1554481 h 3378200"/>
                    <a:gd name="connsiteX215" fmla="*/ 2927350 w 3038475"/>
                    <a:gd name="connsiteY215" fmla="*/ 1575435 h 3378200"/>
                    <a:gd name="connsiteX216" fmla="*/ 2961005 w 3038475"/>
                    <a:gd name="connsiteY216" fmla="*/ 1602105 h 3378200"/>
                    <a:gd name="connsiteX217" fmla="*/ 2971165 w 3038475"/>
                    <a:gd name="connsiteY217" fmla="*/ 1602105 h 3378200"/>
                    <a:gd name="connsiteX218" fmla="*/ 2966085 w 3038475"/>
                    <a:gd name="connsiteY218" fmla="*/ 1614805 h 3378200"/>
                    <a:gd name="connsiteX219" fmla="*/ 2971165 w 3038475"/>
                    <a:gd name="connsiteY219" fmla="*/ 1632585 h 3378200"/>
                    <a:gd name="connsiteX220" fmla="*/ 2976245 w 3038475"/>
                    <a:gd name="connsiteY220" fmla="*/ 1663700 h 3378200"/>
                    <a:gd name="connsiteX221" fmla="*/ 2990215 w 3038475"/>
                    <a:gd name="connsiteY221" fmla="*/ 1659255 h 3378200"/>
                    <a:gd name="connsiteX222" fmla="*/ 3000375 w 3038475"/>
                    <a:gd name="connsiteY222" fmla="*/ 1685290 h 3378200"/>
                    <a:gd name="connsiteX223" fmla="*/ 3038475 w 3038475"/>
                    <a:gd name="connsiteY223" fmla="*/ 1729740 h 3378200"/>
                    <a:gd name="connsiteX224" fmla="*/ 3016401 w 3038475"/>
                    <a:gd name="connsiteY224" fmla="*/ 1798723 h 3378200"/>
                    <a:gd name="connsiteX225" fmla="*/ 3002819 w 3038475"/>
                    <a:gd name="connsiteY225" fmla="*/ 1792286 h 3378200"/>
                    <a:gd name="connsiteX226" fmla="*/ 2985681 w 3038475"/>
                    <a:gd name="connsiteY226" fmla="*/ 1872304 h 3378200"/>
                    <a:gd name="connsiteX227" fmla="*/ 2938074 w 3038475"/>
                    <a:gd name="connsiteY227" fmla="*/ 1929460 h 3378200"/>
                    <a:gd name="connsiteX228" fmla="*/ 2953308 w 3038475"/>
                    <a:gd name="connsiteY228" fmla="*/ 1958038 h 3378200"/>
                    <a:gd name="connsiteX229" fmla="*/ 2871424 w 3038475"/>
                    <a:gd name="connsiteY229" fmla="*/ 2087591 h 3378200"/>
                    <a:gd name="connsiteX230" fmla="*/ 2827625 w 3038475"/>
                    <a:gd name="connsiteY230" fmla="*/ 2110453 h 3378200"/>
                    <a:gd name="connsiteX231" fmla="*/ 2772401 w 3038475"/>
                    <a:gd name="connsiteY231" fmla="*/ 2129505 h 3378200"/>
                    <a:gd name="connsiteX232" fmla="*/ 2732411 w 3038475"/>
                    <a:gd name="connsiteY232" fmla="*/ 2188566 h 3378200"/>
                    <a:gd name="connsiteX233" fmla="*/ 2722890 w 3038475"/>
                    <a:gd name="connsiteY233" fmla="*/ 2342887 h 3378200"/>
                    <a:gd name="connsiteX234" fmla="*/ 2701943 w 3038475"/>
                    <a:gd name="connsiteY234" fmla="*/ 2360033 h 3378200"/>
                    <a:gd name="connsiteX235" fmla="*/ 2682900 w 3038475"/>
                    <a:gd name="connsiteY235" fmla="*/ 2392422 h 3378200"/>
                    <a:gd name="connsiteX236" fmla="*/ 2680996 w 3038475"/>
                    <a:gd name="connsiteY236" fmla="*/ 2464819 h 3378200"/>
                    <a:gd name="connsiteX237" fmla="*/ 2631485 w 3038475"/>
                    <a:gd name="connsiteY237" fmla="*/ 2521975 h 3378200"/>
                    <a:gd name="connsiteX238" fmla="*/ 2599112 w 3038475"/>
                    <a:gd name="connsiteY238" fmla="*/ 2521975 h 3378200"/>
                    <a:gd name="connsiteX239" fmla="*/ 2524845 w 3038475"/>
                    <a:gd name="connsiteY239" fmla="*/ 2554363 h 3378200"/>
                    <a:gd name="connsiteX240" fmla="*/ 2477238 w 3038475"/>
                    <a:gd name="connsiteY240" fmla="*/ 2605803 h 3378200"/>
                    <a:gd name="connsiteX241" fmla="*/ 2477238 w 3038475"/>
                    <a:gd name="connsiteY241" fmla="*/ 2638192 h 3378200"/>
                    <a:gd name="connsiteX242" fmla="*/ 2439152 w 3038475"/>
                    <a:gd name="connsiteY242" fmla="*/ 2653433 h 3378200"/>
                    <a:gd name="connsiteX243" fmla="*/ 2444360 w 3038475"/>
                    <a:gd name="connsiteY243" fmla="*/ 2729850 h 3378200"/>
                    <a:gd name="connsiteX244" fmla="*/ 2439153 w 3038475"/>
                    <a:gd name="connsiteY244" fmla="*/ 2728371 h 3378200"/>
                    <a:gd name="connsiteX245" fmla="*/ 2418205 w 3038475"/>
                    <a:gd name="connsiteY245" fmla="*/ 2794418 h 3378200"/>
                    <a:gd name="connsiteX246" fmla="*/ 2406780 w 3038475"/>
                    <a:gd name="connsiteY246" fmla="*/ 2788702 h 3378200"/>
                    <a:gd name="connsiteX247" fmla="*/ 2378216 w 3038475"/>
                    <a:gd name="connsiteY247" fmla="*/ 2815375 h 3378200"/>
                    <a:gd name="connsiteX248" fmla="*/ 2326800 w 3038475"/>
                    <a:gd name="connsiteY248" fmla="*/ 2840142 h 3378200"/>
                    <a:gd name="connsiteX249" fmla="*/ 2336321 w 3038475"/>
                    <a:gd name="connsiteY249" fmla="*/ 2855384 h 3378200"/>
                    <a:gd name="connsiteX250" fmla="*/ 2273480 w 3038475"/>
                    <a:gd name="connsiteY250" fmla="*/ 2914445 h 3378200"/>
                    <a:gd name="connsiteX251" fmla="*/ 2204292 w 3038475"/>
                    <a:gd name="connsiteY251" fmla="*/ 2990652 h 3378200"/>
                    <a:gd name="connsiteX252" fmla="*/ 2193500 w 3038475"/>
                    <a:gd name="connsiteY252" fmla="*/ 2990652 h 3378200"/>
                    <a:gd name="connsiteX253" fmla="*/ 2183344 w 3038475"/>
                    <a:gd name="connsiteY253" fmla="*/ 3019230 h 3378200"/>
                    <a:gd name="connsiteX254" fmla="*/ 2168744 w 3038475"/>
                    <a:gd name="connsiteY254" fmla="*/ 3034472 h 3378200"/>
                    <a:gd name="connsiteX255" fmla="*/ 2149702 w 3038475"/>
                    <a:gd name="connsiteY255" fmla="*/ 3055429 h 3378200"/>
                    <a:gd name="connsiteX256" fmla="*/ 2136372 w 3038475"/>
                    <a:gd name="connsiteY256" fmla="*/ 3064955 h 3378200"/>
                    <a:gd name="connsiteX257" fmla="*/ 2125581 w 3038475"/>
                    <a:gd name="connsiteY257" fmla="*/ 3076386 h 3378200"/>
                    <a:gd name="connsiteX258" fmla="*/ 2103999 w 3038475"/>
                    <a:gd name="connsiteY258" fmla="*/ 3084007 h 3378200"/>
                    <a:gd name="connsiteX259" fmla="*/ 2072261 w 3038475"/>
                    <a:gd name="connsiteY259" fmla="*/ 3089722 h 3378200"/>
                    <a:gd name="connsiteX260" fmla="*/ 2035445 w 3038475"/>
                    <a:gd name="connsiteY260" fmla="*/ 3095438 h 3378200"/>
                    <a:gd name="connsiteX261" fmla="*/ 2008785 w 3038475"/>
                    <a:gd name="connsiteY261" fmla="*/ 3103058 h 3378200"/>
                    <a:gd name="connsiteX262" fmla="*/ 1995455 w 3038475"/>
                    <a:gd name="connsiteY262" fmla="*/ 3106869 h 3378200"/>
                    <a:gd name="connsiteX263" fmla="*/ 1968795 w 3038475"/>
                    <a:gd name="connsiteY263" fmla="*/ 3120205 h 3378200"/>
                    <a:gd name="connsiteX264" fmla="*/ 1964986 w 3038475"/>
                    <a:gd name="connsiteY264" fmla="*/ 3131636 h 3378200"/>
                    <a:gd name="connsiteX265" fmla="*/ 1963151 w 3038475"/>
                    <a:gd name="connsiteY265" fmla="*/ 3132471 h 3378200"/>
                    <a:gd name="connsiteX266" fmla="*/ 1962150 w 3038475"/>
                    <a:gd name="connsiteY266" fmla="*/ 3132137 h 3378200"/>
                    <a:gd name="connsiteX267" fmla="*/ 1942935 w 3038475"/>
                    <a:gd name="connsiteY267" fmla="*/ 3128047 h 3378200"/>
                    <a:gd name="connsiteX268" fmla="*/ 1926023 w 3038475"/>
                    <a:gd name="connsiteY268" fmla="*/ 3098165 h 3378200"/>
                    <a:gd name="connsiteX269" fmla="*/ 1908881 w 3038475"/>
                    <a:gd name="connsiteY269" fmla="*/ 3094990 h 3378200"/>
                    <a:gd name="connsiteX270" fmla="*/ 1889835 w 3038475"/>
                    <a:gd name="connsiteY270" fmla="*/ 3054985 h 3378200"/>
                    <a:gd name="connsiteX271" fmla="*/ 1880946 w 3038475"/>
                    <a:gd name="connsiteY271" fmla="*/ 2962275 h 3378200"/>
                    <a:gd name="connsiteX272" fmla="*/ 1837774 w 3038475"/>
                    <a:gd name="connsiteY272" fmla="*/ 2971165 h 3378200"/>
                    <a:gd name="connsiteX273" fmla="*/ 1806030 w 3038475"/>
                    <a:gd name="connsiteY273" fmla="*/ 3023235 h 3378200"/>
                    <a:gd name="connsiteX274" fmla="*/ 1806030 w 3038475"/>
                    <a:gd name="connsiteY274" fmla="*/ 3046095 h 3378200"/>
                    <a:gd name="connsiteX275" fmla="*/ 1737462 w 3038475"/>
                    <a:gd name="connsiteY275" fmla="*/ 3057525 h 3378200"/>
                    <a:gd name="connsiteX276" fmla="*/ 1712702 w 3038475"/>
                    <a:gd name="connsiteY276" fmla="*/ 3131820 h 3378200"/>
                    <a:gd name="connsiteX277" fmla="*/ 1737462 w 3038475"/>
                    <a:gd name="connsiteY277" fmla="*/ 3131820 h 3378200"/>
                    <a:gd name="connsiteX278" fmla="*/ 1696195 w 3038475"/>
                    <a:gd name="connsiteY278" fmla="*/ 3181985 h 3378200"/>
                    <a:gd name="connsiteX279" fmla="*/ 1608983 w 3038475"/>
                    <a:gd name="connsiteY279" fmla="*/ 3171817 h 3378200"/>
                    <a:gd name="connsiteX280" fmla="*/ 1621913 w 3038475"/>
                    <a:gd name="connsiteY280" fmla="*/ 3164205 h 3378200"/>
                    <a:gd name="connsiteX281" fmla="*/ 1592709 w 3038475"/>
                    <a:gd name="connsiteY281" fmla="*/ 3169920 h 3378200"/>
                    <a:gd name="connsiteX282" fmla="*/ 1608983 w 3038475"/>
                    <a:gd name="connsiteY282" fmla="*/ 3171817 h 3378200"/>
                    <a:gd name="connsiteX283" fmla="*/ 1521602 w 3038475"/>
                    <a:gd name="connsiteY283" fmla="*/ 3223260 h 3378200"/>
                    <a:gd name="connsiteX284" fmla="*/ 1432083 w 3038475"/>
                    <a:gd name="connsiteY284" fmla="*/ 3195955 h 3378200"/>
                    <a:gd name="connsiteX285" fmla="*/ 1432083 w 3038475"/>
                    <a:gd name="connsiteY285" fmla="*/ 3164205 h 3378200"/>
                    <a:gd name="connsiteX286" fmla="*/ 1403513 w 3038475"/>
                    <a:gd name="connsiteY286" fmla="*/ 3164205 h 3378200"/>
                    <a:gd name="connsiteX287" fmla="*/ 1373674 w 3038475"/>
                    <a:gd name="connsiteY287" fmla="*/ 3147060 h 3378200"/>
                    <a:gd name="connsiteX288" fmla="*/ 1306376 w 3038475"/>
                    <a:gd name="connsiteY288" fmla="*/ 3199130 h 3378200"/>
                    <a:gd name="connsiteX289" fmla="*/ 1291774 w 3038475"/>
                    <a:gd name="connsiteY289" fmla="*/ 3223260 h 3378200"/>
                    <a:gd name="connsiteX290" fmla="*/ 1291774 w 3038475"/>
                    <a:gd name="connsiteY290" fmla="*/ 3253740 h 3378200"/>
                    <a:gd name="connsiteX291" fmla="*/ 1291774 w 3038475"/>
                    <a:gd name="connsiteY291" fmla="*/ 3291205 h 3378200"/>
                    <a:gd name="connsiteX292" fmla="*/ 1254950 w 3038475"/>
                    <a:gd name="connsiteY292" fmla="*/ 3296920 h 3378200"/>
                    <a:gd name="connsiteX293" fmla="*/ 1217492 w 3038475"/>
                    <a:gd name="connsiteY293" fmla="*/ 3328670 h 3378200"/>
                    <a:gd name="connsiteX294" fmla="*/ 1177494 w 3038475"/>
                    <a:gd name="connsiteY294" fmla="*/ 3378200 h 3378200"/>
                    <a:gd name="connsiteX295" fmla="*/ 1159718 w 3038475"/>
                    <a:gd name="connsiteY295" fmla="*/ 3356610 h 3378200"/>
                    <a:gd name="connsiteX296" fmla="*/ 1094222 w 3038475"/>
                    <a:gd name="connsiteY296" fmla="*/ 3335507 h 3378200"/>
                    <a:gd name="connsiteX297" fmla="*/ 1101725 w 3038475"/>
                    <a:gd name="connsiteY297" fmla="*/ 3321685 h 3378200"/>
                    <a:gd name="connsiteX298" fmla="*/ 1089660 w 3038475"/>
                    <a:gd name="connsiteY298" fmla="*/ 3319145 h 3378200"/>
                    <a:gd name="connsiteX299" fmla="*/ 1089660 w 3038475"/>
                    <a:gd name="connsiteY299" fmla="*/ 3260090 h 3378200"/>
                    <a:gd name="connsiteX300" fmla="*/ 1101725 w 3038475"/>
                    <a:gd name="connsiteY300" fmla="*/ 3256280 h 3378200"/>
                    <a:gd name="connsiteX301" fmla="*/ 1089660 w 3038475"/>
                    <a:gd name="connsiteY301" fmla="*/ 3175000 h 3378200"/>
                    <a:gd name="connsiteX302" fmla="*/ 1089660 w 3038475"/>
                    <a:gd name="connsiteY302" fmla="*/ 3160395 h 3378200"/>
                    <a:gd name="connsiteX303" fmla="*/ 1089660 w 3038475"/>
                    <a:gd name="connsiteY303" fmla="*/ 3146425 h 3378200"/>
                    <a:gd name="connsiteX304" fmla="*/ 1069340 w 3038475"/>
                    <a:gd name="connsiteY304" fmla="*/ 3156585 h 3378200"/>
                    <a:gd name="connsiteX305" fmla="*/ 1064895 w 3038475"/>
                    <a:gd name="connsiteY305" fmla="*/ 3128010 h 3378200"/>
                    <a:gd name="connsiteX306" fmla="*/ 1061085 w 3038475"/>
                    <a:gd name="connsiteY306" fmla="*/ 3095625 h 3378200"/>
                    <a:gd name="connsiteX307" fmla="*/ 1074420 w 3038475"/>
                    <a:gd name="connsiteY307" fmla="*/ 3057525 h 3378200"/>
                    <a:gd name="connsiteX308" fmla="*/ 1036320 w 3038475"/>
                    <a:gd name="connsiteY308" fmla="*/ 3076575 h 3378200"/>
                    <a:gd name="connsiteX309" fmla="*/ 1013460 w 3038475"/>
                    <a:gd name="connsiteY309" fmla="*/ 3068955 h 3378200"/>
                    <a:gd name="connsiteX310" fmla="*/ 1024890 w 3038475"/>
                    <a:gd name="connsiteY310" fmla="*/ 3048000 h 3378200"/>
                    <a:gd name="connsiteX311" fmla="*/ 1013460 w 3038475"/>
                    <a:gd name="connsiteY311" fmla="*/ 3011805 h 3378200"/>
                    <a:gd name="connsiteX312" fmla="*/ 1011555 w 3038475"/>
                    <a:gd name="connsiteY312" fmla="*/ 2975610 h 3378200"/>
                    <a:gd name="connsiteX313" fmla="*/ 990600 w 3038475"/>
                    <a:gd name="connsiteY313" fmla="*/ 2967990 h 3378200"/>
                    <a:gd name="connsiteX314" fmla="*/ 962025 w 3038475"/>
                    <a:gd name="connsiteY314" fmla="*/ 2971800 h 3378200"/>
                    <a:gd name="connsiteX315" fmla="*/ 973455 w 3038475"/>
                    <a:gd name="connsiteY315" fmla="*/ 2920365 h 3378200"/>
                    <a:gd name="connsiteX316" fmla="*/ 990600 w 3038475"/>
                    <a:gd name="connsiteY316" fmla="*/ 2891790 h 3378200"/>
                    <a:gd name="connsiteX317" fmla="*/ 971550 w 3038475"/>
                    <a:gd name="connsiteY317" fmla="*/ 2861310 h 3378200"/>
                    <a:gd name="connsiteX318" fmla="*/ 971550 w 3038475"/>
                    <a:gd name="connsiteY318" fmla="*/ 2842260 h 3378200"/>
                    <a:gd name="connsiteX319" fmla="*/ 962025 w 3038475"/>
                    <a:gd name="connsiteY319" fmla="*/ 2819400 h 3378200"/>
                    <a:gd name="connsiteX320" fmla="*/ 948690 w 3038475"/>
                    <a:gd name="connsiteY320" fmla="*/ 2785110 h 3378200"/>
                    <a:gd name="connsiteX321" fmla="*/ 935355 w 3038475"/>
                    <a:gd name="connsiteY321" fmla="*/ 2747010 h 3378200"/>
                    <a:gd name="connsiteX322" fmla="*/ 937895 w 3038475"/>
                    <a:gd name="connsiteY322" fmla="*/ 2728595 h 3378200"/>
                    <a:gd name="connsiteX323" fmla="*/ 937895 w 3038475"/>
                    <a:gd name="connsiteY323" fmla="*/ 2716978 h 3378200"/>
                    <a:gd name="connsiteX324" fmla="*/ 923290 w 3038475"/>
                    <a:gd name="connsiteY324" fmla="*/ 2728595 h 3378200"/>
                    <a:gd name="connsiteX325" fmla="*/ 883920 w 3038475"/>
                    <a:gd name="connsiteY325" fmla="*/ 2684145 h 3378200"/>
                    <a:gd name="connsiteX326" fmla="*/ 855345 w 3038475"/>
                    <a:gd name="connsiteY326" fmla="*/ 2665095 h 3378200"/>
                    <a:gd name="connsiteX327" fmla="*/ 826770 w 3038475"/>
                    <a:gd name="connsiteY327" fmla="*/ 2610485 h 3378200"/>
                    <a:gd name="connsiteX328" fmla="*/ 797560 w 3038475"/>
                    <a:gd name="connsiteY328" fmla="*/ 2608580 h 3378200"/>
                    <a:gd name="connsiteX329" fmla="*/ 781685 w 3038475"/>
                    <a:gd name="connsiteY329" fmla="*/ 2620645 h 3378200"/>
                    <a:gd name="connsiteX330" fmla="*/ 767715 w 3038475"/>
                    <a:gd name="connsiteY330" fmla="*/ 2571750 h 3378200"/>
                    <a:gd name="connsiteX331" fmla="*/ 767715 w 3038475"/>
                    <a:gd name="connsiteY331" fmla="*/ 2543175 h 3378200"/>
                    <a:gd name="connsiteX332" fmla="*/ 738951 w 3038475"/>
                    <a:gd name="connsiteY332" fmla="*/ 2518473 h 3378200"/>
                    <a:gd name="connsiteX333" fmla="*/ 714375 w 3038475"/>
                    <a:gd name="connsiteY333" fmla="*/ 2458085 h 3378200"/>
                    <a:gd name="connsiteX334" fmla="*/ 720725 w 3038475"/>
                    <a:gd name="connsiteY334" fmla="*/ 2426970 h 3378200"/>
                    <a:gd name="connsiteX335" fmla="*/ 786130 w 3038475"/>
                    <a:gd name="connsiteY335" fmla="*/ 2334260 h 3378200"/>
                    <a:gd name="connsiteX336" fmla="*/ 797560 w 3038475"/>
                    <a:gd name="connsiteY336" fmla="*/ 2284730 h 3378200"/>
                    <a:gd name="connsiteX337" fmla="*/ 797560 w 3038475"/>
                    <a:gd name="connsiteY337" fmla="*/ 2242185 h 3378200"/>
                    <a:gd name="connsiteX338" fmla="*/ 797560 w 3038475"/>
                    <a:gd name="connsiteY338" fmla="*/ 2211070 h 3378200"/>
                    <a:gd name="connsiteX339" fmla="*/ 797560 w 3038475"/>
                    <a:gd name="connsiteY339" fmla="*/ 2193290 h 3378200"/>
                    <a:gd name="connsiteX340" fmla="*/ 743585 w 3038475"/>
                    <a:gd name="connsiteY340" fmla="*/ 2092960 h 3378200"/>
                    <a:gd name="connsiteX341" fmla="*/ 779780 w 3038475"/>
                    <a:gd name="connsiteY341" fmla="*/ 2103755 h 3378200"/>
                    <a:gd name="connsiteX342" fmla="*/ 797560 w 3038475"/>
                    <a:gd name="connsiteY342" fmla="*/ 2077085 h 3378200"/>
                    <a:gd name="connsiteX343" fmla="*/ 843280 w 3038475"/>
                    <a:gd name="connsiteY343" fmla="*/ 2072640 h 3378200"/>
                    <a:gd name="connsiteX344" fmla="*/ 863600 w 3038475"/>
                    <a:gd name="connsiteY344" fmla="*/ 2042160 h 3378200"/>
                    <a:gd name="connsiteX345" fmla="*/ 847090 w 3038475"/>
                    <a:gd name="connsiteY345" fmla="*/ 1997710 h 3378200"/>
                    <a:gd name="connsiteX346" fmla="*/ 871220 w 3038475"/>
                    <a:gd name="connsiteY346" fmla="*/ 1981200 h 3378200"/>
                    <a:gd name="connsiteX347" fmla="*/ 865505 w 3038475"/>
                    <a:gd name="connsiteY347" fmla="*/ 1952625 h 3378200"/>
                    <a:gd name="connsiteX348" fmla="*/ 889635 w 3038475"/>
                    <a:gd name="connsiteY348" fmla="*/ 1897380 h 3378200"/>
                    <a:gd name="connsiteX349" fmla="*/ 887730 w 3038475"/>
                    <a:gd name="connsiteY349" fmla="*/ 1885315 h 3378200"/>
                    <a:gd name="connsiteX350" fmla="*/ 891540 w 3038475"/>
                    <a:gd name="connsiteY350" fmla="*/ 1869440 h 3378200"/>
                    <a:gd name="connsiteX351" fmla="*/ 902970 w 3038475"/>
                    <a:gd name="connsiteY351" fmla="*/ 1844675 h 3378200"/>
                    <a:gd name="connsiteX352" fmla="*/ 902970 w 3038475"/>
                    <a:gd name="connsiteY352" fmla="*/ 1826260 h 3378200"/>
                    <a:gd name="connsiteX353" fmla="*/ 913345 w 3038475"/>
                    <a:gd name="connsiteY353" fmla="*/ 1832744 h 3378200"/>
                    <a:gd name="connsiteX354" fmla="*/ 902970 w 3038475"/>
                    <a:gd name="connsiteY354" fmla="*/ 1823085 h 3378200"/>
                    <a:gd name="connsiteX355" fmla="*/ 910590 w 3038475"/>
                    <a:gd name="connsiteY355" fmla="*/ 1805940 h 3378200"/>
                    <a:gd name="connsiteX356" fmla="*/ 921385 w 3038475"/>
                    <a:gd name="connsiteY356" fmla="*/ 1767840 h 3378200"/>
                    <a:gd name="connsiteX357" fmla="*/ 921385 w 3038475"/>
                    <a:gd name="connsiteY357" fmla="*/ 1751330 h 3378200"/>
                    <a:gd name="connsiteX358" fmla="*/ 937895 w 3038475"/>
                    <a:gd name="connsiteY358" fmla="*/ 1751330 h 3378200"/>
                    <a:gd name="connsiteX359" fmla="*/ 937895 w 3038475"/>
                    <a:gd name="connsiteY359" fmla="*/ 1714500 h 3378200"/>
                    <a:gd name="connsiteX360" fmla="*/ 942975 w 3038475"/>
                    <a:gd name="connsiteY360" fmla="*/ 1680210 h 3378200"/>
                    <a:gd name="connsiteX361" fmla="*/ 963930 w 3038475"/>
                    <a:gd name="connsiteY361" fmla="*/ 1671955 h 3378200"/>
                    <a:gd name="connsiteX362" fmla="*/ 977265 w 3038475"/>
                    <a:gd name="connsiteY362" fmla="*/ 1651000 h 3378200"/>
                    <a:gd name="connsiteX363" fmla="*/ 983601 w 3038475"/>
                    <a:gd name="connsiteY363" fmla="*/ 1644465 h 3378200"/>
                    <a:gd name="connsiteX364" fmla="*/ 985520 w 3038475"/>
                    <a:gd name="connsiteY364" fmla="*/ 1640840 h 3378200"/>
                    <a:gd name="connsiteX365" fmla="*/ 987425 w 3038475"/>
                    <a:gd name="connsiteY365" fmla="*/ 1614805 h 3378200"/>
                    <a:gd name="connsiteX366" fmla="*/ 962025 w 3038475"/>
                    <a:gd name="connsiteY366" fmla="*/ 1602740 h 3378200"/>
                    <a:gd name="connsiteX367" fmla="*/ 951230 w 3038475"/>
                    <a:gd name="connsiteY367" fmla="*/ 1614805 h 3378200"/>
                    <a:gd name="connsiteX368" fmla="*/ 929640 w 3038475"/>
                    <a:gd name="connsiteY368" fmla="*/ 1625600 h 3378200"/>
                    <a:gd name="connsiteX369" fmla="*/ 894715 w 3038475"/>
                    <a:gd name="connsiteY369" fmla="*/ 1637030 h 3378200"/>
                    <a:gd name="connsiteX370" fmla="*/ 882015 w 3038475"/>
                    <a:gd name="connsiteY370" fmla="*/ 1672590 h 3378200"/>
                    <a:gd name="connsiteX371" fmla="*/ 859790 w 3038475"/>
                    <a:gd name="connsiteY371" fmla="*/ 1651635 h 3378200"/>
                    <a:gd name="connsiteX372" fmla="*/ 851378 w 3038475"/>
                    <a:gd name="connsiteY372" fmla="*/ 1633315 h 3378200"/>
                    <a:gd name="connsiteX373" fmla="*/ 845569 w 3038475"/>
                    <a:gd name="connsiteY373" fmla="*/ 1618678 h 3378200"/>
                    <a:gd name="connsiteX374" fmla="*/ 844298 w 3038475"/>
                    <a:gd name="connsiteY374" fmla="*/ 1588260 h 3378200"/>
                    <a:gd name="connsiteX375" fmla="*/ 828996 w 3038475"/>
                    <a:gd name="connsiteY375" fmla="*/ 1564829 h 3378200"/>
                    <a:gd name="connsiteX376" fmla="*/ 804294 w 3038475"/>
                    <a:gd name="connsiteY376" fmla="*/ 1524761 h 3378200"/>
                    <a:gd name="connsiteX377" fmla="*/ 803910 w 3038475"/>
                    <a:gd name="connsiteY377" fmla="*/ 1526540 h 3378200"/>
                    <a:gd name="connsiteX378" fmla="*/ 774065 w 3038475"/>
                    <a:gd name="connsiteY378" fmla="*/ 1524635 h 3378200"/>
                    <a:gd name="connsiteX379" fmla="*/ 756920 w 3038475"/>
                    <a:gd name="connsiteY379" fmla="*/ 1507490 h 3378200"/>
                    <a:gd name="connsiteX380" fmla="*/ 743585 w 3038475"/>
                    <a:gd name="connsiteY380" fmla="*/ 1496061 h 3378200"/>
                    <a:gd name="connsiteX381" fmla="*/ 774065 w 3038475"/>
                    <a:gd name="connsiteY381" fmla="*/ 1484630 h 3378200"/>
                    <a:gd name="connsiteX382" fmla="*/ 803910 w 3038475"/>
                    <a:gd name="connsiteY382" fmla="*/ 1478915 h 3378200"/>
                    <a:gd name="connsiteX383" fmla="*/ 803910 w 3038475"/>
                    <a:gd name="connsiteY383" fmla="*/ 1464945 h 3378200"/>
                    <a:gd name="connsiteX384" fmla="*/ 803910 w 3038475"/>
                    <a:gd name="connsiteY384" fmla="*/ 1450340 h 3378200"/>
                    <a:gd name="connsiteX385" fmla="*/ 830580 w 3038475"/>
                    <a:gd name="connsiteY385" fmla="*/ 1437005 h 3378200"/>
                    <a:gd name="connsiteX386" fmla="*/ 861060 w 3038475"/>
                    <a:gd name="connsiteY386" fmla="*/ 1423670 h 3378200"/>
                    <a:gd name="connsiteX387" fmla="*/ 887095 w 3038475"/>
                    <a:gd name="connsiteY387" fmla="*/ 1417955 h 3378200"/>
                    <a:gd name="connsiteX388" fmla="*/ 905510 w 3038475"/>
                    <a:gd name="connsiteY388" fmla="*/ 1410335 h 3378200"/>
                    <a:gd name="connsiteX389" fmla="*/ 918845 w 3038475"/>
                    <a:gd name="connsiteY389" fmla="*/ 1398905 h 3378200"/>
                    <a:gd name="connsiteX390" fmla="*/ 929640 w 3038475"/>
                    <a:gd name="connsiteY390" fmla="*/ 1386840 h 3378200"/>
                    <a:gd name="connsiteX391" fmla="*/ 962025 w 3038475"/>
                    <a:gd name="connsiteY391" fmla="*/ 1386840 h 3378200"/>
                    <a:gd name="connsiteX392" fmla="*/ 1010285 w 3038475"/>
                    <a:gd name="connsiteY392" fmla="*/ 1386840 h 3378200"/>
                    <a:gd name="connsiteX393" fmla="*/ 1010285 w 3038475"/>
                    <a:gd name="connsiteY393" fmla="*/ 1398905 h 3378200"/>
                    <a:gd name="connsiteX394" fmla="*/ 1033145 w 3038475"/>
                    <a:gd name="connsiteY394" fmla="*/ 1383823 h 3378200"/>
                    <a:gd name="connsiteX395" fmla="*/ 1044575 w 3038475"/>
                    <a:gd name="connsiteY395" fmla="*/ 1392649 h 3378200"/>
                    <a:gd name="connsiteX396" fmla="*/ 1052735 w 3038475"/>
                    <a:gd name="connsiteY396" fmla="*/ 1400395 h 3378200"/>
                    <a:gd name="connsiteX397" fmla="*/ 1075055 w 3038475"/>
                    <a:gd name="connsiteY397" fmla="*/ 1402715 h 3378200"/>
                    <a:gd name="connsiteX398" fmla="*/ 1082613 w 3038475"/>
                    <a:gd name="connsiteY398" fmla="*/ 1423858 h 3378200"/>
                    <a:gd name="connsiteX399" fmla="*/ 1097915 w 3038475"/>
                    <a:gd name="connsiteY399" fmla="*/ 1400810 h 3378200"/>
                    <a:gd name="connsiteX400" fmla="*/ 1120140 w 3038475"/>
                    <a:gd name="connsiteY400" fmla="*/ 1386840 h 3378200"/>
                    <a:gd name="connsiteX401" fmla="*/ 1139825 w 3038475"/>
                    <a:gd name="connsiteY401" fmla="*/ 1386840 h 3378200"/>
                    <a:gd name="connsiteX402" fmla="*/ 1156970 w 3038475"/>
                    <a:gd name="connsiteY402" fmla="*/ 1386840 h 3378200"/>
                    <a:gd name="connsiteX403" fmla="*/ 1170305 w 3038475"/>
                    <a:gd name="connsiteY403" fmla="*/ 1360805 h 3378200"/>
                    <a:gd name="connsiteX404" fmla="*/ 1166495 w 3038475"/>
                    <a:gd name="connsiteY404" fmla="*/ 1330325 h 3378200"/>
                    <a:gd name="connsiteX405" fmla="*/ 1172210 w 3038475"/>
                    <a:gd name="connsiteY405" fmla="*/ 1313180 h 3378200"/>
                    <a:gd name="connsiteX406" fmla="*/ 1174115 w 3038475"/>
                    <a:gd name="connsiteY406" fmla="*/ 1309371 h 3378200"/>
                    <a:gd name="connsiteX407" fmla="*/ 1169622 w 3038475"/>
                    <a:gd name="connsiteY407" fmla="*/ 1295891 h 3378200"/>
                    <a:gd name="connsiteX408" fmla="*/ 1120523 w 3038475"/>
                    <a:gd name="connsiteY408" fmla="*/ 1326070 h 3378200"/>
                    <a:gd name="connsiteX409" fmla="*/ 1086297 w 3038475"/>
                    <a:gd name="connsiteY409" fmla="*/ 1293620 h 3378200"/>
                    <a:gd name="connsiteX410" fmla="*/ 1058545 w 3038475"/>
                    <a:gd name="connsiteY410" fmla="*/ 1288415 h 3378200"/>
                    <a:gd name="connsiteX411" fmla="*/ 1004570 w 3038475"/>
                    <a:gd name="connsiteY411" fmla="*/ 1241425 h 3378200"/>
                    <a:gd name="connsiteX412" fmla="*/ 962025 w 3038475"/>
                    <a:gd name="connsiteY412" fmla="*/ 1184910 h 3378200"/>
                    <a:gd name="connsiteX413" fmla="*/ 911225 w 3038475"/>
                    <a:gd name="connsiteY413" fmla="*/ 1211071 h 3378200"/>
                    <a:gd name="connsiteX414" fmla="*/ 865668 w 3038475"/>
                    <a:gd name="connsiteY414" fmla="*/ 1215673 h 3378200"/>
                    <a:gd name="connsiteX415" fmla="*/ 827247 w 3038475"/>
                    <a:gd name="connsiteY415" fmla="*/ 1207581 h 3378200"/>
                    <a:gd name="connsiteX416" fmla="*/ 750828 w 3038475"/>
                    <a:gd name="connsiteY416" fmla="*/ 1245298 h 3378200"/>
                    <a:gd name="connsiteX417" fmla="*/ 731747 w 3038475"/>
                    <a:gd name="connsiteY417" fmla="*/ 1218188 h 3378200"/>
                    <a:gd name="connsiteX418" fmla="*/ 743585 w 3038475"/>
                    <a:gd name="connsiteY418" fmla="*/ 1162050 h 3378200"/>
                    <a:gd name="connsiteX419" fmla="*/ 710565 w 3038475"/>
                    <a:gd name="connsiteY419" fmla="*/ 1184910 h 3378200"/>
                    <a:gd name="connsiteX420" fmla="*/ 685165 w 3038475"/>
                    <a:gd name="connsiteY420" fmla="*/ 1177290 h 3378200"/>
                    <a:gd name="connsiteX421" fmla="*/ 661035 w 3038475"/>
                    <a:gd name="connsiteY421" fmla="*/ 1146810 h 3378200"/>
                    <a:gd name="connsiteX422" fmla="*/ 645160 w 3038475"/>
                    <a:gd name="connsiteY422" fmla="*/ 1128395 h 3378200"/>
                    <a:gd name="connsiteX423" fmla="*/ 617220 w 3038475"/>
                    <a:gd name="connsiteY423" fmla="*/ 1128395 h 3378200"/>
                    <a:gd name="connsiteX424" fmla="*/ 595630 w 3038475"/>
                    <a:gd name="connsiteY424" fmla="*/ 1123315 h 3378200"/>
                    <a:gd name="connsiteX425" fmla="*/ 567055 w 3038475"/>
                    <a:gd name="connsiteY425" fmla="*/ 1123315 h 3378200"/>
                    <a:gd name="connsiteX426" fmla="*/ 551180 w 3038475"/>
                    <a:gd name="connsiteY426" fmla="*/ 1149350 h 3378200"/>
                    <a:gd name="connsiteX427" fmla="*/ 524510 w 3038475"/>
                    <a:gd name="connsiteY427" fmla="*/ 1164590 h 3378200"/>
                    <a:gd name="connsiteX428" fmla="*/ 502285 w 3038475"/>
                    <a:gd name="connsiteY428" fmla="*/ 1128395 h 3378200"/>
                    <a:gd name="connsiteX429" fmla="*/ 485140 w 3038475"/>
                    <a:gd name="connsiteY429" fmla="*/ 1108075 h 3378200"/>
                    <a:gd name="connsiteX430" fmla="*/ 485140 w 3038475"/>
                    <a:gd name="connsiteY430" fmla="*/ 1075055 h 3378200"/>
                    <a:gd name="connsiteX431" fmla="*/ 485140 w 3038475"/>
                    <a:gd name="connsiteY431" fmla="*/ 1056640 h 3378200"/>
                    <a:gd name="connsiteX432" fmla="*/ 471170 w 3038475"/>
                    <a:gd name="connsiteY432" fmla="*/ 1015365 h 3378200"/>
                    <a:gd name="connsiteX433" fmla="*/ 434340 w 3038475"/>
                    <a:gd name="connsiteY433" fmla="*/ 1017905 h 3378200"/>
                    <a:gd name="connsiteX434" fmla="*/ 429260 w 3038475"/>
                    <a:gd name="connsiteY434" fmla="*/ 996950 h 3378200"/>
                    <a:gd name="connsiteX435" fmla="*/ 398780 w 3038475"/>
                    <a:gd name="connsiteY435" fmla="*/ 1015365 h 3378200"/>
                    <a:gd name="connsiteX436" fmla="*/ 375920 w 3038475"/>
                    <a:gd name="connsiteY436" fmla="*/ 1017905 h 3378200"/>
                    <a:gd name="connsiteX437" fmla="*/ 347345 w 3038475"/>
                    <a:gd name="connsiteY437" fmla="*/ 1028065 h 3378200"/>
                    <a:gd name="connsiteX438" fmla="*/ 315595 w 3038475"/>
                    <a:gd name="connsiteY438" fmla="*/ 1010285 h 3378200"/>
                    <a:gd name="connsiteX439" fmla="*/ 304800 w 3038475"/>
                    <a:gd name="connsiteY439" fmla="*/ 984250 h 3378200"/>
                    <a:gd name="connsiteX440" fmla="*/ 283210 w 3038475"/>
                    <a:gd name="connsiteY440" fmla="*/ 984250 h 3378200"/>
                    <a:gd name="connsiteX441" fmla="*/ 262255 w 3038475"/>
                    <a:gd name="connsiteY441" fmla="*/ 958215 h 3378200"/>
                    <a:gd name="connsiteX442" fmla="*/ 241935 w 3038475"/>
                    <a:gd name="connsiteY442" fmla="*/ 958215 h 3378200"/>
                    <a:gd name="connsiteX443" fmla="*/ 231775 w 3038475"/>
                    <a:gd name="connsiteY443" fmla="*/ 974090 h 3378200"/>
                    <a:gd name="connsiteX444" fmla="*/ 209550 w 3038475"/>
                    <a:gd name="connsiteY444" fmla="*/ 991870 h 3378200"/>
                    <a:gd name="connsiteX445" fmla="*/ 204470 w 3038475"/>
                    <a:gd name="connsiteY445" fmla="*/ 974090 h 3378200"/>
                    <a:gd name="connsiteX446" fmla="*/ 177800 w 3038475"/>
                    <a:gd name="connsiteY446" fmla="*/ 974090 h 3378200"/>
                    <a:gd name="connsiteX447" fmla="*/ 187960 w 3038475"/>
                    <a:gd name="connsiteY447" fmla="*/ 920116 h 3378200"/>
                    <a:gd name="connsiteX448" fmla="*/ 157480 w 3038475"/>
                    <a:gd name="connsiteY448" fmla="*/ 920116 h 3378200"/>
                    <a:gd name="connsiteX449" fmla="*/ 133985 w 3038475"/>
                    <a:gd name="connsiteY449" fmla="*/ 873761 h 3378200"/>
                    <a:gd name="connsiteX450" fmla="*/ 157480 w 3038475"/>
                    <a:gd name="connsiteY450" fmla="*/ 845185 h 3378200"/>
                    <a:gd name="connsiteX451" fmla="*/ 157480 w 3038475"/>
                    <a:gd name="connsiteY451" fmla="*/ 808990 h 3378200"/>
                    <a:gd name="connsiteX452" fmla="*/ 149225 w 3038475"/>
                    <a:gd name="connsiteY452" fmla="*/ 795020 h 3378200"/>
                    <a:gd name="connsiteX453" fmla="*/ 157480 w 3038475"/>
                    <a:gd name="connsiteY453" fmla="*/ 747395 h 3378200"/>
                    <a:gd name="connsiteX454" fmla="*/ 175260 w 3038475"/>
                    <a:gd name="connsiteY454" fmla="*/ 760095 h 3378200"/>
                    <a:gd name="connsiteX455" fmla="*/ 249555 w 3038475"/>
                    <a:gd name="connsiteY455" fmla="*/ 726440 h 3378200"/>
                    <a:gd name="connsiteX456" fmla="*/ 209550 w 3038475"/>
                    <a:gd name="connsiteY456" fmla="*/ 693420 h 3378200"/>
                    <a:gd name="connsiteX457" fmla="*/ 182880 w 3038475"/>
                    <a:gd name="connsiteY457" fmla="*/ 652780 h 3378200"/>
                    <a:gd name="connsiteX458" fmla="*/ 204470 w 3038475"/>
                    <a:gd name="connsiteY458" fmla="*/ 633730 h 3378200"/>
                    <a:gd name="connsiteX459" fmla="*/ 172720 w 3038475"/>
                    <a:gd name="connsiteY459" fmla="*/ 610870 h 3378200"/>
                    <a:gd name="connsiteX460" fmla="*/ 187960 w 3038475"/>
                    <a:gd name="connsiteY460" fmla="*/ 551815 h 3378200"/>
                    <a:gd name="connsiteX461" fmla="*/ 185420 w 3038475"/>
                    <a:gd name="connsiteY461" fmla="*/ 508636 h 3378200"/>
                    <a:gd name="connsiteX462" fmla="*/ 157480 w 3038475"/>
                    <a:gd name="connsiteY462" fmla="*/ 489585 h 3378200"/>
                    <a:gd name="connsiteX463" fmla="*/ 204470 w 3038475"/>
                    <a:gd name="connsiteY463" fmla="*/ 481965 h 3378200"/>
                    <a:gd name="connsiteX464" fmla="*/ 192405 w 3038475"/>
                    <a:gd name="connsiteY464" fmla="*/ 422911 h 3378200"/>
                    <a:gd name="connsiteX465" fmla="*/ 192405 w 3038475"/>
                    <a:gd name="connsiteY465" fmla="*/ 398145 h 3378200"/>
                    <a:gd name="connsiteX466" fmla="*/ 204470 w 3038475"/>
                    <a:gd name="connsiteY466" fmla="*/ 391160 h 3378200"/>
                    <a:gd name="connsiteX467" fmla="*/ 213360 w 3038475"/>
                    <a:gd name="connsiteY467" fmla="*/ 377191 h 3378200"/>
                    <a:gd name="connsiteX468" fmla="*/ 209550 w 3038475"/>
                    <a:gd name="connsiteY468" fmla="*/ 350520 h 3378200"/>
                    <a:gd name="connsiteX469" fmla="*/ 204470 w 3038475"/>
                    <a:gd name="connsiteY469" fmla="*/ 296545 h 3378200"/>
                    <a:gd name="connsiteX470" fmla="*/ 172720 w 3038475"/>
                    <a:gd name="connsiteY470" fmla="*/ 265430 h 3378200"/>
                    <a:gd name="connsiteX471" fmla="*/ 149225 w 3038475"/>
                    <a:gd name="connsiteY471" fmla="*/ 255270 h 3378200"/>
                    <a:gd name="connsiteX472" fmla="*/ 115570 w 3038475"/>
                    <a:gd name="connsiteY472" fmla="*/ 257810 h 3378200"/>
                    <a:gd name="connsiteX473" fmla="*/ 110490 w 3038475"/>
                    <a:gd name="connsiteY473" fmla="*/ 285115 h 3378200"/>
                    <a:gd name="connsiteX474" fmla="*/ 88900 w 3038475"/>
                    <a:gd name="connsiteY474" fmla="*/ 270510 h 3378200"/>
                    <a:gd name="connsiteX475" fmla="*/ 74930 w 3038475"/>
                    <a:gd name="connsiteY475" fmla="*/ 247650 h 3378200"/>
                    <a:gd name="connsiteX476" fmla="*/ 48260 w 3038475"/>
                    <a:gd name="connsiteY476" fmla="*/ 213995 h 3378200"/>
                    <a:gd name="connsiteX477" fmla="*/ 48260 w 3038475"/>
                    <a:gd name="connsiteY477" fmla="*/ 182880 h 3378200"/>
                    <a:gd name="connsiteX478" fmla="*/ 33655 w 3038475"/>
                    <a:gd name="connsiteY478" fmla="*/ 172720 h 3378200"/>
                    <a:gd name="connsiteX479" fmla="*/ 0 w 3038475"/>
                    <a:gd name="connsiteY479" fmla="*/ 172720 h 3378200"/>
                    <a:gd name="connsiteX480" fmla="*/ 33655 w 3038475"/>
                    <a:gd name="connsiteY480" fmla="*/ 116205 h 3378200"/>
                    <a:gd name="connsiteX481" fmla="*/ 48260 w 3038475"/>
                    <a:gd name="connsiteY481" fmla="*/ 111125 h 3378200"/>
                    <a:gd name="connsiteX482" fmla="*/ 48260 w 3038475"/>
                    <a:gd name="connsiteY482" fmla="*/ 85725 h 3378200"/>
                    <a:gd name="connsiteX483" fmla="*/ 110490 w 3038475"/>
                    <a:gd name="connsiteY483" fmla="*/ 85725 h 3378200"/>
                    <a:gd name="connsiteX484" fmla="*/ 110490 w 3038475"/>
                    <a:gd name="connsiteY484" fmla="*/ 64770 h 3378200"/>
                    <a:gd name="connsiteX485" fmla="*/ 149225 w 3038475"/>
                    <a:gd name="connsiteY485" fmla="*/ 62230 h 3378200"/>
                    <a:gd name="connsiteX486" fmla="*/ 157480 w 3038475"/>
                    <a:gd name="connsiteY486" fmla="*/ 28575 h 3378200"/>
                    <a:gd name="connsiteX487" fmla="*/ 157480 w 3038475"/>
                    <a:gd name="connsiteY487"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44295 w 3038475"/>
                    <a:gd name="connsiteY62" fmla="*/ 706120 h 3378200"/>
                    <a:gd name="connsiteX63" fmla="*/ 1331595 w 3038475"/>
                    <a:gd name="connsiteY63" fmla="*/ 739775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31595 w 3038475"/>
                    <a:gd name="connsiteY63" fmla="*/ 739775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36245 w 3038475"/>
                    <a:gd name="connsiteY35" fmla="*/ 309245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53390 w 3038475"/>
                    <a:gd name="connsiteY34" fmla="*/ 266700 h 3378200"/>
                    <a:gd name="connsiteX35" fmla="*/ 410426 w 3038475"/>
                    <a:gd name="connsiteY35" fmla="*/ 293754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32735 w 3038475"/>
                    <a:gd name="connsiteY34" fmla="*/ 269282 h 3378200"/>
                    <a:gd name="connsiteX35" fmla="*/ 410426 w 3038475"/>
                    <a:gd name="connsiteY35" fmla="*/ 293754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85165 w 3038475"/>
                    <a:gd name="connsiteY47" fmla="*/ 409575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32735 w 3038475"/>
                    <a:gd name="connsiteY34" fmla="*/ 269282 h 3378200"/>
                    <a:gd name="connsiteX35" fmla="*/ 410426 w 3038475"/>
                    <a:gd name="connsiteY35" fmla="*/ 293754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74837 w 3038475"/>
                    <a:gd name="connsiteY47" fmla="*/ 417321 h 3378200"/>
                    <a:gd name="connsiteX48" fmla="*/ 743585 w 3038475"/>
                    <a:gd name="connsiteY48" fmla="*/ 474345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32735 w 3038475"/>
                    <a:gd name="connsiteY34" fmla="*/ 269282 h 3378200"/>
                    <a:gd name="connsiteX35" fmla="*/ 410426 w 3038475"/>
                    <a:gd name="connsiteY35" fmla="*/ 293754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74837 w 3038475"/>
                    <a:gd name="connsiteY47" fmla="*/ 417321 h 3378200"/>
                    <a:gd name="connsiteX48" fmla="*/ 722930 w 3038475"/>
                    <a:gd name="connsiteY48" fmla="*/ 487254 h 3378200"/>
                    <a:gd name="connsiteX49" fmla="*/ 756920 w 3038475"/>
                    <a:gd name="connsiteY49" fmla="*/ 508636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32735 w 3038475"/>
                    <a:gd name="connsiteY34" fmla="*/ 269282 h 3378200"/>
                    <a:gd name="connsiteX35" fmla="*/ 410426 w 3038475"/>
                    <a:gd name="connsiteY35" fmla="*/ 293754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74837 w 3038475"/>
                    <a:gd name="connsiteY47" fmla="*/ 417321 h 3378200"/>
                    <a:gd name="connsiteX48" fmla="*/ 722930 w 3038475"/>
                    <a:gd name="connsiteY48" fmla="*/ 487254 h 3378200"/>
                    <a:gd name="connsiteX49" fmla="*/ 756920 w 3038475"/>
                    <a:gd name="connsiteY49" fmla="*/ 516382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32735 w 3038475"/>
                    <a:gd name="connsiteY34" fmla="*/ 269282 h 3378200"/>
                    <a:gd name="connsiteX35" fmla="*/ 410426 w 3038475"/>
                    <a:gd name="connsiteY35" fmla="*/ 293754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69673 w 3038475"/>
                    <a:gd name="connsiteY47" fmla="*/ 425067 h 3378200"/>
                    <a:gd name="connsiteX48" fmla="*/ 722930 w 3038475"/>
                    <a:gd name="connsiteY48" fmla="*/ 487254 h 3378200"/>
                    <a:gd name="connsiteX49" fmla="*/ 756920 w 3038475"/>
                    <a:gd name="connsiteY49" fmla="*/ 516382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62025 w 3038475"/>
                    <a:gd name="connsiteY53" fmla="*/ 469265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32735 w 3038475"/>
                    <a:gd name="connsiteY34" fmla="*/ 269282 h 3378200"/>
                    <a:gd name="connsiteX35" fmla="*/ 410426 w 3038475"/>
                    <a:gd name="connsiteY35" fmla="*/ 293754 h 3378200"/>
                    <a:gd name="connsiteX36" fmla="*/ 398780 w 3038475"/>
                    <a:gd name="connsiteY36" fmla="*/ 33020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69673 w 3038475"/>
                    <a:gd name="connsiteY47" fmla="*/ 425067 h 3378200"/>
                    <a:gd name="connsiteX48" fmla="*/ 722930 w 3038475"/>
                    <a:gd name="connsiteY48" fmla="*/ 487254 h 3378200"/>
                    <a:gd name="connsiteX49" fmla="*/ 756920 w 3038475"/>
                    <a:gd name="connsiteY49" fmla="*/ 516382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54280 w 3038475"/>
                    <a:gd name="connsiteY53" fmla="*/ 477011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32735 w 3038475"/>
                    <a:gd name="connsiteY34" fmla="*/ 269282 h 3378200"/>
                    <a:gd name="connsiteX35" fmla="*/ 410426 w 3038475"/>
                    <a:gd name="connsiteY35" fmla="*/ 293754 h 3378200"/>
                    <a:gd name="connsiteX36" fmla="*/ 391034 w 3038475"/>
                    <a:gd name="connsiteY36" fmla="*/ 343110 h 3378200"/>
                    <a:gd name="connsiteX37" fmla="*/ 429260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69673 w 3038475"/>
                    <a:gd name="connsiteY47" fmla="*/ 425067 h 3378200"/>
                    <a:gd name="connsiteX48" fmla="*/ 722930 w 3038475"/>
                    <a:gd name="connsiteY48" fmla="*/ 487254 h 3378200"/>
                    <a:gd name="connsiteX49" fmla="*/ 756920 w 3038475"/>
                    <a:gd name="connsiteY49" fmla="*/ 516382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54280 w 3038475"/>
                    <a:gd name="connsiteY53" fmla="*/ 477011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32735 w 3038475"/>
                    <a:gd name="connsiteY34" fmla="*/ 269282 h 3378200"/>
                    <a:gd name="connsiteX35" fmla="*/ 410426 w 3038475"/>
                    <a:gd name="connsiteY35" fmla="*/ 293754 h 3378200"/>
                    <a:gd name="connsiteX36" fmla="*/ 391034 w 3038475"/>
                    <a:gd name="connsiteY36" fmla="*/ 343110 h 3378200"/>
                    <a:gd name="connsiteX37" fmla="*/ 418933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69673 w 3038475"/>
                    <a:gd name="connsiteY47" fmla="*/ 425067 h 3378200"/>
                    <a:gd name="connsiteX48" fmla="*/ 722930 w 3038475"/>
                    <a:gd name="connsiteY48" fmla="*/ 487254 h 3378200"/>
                    <a:gd name="connsiteX49" fmla="*/ 756920 w 3038475"/>
                    <a:gd name="connsiteY49" fmla="*/ 516382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54280 w 3038475"/>
                    <a:gd name="connsiteY53" fmla="*/ 477011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33655 w 3038475"/>
                    <a:gd name="connsiteY479" fmla="*/ 172720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32735 w 3038475"/>
                    <a:gd name="connsiteY34" fmla="*/ 269282 h 3378200"/>
                    <a:gd name="connsiteX35" fmla="*/ 410426 w 3038475"/>
                    <a:gd name="connsiteY35" fmla="*/ 293754 h 3378200"/>
                    <a:gd name="connsiteX36" fmla="*/ 391034 w 3038475"/>
                    <a:gd name="connsiteY36" fmla="*/ 343110 h 3378200"/>
                    <a:gd name="connsiteX37" fmla="*/ 418933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69673 w 3038475"/>
                    <a:gd name="connsiteY47" fmla="*/ 425067 h 3378200"/>
                    <a:gd name="connsiteX48" fmla="*/ 722930 w 3038475"/>
                    <a:gd name="connsiteY48" fmla="*/ 487254 h 3378200"/>
                    <a:gd name="connsiteX49" fmla="*/ 756920 w 3038475"/>
                    <a:gd name="connsiteY49" fmla="*/ 516382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54280 w 3038475"/>
                    <a:gd name="connsiteY53" fmla="*/ 477011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48260 w 3038475"/>
                    <a:gd name="connsiteY478" fmla="*/ 182880 h 3378200"/>
                    <a:gd name="connsiteX479" fmla="*/ 18164 w 3038475"/>
                    <a:gd name="connsiteY479" fmla="*/ 177884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56169 w 3038475"/>
                    <a:gd name="connsiteY0" fmla="*/ 2693200 h 3378200"/>
                    <a:gd name="connsiteX1" fmla="*/ 953817 w 3038475"/>
                    <a:gd name="connsiteY1" fmla="*/ 2699470 h 3378200"/>
                    <a:gd name="connsiteX2" fmla="*/ 956945 w 3038475"/>
                    <a:gd name="connsiteY2" fmla="*/ 2698115 h 3378200"/>
                    <a:gd name="connsiteX3" fmla="*/ 956169 w 3038475"/>
                    <a:gd name="connsiteY3" fmla="*/ 2693200 h 3378200"/>
                    <a:gd name="connsiteX4" fmla="*/ 923290 w 3038475"/>
                    <a:gd name="connsiteY4" fmla="*/ 1861844 h 3378200"/>
                    <a:gd name="connsiteX5" fmla="*/ 923290 w 3038475"/>
                    <a:gd name="connsiteY5" fmla="*/ 1869440 h 3378200"/>
                    <a:gd name="connsiteX6" fmla="*/ 939800 w 3038475"/>
                    <a:gd name="connsiteY6" fmla="*/ 1869440 h 3378200"/>
                    <a:gd name="connsiteX7" fmla="*/ 939800 w 3038475"/>
                    <a:gd name="connsiteY7" fmla="*/ 1866214 h 3378200"/>
                    <a:gd name="connsiteX8" fmla="*/ 937895 w 3038475"/>
                    <a:gd name="connsiteY8" fmla="*/ 1866900 h 3378200"/>
                    <a:gd name="connsiteX9" fmla="*/ 923290 w 3038475"/>
                    <a:gd name="connsiteY9" fmla="*/ 1861844 h 3378200"/>
                    <a:gd name="connsiteX10" fmla="*/ 2604770 w 3038475"/>
                    <a:gd name="connsiteY10" fmla="*/ 1367155 h 3378200"/>
                    <a:gd name="connsiteX11" fmla="*/ 2601046 w 3038475"/>
                    <a:gd name="connsiteY11" fmla="*/ 1370879 h 3378200"/>
                    <a:gd name="connsiteX12" fmla="*/ 2601746 w 3038475"/>
                    <a:gd name="connsiteY12" fmla="*/ 1377875 h 3378200"/>
                    <a:gd name="connsiteX13" fmla="*/ 2604135 w 3038475"/>
                    <a:gd name="connsiteY13" fmla="*/ 1376680 h 3378200"/>
                    <a:gd name="connsiteX14" fmla="*/ 2604770 w 3038475"/>
                    <a:gd name="connsiteY14" fmla="*/ 1367155 h 3378200"/>
                    <a:gd name="connsiteX15" fmla="*/ 1328162 w 3038475"/>
                    <a:gd name="connsiteY15" fmla="*/ 1109545 h 3378200"/>
                    <a:gd name="connsiteX16" fmla="*/ 1314957 w 3038475"/>
                    <a:gd name="connsiteY16" fmla="*/ 1117370 h 3378200"/>
                    <a:gd name="connsiteX17" fmla="*/ 1316037 w 3038475"/>
                    <a:gd name="connsiteY17" fmla="*/ 1119187 h 3378200"/>
                    <a:gd name="connsiteX18" fmla="*/ 1317049 w 3038475"/>
                    <a:gd name="connsiteY18" fmla="*/ 1121684 h 3378200"/>
                    <a:gd name="connsiteX19" fmla="*/ 1320800 w 3038475"/>
                    <a:gd name="connsiteY19" fmla="*/ 1118870 h 3378200"/>
                    <a:gd name="connsiteX20" fmla="*/ 1328162 w 3038475"/>
                    <a:gd name="connsiteY20" fmla="*/ 1109545 h 3378200"/>
                    <a:gd name="connsiteX21" fmla="*/ 1379220 w 3038475"/>
                    <a:gd name="connsiteY21" fmla="*/ 885825 h 3378200"/>
                    <a:gd name="connsiteX22" fmla="*/ 1393190 w 3038475"/>
                    <a:gd name="connsiteY22" fmla="*/ 887730 h 3378200"/>
                    <a:gd name="connsiteX23" fmla="*/ 1374899 w 3038475"/>
                    <a:gd name="connsiteY23" fmla="*/ 888706 h 3378200"/>
                    <a:gd name="connsiteX24" fmla="*/ 1379220 w 3038475"/>
                    <a:gd name="connsiteY24" fmla="*/ 885825 h 3378200"/>
                    <a:gd name="connsiteX25" fmla="*/ 157480 w 3038475"/>
                    <a:gd name="connsiteY25" fmla="*/ 0 h 3378200"/>
                    <a:gd name="connsiteX26" fmla="*/ 204470 w 3038475"/>
                    <a:gd name="connsiteY26" fmla="*/ 10795 h 3378200"/>
                    <a:gd name="connsiteX27" fmla="*/ 249555 w 3038475"/>
                    <a:gd name="connsiteY27" fmla="*/ 10795 h 3378200"/>
                    <a:gd name="connsiteX28" fmla="*/ 283210 w 3038475"/>
                    <a:gd name="connsiteY28" fmla="*/ 67310 h 3378200"/>
                    <a:gd name="connsiteX29" fmla="*/ 335280 w 3038475"/>
                    <a:gd name="connsiteY29" fmla="*/ 83185 h 3378200"/>
                    <a:gd name="connsiteX30" fmla="*/ 375920 w 3038475"/>
                    <a:gd name="connsiteY30" fmla="*/ 62230 h 3378200"/>
                    <a:gd name="connsiteX31" fmla="*/ 398780 w 3038475"/>
                    <a:gd name="connsiteY31" fmla="*/ 106045 h 3378200"/>
                    <a:gd name="connsiteX32" fmla="*/ 429260 w 3038475"/>
                    <a:gd name="connsiteY32" fmla="*/ 140970 h 3378200"/>
                    <a:gd name="connsiteX33" fmla="*/ 429260 w 3038475"/>
                    <a:gd name="connsiteY33" fmla="*/ 188595 h 3378200"/>
                    <a:gd name="connsiteX34" fmla="*/ 432735 w 3038475"/>
                    <a:gd name="connsiteY34" fmla="*/ 269282 h 3378200"/>
                    <a:gd name="connsiteX35" fmla="*/ 410426 w 3038475"/>
                    <a:gd name="connsiteY35" fmla="*/ 293754 h 3378200"/>
                    <a:gd name="connsiteX36" fmla="*/ 391034 w 3038475"/>
                    <a:gd name="connsiteY36" fmla="*/ 343110 h 3378200"/>
                    <a:gd name="connsiteX37" fmla="*/ 418933 w 3038475"/>
                    <a:gd name="connsiteY37" fmla="*/ 391160 h 3378200"/>
                    <a:gd name="connsiteX38" fmla="*/ 428684 w 3038475"/>
                    <a:gd name="connsiteY38" fmla="*/ 428615 h 3378200"/>
                    <a:gd name="connsiteX39" fmla="*/ 428625 w 3038475"/>
                    <a:gd name="connsiteY39" fmla="*/ 428626 h 3378200"/>
                    <a:gd name="connsiteX40" fmla="*/ 428625 w 3038475"/>
                    <a:gd name="connsiteY40" fmla="*/ 432436 h 3378200"/>
                    <a:gd name="connsiteX41" fmla="*/ 428684 w 3038475"/>
                    <a:gd name="connsiteY41" fmla="*/ 428615 h 3378200"/>
                    <a:gd name="connsiteX42" fmla="*/ 460375 w 3038475"/>
                    <a:gd name="connsiteY42" fmla="*/ 422911 h 3378200"/>
                    <a:gd name="connsiteX43" fmla="*/ 513715 w 3038475"/>
                    <a:gd name="connsiteY43" fmla="*/ 422911 h 3378200"/>
                    <a:gd name="connsiteX44" fmla="*/ 546100 w 3038475"/>
                    <a:gd name="connsiteY44" fmla="*/ 452756 h 3378200"/>
                    <a:gd name="connsiteX45" fmla="*/ 581660 w 3038475"/>
                    <a:gd name="connsiteY45" fmla="*/ 430530 h 3378200"/>
                    <a:gd name="connsiteX46" fmla="*/ 627380 w 3038475"/>
                    <a:gd name="connsiteY46" fmla="*/ 469265 h 3378200"/>
                    <a:gd name="connsiteX47" fmla="*/ 669673 w 3038475"/>
                    <a:gd name="connsiteY47" fmla="*/ 425067 h 3378200"/>
                    <a:gd name="connsiteX48" fmla="*/ 722930 w 3038475"/>
                    <a:gd name="connsiteY48" fmla="*/ 487254 h 3378200"/>
                    <a:gd name="connsiteX49" fmla="*/ 756920 w 3038475"/>
                    <a:gd name="connsiteY49" fmla="*/ 516382 h 3378200"/>
                    <a:gd name="connsiteX50" fmla="*/ 796290 w 3038475"/>
                    <a:gd name="connsiteY50" fmla="*/ 529590 h 3378200"/>
                    <a:gd name="connsiteX51" fmla="*/ 824865 w 3038475"/>
                    <a:gd name="connsiteY51" fmla="*/ 495300 h 3378200"/>
                    <a:gd name="connsiteX52" fmla="*/ 911225 w 3038475"/>
                    <a:gd name="connsiteY52" fmla="*/ 452756 h 3378200"/>
                    <a:gd name="connsiteX53" fmla="*/ 954280 w 3038475"/>
                    <a:gd name="connsiteY53" fmla="*/ 477011 h 3378200"/>
                    <a:gd name="connsiteX54" fmla="*/ 986790 w 3038475"/>
                    <a:gd name="connsiteY54" fmla="*/ 492125 h 3378200"/>
                    <a:gd name="connsiteX55" fmla="*/ 1033145 w 3038475"/>
                    <a:gd name="connsiteY55" fmla="*/ 508636 h 3378200"/>
                    <a:gd name="connsiteX56" fmla="*/ 1058545 w 3038475"/>
                    <a:gd name="connsiteY56" fmla="*/ 535941 h 3378200"/>
                    <a:gd name="connsiteX57" fmla="*/ 1104648 w 3038475"/>
                    <a:gd name="connsiteY57" fmla="*/ 531873 h 3378200"/>
                    <a:gd name="connsiteX58" fmla="*/ 1198419 w 3038475"/>
                    <a:gd name="connsiteY58" fmla="*/ 605874 h 3378200"/>
                    <a:gd name="connsiteX59" fmla="*/ 1287571 w 3038475"/>
                    <a:gd name="connsiteY59" fmla="*/ 605832 h 3378200"/>
                    <a:gd name="connsiteX60" fmla="*/ 1375092 w 3038475"/>
                    <a:gd name="connsiteY60" fmla="*/ 665042 h 3378200"/>
                    <a:gd name="connsiteX61" fmla="*/ 1409700 w 3038475"/>
                    <a:gd name="connsiteY61" fmla="*/ 668655 h 3378200"/>
                    <a:gd name="connsiteX62" fmla="*/ 1333967 w 3038475"/>
                    <a:gd name="connsiteY62" fmla="*/ 708702 h 3378200"/>
                    <a:gd name="connsiteX63" fmla="*/ 1318685 w 3038475"/>
                    <a:gd name="connsiteY63" fmla="*/ 747520 h 3378200"/>
                    <a:gd name="connsiteX64" fmla="*/ 1346835 w 3038475"/>
                    <a:gd name="connsiteY64" fmla="*/ 816610 h 3378200"/>
                    <a:gd name="connsiteX65" fmla="*/ 1345565 w 3038475"/>
                    <a:gd name="connsiteY65" fmla="*/ 890270 h 3378200"/>
                    <a:gd name="connsiteX66" fmla="*/ 1374899 w 3038475"/>
                    <a:gd name="connsiteY66" fmla="*/ 888706 h 3378200"/>
                    <a:gd name="connsiteX67" fmla="*/ 1362075 w 3038475"/>
                    <a:gd name="connsiteY67" fmla="*/ 897255 h 3378200"/>
                    <a:gd name="connsiteX68" fmla="*/ 1357630 w 3038475"/>
                    <a:gd name="connsiteY68" fmla="*/ 925195 h 3378200"/>
                    <a:gd name="connsiteX69" fmla="*/ 1311275 w 3038475"/>
                    <a:gd name="connsiteY69" fmla="*/ 922655 h 3378200"/>
                    <a:gd name="connsiteX70" fmla="*/ 1295400 w 3038475"/>
                    <a:gd name="connsiteY70" fmla="*/ 945516 h 3378200"/>
                    <a:gd name="connsiteX71" fmla="*/ 1346835 w 3038475"/>
                    <a:gd name="connsiteY71" fmla="*/ 996950 h 3378200"/>
                    <a:gd name="connsiteX72" fmla="*/ 1313815 w 3038475"/>
                    <a:gd name="connsiteY72" fmla="*/ 1075055 h 3378200"/>
                    <a:gd name="connsiteX73" fmla="*/ 1339215 w 3038475"/>
                    <a:gd name="connsiteY73" fmla="*/ 1102995 h 3378200"/>
                    <a:gd name="connsiteX74" fmla="*/ 1332786 w 3038475"/>
                    <a:gd name="connsiteY74" fmla="*/ 1106805 h 3378200"/>
                    <a:gd name="connsiteX75" fmla="*/ 1358900 w 3038475"/>
                    <a:gd name="connsiteY75" fmla="*/ 1106805 h 3378200"/>
                    <a:gd name="connsiteX76" fmla="*/ 1366520 w 3038475"/>
                    <a:gd name="connsiteY76" fmla="*/ 1130300 h 3378200"/>
                    <a:gd name="connsiteX77" fmla="*/ 1374140 w 3038475"/>
                    <a:gd name="connsiteY77" fmla="*/ 1155065 h 3378200"/>
                    <a:gd name="connsiteX78" fmla="*/ 1409700 w 3038475"/>
                    <a:gd name="connsiteY78" fmla="*/ 1160780 h 3378200"/>
                    <a:gd name="connsiteX79" fmla="*/ 1440815 w 3038475"/>
                    <a:gd name="connsiteY79" fmla="*/ 1170305 h 3378200"/>
                    <a:gd name="connsiteX80" fmla="*/ 1459865 w 3038475"/>
                    <a:gd name="connsiteY80" fmla="*/ 1164590 h 3378200"/>
                    <a:gd name="connsiteX81" fmla="*/ 1473200 w 3038475"/>
                    <a:gd name="connsiteY81" fmla="*/ 1145541 h 3378200"/>
                    <a:gd name="connsiteX82" fmla="*/ 1482725 w 3038475"/>
                    <a:gd name="connsiteY82" fmla="*/ 1106805 h 3378200"/>
                    <a:gd name="connsiteX83" fmla="*/ 1511300 w 3038475"/>
                    <a:gd name="connsiteY83" fmla="*/ 1106805 h 3378200"/>
                    <a:gd name="connsiteX84" fmla="*/ 1520825 w 3038475"/>
                    <a:gd name="connsiteY84" fmla="*/ 1126490 h 3378200"/>
                    <a:gd name="connsiteX85" fmla="*/ 1539875 w 3038475"/>
                    <a:gd name="connsiteY85" fmla="*/ 1126490 h 3378200"/>
                    <a:gd name="connsiteX86" fmla="*/ 1558925 w 3038475"/>
                    <a:gd name="connsiteY86" fmla="*/ 1143635 h 3378200"/>
                    <a:gd name="connsiteX87" fmla="*/ 1583690 w 3038475"/>
                    <a:gd name="connsiteY87" fmla="*/ 1143635 h 3378200"/>
                    <a:gd name="connsiteX88" fmla="*/ 1593215 w 3038475"/>
                    <a:gd name="connsiteY88" fmla="*/ 1126490 h 3378200"/>
                    <a:gd name="connsiteX89" fmla="*/ 1579880 w 3038475"/>
                    <a:gd name="connsiteY89" fmla="*/ 1170305 h 3378200"/>
                    <a:gd name="connsiteX90" fmla="*/ 1581533 w 3038475"/>
                    <a:gd name="connsiteY90" fmla="*/ 1197102 h 3378200"/>
                    <a:gd name="connsiteX91" fmla="*/ 1600835 w 3038475"/>
                    <a:gd name="connsiteY91" fmla="*/ 1217930 h 3378200"/>
                    <a:gd name="connsiteX92" fmla="*/ 1612265 w 3038475"/>
                    <a:gd name="connsiteY92" fmla="*/ 1240155 h 3378200"/>
                    <a:gd name="connsiteX93" fmla="*/ 1617813 w 3038475"/>
                    <a:gd name="connsiteY93" fmla="*/ 1253065 h 3378200"/>
                    <a:gd name="connsiteX94" fmla="*/ 1648460 w 3038475"/>
                    <a:gd name="connsiteY94" fmla="*/ 1240155 h 3378200"/>
                    <a:gd name="connsiteX95" fmla="*/ 1654175 w 3038475"/>
                    <a:gd name="connsiteY95" fmla="*/ 1265555 h 3378200"/>
                    <a:gd name="connsiteX96" fmla="*/ 1678940 w 3038475"/>
                    <a:gd name="connsiteY96" fmla="*/ 1290320 h 3378200"/>
                    <a:gd name="connsiteX97" fmla="*/ 1682257 w 3038475"/>
                    <a:gd name="connsiteY97" fmla="*/ 1310221 h 3378200"/>
                    <a:gd name="connsiteX98" fmla="*/ 1685925 w 3038475"/>
                    <a:gd name="connsiteY98" fmla="*/ 1295400 h 3378200"/>
                    <a:gd name="connsiteX99" fmla="*/ 1708785 w 3038475"/>
                    <a:gd name="connsiteY99" fmla="*/ 1310640 h 3378200"/>
                    <a:gd name="connsiteX100" fmla="*/ 1715770 w 3038475"/>
                    <a:gd name="connsiteY100" fmla="*/ 1314450 h 3378200"/>
                    <a:gd name="connsiteX101" fmla="*/ 1737360 w 3038475"/>
                    <a:gd name="connsiteY101" fmla="*/ 1314450 h 3378200"/>
                    <a:gd name="connsiteX102" fmla="*/ 1758315 w 3038475"/>
                    <a:gd name="connsiteY102" fmla="*/ 1314450 h 3378200"/>
                    <a:gd name="connsiteX103" fmla="*/ 1795145 w 3038475"/>
                    <a:gd name="connsiteY103" fmla="*/ 1336675 h 3378200"/>
                    <a:gd name="connsiteX104" fmla="*/ 1772285 w 3038475"/>
                    <a:gd name="connsiteY104" fmla="*/ 1349375 h 3378200"/>
                    <a:gd name="connsiteX105" fmla="*/ 1772285 w 3038475"/>
                    <a:gd name="connsiteY105" fmla="*/ 1364615 h 3378200"/>
                    <a:gd name="connsiteX106" fmla="*/ 1758315 w 3038475"/>
                    <a:gd name="connsiteY106" fmla="*/ 1384935 h 3378200"/>
                    <a:gd name="connsiteX107" fmla="*/ 1779905 w 3038475"/>
                    <a:gd name="connsiteY107" fmla="*/ 1402715 h 3378200"/>
                    <a:gd name="connsiteX108" fmla="*/ 1795145 w 3038475"/>
                    <a:gd name="connsiteY108" fmla="*/ 1428750 h 3378200"/>
                    <a:gd name="connsiteX109" fmla="*/ 1823720 w 3038475"/>
                    <a:gd name="connsiteY109" fmla="*/ 1438910 h 3378200"/>
                    <a:gd name="connsiteX110" fmla="*/ 1851660 w 3038475"/>
                    <a:gd name="connsiteY110" fmla="*/ 1418590 h 3378200"/>
                    <a:gd name="connsiteX111" fmla="*/ 1869440 w 3038475"/>
                    <a:gd name="connsiteY111" fmla="*/ 1426210 h 3378200"/>
                    <a:gd name="connsiteX112" fmla="*/ 1884680 w 3038475"/>
                    <a:gd name="connsiteY112" fmla="*/ 1397635 h 3378200"/>
                    <a:gd name="connsiteX113" fmla="*/ 1908810 w 3038475"/>
                    <a:gd name="connsiteY113" fmla="*/ 1410970 h 3378200"/>
                    <a:gd name="connsiteX114" fmla="*/ 1908810 w 3038475"/>
                    <a:gd name="connsiteY114" fmla="*/ 1431290 h 3378200"/>
                    <a:gd name="connsiteX115" fmla="*/ 1931035 w 3038475"/>
                    <a:gd name="connsiteY115" fmla="*/ 1446530 h 3378200"/>
                    <a:gd name="connsiteX116" fmla="*/ 1947545 w 3038475"/>
                    <a:gd name="connsiteY116" fmla="*/ 1413510 h 3378200"/>
                    <a:gd name="connsiteX117" fmla="*/ 1978660 w 3038475"/>
                    <a:gd name="connsiteY117" fmla="*/ 1410970 h 3378200"/>
                    <a:gd name="connsiteX118" fmla="*/ 2021205 w 3038475"/>
                    <a:gd name="connsiteY118" fmla="*/ 1410970 h 3378200"/>
                    <a:gd name="connsiteX119" fmla="*/ 2047240 w 3038475"/>
                    <a:gd name="connsiteY119" fmla="*/ 1431290 h 3378200"/>
                    <a:gd name="connsiteX120" fmla="*/ 2075704 w 3038475"/>
                    <a:gd name="connsiteY120" fmla="*/ 1424444 h 3378200"/>
                    <a:gd name="connsiteX121" fmla="*/ 2071370 w 3038475"/>
                    <a:gd name="connsiteY121" fmla="*/ 1421130 h 3378200"/>
                    <a:gd name="connsiteX122" fmla="*/ 2112645 w 3038475"/>
                    <a:gd name="connsiteY122" fmla="*/ 1396365 h 3378200"/>
                    <a:gd name="connsiteX123" fmla="*/ 2154555 w 3038475"/>
                    <a:gd name="connsiteY123" fmla="*/ 1369695 h 3378200"/>
                    <a:gd name="connsiteX124" fmla="*/ 2152650 w 3038475"/>
                    <a:gd name="connsiteY124" fmla="*/ 1338580 h 3378200"/>
                    <a:gd name="connsiteX125" fmla="*/ 2164080 w 3038475"/>
                    <a:gd name="connsiteY125" fmla="*/ 1247775 h 3378200"/>
                    <a:gd name="connsiteX126" fmla="*/ 2182495 w 3038475"/>
                    <a:gd name="connsiteY126" fmla="*/ 1230630 h 3378200"/>
                    <a:gd name="connsiteX127" fmla="*/ 2103120 w 3038475"/>
                    <a:gd name="connsiteY127" fmla="*/ 1189355 h 3378200"/>
                    <a:gd name="connsiteX128" fmla="*/ 2069465 w 3038475"/>
                    <a:gd name="connsiteY128" fmla="*/ 1189355 h 3378200"/>
                    <a:gd name="connsiteX129" fmla="*/ 2040255 w 3038475"/>
                    <a:gd name="connsiteY129" fmla="*/ 1211580 h 3378200"/>
                    <a:gd name="connsiteX130" fmla="*/ 2019300 w 3038475"/>
                    <a:gd name="connsiteY130" fmla="*/ 1253490 h 3378200"/>
                    <a:gd name="connsiteX131" fmla="*/ 2011680 w 3038475"/>
                    <a:gd name="connsiteY131" fmla="*/ 1245870 h 3378200"/>
                    <a:gd name="connsiteX132" fmla="*/ 1994535 w 3038475"/>
                    <a:gd name="connsiteY132" fmla="*/ 1243965 h 3378200"/>
                    <a:gd name="connsiteX133" fmla="*/ 2038350 w 3038475"/>
                    <a:gd name="connsiteY133" fmla="*/ 1186815 h 3378200"/>
                    <a:gd name="connsiteX134" fmla="*/ 2013585 w 3038475"/>
                    <a:gd name="connsiteY134" fmla="*/ 1146810 h 3378200"/>
                    <a:gd name="connsiteX135" fmla="*/ 1994535 w 3038475"/>
                    <a:gd name="connsiteY135" fmla="*/ 1200150 h 3378200"/>
                    <a:gd name="connsiteX136" fmla="*/ 1979295 w 3038475"/>
                    <a:gd name="connsiteY136" fmla="*/ 1209675 h 3378200"/>
                    <a:gd name="connsiteX137" fmla="*/ 1983105 w 3038475"/>
                    <a:gd name="connsiteY137" fmla="*/ 1236345 h 3378200"/>
                    <a:gd name="connsiteX138" fmla="*/ 1945005 w 3038475"/>
                    <a:gd name="connsiteY138" fmla="*/ 1230630 h 3378200"/>
                    <a:gd name="connsiteX139" fmla="*/ 1945005 w 3038475"/>
                    <a:gd name="connsiteY139" fmla="*/ 1211580 h 3378200"/>
                    <a:gd name="connsiteX140" fmla="*/ 1977390 w 3038475"/>
                    <a:gd name="connsiteY140" fmla="*/ 1151255 h 3378200"/>
                    <a:gd name="connsiteX141" fmla="*/ 2000250 w 3038475"/>
                    <a:gd name="connsiteY141" fmla="*/ 1135380 h 3378200"/>
                    <a:gd name="connsiteX142" fmla="*/ 1986915 w 3038475"/>
                    <a:gd name="connsiteY142" fmla="*/ 1074420 h 3378200"/>
                    <a:gd name="connsiteX143" fmla="*/ 2013585 w 3038475"/>
                    <a:gd name="connsiteY143" fmla="*/ 1033780 h 3378200"/>
                    <a:gd name="connsiteX144" fmla="*/ 2103120 w 3038475"/>
                    <a:gd name="connsiteY144" fmla="*/ 1017905 h 3378200"/>
                    <a:gd name="connsiteX145" fmla="*/ 2152650 w 3038475"/>
                    <a:gd name="connsiteY145" fmla="*/ 1005205 h 3378200"/>
                    <a:gd name="connsiteX146" fmla="*/ 2134870 w 3038475"/>
                    <a:gd name="connsiteY146" fmla="*/ 954405 h 3378200"/>
                    <a:gd name="connsiteX147" fmla="*/ 2101215 w 3038475"/>
                    <a:gd name="connsiteY147" fmla="*/ 963931 h 3378200"/>
                    <a:gd name="connsiteX148" fmla="*/ 2069465 w 3038475"/>
                    <a:gd name="connsiteY148" fmla="*/ 938530 h 3378200"/>
                    <a:gd name="connsiteX149" fmla="*/ 2071370 w 3038475"/>
                    <a:gd name="connsiteY149" fmla="*/ 859155 h 3378200"/>
                    <a:gd name="connsiteX150" fmla="*/ 2118995 w 3038475"/>
                    <a:gd name="connsiteY150" fmla="*/ 824230 h 3378200"/>
                    <a:gd name="connsiteX151" fmla="*/ 2182495 w 3038475"/>
                    <a:gd name="connsiteY151" fmla="*/ 805180 h 3378200"/>
                    <a:gd name="connsiteX152" fmla="*/ 2203450 w 3038475"/>
                    <a:gd name="connsiteY152" fmla="*/ 849630 h 3378200"/>
                    <a:gd name="connsiteX153" fmla="*/ 2220595 w 3038475"/>
                    <a:gd name="connsiteY153" fmla="*/ 881380 h 3378200"/>
                    <a:gd name="connsiteX154" fmla="*/ 2265045 w 3038475"/>
                    <a:gd name="connsiteY154" fmla="*/ 903605 h 3378200"/>
                    <a:gd name="connsiteX155" fmla="*/ 2265045 w 3038475"/>
                    <a:gd name="connsiteY155" fmla="*/ 878205 h 3378200"/>
                    <a:gd name="connsiteX156" fmla="*/ 2357120 w 3038475"/>
                    <a:gd name="connsiteY156" fmla="*/ 849630 h 3378200"/>
                    <a:gd name="connsiteX157" fmla="*/ 2392680 w 3038475"/>
                    <a:gd name="connsiteY157" fmla="*/ 862965 h 3378200"/>
                    <a:gd name="connsiteX158" fmla="*/ 2423160 w 3038475"/>
                    <a:gd name="connsiteY158" fmla="*/ 847725 h 3378200"/>
                    <a:gd name="connsiteX159" fmla="*/ 2446020 w 3038475"/>
                    <a:gd name="connsiteY159" fmla="*/ 872490 h 3378200"/>
                    <a:gd name="connsiteX160" fmla="*/ 2434590 w 3038475"/>
                    <a:gd name="connsiteY160" fmla="*/ 889635 h 3378200"/>
                    <a:gd name="connsiteX161" fmla="*/ 2459355 w 3038475"/>
                    <a:gd name="connsiteY161" fmla="*/ 901065 h 3378200"/>
                    <a:gd name="connsiteX162" fmla="*/ 2447925 w 3038475"/>
                    <a:gd name="connsiteY162" fmla="*/ 910590 h 3378200"/>
                    <a:gd name="connsiteX163" fmla="*/ 2458720 w 3038475"/>
                    <a:gd name="connsiteY163" fmla="*/ 922655 h 3378200"/>
                    <a:gd name="connsiteX164" fmla="*/ 2484120 w 3038475"/>
                    <a:gd name="connsiteY164" fmla="*/ 986155 h 3378200"/>
                    <a:gd name="connsiteX165" fmla="*/ 2447925 w 3038475"/>
                    <a:gd name="connsiteY165" fmla="*/ 1038225 h 3378200"/>
                    <a:gd name="connsiteX166" fmla="*/ 2461260 w 3038475"/>
                    <a:gd name="connsiteY166" fmla="*/ 1068705 h 3378200"/>
                    <a:gd name="connsiteX167" fmla="*/ 2438400 w 3038475"/>
                    <a:gd name="connsiteY167" fmla="*/ 1106805 h 3378200"/>
                    <a:gd name="connsiteX168" fmla="*/ 2438400 w 3038475"/>
                    <a:gd name="connsiteY168" fmla="*/ 1132206 h 3378200"/>
                    <a:gd name="connsiteX169" fmla="*/ 2417445 w 3038475"/>
                    <a:gd name="connsiteY169" fmla="*/ 1141095 h 3378200"/>
                    <a:gd name="connsiteX170" fmla="*/ 2421255 w 3038475"/>
                    <a:gd name="connsiteY170" fmla="*/ 1163955 h 3378200"/>
                    <a:gd name="connsiteX171" fmla="*/ 2377440 w 3038475"/>
                    <a:gd name="connsiteY171" fmla="*/ 1198880 h 3378200"/>
                    <a:gd name="connsiteX172" fmla="*/ 2374265 w 3038475"/>
                    <a:gd name="connsiteY172" fmla="*/ 1230630 h 3378200"/>
                    <a:gd name="connsiteX173" fmla="*/ 2335530 w 3038475"/>
                    <a:gd name="connsiteY173" fmla="*/ 1239520 h 3378200"/>
                    <a:gd name="connsiteX174" fmla="*/ 2335530 w 3038475"/>
                    <a:gd name="connsiteY174" fmla="*/ 1295400 h 3378200"/>
                    <a:gd name="connsiteX175" fmla="*/ 2374265 w 3038475"/>
                    <a:gd name="connsiteY175" fmla="*/ 1314451 h 3378200"/>
                    <a:gd name="connsiteX176" fmla="*/ 2420620 w 3038475"/>
                    <a:gd name="connsiteY176" fmla="*/ 1295400 h 3378200"/>
                    <a:gd name="connsiteX177" fmla="*/ 2461895 w 3038475"/>
                    <a:gd name="connsiteY177" fmla="*/ 1295400 h 3378200"/>
                    <a:gd name="connsiteX178" fmla="*/ 2526030 w 3038475"/>
                    <a:gd name="connsiteY178" fmla="*/ 1239520 h 3378200"/>
                    <a:gd name="connsiteX179" fmla="*/ 2560320 w 3038475"/>
                    <a:gd name="connsiteY179" fmla="*/ 1239520 h 3378200"/>
                    <a:gd name="connsiteX180" fmla="*/ 2563319 w 3038475"/>
                    <a:gd name="connsiteY180" fmla="*/ 1251314 h 3378200"/>
                    <a:gd name="connsiteX181" fmla="*/ 2563382 w 3038475"/>
                    <a:gd name="connsiteY181" fmla="*/ 1251335 h 3378200"/>
                    <a:gd name="connsiteX182" fmla="*/ 2569845 w 3038475"/>
                    <a:gd name="connsiteY182" fmla="*/ 1241425 h 3378200"/>
                    <a:gd name="connsiteX183" fmla="*/ 2591435 w 3038475"/>
                    <a:gd name="connsiteY183" fmla="*/ 1241425 h 3378200"/>
                    <a:gd name="connsiteX184" fmla="*/ 2616835 w 3038475"/>
                    <a:gd name="connsiteY184" fmla="*/ 1264285 h 3378200"/>
                    <a:gd name="connsiteX185" fmla="*/ 2629535 w 3038475"/>
                    <a:gd name="connsiteY185" fmla="*/ 1275715 h 3378200"/>
                    <a:gd name="connsiteX186" fmla="*/ 2643505 w 3038475"/>
                    <a:gd name="connsiteY186" fmla="*/ 1284605 h 3378200"/>
                    <a:gd name="connsiteX187" fmla="*/ 2651760 w 3038475"/>
                    <a:gd name="connsiteY187" fmla="*/ 1273175 h 3378200"/>
                    <a:gd name="connsiteX188" fmla="*/ 2670810 w 3038475"/>
                    <a:gd name="connsiteY188" fmla="*/ 1275715 h 3378200"/>
                    <a:gd name="connsiteX189" fmla="*/ 2688590 w 3038475"/>
                    <a:gd name="connsiteY189" fmla="*/ 1285875 h 3378200"/>
                    <a:gd name="connsiteX190" fmla="*/ 2692400 w 3038475"/>
                    <a:gd name="connsiteY190" fmla="*/ 1297940 h 3378200"/>
                    <a:gd name="connsiteX191" fmla="*/ 2706370 w 3038475"/>
                    <a:gd name="connsiteY191" fmla="*/ 1314451 h 3378200"/>
                    <a:gd name="connsiteX192" fmla="*/ 2705100 w 3038475"/>
                    <a:gd name="connsiteY192" fmla="*/ 1324610 h 3378200"/>
                    <a:gd name="connsiteX193" fmla="*/ 2726690 w 3038475"/>
                    <a:gd name="connsiteY193" fmla="*/ 1325880 h 3378200"/>
                    <a:gd name="connsiteX194" fmla="*/ 2726690 w 3038475"/>
                    <a:gd name="connsiteY194" fmla="*/ 1334770 h 3378200"/>
                    <a:gd name="connsiteX195" fmla="*/ 2752725 w 3038475"/>
                    <a:gd name="connsiteY195" fmla="*/ 1347470 h 3378200"/>
                    <a:gd name="connsiteX196" fmla="*/ 2750185 w 3038475"/>
                    <a:gd name="connsiteY196" fmla="*/ 1357630 h 3378200"/>
                    <a:gd name="connsiteX197" fmla="*/ 2765425 w 3038475"/>
                    <a:gd name="connsiteY197" fmla="*/ 1370330 h 3378200"/>
                    <a:gd name="connsiteX198" fmla="*/ 2756535 w 3038475"/>
                    <a:gd name="connsiteY198" fmla="*/ 1386205 h 3378200"/>
                    <a:gd name="connsiteX199" fmla="*/ 2756535 w 3038475"/>
                    <a:gd name="connsiteY199" fmla="*/ 1400175 h 3378200"/>
                    <a:gd name="connsiteX200" fmla="*/ 2766695 w 3038475"/>
                    <a:gd name="connsiteY200" fmla="*/ 1415415 h 3378200"/>
                    <a:gd name="connsiteX201" fmla="*/ 2783205 w 3038475"/>
                    <a:gd name="connsiteY201" fmla="*/ 1423036 h 3378200"/>
                    <a:gd name="connsiteX202" fmla="*/ 2783205 w 3038475"/>
                    <a:gd name="connsiteY202" fmla="*/ 1440815 h 3378200"/>
                    <a:gd name="connsiteX203" fmla="*/ 2761615 w 3038475"/>
                    <a:gd name="connsiteY203" fmla="*/ 1435735 h 3378200"/>
                    <a:gd name="connsiteX204" fmla="*/ 2752725 w 3038475"/>
                    <a:gd name="connsiteY204" fmla="*/ 1439545 h 3378200"/>
                    <a:gd name="connsiteX205" fmla="*/ 2743200 w 3038475"/>
                    <a:gd name="connsiteY205" fmla="*/ 1431925 h 3378200"/>
                    <a:gd name="connsiteX206" fmla="*/ 2740660 w 3038475"/>
                    <a:gd name="connsiteY206" fmla="*/ 1508760 h 3378200"/>
                    <a:gd name="connsiteX207" fmla="*/ 2762885 w 3038475"/>
                    <a:gd name="connsiteY207" fmla="*/ 1512570 h 3378200"/>
                    <a:gd name="connsiteX208" fmla="*/ 2773045 w 3038475"/>
                    <a:gd name="connsiteY208" fmla="*/ 1504950 h 3378200"/>
                    <a:gd name="connsiteX209" fmla="*/ 2797175 w 3038475"/>
                    <a:gd name="connsiteY209" fmla="*/ 1525270 h 3378200"/>
                    <a:gd name="connsiteX210" fmla="*/ 2821305 w 3038475"/>
                    <a:gd name="connsiteY210" fmla="*/ 1554481 h 3378200"/>
                    <a:gd name="connsiteX211" fmla="*/ 2841625 w 3038475"/>
                    <a:gd name="connsiteY211" fmla="*/ 1553210 h 3378200"/>
                    <a:gd name="connsiteX212" fmla="*/ 2858770 w 3038475"/>
                    <a:gd name="connsiteY212" fmla="*/ 1565910 h 3378200"/>
                    <a:gd name="connsiteX213" fmla="*/ 2876550 w 3038475"/>
                    <a:gd name="connsiteY213" fmla="*/ 1551940 h 3378200"/>
                    <a:gd name="connsiteX214" fmla="*/ 2887980 w 3038475"/>
                    <a:gd name="connsiteY214" fmla="*/ 1565910 h 3378200"/>
                    <a:gd name="connsiteX215" fmla="*/ 2910840 w 3038475"/>
                    <a:gd name="connsiteY215" fmla="*/ 1554481 h 3378200"/>
                    <a:gd name="connsiteX216" fmla="*/ 2927350 w 3038475"/>
                    <a:gd name="connsiteY216" fmla="*/ 1575435 h 3378200"/>
                    <a:gd name="connsiteX217" fmla="*/ 2961005 w 3038475"/>
                    <a:gd name="connsiteY217" fmla="*/ 1602105 h 3378200"/>
                    <a:gd name="connsiteX218" fmla="*/ 2971165 w 3038475"/>
                    <a:gd name="connsiteY218" fmla="*/ 1602105 h 3378200"/>
                    <a:gd name="connsiteX219" fmla="*/ 2966085 w 3038475"/>
                    <a:gd name="connsiteY219" fmla="*/ 1614805 h 3378200"/>
                    <a:gd name="connsiteX220" fmla="*/ 2971165 w 3038475"/>
                    <a:gd name="connsiteY220" fmla="*/ 1632585 h 3378200"/>
                    <a:gd name="connsiteX221" fmla="*/ 2976245 w 3038475"/>
                    <a:gd name="connsiteY221" fmla="*/ 1663700 h 3378200"/>
                    <a:gd name="connsiteX222" fmla="*/ 2990215 w 3038475"/>
                    <a:gd name="connsiteY222" fmla="*/ 1659255 h 3378200"/>
                    <a:gd name="connsiteX223" fmla="*/ 3000375 w 3038475"/>
                    <a:gd name="connsiteY223" fmla="*/ 1685290 h 3378200"/>
                    <a:gd name="connsiteX224" fmla="*/ 3038475 w 3038475"/>
                    <a:gd name="connsiteY224" fmla="*/ 1729740 h 3378200"/>
                    <a:gd name="connsiteX225" fmla="*/ 3016401 w 3038475"/>
                    <a:gd name="connsiteY225" fmla="*/ 1798723 h 3378200"/>
                    <a:gd name="connsiteX226" fmla="*/ 3002819 w 3038475"/>
                    <a:gd name="connsiteY226" fmla="*/ 1792286 h 3378200"/>
                    <a:gd name="connsiteX227" fmla="*/ 2985681 w 3038475"/>
                    <a:gd name="connsiteY227" fmla="*/ 1872304 h 3378200"/>
                    <a:gd name="connsiteX228" fmla="*/ 2938074 w 3038475"/>
                    <a:gd name="connsiteY228" fmla="*/ 1929460 h 3378200"/>
                    <a:gd name="connsiteX229" fmla="*/ 2953308 w 3038475"/>
                    <a:gd name="connsiteY229" fmla="*/ 1958038 h 3378200"/>
                    <a:gd name="connsiteX230" fmla="*/ 2871424 w 3038475"/>
                    <a:gd name="connsiteY230" fmla="*/ 2087591 h 3378200"/>
                    <a:gd name="connsiteX231" fmla="*/ 2827625 w 3038475"/>
                    <a:gd name="connsiteY231" fmla="*/ 2110453 h 3378200"/>
                    <a:gd name="connsiteX232" fmla="*/ 2772401 w 3038475"/>
                    <a:gd name="connsiteY232" fmla="*/ 2129505 h 3378200"/>
                    <a:gd name="connsiteX233" fmla="*/ 2732411 w 3038475"/>
                    <a:gd name="connsiteY233" fmla="*/ 2188566 h 3378200"/>
                    <a:gd name="connsiteX234" fmla="*/ 2722890 w 3038475"/>
                    <a:gd name="connsiteY234" fmla="*/ 2342887 h 3378200"/>
                    <a:gd name="connsiteX235" fmla="*/ 2701943 w 3038475"/>
                    <a:gd name="connsiteY235" fmla="*/ 2360033 h 3378200"/>
                    <a:gd name="connsiteX236" fmla="*/ 2682900 w 3038475"/>
                    <a:gd name="connsiteY236" fmla="*/ 2392422 h 3378200"/>
                    <a:gd name="connsiteX237" fmla="*/ 2680996 w 3038475"/>
                    <a:gd name="connsiteY237" fmla="*/ 2464819 h 3378200"/>
                    <a:gd name="connsiteX238" fmla="*/ 2631485 w 3038475"/>
                    <a:gd name="connsiteY238" fmla="*/ 2521975 h 3378200"/>
                    <a:gd name="connsiteX239" fmla="*/ 2599112 w 3038475"/>
                    <a:gd name="connsiteY239" fmla="*/ 2521975 h 3378200"/>
                    <a:gd name="connsiteX240" fmla="*/ 2524845 w 3038475"/>
                    <a:gd name="connsiteY240" fmla="*/ 2554363 h 3378200"/>
                    <a:gd name="connsiteX241" fmla="*/ 2477238 w 3038475"/>
                    <a:gd name="connsiteY241" fmla="*/ 2605803 h 3378200"/>
                    <a:gd name="connsiteX242" fmla="*/ 2477238 w 3038475"/>
                    <a:gd name="connsiteY242" fmla="*/ 2638192 h 3378200"/>
                    <a:gd name="connsiteX243" fmla="*/ 2439152 w 3038475"/>
                    <a:gd name="connsiteY243" fmla="*/ 2653433 h 3378200"/>
                    <a:gd name="connsiteX244" fmla="*/ 2444360 w 3038475"/>
                    <a:gd name="connsiteY244" fmla="*/ 2729850 h 3378200"/>
                    <a:gd name="connsiteX245" fmla="*/ 2439153 w 3038475"/>
                    <a:gd name="connsiteY245" fmla="*/ 2728371 h 3378200"/>
                    <a:gd name="connsiteX246" fmla="*/ 2418205 w 3038475"/>
                    <a:gd name="connsiteY246" fmla="*/ 2794418 h 3378200"/>
                    <a:gd name="connsiteX247" fmla="*/ 2406780 w 3038475"/>
                    <a:gd name="connsiteY247" fmla="*/ 2788702 h 3378200"/>
                    <a:gd name="connsiteX248" fmla="*/ 2378216 w 3038475"/>
                    <a:gd name="connsiteY248" fmla="*/ 2815375 h 3378200"/>
                    <a:gd name="connsiteX249" fmla="*/ 2326800 w 3038475"/>
                    <a:gd name="connsiteY249" fmla="*/ 2840142 h 3378200"/>
                    <a:gd name="connsiteX250" fmla="*/ 2336321 w 3038475"/>
                    <a:gd name="connsiteY250" fmla="*/ 2855384 h 3378200"/>
                    <a:gd name="connsiteX251" fmla="*/ 2273480 w 3038475"/>
                    <a:gd name="connsiteY251" fmla="*/ 2914445 h 3378200"/>
                    <a:gd name="connsiteX252" fmla="*/ 2204292 w 3038475"/>
                    <a:gd name="connsiteY252" fmla="*/ 2990652 h 3378200"/>
                    <a:gd name="connsiteX253" fmla="*/ 2193500 w 3038475"/>
                    <a:gd name="connsiteY253" fmla="*/ 2990652 h 3378200"/>
                    <a:gd name="connsiteX254" fmla="*/ 2183344 w 3038475"/>
                    <a:gd name="connsiteY254" fmla="*/ 3019230 h 3378200"/>
                    <a:gd name="connsiteX255" fmla="*/ 2168744 w 3038475"/>
                    <a:gd name="connsiteY255" fmla="*/ 3034472 h 3378200"/>
                    <a:gd name="connsiteX256" fmla="*/ 2149702 w 3038475"/>
                    <a:gd name="connsiteY256" fmla="*/ 3055429 h 3378200"/>
                    <a:gd name="connsiteX257" fmla="*/ 2136372 w 3038475"/>
                    <a:gd name="connsiteY257" fmla="*/ 3064955 h 3378200"/>
                    <a:gd name="connsiteX258" fmla="*/ 2125581 w 3038475"/>
                    <a:gd name="connsiteY258" fmla="*/ 3076386 h 3378200"/>
                    <a:gd name="connsiteX259" fmla="*/ 2103999 w 3038475"/>
                    <a:gd name="connsiteY259" fmla="*/ 3084007 h 3378200"/>
                    <a:gd name="connsiteX260" fmla="*/ 2072261 w 3038475"/>
                    <a:gd name="connsiteY260" fmla="*/ 3089722 h 3378200"/>
                    <a:gd name="connsiteX261" fmla="*/ 2035445 w 3038475"/>
                    <a:gd name="connsiteY261" fmla="*/ 3095438 h 3378200"/>
                    <a:gd name="connsiteX262" fmla="*/ 2008785 w 3038475"/>
                    <a:gd name="connsiteY262" fmla="*/ 3103058 h 3378200"/>
                    <a:gd name="connsiteX263" fmla="*/ 1995455 w 3038475"/>
                    <a:gd name="connsiteY263" fmla="*/ 3106869 h 3378200"/>
                    <a:gd name="connsiteX264" fmla="*/ 1968795 w 3038475"/>
                    <a:gd name="connsiteY264" fmla="*/ 3120205 h 3378200"/>
                    <a:gd name="connsiteX265" fmla="*/ 1964986 w 3038475"/>
                    <a:gd name="connsiteY265" fmla="*/ 3131636 h 3378200"/>
                    <a:gd name="connsiteX266" fmla="*/ 1963151 w 3038475"/>
                    <a:gd name="connsiteY266" fmla="*/ 3132471 h 3378200"/>
                    <a:gd name="connsiteX267" fmla="*/ 1962150 w 3038475"/>
                    <a:gd name="connsiteY267" fmla="*/ 3132137 h 3378200"/>
                    <a:gd name="connsiteX268" fmla="*/ 1942935 w 3038475"/>
                    <a:gd name="connsiteY268" fmla="*/ 3128047 h 3378200"/>
                    <a:gd name="connsiteX269" fmla="*/ 1926023 w 3038475"/>
                    <a:gd name="connsiteY269" fmla="*/ 3098165 h 3378200"/>
                    <a:gd name="connsiteX270" fmla="*/ 1908881 w 3038475"/>
                    <a:gd name="connsiteY270" fmla="*/ 3094990 h 3378200"/>
                    <a:gd name="connsiteX271" fmla="*/ 1889835 w 3038475"/>
                    <a:gd name="connsiteY271" fmla="*/ 3054985 h 3378200"/>
                    <a:gd name="connsiteX272" fmla="*/ 1880946 w 3038475"/>
                    <a:gd name="connsiteY272" fmla="*/ 2962275 h 3378200"/>
                    <a:gd name="connsiteX273" fmla="*/ 1837774 w 3038475"/>
                    <a:gd name="connsiteY273" fmla="*/ 2971165 h 3378200"/>
                    <a:gd name="connsiteX274" fmla="*/ 1806030 w 3038475"/>
                    <a:gd name="connsiteY274" fmla="*/ 3023235 h 3378200"/>
                    <a:gd name="connsiteX275" fmla="*/ 1806030 w 3038475"/>
                    <a:gd name="connsiteY275" fmla="*/ 3046095 h 3378200"/>
                    <a:gd name="connsiteX276" fmla="*/ 1737462 w 3038475"/>
                    <a:gd name="connsiteY276" fmla="*/ 3057525 h 3378200"/>
                    <a:gd name="connsiteX277" fmla="*/ 1712702 w 3038475"/>
                    <a:gd name="connsiteY277" fmla="*/ 3131820 h 3378200"/>
                    <a:gd name="connsiteX278" fmla="*/ 1737462 w 3038475"/>
                    <a:gd name="connsiteY278" fmla="*/ 3131820 h 3378200"/>
                    <a:gd name="connsiteX279" fmla="*/ 1696195 w 3038475"/>
                    <a:gd name="connsiteY279" fmla="*/ 3181985 h 3378200"/>
                    <a:gd name="connsiteX280" fmla="*/ 1608983 w 3038475"/>
                    <a:gd name="connsiteY280" fmla="*/ 3171817 h 3378200"/>
                    <a:gd name="connsiteX281" fmla="*/ 1621913 w 3038475"/>
                    <a:gd name="connsiteY281" fmla="*/ 3164205 h 3378200"/>
                    <a:gd name="connsiteX282" fmla="*/ 1592709 w 3038475"/>
                    <a:gd name="connsiteY282" fmla="*/ 3169920 h 3378200"/>
                    <a:gd name="connsiteX283" fmla="*/ 1608983 w 3038475"/>
                    <a:gd name="connsiteY283" fmla="*/ 3171817 h 3378200"/>
                    <a:gd name="connsiteX284" fmla="*/ 1521602 w 3038475"/>
                    <a:gd name="connsiteY284" fmla="*/ 3223260 h 3378200"/>
                    <a:gd name="connsiteX285" fmla="*/ 1432083 w 3038475"/>
                    <a:gd name="connsiteY285" fmla="*/ 3195955 h 3378200"/>
                    <a:gd name="connsiteX286" fmla="*/ 1432083 w 3038475"/>
                    <a:gd name="connsiteY286" fmla="*/ 3164205 h 3378200"/>
                    <a:gd name="connsiteX287" fmla="*/ 1403513 w 3038475"/>
                    <a:gd name="connsiteY287" fmla="*/ 3164205 h 3378200"/>
                    <a:gd name="connsiteX288" fmla="*/ 1373674 w 3038475"/>
                    <a:gd name="connsiteY288" fmla="*/ 3147060 h 3378200"/>
                    <a:gd name="connsiteX289" fmla="*/ 1306376 w 3038475"/>
                    <a:gd name="connsiteY289" fmla="*/ 3199130 h 3378200"/>
                    <a:gd name="connsiteX290" fmla="*/ 1291774 w 3038475"/>
                    <a:gd name="connsiteY290" fmla="*/ 3223260 h 3378200"/>
                    <a:gd name="connsiteX291" fmla="*/ 1291774 w 3038475"/>
                    <a:gd name="connsiteY291" fmla="*/ 3253740 h 3378200"/>
                    <a:gd name="connsiteX292" fmla="*/ 1291774 w 3038475"/>
                    <a:gd name="connsiteY292" fmla="*/ 3291205 h 3378200"/>
                    <a:gd name="connsiteX293" fmla="*/ 1254950 w 3038475"/>
                    <a:gd name="connsiteY293" fmla="*/ 3296920 h 3378200"/>
                    <a:gd name="connsiteX294" fmla="*/ 1217492 w 3038475"/>
                    <a:gd name="connsiteY294" fmla="*/ 3328670 h 3378200"/>
                    <a:gd name="connsiteX295" fmla="*/ 1177494 w 3038475"/>
                    <a:gd name="connsiteY295" fmla="*/ 3378200 h 3378200"/>
                    <a:gd name="connsiteX296" fmla="*/ 1159718 w 3038475"/>
                    <a:gd name="connsiteY296" fmla="*/ 3356610 h 3378200"/>
                    <a:gd name="connsiteX297" fmla="*/ 1094222 w 3038475"/>
                    <a:gd name="connsiteY297" fmla="*/ 3335507 h 3378200"/>
                    <a:gd name="connsiteX298" fmla="*/ 1101725 w 3038475"/>
                    <a:gd name="connsiteY298" fmla="*/ 3321685 h 3378200"/>
                    <a:gd name="connsiteX299" fmla="*/ 1089660 w 3038475"/>
                    <a:gd name="connsiteY299" fmla="*/ 3319145 h 3378200"/>
                    <a:gd name="connsiteX300" fmla="*/ 1089660 w 3038475"/>
                    <a:gd name="connsiteY300" fmla="*/ 3260090 h 3378200"/>
                    <a:gd name="connsiteX301" fmla="*/ 1101725 w 3038475"/>
                    <a:gd name="connsiteY301" fmla="*/ 3256280 h 3378200"/>
                    <a:gd name="connsiteX302" fmla="*/ 1089660 w 3038475"/>
                    <a:gd name="connsiteY302" fmla="*/ 3175000 h 3378200"/>
                    <a:gd name="connsiteX303" fmla="*/ 1089660 w 3038475"/>
                    <a:gd name="connsiteY303" fmla="*/ 3160395 h 3378200"/>
                    <a:gd name="connsiteX304" fmla="*/ 1089660 w 3038475"/>
                    <a:gd name="connsiteY304" fmla="*/ 3146425 h 3378200"/>
                    <a:gd name="connsiteX305" fmla="*/ 1069340 w 3038475"/>
                    <a:gd name="connsiteY305" fmla="*/ 3156585 h 3378200"/>
                    <a:gd name="connsiteX306" fmla="*/ 1064895 w 3038475"/>
                    <a:gd name="connsiteY306" fmla="*/ 3128010 h 3378200"/>
                    <a:gd name="connsiteX307" fmla="*/ 1061085 w 3038475"/>
                    <a:gd name="connsiteY307" fmla="*/ 3095625 h 3378200"/>
                    <a:gd name="connsiteX308" fmla="*/ 1074420 w 3038475"/>
                    <a:gd name="connsiteY308" fmla="*/ 3057525 h 3378200"/>
                    <a:gd name="connsiteX309" fmla="*/ 1036320 w 3038475"/>
                    <a:gd name="connsiteY309" fmla="*/ 3076575 h 3378200"/>
                    <a:gd name="connsiteX310" fmla="*/ 1013460 w 3038475"/>
                    <a:gd name="connsiteY310" fmla="*/ 3068955 h 3378200"/>
                    <a:gd name="connsiteX311" fmla="*/ 1024890 w 3038475"/>
                    <a:gd name="connsiteY311" fmla="*/ 3048000 h 3378200"/>
                    <a:gd name="connsiteX312" fmla="*/ 1013460 w 3038475"/>
                    <a:gd name="connsiteY312" fmla="*/ 3011805 h 3378200"/>
                    <a:gd name="connsiteX313" fmla="*/ 1011555 w 3038475"/>
                    <a:gd name="connsiteY313" fmla="*/ 2975610 h 3378200"/>
                    <a:gd name="connsiteX314" fmla="*/ 990600 w 3038475"/>
                    <a:gd name="connsiteY314" fmla="*/ 2967990 h 3378200"/>
                    <a:gd name="connsiteX315" fmla="*/ 962025 w 3038475"/>
                    <a:gd name="connsiteY315" fmla="*/ 2971800 h 3378200"/>
                    <a:gd name="connsiteX316" fmla="*/ 973455 w 3038475"/>
                    <a:gd name="connsiteY316" fmla="*/ 2920365 h 3378200"/>
                    <a:gd name="connsiteX317" fmla="*/ 990600 w 3038475"/>
                    <a:gd name="connsiteY317" fmla="*/ 2891790 h 3378200"/>
                    <a:gd name="connsiteX318" fmla="*/ 971550 w 3038475"/>
                    <a:gd name="connsiteY318" fmla="*/ 2861310 h 3378200"/>
                    <a:gd name="connsiteX319" fmla="*/ 971550 w 3038475"/>
                    <a:gd name="connsiteY319" fmla="*/ 2842260 h 3378200"/>
                    <a:gd name="connsiteX320" fmla="*/ 962025 w 3038475"/>
                    <a:gd name="connsiteY320" fmla="*/ 2819400 h 3378200"/>
                    <a:gd name="connsiteX321" fmla="*/ 948690 w 3038475"/>
                    <a:gd name="connsiteY321" fmla="*/ 2785110 h 3378200"/>
                    <a:gd name="connsiteX322" fmla="*/ 935355 w 3038475"/>
                    <a:gd name="connsiteY322" fmla="*/ 2747010 h 3378200"/>
                    <a:gd name="connsiteX323" fmla="*/ 937895 w 3038475"/>
                    <a:gd name="connsiteY323" fmla="*/ 2728595 h 3378200"/>
                    <a:gd name="connsiteX324" fmla="*/ 937895 w 3038475"/>
                    <a:gd name="connsiteY324" fmla="*/ 2716978 h 3378200"/>
                    <a:gd name="connsiteX325" fmla="*/ 923290 w 3038475"/>
                    <a:gd name="connsiteY325" fmla="*/ 2728595 h 3378200"/>
                    <a:gd name="connsiteX326" fmla="*/ 883920 w 3038475"/>
                    <a:gd name="connsiteY326" fmla="*/ 2684145 h 3378200"/>
                    <a:gd name="connsiteX327" fmla="*/ 855345 w 3038475"/>
                    <a:gd name="connsiteY327" fmla="*/ 2665095 h 3378200"/>
                    <a:gd name="connsiteX328" fmla="*/ 826770 w 3038475"/>
                    <a:gd name="connsiteY328" fmla="*/ 2610485 h 3378200"/>
                    <a:gd name="connsiteX329" fmla="*/ 797560 w 3038475"/>
                    <a:gd name="connsiteY329" fmla="*/ 2608580 h 3378200"/>
                    <a:gd name="connsiteX330" fmla="*/ 781685 w 3038475"/>
                    <a:gd name="connsiteY330" fmla="*/ 2620645 h 3378200"/>
                    <a:gd name="connsiteX331" fmla="*/ 767715 w 3038475"/>
                    <a:gd name="connsiteY331" fmla="*/ 2571750 h 3378200"/>
                    <a:gd name="connsiteX332" fmla="*/ 767715 w 3038475"/>
                    <a:gd name="connsiteY332" fmla="*/ 2543175 h 3378200"/>
                    <a:gd name="connsiteX333" fmla="*/ 738951 w 3038475"/>
                    <a:gd name="connsiteY333" fmla="*/ 2518473 h 3378200"/>
                    <a:gd name="connsiteX334" fmla="*/ 714375 w 3038475"/>
                    <a:gd name="connsiteY334" fmla="*/ 2458085 h 3378200"/>
                    <a:gd name="connsiteX335" fmla="*/ 720725 w 3038475"/>
                    <a:gd name="connsiteY335" fmla="*/ 2426970 h 3378200"/>
                    <a:gd name="connsiteX336" fmla="*/ 786130 w 3038475"/>
                    <a:gd name="connsiteY336" fmla="*/ 2334260 h 3378200"/>
                    <a:gd name="connsiteX337" fmla="*/ 797560 w 3038475"/>
                    <a:gd name="connsiteY337" fmla="*/ 2284730 h 3378200"/>
                    <a:gd name="connsiteX338" fmla="*/ 797560 w 3038475"/>
                    <a:gd name="connsiteY338" fmla="*/ 2242185 h 3378200"/>
                    <a:gd name="connsiteX339" fmla="*/ 797560 w 3038475"/>
                    <a:gd name="connsiteY339" fmla="*/ 2211070 h 3378200"/>
                    <a:gd name="connsiteX340" fmla="*/ 797560 w 3038475"/>
                    <a:gd name="connsiteY340" fmla="*/ 2193290 h 3378200"/>
                    <a:gd name="connsiteX341" fmla="*/ 743585 w 3038475"/>
                    <a:gd name="connsiteY341" fmla="*/ 2092960 h 3378200"/>
                    <a:gd name="connsiteX342" fmla="*/ 779780 w 3038475"/>
                    <a:gd name="connsiteY342" fmla="*/ 2103755 h 3378200"/>
                    <a:gd name="connsiteX343" fmla="*/ 797560 w 3038475"/>
                    <a:gd name="connsiteY343" fmla="*/ 2077085 h 3378200"/>
                    <a:gd name="connsiteX344" fmla="*/ 843280 w 3038475"/>
                    <a:gd name="connsiteY344" fmla="*/ 2072640 h 3378200"/>
                    <a:gd name="connsiteX345" fmla="*/ 863600 w 3038475"/>
                    <a:gd name="connsiteY345" fmla="*/ 2042160 h 3378200"/>
                    <a:gd name="connsiteX346" fmla="*/ 847090 w 3038475"/>
                    <a:gd name="connsiteY346" fmla="*/ 1997710 h 3378200"/>
                    <a:gd name="connsiteX347" fmla="*/ 871220 w 3038475"/>
                    <a:gd name="connsiteY347" fmla="*/ 1981200 h 3378200"/>
                    <a:gd name="connsiteX348" fmla="*/ 865505 w 3038475"/>
                    <a:gd name="connsiteY348" fmla="*/ 1952625 h 3378200"/>
                    <a:gd name="connsiteX349" fmla="*/ 889635 w 3038475"/>
                    <a:gd name="connsiteY349" fmla="*/ 1897380 h 3378200"/>
                    <a:gd name="connsiteX350" fmla="*/ 887730 w 3038475"/>
                    <a:gd name="connsiteY350" fmla="*/ 1885315 h 3378200"/>
                    <a:gd name="connsiteX351" fmla="*/ 891540 w 3038475"/>
                    <a:gd name="connsiteY351" fmla="*/ 1869440 h 3378200"/>
                    <a:gd name="connsiteX352" fmla="*/ 902970 w 3038475"/>
                    <a:gd name="connsiteY352" fmla="*/ 1844675 h 3378200"/>
                    <a:gd name="connsiteX353" fmla="*/ 902970 w 3038475"/>
                    <a:gd name="connsiteY353" fmla="*/ 1826260 h 3378200"/>
                    <a:gd name="connsiteX354" fmla="*/ 913345 w 3038475"/>
                    <a:gd name="connsiteY354" fmla="*/ 1832744 h 3378200"/>
                    <a:gd name="connsiteX355" fmla="*/ 902970 w 3038475"/>
                    <a:gd name="connsiteY355" fmla="*/ 1823085 h 3378200"/>
                    <a:gd name="connsiteX356" fmla="*/ 910590 w 3038475"/>
                    <a:gd name="connsiteY356" fmla="*/ 1805940 h 3378200"/>
                    <a:gd name="connsiteX357" fmla="*/ 921385 w 3038475"/>
                    <a:gd name="connsiteY357" fmla="*/ 1767840 h 3378200"/>
                    <a:gd name="connsiteX358" fmla="*/ 921385 w 3038475"/>
                    <a:gd name="connsiteY358" fmla="*/ 1751330 h 3378200"/>
                    <a:gd name="connsiteX359" fmla="*/ 937895 w 3038475"/>
                    <a:gd name="connsiteY359" fmla="*/ 1751330 h 3378200"/>
                    <a:gd name="connsiteX360" fmla="*/ 937895 w 3038475"/>
                    <a:gd name="connsiteY360" fmla="*/ 1714500 h 3378200"/>
                    <a:gd name="connsiteX361" fmla="*/ 942975 w 3038475"/>
                    <a:gd name="connsiteY361" fmla="*/ 1680210 h 3378200"/>
                    <a:gd name="connsiteX362" fmla="*/ 963930 w 3038475"/>
                    <a:gd name="connsiteY362" fmla="*/ 1671955 h 3378200"/>
                    <a:gd name="connsiteX363" fmla="*/ 977265 w 3038475"/>
                    <a:gd name="connsiteY363" fmla="*/ 1651000 h 3378200"/>
                    <a:gd name="connsiteX364" fmla="*/ 983601 w 3038475"/>
                    <a:gd name="connsiteY364" fmla="*/ 1644465 h 3378200"/>
                    <a:gd name="connsiteX365" fmla="*/ 985520 w 3038475"/>
                    <a:gd name="connsiteY365" fmla="*/ 1640840 h 3378200"/>
                    <a:gd name="connsiteX366" fmla="*/ 987425 w 3038475"/>
                    <a:gd name="connsiteY366" fmla="*/ 1614805 h 3378200"/>
                    <a:gd name="connsiteX367" fmla="*/ 962025 w 3038475"/>
                    <a:gd name="connsiteY367" fmla="*/ 1602740 h 3378200"/>
                    <a:gd name="connsiteX368" fmla="*/ 951230 w 3038475"/>
                    <a:gd name="connsiteY368" fmla="*/ 1614805 h 3378200"/>
                    <a:gd name="connsiteX369" fmla="*/ 929640 w 3038475"/>
                    <a:gd name="connsiteY369" fmla="*/ 1625600 h 3378200"/>
                    <a:gd name="connsiteX370" fmla="*/ 894715 w 3038475"/>
                    <a:gd name="connsiteY370" fmla="*/ 1637030 h 3378200"/>
                    <a:gd name="connsiteX371" fmla="*/ 882015 w 3038475"/>
                    <a:gd name="connsiteY371" fmla="*/ 1672590 h 3378200"/>
                    <a:gd name="connsiteX372" fmla="*/ 859790 w 3038475"/>
                    <a:gd name="connsiteY372" fmla="*/ 1651635 h 3378200"/>
                    <a:gd name="connsiteX373" fmla="*/ 851378 w 3038475"/>
                    <a:gd name="connsiteY373" fmla="*/ 1633315 h 3378200"/>
                    <a:gd name="connsiteX374" fmla="*/ 845569 w 3038475"/>
                    <a:gd name="connsiteY374" fmla="*/ 1618678 h 3378200"/>
                    <a:gd name="connsiteX375" fmla="*/ 844298 w 3038475"/>
                    <a:gd name="connsiteY375" fmla="*/ 1588260 h 3378200"/>
                    <a:gd name="connsiteX376" fmla="*/ 828996 w 3038475"/>
                    <a:gd name="connsiteY376" fmla="*/ 1564829 h 3378200"/>
                    <a:gd name="connsiteX377" fmla="*/ 804294 w 3038475"/>
                    <a:gd name="connsiteY377" fmla="*/ 1524761 h 3378200"/>
                    <a:gd name="connsiteX378" fmla="*/ 803910 w 3038475"/>
                    <a:gd name="connsiteY378" fmla="*/ 1526540 h 3378200"/>
                    <a:gd name="connsiteX379" fmla="*/ 774065 w 3038475"/>
                    <a:gd name="connsiteY379" fmla="*/ 1524635 h 3378200"/>
                    <a:gd name="connsiteX380" fmla="*/ 756920 w 3038475"/>
                    <a:gd name="connsiteY380" fmla="*/ 1507490 h 3378200"/>
                    <a:gd name="connsiteX381" fmla="*/ 743585 w 3038475"/>
                    <a:gd name="connsiteY381" fmla="*/ 1496061 h 3378200"/>
                    <a:gd name="connsiteX382" fmla="*/ 774065 w 3038475"/>
                    <a:gd name="connsiteY382" fmla="*/ 1484630 h 3378200"/>
                    <a:gd name="connsiteX383" fmla="*/ 803910 w 3038475"/>
                    <a:gd name="connsiteY383" fmla="*/ 1478915 h 3378200"/>
                    <a:gd name="connsiteX384" fmla="*/ 803910 w 3038475"/>
                    <a:gd name="connsiteY384" fmla="*/ 1464945 h 3378200"/>
                    <a:gd name="connsiteX385" fmla="*/ 803910 w 3038475"/>
                    <a:gd name="connsiteY385" fmla="*/ 1450340 h 3378200"/>
                    <a:gd name="connsiteX386" fmla="*/ 830580 w 3038475"/>
                    <a:gd name="connsiteY386" fmla="*/ 1437005 h 3378200"/>
                    <a:gd name="connsiteX387" fmla="*/ 861060 w 3038475"/>
                    <a:gd name="connsiteY387" fmla="*/ 1423670 h 3378200"/>
                    <a:gd name="connsiteX388" fmla="*/ 887095 w 3038475"/>
                    <a:gd name="connsiteY388" fmla="*/ 1417955 h 3378200"/>
                    <a:gd name="connsiteX389" fmla="*/ 905510 w 3038475"/>
                    <a:gd name="connsiteY389" fmla="*/ 1410335 h 3378200"/>
                    <a:gd name="connsiteX390" fmla="*/ 918845 w 3038475"/>
                    <a:gd name="connsiteY390" fmla="*/ 1398905 h 3378200"/>
                    <a:gd name="connsiteX391" fmla="*/ 929640 w 3038475"/>
                    <a:gd name="connsiteY391" fmla="*/ 1386840 h 3378200"/>
                    <a:gd name="connsiteX392" fmla="*/ 962025 w 3038475"/>
                    <a:gd name="connsiteY392" fmla="*/ 1386840 h 3378200"/>
                    <a:gd name="connsiteX393" fmla="*/ 1010285 w 3038475"/>
                    <a:gd name="connsiteY393" fmla="*/ 1386840 h 3378200"/>
                    <a:gd name="connsiteX394" fmla="*/ 1010285 w 3038475"/>
                    <a:gd name="connsiteY394" fmla="*/ 1398905 h 3378200"/>
                    <a:gd name="connsiteX395" fmla="*/ 1033145 w 3038475"/>
                    <a:gd name="connsiteY395" fmla="*/ 1383823 h 3378200"/>
                    <a:gd name="connsiteX396" fmla="*/ 1044575 w 3038475"/>
                    <a:gd name="connsiteY396" fmla="*/ 1392649 h 3378200"/>
                    <a:gd name="connsiteX397" fmla="*/ 1052735 w 3038475"/>
                    <a:gd name="connsiteY397" fmla="*/ 1400395 h 3378200"/>
                    <a:gd name="connsiteX398" fmla="*/ 1075055 w 3038475"/>
                    <a:gd name="connsiteY398" fmla="*/ 1402715 h 3378200"/>
                    <a:gd name="connsiteX399" fmla="*/ 1082613 w 3038475"/>
                    <a:gd name="connsiteY399" fmla="*/ 1423858 h 3378200"/>
                    <a:gd name="connsiteX400" fmla="*/ 1097915 w 3038475"/>
                    <a:gd name="connsiteY400" fmla="*/ 1400810 h 3378200"/>
                    <a:gd name="connsiteX401" fmla="*/ 1120140 w 3038475"/>
                    <a:gd name="connsiteY401" fmla="*/ 1386840 h 3378200"/>
                    <a:gd name="connsiteX402" fmla="*/ 1139825 w 3038475"/>
                    <a:gd name="connsiteY402" fmla="*/ 1386840 h 3378200"/>
                    <a:gd name="connsiteX403" fmla="*/ 1156970 w 3038475"/>
                    <a:gd name="connsiteY403" fmla="*/ 1386840 h 3378200"/>
                    <a:gd name="connsiteX404" fmla="*/ 1170305 w 3038475"/>
                    <a:gd name="connsiteY404" fmla="*/ 1360805 h 3378200"/>
                    <a:gd name="connsiteX405" fmla="*/ 1166495 w 3038475"/>
                    <a:gd name="connsiteY405" fmla="*/ 1330325 h 3378200"/>
                    <a:gd name="connsiteX406" fmla="*/ 1172210 w 3038475"/>
                    <a:gd name="connsiteY406" fmla="*/ 1313180 h 3378200"/>
                    <a:gd name="connsiteX407" fmla="*/ 1174115 w 3038475"/>
                    <a:gd name="connsiteY407" fmla="*/ 1309371 h 3378200"/>
                    <a:gd name="connsiteX408" fmla="*/ 1169622 w 3038475"/>
                    <a:gd name="connsiteY408" fmla="*/ 1295891 h 3378200"/>
                    <a:gd name="connsiteX409" fmla="*/ 1120523 w 3038475"/>
                    <a:gd name="connsiteY409" fmla="*/ 1326070 h 3378200"/>
                    <a:gd name="connsiteX410" fmla="*/ 1086297 w 3038475"/>
                    <a:gd name="connsiteY410" fmla="*/ 1293620 h 3378200"/>
                    <a:gd name="connsiteX411" fmla="*/ 1058545 w 3038475"/>
                    <a:gd name="connsiteY411" fmla="*/ 1288415 h 3378200"/>
                    <a:gd name="connsiteX412" fmla="*/ 1004570 w 3038475"/>
                    <a:gd name="connsiteY412" fmla="*/ 1241425 h 3378200"/>
                    <a:gd name="connsiteX413" fmla="*/ 962025 w 3038475"/>
                    <a:gd name="connsiteY413" fmla="*/ 1184910 h 3378200"/>
                    <a:gd name="connsiteX414" fmla="*/ 911225 w 3038475"/>
                    <a:gd name="connsiteY414" fmla="*/ 1211071 h 3378200"/>
                    <a:gd name="connsiteX415" fmla="*/ 865668 w 3038475"/>
                    <a:gd name="connsiteY415" fmla="*/ 1215673 h 3378200"/>
                    <a:gd name="connsiteX416" fmla="*/ 827247 w 3038475"/>
                    <a:gd name="connsiteY416" fmla="*/ 1207581 h 3378200"/>
                    <a:gd name="connsiteX417" fmla="*/ 750828 w 3038475"/>
                    <a:gd name="connsiteY417" fmla="*/ 1245298 h 3378200"/>
                    <a:gd name="connsiteX418" fmla="*/ 731747 w 3038475"/>
                    <a:gd name="connsiteY418" fmla="*/ 1218188 h 3378200"/>
                    <a:gd name="connsiteX419" fmla="*/ 743585 w 3038475"/>
                    <a:gd name="connsiteY419" fmla="*/ 1162050 h 3378200"/>
                    <a:gd name="connsiteX420" fmla="*/ 710565 w 3038475"/>
                    <a:gd name="connsiteY420" fmla="*/ 1184910 h 3378200"/>
                    <a:gd name="connsiteX421" fmla="*/ 685165 w 3038475"/>
                    <a:gd name="connsiteY421" fmla="*/ 1177290 h 3378200"/>
                    <a:gd name="connsiteX422" fmla="*/ 661035 w 3038475"/>
                    <a:gd name="connsiteY422" fmla="*/ 1146810 h 3378200"/>
                    <a:gd name="connsiteX423" fmla="*/ 645160 w 3038475"/>
                    <a:gd name="connsiteY423" fmla="*/ 1128395 h 3378200"/>
                    <a:gd name="connsiteX424" fmla="*/ 617220 w 3038475"/>
                    <a:gd name="connsiteY424" fmla="*/ 1128395 h 3378200"/>
                    <a:gd name="connsiteX425" fmla="*/ 595630 w 3038475"/>
                    <a:gd name="connsiteY425" fmla="*/ 1123315 h 3378200"/>
                    <a:gd name="connsiteX426" fmla="*/ 567055 w 3038475"/>
                    <a:gd name="connsiteY426" fmla="*/ 1123315 h 3378200"/>
                    <a:gd name="connsiteX427" fmla="*/ 551180 w 3038475"/>
                    <a:gd name="connsiteY427" fmla="*/ 1149350 h 3378200"/>
                    <a:gd name="connsiteX428" fmla="*/ 524510 w 3038475"/>
                    <a:gd name="connsiteY428" fmla="*/ 1164590 h 3378200"/>
                    <a:gd name="connsiteX429" fmla="*/ 502285 w 3038475"/>
                    <a:gd name="connsiteY429" fmla="*/ 1128395 h 3378200"/>
                    <a:gd name="connsiteX430" fmla="*/ 485140 w 3038475"/>
                    <a:gd name="connsiteY430" fmla="*/ 1108075 h 3378200"/>
                    <a:gd name="connsiteX431" fmla="*/ 485140 w 3038475"/>
                    <a:gd name="connsiteY431" fmla="*/ 1075055 h 3378200"/>
                    <a:gd name="connsiteX432" fmla="*/ 485140 w 3038475"/>
                    <a:gd name="connsiteY432" fmla="*/ 1056640 h 3378200"/>
                    <a:gd name="connsiteX433" fmla="*/ 471170 w 3038475"/>
                    <a:gd name="connsiteY433" fmla="*/ 1015365 h 3378200"/>
                    <a:gd name="connsiteX434" fmla="*/ 434340 w 3038475"/>
                    <a:gd name="connsiteY434" fmla="*/ 1017905 h 3378200"/>
                    <a:gd name="connsiteX435" fmla="*/ 429260 w 3038475"/>
                    <a:gd name="connsiteY435" fmla="*/ 996950 h 3378200"/>
                    <a:gd name="connsiteX436" fmla="*/ 398780 w 3038475"/>
                    <a:gd name="connsiteY436" fmla="*/ 1015365 h 3378200"/>
                    <a:gd name="connsiteX437" fmla="*/ 375920 w 3038475"/>
                    <a:gd name="connsiteY437" fmla="*/ 1017905 h 3378200"/>
                    <a:gd name="connsiteX438" fmla="*/ 347345 w 3038475"/>
                    <a:gd name="connsiteY438" fmla="*/ 1028065 h 3378200"/>
                    <a:gd name="connsiteX439" fmla="*/ 315595 w 3038475"/>
                    <a:gd name="connsiteY439" fmla="*/ 1010285 h 3378200"/>
                    <a:gd name="connsiteX440" fmla="*/ 304800 w 3038475"/>
                    <a:gd name="connsiteY440" fmla="*/ 984250 h 3378200"/>
                    <a:gd name="connsiteX441" fmla="*/ 283210 w 3038475"/>
                    <a:gd name="connsiteY441" fmla="*/ 984250 h 3378200"/>
                    <a:gd name="connsiteX442" fmla="*/ 262255 w 3038475"/>
                    <a:gd name="connsiteY442" fmla="*/ 958215 h 3378200"/>
                    <a:gd name="connsiteX443" fmla="*/ 241935 w 3038475"/>
                    <a:gd name="connsiteY443" fmla="*/ 958215 h 3378200"/>
                    <a:gd name="connsiteX444" fmla="*/ 231775 w 3038475"/>
                    <a:gd name="connsiteY444" fmla="*/ 974090 h 3378200"/>
                    <a:gd name="connsiteX445" fmla="*/ 209550 w 3038475"/>
                    <a:gd name="connsiteY445" fmla="*/ 991870 h 3378200"/>
                    <a:gd name="connsiteX446" fmla="*/ 204470 w 3038475"/>
                    <a:gd name="connsiteY446" fmla="*/ 974090 h 3378200"/>
                    <a:gd name="connsiteX447" fmla="*/ 177800 w 3038475"/>
                    <a:gd name="connsiteY447" fmla="*/ 974090 h 3378200"/>
                    <a:gd name="connsiteX448" fmla="*/ 187960 w 3038475"/>
                    <a:gd name="connsiteY448" fmla="*/ 920116 h 3378200"/>
                    <a:gd name="connsiteX449" fmla="*/ 157480 w 3038475"/>
                    <a:gd name="connsiteY449" fmla="*/ 920116 h 3378200"/>
                    <a:gd name="connsiteX450" fmla="*/ 133985 w 3038475"/>
                    <a:gd name="connsiteY450" fmla="*/ 873761 h 3378200"/>
                    <a:gd name="connsiteX451" fmla="*/ 157480 w 3038475"/>
                    <a:gd name="connsiteY451" fmla="*/ 845185 h 3378200"/>
                    <a:gd name="connsiteX452" fmla="*/ 157480 w 3038475"/>
                    <a:gd name="connsiteY452" fmla="*/ 808990 h 3378200"/>
                    <a:gd name="connsiteX453" fmla="*/ 149225 w 3038475"/>
                    <a:gd name="connsiteY453" fmla="*/ 795020 h 3378200"/>
                    <a:gd name="connsiteX454" fmla="*/ 157480 w 3038475"/>
                    <a:gd name="connsiteY454" fmla="*/ 747395 h 3378200"/>
                    <a:gd name="connsiteX455" fmla="*/ 175260 w 3038475"/>
                    <a:gd name="connsiteY455" fmla="*/ 760095 h 3378200"/>
                    <a:gd name="connsiteX456" fmla="*/ 249555 w 3038475"/>
                    <a:gd name="connsiteY456" fmla="*/ 726440 h 3378200"/>
                    <a:gd name="connsiteX457" fmla="*/ 209550 w 3038475"/>
                    <a:gd name="connsiteY457" fmla="*/ 693420 h 3378200"/>
                    <a:gd name="connsiteX458" fmla="*/ 182880 w 3038475"/>
                    <a:gd name="connsiteY458" fmla="*/ 652780 h 3378200"/>
                    <a:gd name="connsiteX459" fmla="*/ 204470 w 3038475"/>
                    <a:gd name="connsiteY459" fmla="*/ 633730 h 3378200"/>
                    <a:gd name="connsiteX460" fmla="*/ 172720 w 3038475"/>
                    <a:gd name="connsiteY460" fmla="*/ 610870 h 3378200"/>
                    <a:gd name="connsiteX461" fmla="*/ 187960 w 3038475"/>
                    <a:gd name="connsiteY461" fmla="*/ 551815 h 3378200"/>
                    <a:gd name="connsiteX462" fmla="*/ 185420 w 3038475"/>
                    <a:gd name="connsiteY462" fmla="*/ 508636 h 3378200"/>
                    <a:gd name="connsiteX463" fmla="*/ 157480 w 3038475"/>
                    <a:gd name="connsiteY463" fmla="*/ 489585 h 3378200"/>
                    <a:gd name="connsiteX464" fmla="*/ 204470 w 3038475"/>
                    <a:gd name="connsiteY464" fmla="*/ 481965 h 3378200"/>
                    <a:gd name="connsiteX465" fmla="*/ 192405 w 3038475"/>
                    <a:gd name="connsiteY465" fmla="*/ 422911 h 3378200"/>
                    <a:gd name="connsiteX466" fmla="*/ 192405 w 3038475"/>
                    <a:gd name="connsiteY466" fmla="*/ 398145 h 3378200"/>
                    <a:gd name="connsiteX467" fmla="*/ 204470 w 3038475"/>
                    <a:gd name="connsiteY467" fmla="*/ 391160 h 3378200"/>
                    <a:gd name="connsiteX468" fmla="*/ 213360 w 3038475"/>
                    <a:gd name="connsiteY468" fmla="*/ 377191 h 3378200"/>
                    <a:gd name="connsiteX469" fmla="*/ 209550 w 3038475"/>
                    <a:gd name="connsiteY469" fmla="*/ 350520 h 3378200"/>
                    <a:gd name="connsiteX470" fmla="*/ 204470 w 3038475"/>
                    <a:gd name="connsiteY470" fmla="*/ 296545 h 3378200"/>
                    <a:gd name="connsiteX471" fmla="*/ 172720 w 3038475"/>
                    <a:gd name="connsiteY471" fmla="*/ 265430 h 3378200"/>
                    <a:gd name="connsiteX472" fmla="*/ 149225 w 3038475"/>
                    <a:gd name="connsiteY472" fmla="*/ 255270 h 3378200"/>
                    <a:gd name="connsiteX473" fmla="*/ 115570 w 3038475"/>
                    <a:gd name="connsiteY473" fmla="*/ 257810 h 3378200"/>
                    <a:gd name="connsiteX474" fmla="*/ 110490 w 3038475"/>
                    <a:gd name="connsiteY474" fmla="*/ 285115 h 3378200"/>
                    <a:gd name="connsiteX475" fmla="*/ 88900 w 3038475"/>
                    <a:gd name="connsiteY475" fmla="*/ 270510 h 3378200"/>
                    <a:gd name="connsiteX476" fmla="*/ 74930 w 3038475"/>
                    <a:gd name="connsiteY476" fmla="*/ 247650 h 3378200"/>
                    <a:gd name="connsiteX477" fmla="*/ 48260 w 3038475"/>
                    <a:gd name="connsiteY477" fmla="*/ 213995 h 3378200"/>
                    <a:gd name="connsiteX478" fmla="*/ 35351 w 3038475"/>
                    <a:gd name="connsiteY478" fmla="*/ 198372 h 3378200"/>
                    <a:gd name="connsiteX479" fmla="*/ 18164 w 3038475"/>
                    <a:gd name="connsiteY479" fmla="*/ 177884 h 3378200"/>
                    <a:gd name="connsiteX480" fmla="*/ 0 w 3038475"/>
                    <a:gd name="connsiteY480" fmla="*/ 172720 h 3378200"/>
                    <a:gd name="connsiteX481" fmla="*/ 33655 w 3038475"/>
                    <a:gd name="connsiteY481" fmla="*/ 116205 h 3378200"/>
                    <a:gd name="connsiteX482" fmla="*/ 48260 w 3038475"/>
                    <a:gd name="connsiteY482" fmla="*/ 111125 h 3378200"/>
                    <a:gd name="connsiteX483" fmla="*/ 48260 w 3038475"/>
                    <a:gd name="connsiteY483" fmla="*/ 85725 h 3378200"/>
                    <a:gd name="connsiteX484" fmla="*/ 110490 w 3038475"/>
                    <a:gd name="connsiteY484" fmla="*/ 85725 h 3378200"/>
                    <a:gd name="connsiteX485" fmla="*/ 110490 w 3038475"/>
                    <a:gd name="connsiteY485" fmla="*/ 64770 h 3378200"/>
                    <a:gd name="connsiteX486" fmla="*/ 149225 w 3038475"/>
                    <a:gd name="connsiteY486" fmla="*/ 62230 h 3378200"/>
                    <a:gd name="connsiteX487" fmla="*/ 157480 w 3038475"/>
                    <a:gd name="connsiteY487" fmla="*/ 28575 h 3378200"/>
                    <a:gd name="connsiteX488" fmla="*/ 157480 w 3038475"/>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39588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24143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611163 w 3048803"/>
                    <a:gd name="connsiteY91" fmla="*/ 1217930 h 3378200"/>
                    <a:gd name="connsiteX92" fmla="*/ 1622593 w 3048803"/>
                    <a:gd name="connsiteY92" fmla="*/ 1240155 h 3378200"/>
                    <a:gd name="connsiteX93" fmla="*/ 1628141 w 3048803"/>
                    <a:gd name="connsiteY93" fmla="*/ 1253065 h 3378200"/>
                    <a:gd name="connsiteX94" fmla="*/ 1658788 w 3048803"/>
                    <a:gd name="connsiteY94" fmla="*/ 1240155 h 3378200"/>
                    <a:gd name="connsiteX95" fmla="*/ 1664503 w 3048803"/>
                    <a:gd name="connsiteY95" fmla="*/ 1265555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7808 w 3048803"/>
                    <a:gd name="connsiteY449" fmla="*/ 920116 h 3378200"/>
                    <a:gd name="connsiteX450" fmla="*/ 144313 w 3048803"/>
                    <a:gd name="connsiteY450" fmla="*/ 873761 h 3378200"/>
                    <a:gd name="connsiteX451" fmla="*/ 167808 w 3048803"/>
                    <a:gd name="connsiteY451" fmla="*/ 845185 h 3378200"/>
                    <a:gd name="connsiteX452" fmla="*/ 167808 w 3048803"/>
                    <a:gd name="connsiteY452" fmla="*/ 808990 h 3378200"/>
                    <a:gd name="connsiteX453" fmla="*/ 15955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24143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611163 w 3048803"/>
                    <a:gd name="connsiteY91" fmla="*/ 1217930 h 3378200"/>
                    <a:gd name="connsiteX92" fmla="*/ 1622593 w 3048803"/>
                    <a:gd name="connsiteY92" fmla="*/ 1240155 h 3378200"/>
                    <a:gd name="connsiteX93" fmla="*/ 1628141 w 3048803"/>
                    <a:gd name="connsiteY93" fmla="*/ 1253065 h 3378200"/>
                    <a:gd name="connsiteX94" fmla="*/ 1658788 w 3048803"/>
                    <a:gd name="connsiteY94" fmla="*/ 1240155 h 3378200"/>
                    <a:gd name="connsiteX95" fmla="*/ 1664503 w 3048803"/>
                    <a:gd name="connsiteY95" fmla="*/ 1265555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7808 w 3048803"/>
                    <a:gd name="connsiteY449" fmla="*/ 920116 h 3378200"/>
                    <a:gd name="connsiteX450" fmla="*/ 144313 w 3048803"/>
                    <a:gd name="connsiteY450" fmla="*/ 873761 h 3378200"/>
                    <a:gd name="connsiteX451" fmla="*/ 167808 w 3048803"/>
                    <a:gd name="connsiteY451" fmla="*/ 845185 h 3378200"/>
                    <a:gd name="connsiteX452" fmla="*/ 167808 w 3048803"/>
                    <a:gd name="connsiteY452" fmla="*/ 808990 h 3378200"/>
                    <a:gd name="connsiteX453" fmla="*/ 15955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24143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611163 w 3048803"/>
                    <a:gd name="connsiteY91" fmla="*/ 1217930 h 3378200"/>
                    <a:gd name="connsiteX92" fmla="*/ 1622593 w 3048803"/>
                    <a:gd name="connsiteY92" fmla="*/ 1240155 h 3378200"/>
                    <a:gd name="connsiteX93" fmla="*/ 1628141 w 3048803"/>
                    <a:gd name="connsiteY93" fmla="*/ 1253065 h 3378200"/>
                    <a:gd name="connsiteX94" fmla="*/ 1658788 w 3048803"/>
                    <a:gd name="connsiteY94" fmla="*/ 1240155 h 3378200"/>
                    <a:gd name="connsiteX95" fmla="*/ 1664503 w 3048803"/>
                    <a:gd name="connsiteY95" fmla="*/ 1265555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7808 w 3048803"/>
                    <a:gd name="connsiteY449" fmla="*/ 920116 h 3378200"/>
                    <a:gd name="connsiteX450" fmla="*/ 144313 w 3048803"/>
                    <a:gd name="connsiteY450" fmla="*/ 873761 h 3378200"/>
                    <a:gd name="connsiteX451" fmla="*/ 167808 w 3048803"/>
                    <a:gd name="connsiteY451" fmla="*/ 845185 h 3378200"/>
                    <a:gd name="connsiteX452" fmla="*/ 167808 w 3048803"/>
                    <a:gd name="connsiteY452" fmla="*/ 808990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24143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611163 w 3048803"/>
                    <a:gd name="connsiteY91" fmla="*/ 1217930 h 3378200"/>
                    <a:gd name="connsiteX92" fmla="*/ 1622593 w 3048803"/>
                    <a:gd name="connsiteY92" fmla="*/ 1240155 h 3378200"/>
                    <a:gd name="connsiteX93" fmla="*/ 1628141 w 3048803"/>
                    <a:gd name="connsiteY93" fmla="*/ 1253065 h 3378200"/>
                    <a:gd name="connsiteX94" fmla="*/ 1658788 w 3048803"/>
                    <a:gd name="connsiteY94" fmla="*/ 1240155 h 3378200"/>
                    <a:gd name="connsiteX95" fmla="*/ 1664503 w 3048803"/>
                    <a:gd name="connsiteY95" fmla="*/ 1265555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7808 w 3048803"/>
                    <a:gd name="connsiteY449" fmla="*/ 920116 h 3378200"/>
                    <a:gd name="connsiteX450" fmla="*/ 144313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24143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611163 w 3048803"/>
                    <a:gd name="connsiteY91" fmla="*/ 1217930 h 3378200"/>
                    <a:gd name="connsiteX92" fmla="*/ 1622593 w 3048803"/>
                    <a:gd name="connsiteY92" fmla="*/ 1240155 h 3378200"/>
                    <a:gd name="connsiteX93" fmla="*/ 1628141 w 3048803"/>
                    <a:gd name="connsiteY93" fmla="*/ 1253065 h 3378200"/>
                    <a:gd name="connsiteX94" fmla="*/ 1658788 w 3048803"/>
                    <a:gd name="connsiteY94" fmla="*/ 1240155 h 3378200"/>
                    <a:gd name="connsiteX95" fmla="*/ 1664503 w 3048803"/>
                    <a:gd name="connsiteY95" fmla="*/ 1265555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7808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24143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611163 w 3048803"/>
                    <a:gd name="connsiteY91" fmla="*/ 1217930 h 3378200"/>
                    <a:gd name="connsiteX92" fmla="*/ 1622593 w 3048803"/>
                    <a:gd name="connsiteY92" fmla="*/ 1240155 h 3378200"/>
                    <a:gd name="connsiteX93" fmla="*/ 1628141 w 3048803"/>
                    <a:gd name="connsiteY93" fmla="*/ 1253065 h 3378200"/>
                    <a:gd name="connsiteX94" fmla="*/ 1658788 w 3048803"/>
                    <a:gd name="connsiteY94" fmla="*/ 1240155 h 3378200"/>
                    <a:gd name="connsiteX95" fmla="*/ 1664503 w 3048803"/>
                    <a:gd name="connsiteY95" fmla="*/ 1265555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611163 w 3048803"/>
                    <a:gd name="connsiteY91" fmla="*/ 1217930 h 3378200"/>
                    <a:gd name="connsiteX92" fmla="*/ 1622593 w 3048803"/>
                    <a:gd name="connsiteY92" fmla="*/ 1240155 h 3378200"/>
                    <a:gd name="connsiteX93" fmla="*/ 1628141 w 3048803"/>
                    <a:gd name="connsiteY93" fmla="*/ 1253065 h 3378200"/>
                    <a:gd name="connsiteX94" fmla="*/ 1658788 w 3048803"/>
                    <a:gd name="connsiteY94" fmla="*/ 1240155 h 3378200"/>
                    <a:gd name="connsiteX95" fmla="*/ 1664503 w 3048803"/>
                    <a:gd name="connsiteY95" fmla="*/ 1265555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22593 w 3048803"/>
                    <a:gd name="connsiteY92" fmla="*/ 1240155 h 3378200"/>
                    <a:gd name="connsiteX93" fmla="*/ 1628141 w 3048803"/>
                    <a:gd name="connsiteY93" fmla="*/ 1253065 h 3378200"/>
                    <a:gd name="connsiteX94" fmla="*/ 1658788 w 3048803"/>
                    <a:gd name="connsiteY94" fmla="*/ 1240155 h 3378200"/>
                    <a:gd name="connsiteX95" fmla="*/ 1664503 w 3048803"/>
                    <a:gd name="connsiteY95" fmla="*/ 1265555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58788 w 3048803"/>
                    <a:gd name="connsiteY94" fmla="*/ 1240155 h 3378200"/>
                    <a:gd name="connsiteX95" fmla="*/ 1664503 w 3048803"/>
                    <a:gd name="connsiteY95" fmla="*/ 1265555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58788 w 3048803"/>
                    <a:gd name="connsiteY94" fmla="*/ 1240155 h 3378200"/>
                    <a:gd name="connsiteX95" fmla="*/ 1656757 w 3048803"/>
                    <a:gd name="connsiteY95" fmla="*/ 1270719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45879 w 3048803"/>
                    <a:gd name="connsiteY94" fmla="*/ 1250483 h 3378200"/>
                    <a:gd name="connsiteX95" fmla="*/ 1656757 w 3048803"/>
                    <a:gd name="connsiteY95" fmla="*/ 1270719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6757 w 3048803"/>
                    <a:gd name="connsiteY95" fmla="*/ 1270719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1593 w 3048803"/>
                    <a:gd name="connsiteY95" fmla="*/ 1278465 h 3378200"/>
                    <a:gd name="connsiteX96" fmla="*/ 1689268 w 3048803"/>
                    <a:gd name="connsiteY96" fmla="*/ 1290320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1593 w 3048803"/>
                    <a:gd name="connsiteY95" fmla="*/ 1278465 h 3378200"/>
                    <a:gd name="connsiteX96" fmla="*/ 1676358 w 3048803"/>
                    <a:gd name="connsiteY96" fmla="*/ 1298065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45858 w 3048803"/>
                    <a:gd name="connsiteY174" fmla="*/ 1295400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1593 w 3048803"/>
                    <a:gd name="connsiteY95" fmla="*/ 1278465 h 3378200"/>
                    <a:gd name="connsiteX96" fmla="*/ 1676358 w 3048803"/>
                    <a:gd name="connsiteY96" fmla="*/ 1298065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30367 w 3048803"/>
                    <a:gd name="connsiteY174" fmla="*/ 1308309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85258 w 3048803"/>
                    <a:gd name="connsiteY476" fmla="*/ 247650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1593 w 3048803"/>
                    <a:gd name="connsiteY95" fmla="*/ 1278465 h 3378200"/>
                    <a:gd name="connsiteX96" fmla="*/ 1676358 w 3048803"/>
                    <a:gd name="connsiteY96" fmla="*/ 1298065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30367 w 3048803"/>
                    <a:gd name="connsiteY174" fmla="*/ 1308309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9228 w 3048803"/>
                    <a:gd name="connsiteY475" fmla="*/ 270510 h 3378200"/>
                    <a:gd name="connsiteX476" fmla="*/ 67185 w 3048803"/>
                    <a:gd name="connsiteY476" fmla="*/ 263142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1593 w 3048803"/>
                    <a:gd name="connsiteY95" fmla="*/ 1278465 h 3378200"/>
                    <a:gd name="connsiteX96" fmla="*/ 1676358 w 3048803"/>
                    <a:gd name="connsiteY96" fmla="*/ 1298065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30367 w 3048803"/>
                    <a:gd name="connsiteY174" fmla="*/ 1308309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53913 w 3048803"/>
                    <a:gd name="connsiteY341" fmla="*/ 2092960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1482 w 3048803"/>
                    <a:gd name="connsiteY475" fmla="*/ 278256 h 3378200"/>
                    <a:gd name="connsiteX476" fmla="*/ 67185 w 3048803"/>
                    <a:gd name="connsiteY476" fmla="*/ 263142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1593 w 3048803"/>
                    <a:gd name="connsiteY95" fmla="*/ 1278465 h 3378200"/>
                    <a:gd name="connsiteX96" fmla="*/ 1676358 w 3048803"/>
                    <a:gd name="connsiteY96" fmla="*/ 1298065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30367 w 3048803"/>
                    <a:gd name="connsiteY174" fmla="*/ 1308309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807888 w 3048803"/>
                    <a:gd name="connsiteY340" fmla="*/ 2193290 h 3378200"/>
                    <a:gd name="connsiteX341" fmla="*/ 735840 w 3048803"/>
                    <a:gd name="connsiteY341" fmla="*/ 2095542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1482 w 3048803"/>
                    <a:gd name="connsiteY475" fmla="*/ 278256 h 3378200"/>
                    <a:gd name="connsiteX476" fmla="*/ 67185 w 3048803"/>
                    <a:gd name="connsiteY476" fmla="*/ 263142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1593 w 3048803"/>
                    <a:gd name="connsiteY95" fmla="*/ 1278465 h 3378200"/>
                    <a:gd name="connsiteX96" fmla="*/ 1676358 w 3048803"/>
                    <a:gd name="connsiteY96" fmla="*/ 1298065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30367 w 3048803"/>
                    <a:gd name="connsiteY174" fmla="*/ 1308309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807888 w 3048803"/>
                    <a:gd name="connsiteY339" fmla="*/ 2211070 h 3378200"/>
                    <a:gd name="connsiteX340" fmla="*/ 792397 w 3048803"/>
                    <a:gd name="connsiteY340" fmla="*/ 2195872 h 3378200"/>
                    <a:gd name="connsiteX341" fmla="*/ 735840 w 3048803"/>
                    <a:gd name="connsiteY341" fmla="*/ 2095542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1482 w 3048803"/>
                    <a:gd name="connsiteY475" fmla="*/ 278256 h 3378200"/>
                    <a:gd name="connsiteX476" fmla="*/ 67185 w 3048803"/>
                    <a:gd name="connsiteY476" fmla="*/ 263142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1593 w 3048803"/>
                    <a:gd name="connsiteY95" fmla="*/ 1278465 h 3378200"/>
                    <a:gd name="connsiteX96" fmla="*/ 1676358 w 3048803"/>
                    <a:gd name="connsiteY96" fmla="*/ 1298065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30367 w 3048803"/>
                    <a:gd name="connsiteY174" fmla="*/ 1308309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807888 w 3048803"/>
                    <a:gd name="connsiteY338" fmla="*/ 2242185 h 3378200"/>
                    <a:gd name="connsiteX339" fmla="*/ 789815 w 3048803"/>
                    <a:gd name="connsiteY339" fmla="*/ 2218816 h 3378200"/>
                    <a:gd name="connsiteX340" fmla="*/ 792397 w 3048803"/>
                    <a:gd name="connsiteY340" fmla="*/ 2195872 h 3378200"/>
                    <a:gd name="connsiteX341" fmla="*/ 735840 w 3048803"/>
                    <a:gd name="connsiteY341" fmla="*/ 2095542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1482 w 3048803"/>
                    <a:gd name="connsiteY475" fmla="*/ 278256 h 3378200"/>
                    <a:gd name="connsiteX476" fmla="*/ 67185 w 3048803"/>
                    <a:gd name="connsiteY476" fmla="*/ 263142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1593 w 3048803"/>
                    <a:gd name="connsiteY95" fmla="*/ 1278465 h 3378200"/>
                    <a:gd name="connsiteX96" fmla="*/ 1676358 w 3048803"/>
                    <a:gd name="connsiteY96" fmla="*/ 1298065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30367 w 3048803"/>
                    <a:gd name="connsiteY174" fmla="*/ 1308309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18473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797561 w 3048803"/>
                    <a:gd name="connsiteY338" fmla="*/ 2252513 h 3378200"/>
                    <a:gd name="connsiteX339" fmla="*/ 789815 w 3048803"/>
                    <a:gd name="connsiteY339" fmla="*/ 2218816 h 3378200"/>
                    <a:gd name="connsiteX340" fmla="*/ 792397 w 3048803"/>
                    <a:gd name="connsiteY340" fmla="*/ 2195872 h 3378200"/>
                    <a:gd name="connsiteX341" fmla="*/ 735840 w 3048803"/>
                    <a:gd name="connsiteY341" fmla="*/ 2095542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1482 w 3048803"/>
                    <a:gd name="connsiteY475" fmla="*/ 278256 h 3378200"/>
                    <a:gd name="connsiteX476" fmla="*/ 67185 w 3048803"/>
                    <a:gd name="connsiteY476" fmla="*/ 263142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1593 w 3048803"/>
                    <a:gd name="connsiteY95" fmla="*/ 1278465 h 3378200"/>
                    <a:gd name="connsiteX96" fmla="*/ 1676358 w 3048803"/>
                    <a:gd name="connsiteY96" fmla="*/ 1298065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30367 w 3048803"/>
                    <a:gd name="connsiteY174" fmla="*/ 1308309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43175 h 3378200"/>
                    <a:gd name="connsiteX333" fmla="*/ 749279 w 3048803"/>
                    <a:gd name="connsiteY333" fmla="*/ 2528801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797561 w 3048803"/>
                    <a:gd name="connsiteY338" fmla="*/ 2252513 h 3378200"/>
                    <a:gd name="connsiteX339" fmla="*/ 789815 w 3048803"/>
                    <a:gd name="connsiteY339" fmla="*/ 2218816 h 3378200"/>
                    <a:gd name="connsiteX340" fmla="*/ 792397 w 3048803"/>
                    <a:gd name="connsiteY340" fmla="*/ 2195872 h 3378200"/>
                    <a:gd name="connsiteX341" fmla="*/ 735840 w 3048803"/>
                    <a:gd name="connsiteY341" fmla="*/ 2095542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1482 w 3048803"/>
                    <a:gd name="connsiteY475" fmla="*/ 278256 h 3378200"/>
                    <a:gd name="connsiteX476" fmla="*/ 67185 w 3048803"/>
                    <a:gd name="connsiteY476" fmla="*/ 263142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 name="connsiteX0" fmla="*/ 966497 w 3048803"/>
                    <a:gd name="connsiteY0" fmla="*/ 2693200 h 3378200"/>
                    <a:gd name="connsiteX1" fmla="*/ 964145 w 3048803"/>
                    <a:gd name="connsiteY1" fmla="*/ 2699470 h 3378200"/>
                    <a:gd name="connsiteX2" fmla="*/ 967273 w 3048803"/>
                    <a:gd name="connsiteY2" fmla="*/ 2698115 h 3378200"/>
                    <a:gd name="connsiteX3" fmla="*/ 966497 w 3048803"/>
                    <a:gd name="connsiteY3" fmla="*/ 2693200 h 3378200"/>
                    <a:gd name="connsiteX4" fmla="*/ 933618 w 3048803"/>
                    <a:gd name="connsiteY4" fmla="*/ 1861844 h 3378200"/>
                    <a:gd name="connsiteX5" fmla="*/ 933618 w 3048803"/>
                    <a:gd name="connsiteY5" fmla="*/ 1869440 h 3378200"/>
                    <a:gd name="connsiteX6" fmla="*/ 950128 w 3048803"/>
                    <a:gd name="connsiteY6" fmla="*/ 1869440 h 3378200"/>
                    <a:gd name="connsiteX7" fmla="*/ 950128 w 3048803"/>
                    <a:gd name="connsiteY7" fmla="*/ 1866214 h 3378200"/>
                    <a:gd name="connsiteX8" fmla="*/ 948223 w 3048803"/>
                    <a:gd name="connsiteY8" fmla="*/ 1866900 h 3378200"/>
                    <a:gd name="connsiteX9" fmla="*/ 933618 w 3048803"/>
                    <a:gd name="connsiteY9" fmla="*/ 1861844 h 3378200"/>
                    <a:gd name="connsiteX10" fmla="*/ 2615098 w 3048803"/>
                    <a:gd name="connsiteY10" fmla="*/ 1367155 h 3378200"/>
                    <a:gd name="connsiteX11" fmla="*/ 2611374 w 3048803"/>
                    <a:gd name="connsiteY11" fmla="*/ 1370879 h 3378200"/>
                    <a:gd name="connsiteX12" fmla="*/ 2612074 w 3048803"/>
                    <a:gd name="connsiteY12" fmla="*/ 1377875 h 3378200"/>
                    <a:gd name="connsiteX13" fmla="*/ 2614463 w 3048803"/>
                    <a:gd name="connsiteY13" fmla="*/ 1376680 h 3378200"/>
                    <a:gd name="connsiteX14" fmla="*/ 2615098 w 3048803"/>
                    <a:gd name="connsiteY14" fmla="*/ 1367155 h 3378200"/>
                    <a:gd name="connsiteX15" fmla="*/ 1338490 w 3048803"/>
                    <a:gd name="connsiteY15" fmla="*/ 1109545 h 3378200"/>
                    <a:gd name="connsiteX16" fmla="*/ 1325285 w 3048803"/>
                    <a:gd name="connsiteY16" fmla="*/ 1117370 h 3378200"/>
                    <a:gd name="connsiteX17" fmla="*/ 1326365 w 3048803"/>
                    <a:gd name="connsiteY17" fmla="*/ 1119187 h 3378200"/>
                    <a:gd name="connsiteX18" fmla="*/ 1327377 w 3048803"/>
                    <a:gd name="connsiteY18" fmla="*/ 1121684 h 3378200"/>
                    <a:gd name="connsiteX19" fmla="*/ 1331128 w 3048803"/>
                    <a:gd name="connsiteY19" fmla="*/ 1118870 h 3378200"/>
                    <a:gd name="connsiteX20" fmla="*/ 1338490 w 3048803"/>
                    <a:gd name="connsiteY20" fmla="*/ 1109545 h 3378200"/>
                    <a:gd name="connsiteX21" fmla="*/ 1389548 w 3048803"/>
                    <a:gd name="connsiteY21" fmla="*/ 885825 h 3378200"/>
                    <a:gd name="connsiteX22" fmla="*/ 1403518 w 3048803"/>
                    <a:gd name="connsiteY22" fmla="*/ 887730 h 3378200"/>
                    <a:gd name="connsiteX23" fmla="*/ 1385227 w 3048803"/>
                    <a:gd name="connsiteY23" fmla="*/ 888706 h 3378200"/>
                    <a:gd name="connsiteX24" fmla="*/ 1389548 w 3048803"/>
                    <a:gd name="connsiteY24" fmla="*/ 885825 h 3378200"/>
                    <a:gd name="connsiteX25" fmla="*/ 167808 w 3048803"/>
                    <a:gd name="connsiteY25" fmla="*/ 0 h 3378200"/>
                    <a:gd name="connsiteX26" fmla="*/ 214798 w 3048803"/>
                    <a:gd name="connsiteY26" fmla="*/ 10795 h 3378200"/>
                    <a:gd name="connsiteX27" fmla="*/ 259883 w 3048803"/>
                    <a:gd name="connsiteY27" fmla="*/ 10795 h 3378200"/>
                    <a:gd name="connsiteX28" fmla="*/ 293538 w 3048803"/>
                    <a:gd name="connsiteY28" fmla="*/ 67310 h 3378200"/>
                    <a:gd name="connsiteX29" fmla="*/ 345608 w 3048803"/>
                    <a:gd name="connsiteY29" fmla="*/ 83185 h 3378200"/>
                    <a:gd name="connsiteX30" fmla="*/ 386248 w 3048803"/>
                    <a:gd name="connsiteY30" fmla="*/ 62230 h 3378200"/>
                    <a:gd name="connsiteX31" fmla="*/ 409108 w 3048803"/>
                    <a:gd name="connsiteY31" fmla="*/ 106045 h 3378200"/>
                    <a:gd name="connsiteX32" fmla="*/ 439588 w 3048803"/>
                    <a:gd name="connsiteY32" fmla="*/ 140970 h 3378200"/>
                    <a:gd name="connsiteX33" fmla="*/ 429260 w 3048803"/>
                    <a:gd name="connsiteY33" fmla="*/ 188595 h 3378200"/>
                    <a:gd name="connsiteX34" fmla="*/ 443063 w 3048803"/>
                    <a:gd name="connsiteY34" fmla="*/ 269282 h 3378200"/>
                    <a:gd name="connsiteX35" fmla="*/ 420754 w 3048803"/>
                    <a:gd name="connsiteY35" fmla="*/ 293754 h 3378200"/>
                    <a:gd name="connsiteX36" fmla="*/ 401362 w 3048803"/>
                    <a:gd name="connsiteY36" fmla="*/ 343110 h 3378200"/>
                    <a:gd name="connsiteX37" fmla="*/ 429261 w 3048803"/>
                    <a:gd name="connsiteY37" fmla="*/ 391160 h 3378200"/>
                    <a:gd name="connsiteX38" fmla="*/ 439012 w 3048803"/>
                    <a:gd name="connsiteY38" fmla="*/ 428615 h 3378200"/>
                    <a:gd name="connsiteX39" fmla="*/ 438953 w 3048803"/>
                    <a:gd name="connsiteY39" fmla="*/ 428626 h 3378200"/>
                    <a:gd name="connsiteX40" fmla="*/ 438953 w 3048803"/>
                    <a:gd name="connsiteY40" fmla="*/ 432436 h 3378200"/>
                    <a:gd name="connsiteX41" fmla="*/ 439012 w 3048803"/>
                    <a:gd name="connsiteY41" fmla="*/ 428615 h 3378200"/>
                    <a:gd name="connsiteX42" fmla="*/ 470703 w 3048803"/>
                    <a:gd name="connsiteY42" fmla="*/ 422911 h 3378200"/>
                    <a:gd name="connsiteX43" fmla="*/ 524043 w 3048803"/>
                    <a:gd name="connsiteY43" fmla="*/ 422911 h 3378200"/>
                    <a:gd name="connsiteX44" fmla="*/ 556428 w 3048803"/>
                    <a:gd name="connsiteY44" fmla="*/ 452756 h 3378200"/>
                    <a:gd name="connsiteX45" fmla="*/ 591988 w 3048803"/>
                    <a:gd name="connsiteY45" fmla="*/ 430530 h 3378200"/>
                    <a:gd name="connsiteX46" fmla="*/ 637708 w 3048803"/>
                    <a:gd name="connsiteY46" fmla="*/ 469265 h 3378200"/>
                    <a:gd name="connsiteX47" fmla="*/ 680001 w 3048803"/>
                    <a:gd name="connsiteY47" fmla="*/ 425067 h 3378200"/>
                    <a:gd name="connsiteX48" fmla="*/ 733258 w 3048803"/>
                    <a:gd name="connsiteY48" fmla="*/ 487254 h 3378200"/>
                    <a:gd name="connsiteX49" fmla="*/ 767248 w 3048803"/>
                    <a:gd name="connsiteY49" fmla="*/ 516382 h 3378200"/>
                    <a:gd name="connsiteX50" fmla="*/ 806618 w 3048803"/>
                    <a:gd name="connsiteY50" fmla="*/ 529590 h 3378200"/>
                    <a:gd name="connsiteX51" fmla="*/ 835193 w 3048803"/>
                    <a:gd name="connsiteY51" fmla="*/ 495300 h 3378200"/>
                    <a:gd name="connsiteX52" fmla="*/ 921553 w 3048803"/>
                    <a:gd name="connsiteY52" fmla="*/ 452756 h 3378200"/>
                    <a:gd name="connsiteX53" fmla="*/ 964608 w 3048803"/>
                    <a:gd name="connsiteY53" fmla="*/ 477011 h 3378200"/>
                    <a:gd name="connsiteX54" fmla="*/ 997118 w 3048803"/>
                    <a:gd name="connsiteY54" fmla="*/ 492125 h 3378200"/>
                    <a:gd name="connsiteX55" fmla="*/ 1043473 w 3048803"/>
                    <a:gd name="connsiteY55" fmla="*/ 508636 h 3378200"/>
                    <a:gd name="connsiteX56" fmla="*/ 1068873 w 3048803"/>
                    <a:gd name="connsiteY56" fmla="*/ 535941 h 3378200"/>
                    <a:gd name="connsiteX57" fmla="*/ 1114976 w 3048803"/>
                    <a:gd name="connsiteY57" fmla="*/ 531873 h 3378200"/>
                    <a:gd name="connsiteX58" fmla="*/ 1208747 w 3048803"/>
                    <a:gd name="connsiteY58" fmla="*/ 605874 h 3378200"/>
                    <a:gd name="connsiteX59" fmla="*/ 1297899 w 3048803"/>
                    <a:gd name="connsiteY59" fmla="*/ 605832 h 3378200"/>
                    <a:gd name="connsiteX60" fmla="*/ 1385420 w 3048803"/>
                    <a:gd name="connsiteY60" fmla="*/ 665042 h 3378200"/>
                    <a:gd name="connsiteX61" fmla="*/ 1420028 w 3048803"/>
                    <a:gd name="connsiteY61" fmla="*/ 668655 h 3378200"/>
                    <a:gd name="connsiteX62" fmla="*/ 1344295 w 3048803"/>
                    <a:gd name="connsiteY62" fmla="*/ 708702 h 3378200"/>
                    <a:gd name="connsiteX63" fmla="*/ 1329013 w 3048803"/>
                    <a:gd name="connsiteY63" fmla="*/ 747520 h 3378200"/>
                    <a:gd name="connsiteX64" fmla="*/ 1357163 w 3048803"/>
                    <a:gd name="connsiteY64" fmla="*/ 816610 h 3378200"/>
                    <a:gd name="connsiteX65" fmla="*/ 1355893 w 3048803"/>
                    <a:gd name="connsiteY65" fmla="*/ 890270 h 3378200"/>
                    <a:gd name="connsiteX66" fmla="*/ 1385227 w 3048803"/>
                    <a:gd name="connsiteY66" fmla="*/ 888706 h 3378200"/>
                    <a:gd name="connsiteX67" fmla="*/ 1372403 w 3048803"/>
                    <a:gd name="connsiteY67" fmla="*/ 897255 h 3378200"/>
                    <a:gd name="connsiteX68" fmla="*/ 1367958 w 3048803"/>
                    <a:gd name="connsiteY68" fmla="*/ 925195 h 3378200"/>
                    <a:gd name="connsiteX69" fmla="*/ 1321603 w 3048803"/>
                    <a:gd name="connsiteY69" fmla="*/ 922655 h 3378200"/>
                    <a:gd name="connsiteX70" fmla="*/ 1305728 w 3048803"/>
                    <a:gd name="connsiteY70" fmla="*/ 945516 h 3378200"/>
                    <a:gd name="connsiteX71" fmla="*/ 1357163 w 3048803"/>
                    <a:gd name="connsiteY71" fmla="*/ 996950 h 3378200"/>
                    <a:gd name="connsiteX72" fmla="*/ 1303488 w 3048803"/>
                    <a:gd name="connsiteY72" fmla="*/ 1075055 h 3378200"/>
                    <a:gd name="connsiteX73" fmla="*/ 1349543 w 3048803"/>
                    <a:gd name="connsiteY73" fmla="*/ 1102995 h 3378200"/>
                    <a:gd name="connsiteX74" fmla="*/ 1343114 w 3048803"/>
                    <a:gd name="connsiteY74" fmla="*/ 1106805 h 3378200"/>
                    <a:gd name="connsiteX75" fmla="*/ 1369228 w 3048803"/>
                    <a:gd name="connsiteY75" fmla="*/ 1106805 h 3378200"/>
                    <a:gd name="connsiteX76" fmla="*/ 1376848 w 3048803"/>
                    <a:gd name="connsiteY76" fmla="*/ 1130300 h 3378200"/>
                    <a:gd name="connsiteX77" fmla="*/ 1384468 w 3048803"/>
                    <a:gd name="connsiteY77" fmla="*/ 1155065 h 3378200"/>
                    <a:gd name="connsiteX78" fmla="*/ 1420028 w 3048803"/>
                    <a:gd name="connsiteY78" fmla="*/ 1160780 h 3378200"/>
                    <a:gd name="connsiteX79" fmla="*/ 1451143 w 3048803"/>
                    <a:gd name="connsiteY79" fmla="*/ 1170305 h 3378200"/>
                    <a:gd name="connsiteX80" fmla="*/ 1470193 w 3048803"/>
                    <a:gd name="connsiteY80" fmla="*/ 1164590 h 3378200"/>
                    <a:gd name="connsiteX81" fmla="*/ 1483528 w 3048803"/>
                    <a:gd name="connsiteY81" fmla="*/ 1145541 h 3378200"/>
                    <a:gd name="connsiteX82" fmla="*/ 1493053 w 3048803"/>
                    <a:gd name="connsiteY82" fmla="*/ 1106805 h 3378200"/>
                    <a:gd name="connsiteX83" fmla="*/ 1521628 w 3048803"/>
                    <a:gd name="connsiteY83" fmla="*/ 1106805 h 3378200"/>
                    <a:gd name="connsiteX84" fmla="*/ 1531153 w 3048803"/>
                    <a:gd name="connsiteY84" fmla="*/ 1126490 h 3378200"/>
                    <a:gd name="connsiteX85" fmla="*/ 1550203 w 3048803"/>
                    <a:gd name="connsiteY85" fmla="*/ 1126490 h 3378200"/>
                    <a:gd name="connsiteX86" fmla="*/ 1569253 w 3048803"/>
                    <a:gd name="connsiteY86" fmla="*/ 1143635 h 3378200"/>
                    <a:gd name="connsiteX87" fmla="*/ 1594018 w 3048803"/>
                    <a:gd name="connsiteY87" fmla="*/ 1143635 h 3378200"/>
                    <a:gd name="connsiteX88" fmla="*/ 1603543 w 3048803"/>
                    <a:gd name="connsiteY88" fmla="*/ 1126490 h 3378200"/>
                    <a:gd name="connsiteX89" fmla="*/ 1590208 w 3048803"/>
                    <a:gd name="connsiteY89" fmla="*/ 1170305 h 3378200"/>
                    <a:gd name="connsiteX90" fmla="*/ 1591861 w 3048803"/>
                    <a:gd name="connsiteY90" fmla="*/ 1197102 h 3378200"/>
                    <a:gd name="connsiteX91" fmla="*/ 1598254 w 3048803"/>
                    <a:gd name="connsiteY91" fmla="*/ 1223094 h 3378200"/>
                    <a:gd name="connsiteX92" fmla="*/ 1612265 w 3048803"/>
                    <a:gd name="connsiteY92" fmla="*/ 1253065 h 3378200"/>
                    <a:gd name="connsiteX93" fmla="*/ 1628141 w 3048803"/>
                    <a:gd name="connsiteY93" fmla="*/ 1253065 h 3378200"/>
                    <a:gd name="connsiteX94" fmla="*/ 1635551 w 3048803"/>
                    <a:gd name="connsiteY94" fmla="*/ 1258229 h 3378200"/>
                    <a:gd name="connsiteX95" fmla="*/ 1651593 w 3048803"/>
                    <a:gd name="connsiteY95" fmla="*/ 1278465 h 3378200"/>
                    <a:gd name="connsiteX96" fmla="*/ 1676358 w 3048803"/>
                    <a:gd name="connsiteY96" fmla="*/ 1298065 h 3378200"/>
                    <a:gd name="connsiteX97" fmla="*/ 1692585 w 3048803"/>
                    <a:gd name="connsiteY97" fmla="*/ 1310221 h 3378200"/>
                    <a:gd name="connsiteX98" fmla="*/ 1696253 w 3048803"/>
                    <a:gd name="connsiteY98" fmla="*/ 1295400 h 3378200"/>
                    <a:gd name="connsiteX99" fmla="*/ 1719113 w 3048803"/>
                    <a:gd name="connsiteY99" fmla="*/ 1310640 h 3378200"/>
                    <a:gd name="connsiteX100" fmla="*/ 1726098 w 3048803"/>
                    <a:gd name="connsiteY100" fmla="*/ 1314450 h 3378200"/>
                    <a:gd name="connsiteX101" fmla="*/ 1747688 w 3048803"/>
                    <a:gd name="connsiteY101" fmla="*/ 1314450 h 3378200"/>
                    <a:gd name="connsiteX102" fmla="*/ 1768643 w 3048803"/>
                    <a:gd name="connsiteY102" fmla="*/ 1314450 h 3378200"/>
                    <a:gd name="connsiteX103" fmla="*/ 1805473 w 3048803"/>
                    <a:gd name="connsiteY103" fmla="*/ 1336675 h 3378200"/>
                    <a:gd name="connsiteX104" fmla="*/ 1782613 w 3048803"/>
                    <a:gd name="connsiteY104" fmla="*/ 1349375 h 3378200"/>
                    <a:gd name="connsiteX105" fmla="*/ 1782613 w 3048803"/>
                    <a:gd name="connsiteY105" fmla="*/ 1364615 h 3378200"/>
                    <a:gd name="connsiteX106" fmla="*/ 1768643 w 3048803"/>
                    <a:gd name="connsiteY106" fmla="*/ 1384935 h 3378200"/>
                    <a:gd name="connsiteX107" fmla="*/ 1790233 w 3048803"/>
                    <a:gd name="connsiteY107" fmla="*/ 1402715 h 3378200"/>
                    <a:gd name="connsiteX108" fmla="*/ 1805473 w 3048803"/>
                    <a:gd name="connsiteY108" fmla="*/ 1428750 h 3378200"/>
                    <a:gd name="connsiteX109" fmla="*/ 1834048 w 3048803"/>
                    <a:gd name="connsiteY109" fmla="*/ 1438910 h 3378200"/>
                    <a:gd name="connsiteX110" fmla="*/ 1861988 w 3048803"/>
                    <a:gd name="connsiteY110" fmla="*/ 1418590 h 3378200"/>
                    <a:gd name="connsiteX111" fmla="*/ 1879768 w 3048803"/>
                    <a:gd name="connsiteY111" fmla="*/ 1426210 h 3378200"/>
                    <a:gd name="connsiteX112" fmla="*/ 1895008 w 3048803"/>
                    <a:gd name="connsiteY112" fmla="*/ 1397635 h 3378200"/>
                    <a:gd name="connsiteX113" fmla="*/ 1919138 w 3048803"/>
                    <a:gd name="connsiteY113" fmla="*/ 1410970 h 3378200"/>
                    <a:gd name="connsiteX114" fmla="*/ 1919138 w 3048803"/>
                    <a:gd name="connsiteY114" fmla="*/ 1431290 h 3378200"/>
                    <a:gd name="connsiteX115" fmla="*/ 1941363 w 3048803"/>
                    <a:gd name="connsiteY115" fmla="*/ 1446530 h 3378200"/>
                    <a:gd name="connsiteX116" fmla="*/ 1957873 w 3048803"/>
                    <a:gd name="connsiteY116" fmla="*/ 1413510 h 3378200"/>
                    <a:gd name="connsiteX117" fmla="*/ 1988988 w 3048803"/>
                    <a:gd name="connsiteY117" fmla="*/ 1410970 h 3378200"/>
                    <a:gd name="connsiteX118" fmla="*/ 2031533 w 3048803"/>
                    <a:gd name="connsiteY118" fmla="*/ 1410970 h 3378200"/>
                    <a:gd name="connsiteX119" fmla="*/ 2057568 w 3048803"/>
                    <a:gd name="connsiteY119" fmla="*/ 1431290 h 3378200"/>
                    <a:gd name="connsiteX120" fmla="*/ 2086032 w 3048803"/>
                    <a:gd name="connsiteY120" fmla="*/ 1424444 h 3378200"/>
                    <a:gd name="connsiteX121" fmla="*/ 2081698 w 3048803"/>
                    <a:gd name="connsiteY121" fmla="*/ 1421130 h 3378200"/>
                    <a:gd name="connsiteX122" fmla="*/ 2122973 w 3048803"/>
                    <a:gd name="connsiteY122" fmla="*/ 1396365 h 3378200"/>
                    <a:gd name="connsiteX123" fmla="*/ 2164883 w 3048803"/>
                    <a:gd name="connsiteY123" fmla="*/ 1369695 h 3378200"/>
                    <a:gd name="connsiteX124" fmla="*/ 2162978 w 3048803"/>
                    <a:gd name="connsiteY124" fmla="*/ 1338580 h 3378200"/>
                    <a:gd name="connsiteX125" fmla="*/ 2174408 w 3048803"/>
                    <a:gd name="connsiteY125" fmla="*/ 1247775 h 3378200"/>
                    <a:gd name="connsiteX126" fmla="*/ 2192823 w 3048803"/>
                    <a:gd name="connsiteY126" fmla="*/ 1230630 h 3378200"/>
                    <a:gd name="connsiteX127" fmla="*/ 2113448 w 3048803"/>
                    <a:gd name="connsiteY127" fmla="*/ 1189355 h 3378200"/>
                    <a:gd name="connsiteX128" fmla="*/ 2079793 w 3048803"/>
                    <a:gd name="connsiteY128" fmla="*/ 1189355 h 3378200"/>
                    <a:gd name="connsiteX129" fmla="*/ 2050583 w 3048803"/>
                    <a:gd name="connsiteY129" fmla="*/ 1211580 h 3378200"/>
                    <a:gd name="connsiteX130" fmla="*/ 2029628 w 3048803"/>
                    <a:gd name="connsiteY130" fmla="*/ 1253490 h 3378200"/>
                    <a:gd name="connsiteX131" fmla="*/ 2022008 w 3048803"/>
                    <a:gd name="connsiteY131" fmla="*/ 1245870 h 3378200"/>
                    <a:gd name="connsiteX132" fmla="*/ 2004863 w 3048803"/>
                    <a:gd name="connsiteY132" fmla="*/ 1243965 h 3378200"/>
                    <a:gd name="connsiteX133" fmla="*/ 2048678 w 3048803"/>
                    <a:gd name="connsiteY133" fmla="*/ 1186815 h 3378200"/>
                    <a:gd name="connsiteX134" fmla="*/ 2023913 w 3048803"/>
                    <a:gd name="connsiteY134" fmla="*/ 1146810 h 3378200"/>
                    <a:gd name="connsiteX135" fmla="*/ 2004863 w 3048803"/>
                    <a:gd name="connsiteY135" fmla="*/ 1200150 h 3378200"/>
                    <a:gd name="connsiteX136" fmla="*/ 1989623 w 3048803"/>
                    <a:gd name="connsiteY136" fmla="*/ 1209675 h 3378200"/>
                    <a:gd name="connsiteX137" fmla="*/ 1993433 w 3048803"/>
                    <a:gd name="connsiteY137" fmla="*/ 1236345 h 3378200"/>
                    <a:gd name="connsiteX138" fmla="*/ 1955333 w 3048803"/>
                    <a:gd name="connsiteY138" fmla="*/ 1230630 h 3378200"/>
                    <a:gd name="connsiteX139" fmla="*/ 1955333 w 3048803"/>
                    <a:gd name="connsiteY139" fmla="*/ 1211580 h 3378200"/>
                    <a:gd name="connsiteX140" fmla="*/ 1987718 w 3048803"/>
                    <a:gd name="connsiteY140" fmla="*/ 1151255 h 3378200"/>
                    <a:gd name="connsiteX141" fmla="*/ 2010578 w 3048803"/>
                    <a:gd name="connsiteY141" fmla="*/ 1135380 h 3378200"/>
                    <a:gd name="connsiteX142" fmla="*/ 1997243 w 3048803"/>
                    <a:gd name="connsiteY142" fmla="*/ 1074420 h 3378200"/>
                    <a:gd name="connsiteX143" fmla="*/ 2023913 w 3048803"/>
                    <a:gd name="connsiteY143" fmla="*/ 1033780 h 3378200"/>
                    <a:gd name="connsiteX144" fmla="*/ 2113448 w 3048803"/>
                    <a:gd name="connsiteY144" fmla="*/ 1017905 h 3378200"/>
                    <a:gd name="connsiteX145" fmla="*/ 2162978 w 3048803"/>
                    <a:gd name="connsiteY145" fmla="*/ 1005205 h 3378200"/>
                    <a:gd name="connsiteX146" fmla="*/ 2145198 w 3048803"/>
                    <a:gd name="connsiteY146" fmla="*/ 954405 h 3378200"/>
                    <a:gd name="connsiteX147" fmla="*/ 2111543 w 3048803"/>
                    <a:gd name="connsiteY147" fmla="*/ 963931 h 3378200"/>
                    <a:gd name="connsiteX148" fmla="*/ 2079793 w 3048803"/>
                    <a:gd name="connsiteY148" fmla="*/ 938530 h 3378200"/>
                    <a:gd name="connsiteX149" fmla="*/ 2081698 w 3048803"/>
                    <a:gd name="connsiteY149" fmla="*/ 859155 h 3378200"/>
                    <a:gd name="connsiteX150" fmla="*/ 2129323 w 3048803"/>
                    <a:gd name="connsiteY150" fmla="*/ 824230 h 3378200"/>
                    <a:gd name="connsiteX151" fmla="*/ 2192823 w 3048803"/>
                    <a:gd name="connsiteY151" fmla="*/ 805180 h 3378200"/>
                    <a:gd name="connsiteX152" fmla="*/ 2213778 w 3048803"/>
                    <a:gd name="connsiteY152" fmla="*/ 849630 h 3378200"/>
                    <a:gd name="connsiteX153" fmla="*/ 2230923 w 3048803"/>
                    <a:gd name="connsiteY153" fmla="*/ 881380 h 3378200"/>
                    <a:gd name="connsiteX154" fmla="*/ 2275373 w 3048803"/>
                    <a:gd name="connsiteY154" fmla="*/ 903605 h 3378200"/>
                    <a:gd name="connsiteX155" fmla="*/ 2275373 w 3048803"/>
                    <a:gd name="connsiteY155" fmla="*/ 878205 h 3378200"/>
                    <a:gd name="connsiteX156" fmla="*/ 2367448 w 3048803"/>
                    <a:gd name="connsiteY156" fmla="*/ 849630 h 3378200"/>
                    <a:gd name="connsiteX157" fmla="*/ 2403008 w 3048803"/>
                    <a:gd name="connsiteY157" fmla="*/ 862965 h 3378200"/>
                    <a:gd name="connsiteX158" fmla="*/ 2433488 w 3048803"/>
                    <a:gd name="connsiteY158" fmla="*/ 847725 h 3378200"/>
                    <a:gd name="connsiteX159" fmla="*/ 2456348 w 3048803"/>
                    <a:gd name="connsiteY159" fmla="*/ 872490 h 3378200"/>
                    <a:gd name="connsiteX160" fmla="*/ 2444918 w 3048803"/>
                    <a:gd name="connsiteY160" fmla="*/ 889635 h 3378200"/>
                    <a:gd name="connsiteX161" fmla="*/ 2469683 w 3048803"/>
                    <a:gd name="connsiteY161" fmla="*/ 901065 h 3378200"/>
                    <a:gd name="connsiteX162" fmla="*/ 2458253 w 3048803"/>
                    <a:gd name="connsiteY162" fmla="*/ 910590 h 3378200"/>
                    <a:gd name="connsiteX163" fmla="*/ 2469048 w 3048803"/>
                    <a:gd name="connsiteY163" fmla="*/ 922655 h 3378200"/>
                    <a:gd name="connsiteX164" fmla="*/ 2494448 w 3048803"/>
                    <a:gd name="connsiteY164" fmla="*/ 986155 h 3378200"/>
                    <a:gd name="connsiteX165" fmla="*/ 2458253 w 3048803"/>
                    <a:gd name="connsiteY165" fmla="*/ 1038225 h 3378200"/>
                    <a:gd name="connsiteX166" fmla="*/ 2471588 w 3048803"/>
                    <a:gd name="connsiteY166" fmla="*/ 1068705 h 3378200"/>
                    <a:gd name="connsiteX167" fmla="*/ 2448728 w 3048803"/>
                    <a:gd name="connsiteY167" fmla="*/ 1106805 h 3378200"/>
                    <a:gd name="connsiteX168" fmla="*/ 2448728 w 3048803"/>
                    <a:gd name="connsiteY168" fmla="*/ 1132206 h 3378200"/>
                    <a:gd name="connsiteX169" fmla="*/ 2427773 w 3048803"/>
                    <a:gd name="connsiteY169" fmla="*/ 1141095 h 3378200"/>
                    <a:gd name="connsiteX170" fmla="*/ 2431583 w 3048803"/>
                    <a:gd name="connsiteY170" fmla="*/ 1163955 h 3378200"/>
                    <a:gd name="connsiteX171" fmla="*/ 2387768 w 3048803"/>
                    <a:gd name="connsiteY171" fmla="*/ 1198880 h 3378200"/>
                    <a:gd name="connsiteX172" fmla="*/ 2384593 w 3048803"/>
                    <a:gd name="connsiteY172" fmla="*/ 1230630 h 3378200"/>
                    <a:gd name="connsiteX173" fmla="*/ 2345858 w 3048803"/>
                    <a:gd name="connsiteY173" fmla="*/ 1239520 h 3378200"/>
                    <a:gd name="connsiteX174" fmla="*/ 2330367 w 3048803"/>
                    <a:gd name="connsiteY174" fmla="*/ 1308309 h 3378200"/>
                    <a:gd name="connsiteX175" fmla="*/ 2384593 w 3048803"/>
                    <a:gd name="connsiteY175" fmla="*/ 1314451 h 3378200"/>
                    <a:gd name="connsiteX176" fmla="*/ 2430948 w 3048803"/>
                    <a:gd name="connsiteY176" fmla="*/ 1295400 h 3378200"/>
                    <a:gd name="connsiteX177" fmla="*/ 2472223 w 3048803"/>
                    <a:gd name="connsiteY177" fmla="*/ 1295400 h 3378200"/>
                    <a:gd name="connsiteX178" fmla="*/ 2536358 w 3048803"/>
                    <a:gd name="connsiteY178" fmla="*/ 1239520 h 3378200"/>
                    <a:gd name="connsiteX179" fmla="*/ 2570648 w 3048803"/>
                    <a:gd name="connsiteY179" fmla="*/ 1239520 h 3378200"/>
                    <a:gd name="connsiteX180" fmla="*/ 2573647 w 3048803"/>
                    <a:gd name="connsiteY180" fmla="*/ 1251314 h 3378200"/>
                    <a:gd name="connsiteX181" fmla="*/ 2573710 w 3048803"/>
                    <a:gd name="connsiteY181" fmla="*/ 1251335 h 3378200"/>
                    <a:gd name="connsiteX182" fmla="*/ 2580173 w 3048803"/>
                    <a:gd name="connsiteY182" fmla="*/ 1241425 h 3378200"/>
                    <a:gd name="connsiteX183" fmla="*/ 2601763 w 3048803"/>
                    <a:gd name="connsiteY183" fmla="*/ 1241425 h 3378200"/>
                    <a:gd name="connsiteX184" fmla="*/ 2627163 w 3048803"/>
                    <a:gd name="connsiteY184" fmla="*/ 1264285 h 3378200"/>
                    <a:gd name="connsiteX185" fmla="*/ 2639863 w 3048803"/>
                    <a:gd name="connsiteY185" fmla="*/ 1275715 h 3378200"/>
                    <a:gd name="connsiteX186" fmla="*/ 2653833 w 3048803"/>
                    <a:gd name="connsiteY186" fmla="*/ 1284605 h 3378200"/>
                    <a:gd name="connsiteX187" fmla="*/ 2662088 w 3048803"/>
                    <a:gd name="connsiteY187" fmla="*/ 1273175 h 3378200"/>
                    <a:gd name="connsiteX188" fmla="*/ 2681138 w 3048803"/>
                    <a:gd name="connsiteY188" fmla="*/ 1275715 h 3378200"/>
                    <a:gd name="connsiteX189" fmla="*/ 2698918 w 3048803"/>
                    <a:gd name="connsiteY189" fmla="*/ 1285875 h 3378200"/>
                    <a:gd name="connsiteX190" fmla="*/ 2702728 w 3048803"/>
                    <a:gd name="connsiteY190" fmla="*/ 1297940 h 3378200"/>
                    <a:gd name="connsiteX191" fmla="*/ 2716698 w 3048803"/>
                    <a:gd name="connsiteY191" fmla="*/ 1314451 h 3378200"/>
                    <a:gd name="connsiteX192" fmla="*/ 2715428 w 3048803"/>
                    <a:gd name="connsiteY192" fmla="*/ 1324610 h 3378200"/>
                    <a:gd name="connsiteX193" fmla="*/ 2737018 w 3048803"/>
                    <a:gd name="connsiteY193" fmla="*/ 1325880 h 3378200"/>
                    <a:gd name="connsiteX194" fmla="*/ 2737018 w 3048803"/>
                    <a:gd name="connsiteY194" fmla="*/ 1334770 h 3378200"/>
                    <a:gd name="connsiteX195" fmla="*/ 2763053 w 3048803"/>
                    <a:gd name="connsiteY195" fmla="*/ 1347470 h 3378200"/>
                    <a:gd name="connsiteX196" fmla="*/ 2760513 w 3048803"/>
                    <a:gd name="connsiteY196" fmla="*/ 1357630 h 3378200"/>
                    <a:gd name="connsiteX197" fmla="*/ 2775753 w 3048803"/>
                    <a:gd name="connsiteY197" fmla="*/ 1370330 h 3378200"/>
                    <a:gd name="connsiteX198" fmla="*/ 2766863 w 3048803"/>
                    <a:gd name="connsiteY198" fmla="*/ 1386205 h 3378200"/>
                    <a:gd name="connsiteX199" fmla="*/ 2766863 w 3048803"/>
                    <a:gd name="connsiteY199" fmla="*/ 1400175 h 3378200"/>
                    <a:gd name="connsiteX200" fmla="*/ 2777023 w 3048803"/>
                    <a:gd name="connsiteY200" fmla="*/ 1415415 h 3378200"/>
                    <a:gd name="connsiteX201" fmla="*/ 2793533 w 3048803"/>
                    <a:gd name="connsiteY201" fmla="*/ 1423036 h 3378200"/>
                    <a:gd name="connsiteX202" fmla="*/ 2793533 w 3048803"/>
                    <a:gd name="connsiteY202" fmla="*/ 1440815 h 3378200"/>
                    <a:gd name="connsiteX203" fmla="*/ 2771943 w 3048803"/>
                    <a:gd name="connsiteY203" fmla="*/ 1435735 h 3378200"/>
                    <a:gd name="connsiteX204" fmla="*/ 2763053 w 3048803"/>
                    <a:gd name="connsiteY204" fmla="*/ 1439545 h 3378200"/>
                    <a:gd name="connsiteX205" fmla="*/ 2753528 w 3048803"/>
                    <a:gd name="connsiteY205" fmla="*/ 1431925 h 3378200"/>
                    <a:gd name="connsiteX206" fmla="*/ 2750988 w 3048803"/>
                    <a:gd name="connsiteY206" fmla="*/ 1508760 h 3378200"/>
                    <a:gd name="connsiteX207" fmla="*/ 2773213 w 3048803"/>
                    <a:gd name="connsiteY207" fmla="*/ 1512570 h 3378200"/>
                    <a:gd name="connsiteX208" fmla="*/ 2783373 w 3048803"/>
                    <a:gd name="connsiteY208" fmla="*/ 1504950 h 3378200"/>
                    <a:gd name="connsiteX209" fmla="*/ 2807503 w 3048803"/>
                    <a:gd name="connsiteY209" fmla="*/ 1525270 h 3378200"/>
                    <a:gd name="connsiteX210" fmla="*/ 2831633 w 3048803"/>
                    <a:gd name="connsiteY210" fmla="*/ 1554481 h 3378200"/>
                    <a:gd name="connsiteX211" fmla="*/ 2851953 w 3048803"/>
                    <a:gd name="connsiteY211" fmla="*/ 1553210 h 3378200"/>
                    <a:gd name="connsiteX212" fmla="*/ 2869098 w 3048803"/>
                    <a:gd name="connsiteY212" fmla="*/ 1565910 h 3378200"/>
                    <a:gd name="connsiteX213" fmla="*/ 2886878 w 3048803"/>
                    <a:gd name="connsiteY213" fmla="*/ 1551940 h 3378200"/>
                    <a:gd name="connsiteX214" fmla="*/ 2898308 w 3048803"/>
                    <a:gd name="connsiteY214" fmla="*/ 1565910 h 3378200"/>
                    <a:gd name="connsiteX215" fmla="*/ 2921168 w 3048803"/>
                    <a:gd name="connsiteY215" fmla="*/ 1554481 h 3378200"/>
                    <a:gd name="connsiteX216" fmla="*/ 2937678 w 3048803"/>
                    <a:gd name="connsiteY216" fmla="*/ 1575435 h 3378200"/>
                    <a:gd name="connsiteX217" fmla="*/ 2971333 w 3048803"/>
                    <a:gd name="connsiteY217" fmla="*/ 1602105 h 3378200"/>
                    <a:gd name="connsiteX218" fmla="*/ 2981493 w 3048803"/>
                    <a:gd name="connsiteY218" fmla="*/ 1602105 h 3378200"/>
                    <a:gd name="connsiteX219" fmla="*/ 2976413 w 3048803"/>
                    <a:gd name="connsiteY219" fmla="*/ 1614805 h 3378200"/>
                    <a:gd name="connsiteX220" fmla="*/ 2981493 w 3048803"/>
                    <a:gd name="connsiteY220" fmla="*/ 1632585 h 3378200"/>
                    <a:gd name="connsiteX221" fmla="*/ 2986573 w 3048803"/>
                    <a:gd name="connsiteY221" fmla="*/ 1663700 h 3378200"/>
                    <a:gd name="connsiteX222" fmla="*/ 3000543 w 3048803"/>
                    <a:gd name="connsiteY222" fmla="*/ 1659255 h 3378200"/>
                    <a:gd name="connsiteX223" fmla="*/ 3010703 w 3048803"/>
                    <a:gd name="connsiteY223" fmla="*/ 1685290 h 3378200"/>
                    <a:gd name="connsiteX224" fmla="*/ 3048803 w 3048803"/>
                    <a:gd name="connsiteY224" fmla="*/ 1729740 h 3378200"/>
                    <a:gd name="connsiteX225" fmla="*/ 3026729 w 3048803"/>
                    <a:gd name="connsiteY225" fmla="*/ 1798723 h 3378200"/>
                    <a:gd name="connsiteX226" fmla="*/ 3013147 w 3048803"/>
                    <a:gd name="connsiteY226" fmla="*/ 1792286 h 3378200"/>
                    <a:gd name="connsiteX227" fmla="*/ 2996009 w 3048803"/>
                    <a:gd name="connsiteY227" fmla="*/ 1872304 h 3378200"/>
                    <a:gd name="connsiteX228" fmla="*/ 2948402 w 3048803"/>
                    <a:gd name="connsiteY228" fmla="*/ 1929460 h 3378200"/>
                    <a:gd name="connsiteX229" fmla="*/ 2963636 w 3048803"/>
                    <a:gd name="connsiteY229" fmla="*/ 1958038 h 3378200"/>
                    <a:gd name="connsiteX230" fmla="*/ 2881752 w 3048803"/>
                    <a:gd name="connsiteY230" fmla="*/ 2087591 h 3378200"/>
                    <a:gd name="connsiteX231" fmla="*/ 2837953 w 3048803"/>
                    <a:gd name="connsiteY231" fmla="*/ 2110453 h 3378200"/>
                    <a:gd name="connsiteX232" fmla="*/ 2782729 w 3048803"/>
                    <a:gd name="connsiteY232" fmla="*/ 2129505 h 3378200"/>
                    <a:gd name="connsiteX233" fmla="*/ 2742739 w 3048803"/>
                    <a:gd name="connsiteY233" fmla="*/ 2188566 h 3378200"/>
                    <a:gd name="connsiteX234" fmla="*/ 2733218 w 3048803"/>
                    <a:gd name="connsiteY234" fmla="*/ 2342887 h 3378200"/>
                    <a:gd name="connsiteX235" fmla="*/ 2712271 w 3048803"/>
                    <a:gd name="connsiteY235" fmla="*/ 2360033 h 3378200"/>
                    <a:gd name="connsiteX236" fmla="*/ 2693228 w 3048803"/>
                    <a:gd name="connsiteY236" fmla="*/ 2392422 h 3378200"/>
                    <a:gd name="connsiteX237" fmla="*/ 2691324 w 3048803"/>
                    <a:gd name="connsiteY237" fmla="*/ 2464819 h 3378200"/>
                    <a:gd name="connsiteX238" fmla="*/ 2641813 w 3048803"/>
                    <a:gd name="connsiteY238" fmla="*/ 2521975 h 3378200"/>
                    <a:gd name="connsiteX239" fmla="*/ 2609440 w 3048803"/>
                    <a:gd name="connsiteY239" fmla="*/ 2521975 h 3378200"/>
                    <a:gd name="connsiteX240" fmla="*/ 2535173 w 3048803"/>
                    <a:gd name="connsiteY240" fmla="*/ 2554363 h 3378200"/>
                    <a:gd name="connsiteX241" fmla="*/ 2487566 w 3048803"/>
                    <a:gd name="connsiteY241" fmla="*/ 2605803 h 3378200"/>
                    <a:gd name="connsiteX242" fmla="*/ 2487566 w 3048803"/>
                    <a:gd name="connsiteY242" fmla="*/ 2638192 h 3378200"/>
                    <a:gd name="connsiteX243" fmla="*/ 2449480 w 3048803"/>
                    <a:gd name="connsiteY243" fmla="*/ 2653433 h 3378200"/>
                    <a:gd name="connsiteX244" fmla="*/ 2454688 w 3048803"/>
                    <a:gd name="connsiteY244" fmla="*/ 2729850 h 3378200"/>
                    <a:gd name="connsiteX245" fmla="*/ 2449481 w 3048803"/>
                    <a:gd name="connsiteY245" fmla="*/ 2728371 h 3378200"/>
                    <a:gd name="connsiteX246" fmla="*/ 2428533 w 3048803"/>
                    <a:gd name="connsiteY246" fmla="*/ 2794418 h 3378200"/>
                    <a:gd name="connsiteX247" fmla="*/ 2417108 w 3048803"/>
                    <a:gd name="connsiteY247" fmla="*/ 2788702 h 3378200"/>
                    <a:gd name="connsiteX248" fmla="*/ 2388544 w 3048803"/>
                    <a:gd name="connsiteY248" fmla="*/ 2815375 h 3378200"/>
                    <a:gd name="connsiteX249" fmla="*/ 2337128 w 3048803"/>
                    <a:gd name="connsiteY249" fmla="*/ 2840142 h 3378200"/>
                    <a:gd name="connsiteX250" fmla="*/ 2346649 w 3048803"/>
                    <a:gd name="connsiteY250" fmla="*/ 2855384 h 3378200"/>
                    <a:gd name="connsiteX251" fmla="*/ 2283808 w 3048803"/>
                    <a:gd name="connsiteY251" fmla="*/ 2914445 h 3378200"/>
                    <a:gd name="connsiteX252" fmla="*/ 2214620 w 3048803"/>
                    <a:gd name="connsiteY252" fmla="*/ 2990652 h 3378200"/>
                    <a:gd name="connsiteX253" fmla="*/ 2203828 w 3048803"/>
                    <a:gd name="connsiteY253" fmla="*/ 2990652 h 3378200"/>
                    <a:gd name="connsiteX254" fmla="*/ 2193672 w 3048803"/>
                    <a:gd name="connsiteY254" fmla="*/ 3019230 h 3378200"/>
                    <a:gd name="connsiteX255" fmla="*/ 2179072 w 3048803"/>
                    <a:gd name="connsiteY255" fmla="*/ 3034472 h 3378200"/>
                    <a:gd name="connsiteX256" fmla="*/ 2160030 w 3048803"/>
                    <a:gd name="connsiteY256" fmla="*/ 3055429 h 3378200"/>
                    <a:gd name="connsiteX257" fmla="*/ 2146700 w 3048803"/>
                    <a:gd name="connsiteY257" fmla="*/ 3064955 h 3378200"/>
                    <a:gd name="connsiteX258" fmla="*/ 2135909 w 3048803"/>
                    <a:gd name="connsiteY258" fmla="*/ 3076386 h 3378200"/>
                    <a:gd name="connsiteX259" fmla="*/ 2114327 w 3048803"/>
                    <a:gd name="connsiteY259" fmla="*/ 3084007 h 3378200"/>
                    <a:gd name="connsiteX260" fmla="*/ 2082589 w 3048803"/>
                    <a:gd name="connsiteY260" fmla="*/ 3089722 h 3378200"/>
                    <a:gd name="connsiteX261" fmla="*/ 2045773 w 3048803"/>
                    <a:gd name="connsiteY261" fmla="*/ 3095438 h 3378200"/>
                    <a:gd name="connsiteX262" fmla="*/ 2019113 w 3048803"/>
                    <a:gd name="connsiteY262" fmla="*/ 3103058 h 3378200"/>
                    <a:gd name="connsiteX263" fmla="*/ 2005783 w 3048803"/>
                    <a:gd name="connsiteY263" fmla="*/ 3106869 h 3378200"/>
                    <a:gd name="connsiteX264" fmla="*/ 1979123 w 3048803"/>
                    <a:gd name="connsiteY264" fmla="*/ 3120205 h 3378200"/>
                    <a:gd name="connsiteX265" fmla="*/ 1975314 w 3048803"/>
                    <a:gd name="connsiteY265" fmla="*/ 3131636 h 3378200"/>
                    <a:gd name="connsiteX266" fmla="*/ 1973479 w 3048803"/>
                    <a:gd name="connsiteY266" fmla="*/ 3132471 h 3378200"/>
                    <a:gd name="connsiteX267" fmla="*/ 1972478 w 3048803"/>
                    <a:gd name="connsiteY267" fmla="*/ 3132137 h 3378200"/>
                    <a:gd name="connsiteX268" fmla="*/ 1953263 w 3048803"/>
                    <a:gd name="connsiteY268" fmla="*/ 3128047 h 3378200"/>
                    <a:gd name="connsiteX269" fmla="*/ 1936351 w 3048803"/>
                    <a:gd name="connsiteY269" fmla="*/ 3098165 h 3378200"/>
                    <a:gd name="connsiteX270" fmla="*/ 1919209 w 3048803"/>
                    <a:gd name="connsiteY270" fmla="*/ 3094990 h 3378200"/>
                    <a:gd name="connsiteX271" fmla="*/ 1900163 w 3048803"/>
                    <a:gd name="connsiteY271" fmla="*/ 3054985 h 3378200"/>
                    <a:gd name="connsiteX272" fmla="*/ 1891274 w 3048803"/>
                    <a:gd name="connsiteY272" fmla="*/ 2962275 h 3378200"/>
                    <a:gd name="connsiteX273" fmla="*/ 1848102 w 3048803"/>
                    <a:gd name="connsiteY273" fmla="*/ 2971165 h 3378200"/>
                    <a:gd name="connsiteX274" fmla="*/ 1816358 w 3048803"/>
                    <a:gd name="connsiteY274" fmla="*/ 3023235 h 3378200"/>
                    <a:gd name="connsiteX275" fmla="*/ 1816358 w 3048803"/>
                    <a:gd name="connsiteY275" fmla="*/ 3046095 h 3378200"/>
                    <a:gd name="connsiteX276" fmla="*/ 1747790 w 3048803"/>
                    <a:gd name="connsiteY276" fmla="*/ 3057525 h 3378200"/>
                    <a:gd name="connsiteX277" fmla="*/ 1723030 w 3048803"/>
                    <a:gd name="connsiteY277" fmla="*/ 3131820 h 3378200"/>
                    <a:gd name="connsiteX278" fmla="*/ 1747790 w 3048803"/>
                    <a:gd name="connsiteY278" fmla="*/ 3131820 h 3378200"/>
                    <a:gd name="connsiteX279" fmla="*/ 1706523 w 3048803"/>
                    <a:gd name="connsiteY279" fmla="*/ 3181985 h 3378200"/>
                    <a:gd name="connsiteX280" fmla="*/ 1619311 w 3048803"/>
                    <a:gd name="connsiteY280" fmla="*/ 3171817 h 3378200"/>
                    <a:gd name="connsiteX281" fmla="*/ 1632241 w 3048803"/>
                    <a:gd name="connsiteY281" fmla="*/ 3164205 h 3378200"/>
                    <a:gd name="connsiteX282" fmla="*/ 1603037 w 3048803"/>
                    <a:gd name="connsiteY282" fmla="*/ 3169920 h 3378200"/>
                    <a:gd name="connsiteX283" fmla="*/ 1619311 w 3048803"/>
                    <a:gd name="connsiteY283" fmla="*/ 3171817 h 3378200"/>
                    <a:gd name="connsiteX284" fmla="*/ 1531930 w 3048803"/>
                    <a:gd name="connsiteY284" fmla="*/ 3223260 h 3378200"/>
                    <a:gd name="connsiteX285" fmla="*/ 1442411 w 3048803"/>
                    <a:gd name="connsiteY285" fmla="*/ 3195955 h 3378200"/>
                    <a:gd name="connsiteX286" fmla="*/ 1442411 w 3048803"/>
                    <a:gd name="connsiteY286" fmla="*/ 3164205 h 3378200"/>
                    <a:gd name="connsiteX287" fmla="*/ 1413841 w 3048803"/>
                    <a:gd name="connsiteY287" fmla="*/ 3164205 h 3378200"/>
                    <a:gd name="connsiteX288" fmla="*/ 1384002 w 3048803"/>
                    <a:gd name="connsiteY288" fmla="*/ 3147060 h 3378200"/>
                    <a:gd name="connsiteX289" fmla="*/ 1316704 w 3048803"/>
                    <a:gd name="connsiteY289" fmla="*/ 3199130 h 3378200"/>
                    <a:gd name="connsiteX290" fmla="*/ 1302102 w 3048803"/>
                    <a:gd name="connsiteY290" fmla="*/ 3223260 h 3378200"/>
                    <a:gd name="connsiteX291" fmla="*/ 1302102 w 3048803"/>
                    <a:gd name="connsiteY291" fmla="*/ 3253740 h 3378200"/>
                    <a:gd name="connsiteX292" fmla="*/ 1302102 w 3048803"/>
                    <a:gd name="connsiteY292" fmla="*/ 3291205 h 3378200"/>
                    <a:gd name="connsiteX293" fmla="*/ 1265278 w 3048803"/>
                    <a:gd name="connsiteY293" fmla="*/ 3296920 h 3378200"/>
                    <a:gd name="connsiteX294" fmla="*/ 1227820 w 3048803"/>
                    <a:gd name="connsiteY294" fmla="*/ 3328670 h 3378200"/>
                    <a:gd name="connsiteX295" fmla="*/ 1187822 w 3048803"/>
                    <a:gd name="connsiteY295" fmla="*/ 3378200 h 3378200"/>
                    <a:gd name="connsiteX296" fmla="*/ 1170046 w 3048803"/>
                    <a:gd name="connsiteY296" fmla="*/ 3356610 h 3378200"/>
                    <a:gd name="connsiteX297" fmla="*/ 1104550 w 3048803"/>
                    <a:gd name="connsiteY297" fmla="*/ 3335507 h 3378200"/>
                    <a:gd name="connsiteX298" fmla="*/ 1112053 w 3048803"/>
                    <a:gd name="connsiteY298" fmla="*/ 3321685 h 3378200"/>
                    <a:gd name="connsiteX299" fmla="*/ 1099988 w 3048803"/>
                    <a:gd name="connsiteY299" fmla="*/ 3319145 h 3378200"/>
                    <a:gd name="connsiteX300" fmla="*/ 1099988 w 3048803"/>
                    <a:gd name="connsiteY300" fmla="*/ 3260090 h 3378200"/>
                    <a:gd name="connsiteX301" fmla="*/ 1112053 w 3048803"/>
                    <a:gd name="connsiteY301" fmla="*/ 3256280 h 3378200"/>
                    <a:gd name="connsiteX302" fmla="*/ 1099988 w 3048803"/>
                    <a:gd name="connsiteY302" fmla="*/ 3175000 h 3378200"/>
                    <a:gd name="connsiteX303" fmla="*/ 1099988 w 3048803"/>
                    <a:gd name="connsiteY303" fmla="*/ 3160395 h 3378200"/>
                    <a:gd name="connsiteX304" fmla="*/ 1099988 w 3048803"/>
                    <a:gd name="connsiteY304" fmla="*/ 3146425 h 3378200"/>
                    <a:gd name="connsiteX305" fmla="*/ 1079668 w 3048803"/>
                    <a:gd name="connsiteY305" fmla="*/ 3156585 h 3378200"/>
                    <a:gd name="connsiteX306" fmla="*/ 1075223 w 3048803"/>
                    <a:gd name="connsiteY306" fmla="*/ 3128010 h 3378200"/>
                    <a:gd name="connsiteX307" fmla="*/ 1071413 w 3048803"/>
                    <a:gd name="connsiteY307" fmla="*/ 3095625 h 3378200"/>
                    <a:gd name="connsiteX308" fmla="*/ 1084748 w 3048803"/>
                    <a:gd name="connsiteY308" fmla="*/ 3057525 h 3378200"/>
                    <a:gd name="connsiteX309" fmla="*/ 1046648 w 3048803"/>
                    <a:gd name="connsiteY309" fmla="*/ 3076575 h 3378200"/>
                    <a:gd name="connsiteX310" fmla="*/ 1023788 w 3048803"/>
                    <a:gd name="connsiteY310" fmla="*/ 3068955 h 3378200"/>
                    <a:gd name="connsiteX311" fmla="*/ 1035218 w 3048803"/>
                    <a:gd name="connsiteY311" fmla="*/ 3048000 h 3378200"/>
                    <a:gd name="connsiteX312" fmla="*/ 1023788 w 3048803"/>
                    <a:gd name="connsiteY312" fmla="*/ 3011805 h 3378200"/>
                    <a:gd name="connsiteX313" fmla="*/ 1021883 w 3048803"/>
                    <a:gd name="connsiteY313" fmla="*/ 2975610 h 3378200"/>
                    <a:gd name="connsiteX314" fmla="*/ 1000928 w 3048803"/>
                    <a:gd name="connsiteY314" fmla="*/ 2967990 h 3378200"/>
                    <a:gd name="connsiteX315" fmla="*/ 972353 w 3048803"/>
                    <a:gd name="connsiteY315" fmla="*/ 2971800 h 3378200"/>
                    <a:gd name="connsiteX316" fmla="*/ 983783 w 3048803"/>
                    <a:gd name="connsiteY316" fmla="*/ 2920365 h 3378200"/>
                    <a:gd name="connsiteX317" fmla="*/ 1000928 w 3048803"/>
                    <a:gd name="connsiteY317" fmla="*/ 2891790 h 3378200"/>
                    <a:gd name="connsiteX318" fmla="*/ 981878 w 3048803"/>
                    <a:gd name="connsiteY318" fmla="*/ 2861310 h 3378200"/>
                    <a:gd name="connsiteX319" fmla="*/ 981878 w 3048803"/>
                    <a:gd name="connsiteY319" fmla="*/ 2842260 h 3378200"/>
                    <a:gd name="connsiteX320" fmla="*/ 972353 w 3048803"/>
                    <a:gd name="connsiteY320" fmla="*/ 2819400 h 3378200"/>
                    <a:gd name="connsiteX321" fmla="*/ 959018 w 3048803"/>
                    <a:gd name="connsiteY321" fmla="*/ 2785110 h 3378200"/>
                    <a:gd name="connsiteX322" fmla="*/ 945683 w 3048803"/>
                    <a:gd name="connsiteY322" fmla="*/ 2747010 h 3378200"/>
                    <a:gd name="connsiteX323" fmla="*/ 948223 w 3048803"/>
                    <a:gd name="connsiteY323" fmla="*/ 2728595 h 3378200"/>
                    <a:gd name="connsiteX324" fmla="*/ 948223 w 3048803"/>
                    <a:gd name="connsiteY324" fmla="*/ 2716978 h 3378200"/>
                    <a:gd name="connsiteX325" fmla="*/ 933618 w 3048803"/>
                    <a:gd name="connsiteY325" fmla="*/ 2728595 h 3378200"/>
                    <a:gd name="connsiteX326" fmla="*/ 894248 w 3048803"/>
                    <a:gd name="connsiteY326" fmla="*/ 2684145 h 3378200"/>
                    <a:gd name="connsiteX327" fmla="*/ 865673 w 3048803"/>
                    <a:gd name="connsiteY327" fmla="*/ 2665095 h 3378200"/>
                    <a:gd name="connsiteX328" fmla="*/ 837098 w 3048803"/>
                    <a:gd name="connsiteY328" fmla="*/ 2610485 h 3378200"/>
                    <a:gd name="connsiteX329" fmla="*/ 807888 w 3048803"/>
                    <a:gd name="connsiteY329" fmla="*/ 2608580 h 3378200"/>
                    <a:gd name="connsiteX330" fmla="*/ 792013 w 3048803"/>
                    <a:gd name="connsiteY330" fmla="*/ 2620645 h 3378200"/>
                    <a:gd name="connsiteX331" fmla="*/ 778043 w 3048803"/>
                    <a:gd name="connsiteY331" fmla="*/ 2571750 h 3378200"/>
                    <a:gd name="connsiteX332" fmla="*/ 778043 w 3048803"/>
                    <a:gd name="connsiteY332" fmla="*/ 2556085 h 3378200"/>
                    <a:gd name="connsiteX333" fmla="*/ 749279 w 3048803"/>
                    <a:gd name="connsiteY333" fmla="*/ 2528801 h 3378200"/>
                    <a:gd name="connsiteX334" fmla="*/ 724703 w 3048803"/>
                    <a:gd name="connsiteY334" fmla="*/ 2458085 h 3378200"/>
                    <a:gd name="connsiteX335" fmla="*/ 731053 w 3048803"/>
                    <a:gd name="connsiteY335" fmla="*/ 2426970 h 3378200"/>
                    <a:gd name="connsiteX336" fmla="*/ 796458 w 3048803"/>
                    <a:gd name="connsiteY336" fmla="*/ 2334260 h 3378200"/>
                    <a:gd name="connsiteX337" fmla="*/ 807888 w 3048803"/>
                    <a:gd name="connsiteY337" fmla="*/ 2284730 h 3378200"/>
                    <a:gd name="connsiteX338" fmla="*/ 797561 w 3048803"/>
                    <a:gd name="connsiteY338" fmla="*/ 2252513 h 3378200"/>
                    <a:gd name="connsiteX339" fmla="*/ 789815 w 3048803"/>
                    <a:gd name="connsiteY339" fmla="*/ 2218816 h 3378200"/>
                    <a:gd name="connsiteX340" fmla="*/ 792397 w 3048803"/>
                    <a:gd name="connsiteY340" fmla="*/ 2195872 h 3378200"/>
                    <a:gd name="connsiteX341" fmla="*/ 735840 w 3048803"/>
                    <a:gd name="connsiteY341" fmla="*/ 2095542 h 3378200"/>
                    <a:gd name="connsiteX342" fmla="*/ 790108 w 3048803"/>
                    <a:gd name="connsiteY342" fmla="*/ 2103755 h 3378200"/>
                    <a:gd name="connsiteX343" fmla="*/ 807888 w 3048803"/>
                    <a:gd name="connsiteY343" fmla="*/ 2077085 h 3378200"/>
                    <a:gd name="connsiteX344" fmla="*/ 853608 w 3048803"/>
                    <a:gd name="connsiteY344" fmla="*/ 2072640 h 3378200"/>
                    <a:gd name="connsiteX345" fmla="*/ 873928 w 3048803"/>
                    <a:gd name="connsiteY345" fmla="*/ 2042160 h 3378200"/>
                    <a:gd name="connsiteX346" fmla="*/ 857418 w 3048803"/>
                    <a:gd name="connsiteY346" fmla="*/ 1997710 h 3378200"/>
                    <a:gd name="connsiteX347" fmla="*/ 881548 w 3048803"/>
                    <a:gd name="connsiteY347" fmla="*/ 1981200 h 3378200"/>
                    <a:gd name="connsiteX348" fmla="*/ 875833 w 3048803"/>
                    <a:gd name="connsiteY348" fmla="*/ 1952625 h 3378200"/>
                    <a:gd name="connsiteX349" fmla="*/ 899963 w 3048803"/>
                    <a:gd name="connsiteY349" fmla="*/ 1897380 h 3378200"/>
                    <a:gd name="connsiteX350" fmla="*/ 898058 w 3048803"/>
                    <a:gd name="connsiteY350" fmla="*/ 1885315 h 3378200"/>
                    <a:gd name="connsiteX351" fmla="*/ 901868 w 3048803"/>
                    <a:gd name="connsiteY351" fmla="*/ 1869440 h 3378200"/>
                    <a:gd name="connsiteX352" fmla="*/ 913298 w 3048803"/>
                    <a:gd name="connsiteY352" fmla="*/ 1844675 h 3378200"/>
                    <a:gd name="connsiteX353" fmla="*/ 913298 w 3048803"/>
                    <a:gd name="connsiteY353" fmla="*/ 1826260 h 3378200"/>
                    <a:gd name="connsiteX354" fmla="*/ 923673 w 3048803"/>
                    <a:gd name="connsiteY354" fmla="*/ 1832744 h 3378200"/>
                    <a:gd name="connsiteX355" fmla="*/ 913298 w 3048803"/>
                    <a:gd name="connsiteY355" fmla="*/ 1823085 h 3378200"/>
                    <a:gd name="connsiteX356" fmla="*/ 920918 w 3048803"/>
                    <a:gd name="connsiteY356" fmla="*/ 1805940 h 3378200"/>
                    <a:gd name="connsiteX357" fmla="*/ 931713 w 3048803"/>
                    <a:gd name="connsiteY357" fmla="*/ 1767840 h 3378200"/>
                    <a:gd name="connsiteX358" fmla="*/ 931713 w 3048803"/>
                    <a:gd name="connsiteY358" fmla="*/ 1751330 h 3378200"/>
                    <a:gd name="connsiteX359" fmla="*/ 948223 w 3048803"/>
                    <a:gd name="connsiteY359" fmla="*/ 1751330 h 3378200"/>
                    <a:gd name="connsiteX360" fmla="*/ 948223 w 3048803"/>
                    <a:gd name="connsiteY360" fmla="*/ 1714500 h 3378200"/>
                    <a:gd name="connsiteX361" fmla="*/ 953303 w 3048803"/>
                    <a:gd name="connsiteY361" fmla="*/ 1680210 h 3378200"/>
                    <a:gd name="connsiteX362" fmla="*/ 974258 w 3048803"/>
                    <a:gd name="connsiteY362" fmla="*/ 1671955 h 3378200"/>
                    <a:gd name="connsiteX363" fmla="*/ 987593 w 3048803"/>
                    <a:gd name="connsiteY363" fmla="*/ 1651000 h 3378200"/>
                    <a:gd name="connsiteX364" fmla="*/ 993929 w 3048803"/>
                    <a:gd name="connsiteY364" fmla="*/ 1644465 h 3378200"/>
                    <a:gd name="connsiteX365" fmla="*/ 995848 w 3048803"/>
                    <a:gd name="connsiteY365" fmla="*/ 1640840 h 3378200"/>
                    <a:gd name="connsiteX366" fmla="*/ 997753 w 3048803"/>
                    <a:gd name="connsiteY366" fmla="*/ 1614805 h 3378200"/>
                    <a:gd name="connsiteX367" fmla="*/ 972353 w 3048803"/>
                    <a:gd name="connsiteY367" fmla="*/ 1602740 h 3378200"/>
                    <a:gd name="connsiteX368" fmla="*/ 961558 w 3048803"/>
                    <a:gd name="connsiteY368" fmla="*/ 1614805 h 3378200"/>
                    <a:gd name="connsiteX369" fmla="*/ 939968 w 3048803"/>
                    <a:gd name="connsiteY369" fmla="*/ 1625600 h 3378200"/>
                    <a:gd name="connsiteX370" fmla="*/ 905043 w 3048803"/>
                    <a:gd name="connsiteY370" fmla="*/ 1637030 h 3378200"/>
                    <a:gd name="connsiteX371" fmla="*/ 892343 w 3048803"/>
                    <a:gd name="connsiteY371" fmla="*/ 1672590 h 3378200"/>
                    <a:gd name="connsiteX372" fmla="*/ 870118 w 3048803"/>
                    <a:gd name="connsiteY372" fmla="*/ 1651635 h 3378200"/>
                    <a:gd name="connsiteX373" fmla="*/ 861706 w 3048803"/>
                    <a:gd name="connsiteY373" fmla="*/ 1633315 h 3378200"/>
                    <a:gd name="connsiteX374" fmla="*/ 855897 w 3048803"/>
                    <a:gd name="connsiteY374" fmla="*/ 1618678 h 3378200"/>
                    <a:gd name="connsiteX375" fmla="*/ 854626 w 3048803"/>
                    <a:gd name="connsiteY375" fmla="*/ 1588260 h 3378200"/>
                    <a:gd name="connsiteX376" fmla="*/ 839324 w 3048803"/>
                    <a:gd name="connsiteY376" fmla="*/ 1564829 h 3378200"/>
                    <a:gd name="connsiteX377" fmla="*/ 814622 w 3048803"/>
                    <a:gd name="connsiteY377" fmla="*/ 1524761 h 3378200"/>
                    <a:gd name="connsiteX378" fmla="*/ 814238 w 3048803"/>
                    <a:gd name="connsiteY378" fmla="*/ 1526540 h 3378200"/>
                    <a:gd name="connsiteX379" fmla="*/ 784393 w 3048803"/>
                    <a:gd name="connsiteY379" fmla="*/ 1524635 h 3378200"/>
                    <a:gd name="connsiteX380" fmla="*/ 767248 w 3048803"/>
                    <a:gd name="connsiteY380" fmla="*/ 1507490 h 3378200"/>
                    <a:gd name="connsiteX381" fmla="*/ 753913 w 3048803"/>
                    <a:gd name="connsiteY381" fmla="*/ 1496061 h 3378200"/>
                    <a:gd name="connsiteX382" fmla="*/ 784393 w 3048803"/>
                    <a:gd name="connsiteY382" fmla="*/ 1484630 h 3378200"/>
                    <a:gd name="connsiteX383" fmla="*/ 814238 w 3048803"/>
                    <a:gd name="connsiteY383" fmla="*/ 1478915 h 3378200"/>
                    <a:gd name="connsiteX384" fmla="*/ 814238 w 3048803"/>
                    <a:gd name="connsiteY384" fmla="*/ 1464945 h 3378200"/>
                    <a:gd name="connsiteX385" fmla="*/ 814238 w 3048803"/>
                    <a:gd name="connsiteY385" fmla="*/ 1450340 h 3378200"/>
                    <a:gd name="connsiteX386" fmla="*/ 840908 w 3048803"/>
                    <a:gd name="connsiteY386" fmla="*/ 1437005 h 3378200"/>
                    <a:gd name="connsiteX387" fmla="*/ 871388 w 3048803"/>
                    <a:gd name="connsiteY387" fmla="*/ 1423670 h 3378200"/>
                    <a:gd name="connsiteX388" fmla="*/ 897423 w 3048803"/>
                    <a:gd name="connsiteY388" fmla="*/ 1417955 h 3378200"/>
                    <a:gd name="connsiteX389" fmla="*/ 915838 w 3048803"/>
                    <a:gd name="connsiteY389" fmla="*/ 1410335 h 3378200"/>
                    <a:gd name="connsiteX390" fmla="*/ 929173 w 3048803"/>
                    <a:gd name="connsiteY390" fmla="*/ 1398905 h 3378200"/>
                    <a:gd name="connsiteX391" fmla="*/ 939968 w 3048803"/>
                    <a:gd name="connsiteY391" fmla="*/ 1386840 h 3378200"/>
                    <a:gd name="connsiteX392" fmla="*/ 972353 w 3048803"/>
                    <a:gd name="connsiteY392" fmla="*/ 1386840 h 3378200"/>
                    <a:gd name="connsiteX393" fmla="*/ 1020613 w 3048803"/>
                    <a:gd name="connsiteY393" fmla="*/ 1386840 h 3378200"/>
                    <a:gd name="connsiteX394" fmla="*/ 1020613 w 3048803"/>
                    <a:gd name="connsiteY394" fmla="*/ 1398905 h 3378200"/>
                    <a:gd name="connsiteX395" fmla="*/ 1043473 w 3048803"/>
                    <a:gd name="connsiteY395" fmla="*/ 1383823 h 3378200"/>
                    <a:gd name="connsiteX396" fmla="*/ 1054903 w 3048803"/>
                    <a:gd name="connsiteY396" fmla="*/ 1392649 h 3378200"/>
                    <a:gd name="connsiteX397" fmla="*/ 1063063 w 3048803"/>
                    <a:gd name="connsiteY397" fmla="*/ 1400395 h 3378200"/>
                    <a:gd name="connsiteX398" fmla="*/ 1085383 w 3048803"/>
                    <a:gd name="connsiteY398" fmla="*/ 1402715 h 3378200"/>
                    <a:gd name="connsiteX399" fmla="*/ 1092941 w 3048803"/>
                    <a:gd name="connsiteY399" fmla="*/ 1423858 h 3378200"/>
                    <a:gd name="connsiteX400" fmla="*/ 1108243 w 3048803"/>
                    <a:gd name="connsiteY400" fmla="*/ 1400810 h 3378200"/>
                    <a:gd name="connsiteX401" fmla="*/ 1130468 w 3048803"/>
                    <a:gd name="connsiteY401" fmla="*/ 1386840 h 3378200"/>
                    <a:gd name="connsiteX402" fmla="*/ 1150153 w 3048803"/>
                    <a:gd name="connsiteY402" fmla="*/ 1386840 h 3378200"/>
                    <a:gd name="connsiteX403" fmla="*/ 1167298 w 3048803"/>
                    <a:gd name="connsiteY403" fmla="*/ 1386840 h 3378200"/>
                    <a:gd name="connsiteX404" fmla="*/ 1180633 w 3048803"/>
                    <a:gd name="connsiteY404" fmla="*/ 1360805 h 3378200"/>
                    <a:gd name="connsiteX405" fmla="*/ 1176823 w 3048803"/>
                    <a:gd name="connsiteY405" fmla="*/ 1330325 h 3378200"/>
                    <a:gd name="connsiteX406" fmla="*/ 1182538 w 3048803"/>
                    <a:gd name="connsiteY406" fmla="*/ 1313180 h 3378200"/>
                    <a:gd name="connsiteX407" fmla="*/ 1184443 w 3048803"/>
                    <a:gd name="connsiteY407" fmla="*/ 1309371 h 3378200"/>
                    <a:gd name="connsiteX408" fmla="*/ 1179950 w 3048803"/>
                    <a:gd name="connsiteY408" fmla="*/ 1295891 h 3378200"/>
                    <a:gd name="connsiteX409" fmla="*/ 1130851 w 3048803"/>
                    <a:gd name="connsiteY409" fmla="*/ 1326070 h 3378200"/>
                    <a:gd name="connsiteX410" fmla="*/ 1096625 w 3048803"/>
                    <a:gd name="connsiteY410" fmla="*/ 1293620 h 3378200"/>
                    <a:gd name="connsiteX411" fmla="*/ 1068873 w 3048803"/>
                    <a:gd name="connsiteY411" fmla="*/ 1288415 h 3378200"/>
                    <a:gd name="connsiteX412" fmla="*/ 1014898 w 3048803"/>
                    <a:gd name="connsiteY412" fmla="*/ 1241425 h 3378200"/>
                    <a:gd name="connsiteX413" fmla="*/ 972353 w 3048803"/>
                    <a:gd name="connsiteY413" fmla="*/ 1184910 h 3378200"/>
                    <a:gd name="connsiteX414" fmla="*/ 921553 w 3048803"/>
                    <a:gd name="connsiteY414" fmla="*/ 1211071 h 3378200"/>
                    <a:gd name="connsiteX415" fmla="*/ 875996 w 3048803"/>
                    <a:gd name="connsiteY415" fmla="*/ 1215673 h 3378200"/>
                    <a:gd name="connsiteX416" fmla="*/ 837575 w 3048803"/>
                    <a:gd name="connsiteY416" fmla="*/ 1207581 h 3378200"/>
                    <a:gd name="connsiteX417" fmla="*/ 761156 w 3048803"/>
                    <a:gd name="connsiteY417" fmla="*/ 1245298 h 3378200"/>
                    <a:gd name="connsiteX418" fmla="*/ 742075 w 3048803"/>
                    <a:gd name="connsiteY418" fmla="*/ 1218188 h 3378200"/>
                    <a:gd name="connsiteX419" fmla="*/ 753913 w 3048803"/>
                    <a:gd name="connsiteY419" fmla="*/ 1162050 h 3378200"/>
                    <a:gd name="connsiteX420" fmla="*/ 720893 w 3048803"/>
                    <a:gd name="connsiteY420" fmla="*/ 1184910 h 3378200"/>
                    <a:gd name="connsiteX421" fmla="*/ 695493 w 3048803"/>
                    <a:gd name="connsiteY421" fmla="*/ 1177290 h 3378200"/>
                    <a:gd name="connsiteX422" fmla="*/ 671363 w 3048803"/>
                    <a:gd name="connsiteY422" fmla="*/ 1146810 h 3378200"/>
                    <a:gd name="connsiteX423" fmla="*/ 655488 w 3048803"/>
                    <a:gd name="connsiteY423" fmla="*/ 1128395 h 3378200"/>
                    <a:gd name="connsiteX424" fmla="*/ 627548 w 3048803"/>
                    <a:gd name="connsiteY424" fmla="*/ 1128395 h 3378200"/>
                    <a:gd name="connsiteX425" fmla="*/ 605958 w 3048803"/>
                    <a:gd name="connsiteY425" fmla="*/ 1123315 h 3378200"/>
                    <a:gd name="connsiteX426" fmla="*/ 577383 w 3048803"/>
                    <a:gd name="connsiteY426" fmla="*/ 1123315 h 3378200"/>
                    <a:gd name="connsiteX427" fmla="*/ 561508 w 3048803"/>
                    <a:gd name="connsiteY427" fmla="*/ 1149350 h 3378200"/>
                    <a:gd name="connsiteX428" fmla="*/ 534838 w 3048803"/>
                    <a:gd name="connsiteY428" fmla="*/ 1164590 h 3378200"/>
                    <a:gd name="connsiteX429" fmla="*/ 512613 w 3048803"/>
                    <a:gd name="connsiteY429" fmla="*/ 1128395 h 3378200"/>
                    <a:gd name="connsiteX430" fmla="*/ 495468 w 3048803"/>
                    <a:gd name="connsiteY430" fmla="*/ 1108075 h 3378200"/>
                    <a:gd name="connsiteX431" fmla="*/ 495468 w 3048803"/>
                    <a:gd name="connsiteY431" fmla="*/ 1075055 h 3378200"/>
                    <a:gd name="connsiteX432" fmla="*/ 495468 w 3048803"/>
                    <a:gd name="connsiteY432" fmla="*/ 1056640 h 3378200"/>
                    <a:gd name="connsiteX433" fmla="*/ 481498 w 3048803"/>
                    <a:gd name="connsiteY433" fmla="*/ 1015365 h 3378200"/>
                    <a:gd name="connsiteX434" fmla="*/ 444668 w 3048803"/>
                    <a:gd name="connsiteY434" fmla="*/ 1017905 h 3378200"/>
                    <a:gd name="connsiteX435" fmla="*/ 439588 w 3048803"/>
                    <a:gd name="connsiteY435" fmla="*/ 996950 h 3378200"/>
                    <a:gd name="connsiteX436" fmla="*/ 409108 w 3048803"/>
                    <a:gd name="connsiteY436" fmla="*/ 1015365 h 3378200"/>
                    <a:gd name="connsiteX437" fmla="*/ 386248 w 3048803"/>
                    <a:gd name="connsiteY437" fmla="*/ 1017905 h 3378200"/>
                    <a:gd name="connsiteX438" fmla="*/ 357673 w 3048803"/>
                    <a:gd name="connsiteY438" fmla="*/ 1028065 h 3378200"/>
                    <a:gd name="connsiteX439" fmla="*/ 325923 w 3048803"/>
                    <a:gd name="connsiteY439" fmla="*/ 1010285 h 3378200"/>
                    <a:gd name="connsiteX440" fmla="*/ 315128 w 3048803"/>
                    <a:gd name="connsiteY440" fmla="*/ 984250 h 3378200"/>
                    <a:gd name="connsiteX441" fmla="*/ 293538 w 3048803"/>
                    <a:gd name="connsiteY441" fmla="*/ 984250 h 3378200"/>
                    <a:gd name="connsiteX442" fmla="*/ 272583 w 3048803"/>
                    <a:gd name="connsiteY442" fmla="*/ 958215 h 3378200"/>
                    <a:gd name="connsiteX443" fmla="*/ 252263 w 3048803"/>
                    <a:gd name="connsiteY443" fmla="*/ 958215 h 3378200"/>
                    <a:gd name="connsiteX444" fmla="*/ 242103 w 3048803"/>
                    <a:gd name="connsiteY444" fmla="*/ 974090 h 3378200"/>
                    <a:gd name="connsiteX445" fmla="*/ 219878 w 3048803"/>
                    <a:gd name="connsiteY445" fmla="*/ 991870 h 3378200"/>
                    <a:gd name="connsiteX446" fmla="*/ 214798 w 3048803"/>
                    <a:gd name="connsiteY446" fmla="*/ 974090 h 3378200"/>
                    <a:gd name="connsiteX447" fmla="*/ 188128 w 3048803"/>
                    <a:gd name="connsiteY447" fmla="*/ 974090 h 3378200"/>
                    <a:gd name="connsiteX448" fmla="*/ 198288 w 3048803"/>
                    <a:gd name="connsiteY448" fmla="*/ 920116 h 3378200"/>
                    <a:gd name="connsiteX449" fmla="*/ 160062 w 3048803"/>
                    <a:gd name="connsiteY449" fmla="*/ 920116 h 3378200"/>
                    <a:gd name="connsiteX450" fmla="*/ 128821 w 3048803"/>
                    <a:gd name="connsiteY450" fmla="*/ 873761 h 3378200"/>
                    <a:gd name="connsiteX451" fmla="*/ 167808 w 3048803"/>
                    <a:gd name="connsiteY451" fmla="*/ 845185 h 3378200"/>
                    <a:gd name="connsiteX452" fmla="*/ 165226 w 3048803"/>
                    <a:gd name="connsiteY452" fmla="*/ 816736 h 3378200"/>
                    <a:gd name="connsiteX453" fmla="*/ 146643 w 3048803"/>
                    <a:gd name="connsiteY453" fmla="*/ 795020 h 3378200"/>
                    <a:gd name="connsiteX454" fmla="*/ 167808 w 3048803"/>
                    <a:gd name="connsiteY454" fmla="*/ 747395 h 3378200"/>
                    <a:gd name="connsiteX455" fmla="*/ 185588 w 3048803"/>
                    <a:gd name="connsiteY455" fmla="*/ 760095 h 3378200"/>
                    <a:gd name="connsiteX456" fmla="*/ 259883 w 3048803"/>
                    <a:gd name="connsiteY456" fmla="*/ 726440 h 3378200"/>
                    <a:gd name="connsiteX457" fmla="*/ 219878 w 3048803"/>
                    <a:gd name="connsiteY457" fmla="*/ 693420 h 3378200"/>
                    <a:gd name="connsiteX458" fmla="*/ 193208 w 3048803"/>
                    <a:gd name="connsiteY458" fmla="*/ 652780 h 3378200"/>
                    <a:gd name="connsiteX459" fmla="*/ 214798 w 3048803"/>
                    <a:gd name="connsiteY459" fmla="*/ 633730 h 3378200"/>
                    <a:gd name="connsiteX460" fmla="*/ 183048 w 3048803"/>
                    <a:gd name="connsiteY460" fmla="*/ 610870 h 3378200"/>
                    <a:gd name="connsiteX461" fmla="*/ 198288 w 3048803"/>
                    <a:gd name="connsiteY461" fmla="*/ 551815 h 3378200"/>
                    <a:gd name="connsiteX462" fmla="*/ 195748 w 3048803"/>
                    <a:gd name="connsiteY462" fmla="*/ 508636 h 3378200"/>
                    <a:gd name="connsiteX463" fmla="*/ 167808 w 3048803"/>
                    <a:gd name="connsiteY463" fmla="*/ 489585 h 3378200"/>
                    <a:gd name="connsiteX464" fmla="*/ 214798 w 3048803"/>
                    <a:gd name="connsiteY464" fmla="*/ 481965 h 3378200"/>
                    <a:gd name="connsiteX465" fmla="*/ 202733 w 3048803"/>
                    <a:gd name="connsiteY465" fmla="*/ 422911 h 3378200"/>
                    <a:gd name="connsiteX466" fmla="*/ 202733 w 3048803"/>
                    <a:gd name="connsiteY466" fmla="*/ 398145 h 3378200"/>
                    <a:gd name="connsiteX467" fmla="*/ 214798 w 3048803"/>
                    <a:gd name="connsiteY467" fmla="*/ 391160 h 3378200"/>
                    <a:gd name="connsiteX468" fmla="*/ 223688 w 3048803"/>
                    <a:gd name="connsiteY468" fmla="*/ 377191 h 3378200"/>
                    <a:gd name="connsiteX469" fmla="*/ 219878 w 3048803"/>
                    <a:gd name="connsiteY469" fmla="*/ 350520 h 3378200"/>
                    <a:gd name="connsiteX470" fmla="*/ 214798 w 3048803"/>
                    <a:gd name="connsiteY470" fmla="*/ 296545 h 3378200"/>
                    <a:gd name="connsiteX471" fmla="*/ 183048 w 3048803"/>
                    <a:gd name="connsiteY471" fmla="*/ 265430 h 3378200"/>
                    <a:gd name="connsiteX472" fmla="*/ 159553 w 3048803"/>
                    <a:gd name="connsiteY472" fmla="*/ 255270 h 3378200"/>
                    <a:gd name="connsiteX473" fmla="*/ 125898 w 3048803"/>
                    <a:gd name="connsiteY473" fmla="*/ 257810 h 3378200"/>
                    <a:gd name="connsiteX474" fmla="*/ 120818 w 3048803"/>
                    <a:gd name="connsiteY474" fmla="*/ 285115 h 3378200"/>
                    <a:gd name="connsiteX475" fmla="*/ 91482 w 3048803"/>
                    <a:gd name="connsiteY475" fmla="*/ 278256 h 3378200"/>
                    <a:gd name="connsiteX476" fmla="*/ 67185 w 3048803"/>
                    <a:gd name="connsiteY476" fmla="*/ 263142 h 3378200"/>
                    <a:gd name="connsiteX477" fmla="*/ 58588 w 3048803"/>
                    <a:gd name="connsiteY477" fmla="*/ 213995 h 3378200"/>
                    <a:gd name="connsiteX478" fmla="*/ 45679 w 3048803"/>
                    <a:gd name="connsiteY478" fmla="*/ 198372 h 3378200"/>
                    <a:gd name="connsiteX479" fmla="*/ 28492 w 3048803"/>
                    <a:gd name="connsiteY479" fmla="*/ 177884 h 3378200"/>
                    <a:gd name="connsiteX480" fmla="*/ 0 w 3048803"/>
                    <a:gd name="connsiteY480" fmla="*/ 172720 h 3378200"/>
                    <a:gd name="connsiteX481" fmla="*/ 43983 w 3048803"/>
                    <a:gd name="connsiteY481" fmla="*/ 116205 h 3378200"/>
                    <a:gd name="connsiteX482" fmla="*/ 58588 w 3048803"/>
                    <a:gd name="connsiteY482" fmla="*/ 111125 h 3378200"/>
                    <a:gd name="connsiteX483" fmla="*/ 58588 w 3048803"/>
                    <a:gd name="connsiteY483" fmla="*/ 85725 h 3378200"/>
                    <a:gd name="connsiteX484" fmla="*/ 120818 w 3048803"/>
                    <a:gd name="connsiteY484" fmla="*/ 85725 h 3378200"/>
                    <a:gd name="connsiteX485" fmla="*/ 120818 w 3048803"/>
                    <a:gd name="connsiteY485" fmla="*/ 64770 h 3378200"/>
                    <a:gd name="connsiteX486" fmla="*/ 159553 w 3048803"/>
                    <a:gd name="connsiteY486" fmla="*/ 62230 h 3378200"/>
                    <a:gd name="connsiteX487" fmla="*/ 167808 w 3048803"/>
                    <a:gd name="connsiteY487" fmla="*/ 28575 h 3378200"/>
                    <a:gd name="connsiteX488" fmla="*/ 167808 w 3048803"/>
                    <a:gd name="connsiteY488"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3048803" h="3378200">
                      <a:moveTo>
                        <a:pt x="966497" y="2693200"/>
                      </a:moveTo>
                      <a:lnTo>
                        <a:pt x="964145" y="2699470"/>
                      </a:lnTo>
                      <a:lnTo>
                        <a:pt x="967273" y="2698115"/>
                      </a:lnTo>
                      <a:lnTo>
                        <a:pt x="966497" y="2693200"/>
                      </a:lnTo>
                      <a:close/>
                      <a:moveTo>
                        <a:pt x="933618" y="1861844"/>
                      </a:moveTo>
                      <a:lnTo>
                        <a:pt x="933618" y="1869440"/>
                      </a:lnTo>
                      <a:lnTo>
                        <a:pt x="950128" y="1869440"/>
                      </a:lnTo>
                      <a:lnTo>
                        <a:pt x="950128" y="1866214"/>
                      </a:lnTo>
                      <a:lnTo>
                        <a:pt x="948223" y="1866900"/>
                      </a:lnTo>
                      <a:lnTo>
                        <a:pt x="933618" y="1861844"/>
                      </a:lnTo>
                      <a:close/>
                      <a:moveTo>
                        <a:pt x="2615098" y="1367155"/>
                      </a:moveTo>
                      <a:lnTo>
                        <a:pt x="2611374" y="1370879"/>
                      </a:lnTo>
                      <a:cubicBezTo>
                        <a:pt x="2611607" y="1373211"/>
                        <a:pt x="2611841" y="1375543"/>
                        <a:pt x="2612074" y="1377875"/>
                      </a:cubicBezTo>
                      <a:lnTo>
                        <a:pt x="2614463" y="1376680"/>
                      </a:lnTo>
                      <a:cubicBezTo>
                        <a:pt x="2614675" y="1373505"/>
                        <a:pt x="2614886" y="1370330"/>
                        <a:pt x="2615098" y="1367155"/>
                      </a:cubicBezTo>
                      <a:close/>
                      <a:moveTo>
                        <a:pt x="1338490" y="1109545"/>
                      </a:moveTo>
                      <a:lnTo>
                        <a:pt x="1325285" y="1117370"/>
                      </a:lnTo>
                      <a:lnTo>
                        <a:pt x="1326365" y="1119187"/>
                      </a:lnTo>
                      <a:lnTo>
                        <a:pt x="1327377" y="1121684"/>
                      </a:lnTo>
                      <a:lnTo>
                        <a:pt x="1331128" y="1118870"/>
                      </a:lnTo>
                      <a:lnTo>
                        <a:pt x="1338490" y="1109545"/>
                      </a:lnTo>
                      <a:close/>
                      <a:moveTo>
                        <a:pt x="1389548" y="885825"/>
                      </a:moveTo>
                      <a:lnTo>
                        <a:pt x="1403518" y="887730"/>
                      </a:lnTo>
                      <a:lnTo>
                        <a:pt x="1385227" y="888706"/>
                      </a:lnTo>
                      <a:lnTo>
                        <a:pt x="1389548" y="885825"/>
                      </a:lnTo>
                      <a:close/>
                      <a:moveTo>
                        <a:pt x="167808" y="0"/>
                      </a:moveTo>
                      <a:lnTo>
                        <a:pt x="214798" y="10795"/>
                      </a:lnTo>
                      <a:lnTo>
                        <a:pt x="259883" y="10795"/>
                      </a:lnTo>
                      <a:lnTo>
                        <a:pt x="293538" y="67310"/>
                      </a:lnTo>
                      <a:lnTo>
                        <a:pt x="345608" y="83185"/>
                      </a:lnTo>
                      <a:lnTo>
                        <a:pt x="386248" y="62230"/>
                      </a:lnTo>
                      <a:lnTo>
                        <a:pt x="409108" y="106045"/>
                      </a:lnTo>
                      <a:lnTo>
                        <a:pt x="439588" y="140970"/>
                      </a:lnTo>
                      <a:lnTo>
                        <a:pt x="429260" y="188595"/>
                      </a:lnTo>
                      <a:lnTo>
                        <a:pt x="443063" y="269282"/>
                      </a:lnTo>
                      <a:lnTo>
                        <a:pt x="420754" y="293754"/>
                      </a:lnTo>
                      <a:lnTo>
                        <a:pt x="401362" y="343110"/>
                      </a:lnTo>
                      <a:lnTo>
                        <a:pt x="429261" y="391160"/>
                      </a:lnTo>
                      <a:lnTo>
                        <a:pt x="439012" y="428615"/>
                      </a:lnTo>
                      <a:cubicBezTo>
                        <a:pt x="438992" y="428619"/>
                        <a:pt x="438973" y="428622"/>
                        <a:pt x="438953" y="428626"/>
                      </a:cubicBezTo>
                      <a:lnTo>
                        <a:pt x="438953" y="432436"/>
                      </a:lnTo>
                      <a:cubicBezTo>
                        <a:pt x="438973" y="431162"/>
                        <a:pt x="438992" y="429889"/>
                        <a:pt x="439012" y="428615"/>
                      </a:cubicBezTo>
                      <a:lnTo>
                        <a:pt x="470703" y="422911"/>
                      </a:lnTo>
                      <a:lnTo>
                        <a:pt x="524043" y="422911"/>
                      </a:lnTo>
                      <a:lnTo>
                        <a:pt x="556428" y="452756"/>
                      </a:lnTo>
                      <a:lnTo>
                        <a:pt x="591988" y="430530"/>
                      </a:lnTo>
                      <a:lnTo>
                        <a:pt x="637708" y="469265"/>
                      </a:lnTo>
                      <a:lnTo>
                        <a:pt x="680001" y="425067"/>
                      </a:lnTo>
                      <a:lnTo>
                        <a:pt x="733258" y="487254"/>
                      </a:lnTo>
                      <a:lnTo>
                        <a:pt x="767248" y="516382"/>
                      </a:lnTo>
                      <a:lnTo>
                        <a:pt x="806618" y="529590"/>
                      </a:lnTo>
                      <a:lnTo>
                        <a:pt x="835193" y="495300"/>
                      </a:lnTo>
                      <a:lnTo>
                        <a:pt x="921553" y="452756"/>
                      </a:lnTo>
                      <a:lnTo>
                        <a:pt x="964608" y="477011"/>
                      </a:lnTo>
                      <a:lnTo>
                        <a:pt x="997118" y="492125"/>
                      </a:lnTo>
                      <a:lnTo>
                        <a:pt x="1043473" y="508636"/>
                      </a:lnTo>
                      <a:lnTo>
                        <a:pt x="1068873" y="535941"/>
                      </a:lnTo>
                      <a:lnTo>
                        <a:pt x="1114976" y="531873"/>
                      </a:lnTo>
                      <a:lnTo>
                        <a:pt x="1208747" y="605874"/>
                      </a:lnTo>
                      <a:lnTo>
                        <a:pt x="1297899" y="605832"/>
                      </a:lnTo>
                      <a:cubicBezTo>
                        <a:pt x="1332237" y="625569"/>
                        <a:pt x="1351082" y="645305"/>
                        <a:pt x="1385420" y="665042"/>
                      </a:cubicBezTo>
                      <a:lnTo>
                        <a:pt x="1420028" y="668655"/>
                      </a:lnTo>
                      <a:lnTo>
                        <a:pt x="1344295" y="708702"/>
                      </a:lnTo>
                      <a:lnTo>
                        <a:pt x="1329013" y="747520"/>
                      </a:lnTo>
                      <a:lnTo>
                        <a:pt x="1357163" y="816610"/>
                      </a:lnTo>
                      <a:cubicBezTo>
                        <a:pt x="1356740" y="841163"/>
                        <a:pt x="1356316" y="865717"/>
                        <a:pt x="1355893" y="890270"/>
                      </a:cubicBezTo>
                      <a:lnTo>
                        <a:pt x="1385227" y="888706"/>
                      </a:lnTo>
                      <a:lnTo>
                        <a:pt x="1372403" y="897255"/>
                      </a:lnTo>
                      <a:lnTo>
                        <a:pt x="1367958" y="925195"/>
                      </a:lnTo>
                      <a:lnTo>
                        <a:pt x="1321603" y="922655"/>
                      </a:lnTo>
                      <a:lnTo>
                        <a:pt x="1305728" y="945516"/>
                      </a:lnTo>
                      <a:lnTo>
                        <a:pt x="1357163" y="996950"/>
                      </a:lnTo>
                      <a:lnTo>
                        <a:pt x="1303488" y="1075055"/>
                      </a:lnTo>
                      <a:lnTo>
                        <a:pt x="1349543" y="1102995"/>
                      </a:lnTo>
                      <a:lnTo>
                        <a:pt x="1343114" y="1106805"/>
                      </a:lnTo>
                      <a:lnTo>
                        <a:pt x="1369228" y="1106805"/>
                      </a:lnTo>
                      <a:lnTo>
                        <a:pt x="1376848" y="1130300"/>
                      </a:lnTo>
                      <a:lnTo>
                        <a:pt x="1384468" y="1155065"/>
                      </a:lnTo>
                      <a:lnTo>
                        <a:pt x="1420028" y="1160780"/>
                      </a:lnTo>
                      <a:lnTo>
                        <a:pt x="1451143" y="1170305"/>
                      </a:lnTo>
                      <a:lnTo>
                        <a:pt x="1470193" y="1164590"/>
                      </a:lnTo>
                      <a:lnTo>
                        <a:pt x="1483528" y="1145541"/>
                      </a:lnTo>
                      <a:lnTo>
                        <a:pt x="1493053" y="1106805"/>
                      </a:lnTo>
                      <a:lnTo>
                        <a:pt x="1521628" y="1106805"/>
                      </a:lnTo>
                      <a:lnTo>
                        <a:pt x="1531153" y="1126490"/>
                      </a:lnTo>
                      <a:lnTo>
                        <a:pt x="1550203" y="1126490"/>
                      </a:lnTo>
                      <a:lnTo>
                        <a:pt x="1569253" y="1143635"/>
                      </a:lnTo>
                      <a:lnTo>
                        <a:pt x="1594018" y="1143635"/>
                      </a:lnTo>
                      <a:lnTo>
                        <a:pt x="1603543" y="1126490"/>
                      </a:lnTo>
                      <a:lnTo>
                        <a:pt x="1590208" y="1170305"/>
                      </a:lnTo>
                      <a:lnTo>
                        <a:pt x="1591861" y="1197102"/>
                      </a:lnTo>
                      <a:lnTo>
                        <a:pt x="1598254" y="1223094"/>
                      </a:lnTo>
                      <a:lnTo>
                        <a:pt x="1612265" y="1253065"/>
                      </a:lnTo>
                      <a:lnTo>
                        <a:pt x="1628141" y="1253065"/>
                      </a:lnTo>
                      <a:lnTo>
                        <a:pt x="1635551" y="1258229"/>
                      </a:lnTo>
                      <a:lnTo>
                        <a:pt x="1651593" y="1278465"/>
                      </a:lnTo>
                      <a:lnTo>
                        <a:pt x="1676358" y="1298065"/>
                      </a:lnTo>
                      <a:lnTo>
                        <a:pt x="1692585" y="1310221"/>
                      </a:lnTo>
                      <a:lnTo>
                        <a:pt x="1696253" y="1295400"/>
                      </a:lnTo>
                      <a:lnTo>
                        <a:pt x="1719113" y="1310640"/>
                      </a:lnTo>
                      <a:lnTo>
                        <a:pt x="1726098" y="1314450"/>
                      </a:lnTo>
                      <a:lnTo>
                        <a:pt x="1747688" y="1314450"/>
                      </a:lnTo>
                      <a:lnTo>
                        <a:pt x="1768643" y="1314450"/>
                      </a:lnTo>
                      <a:lnTo>
                        <a:pt x="1805473" y="1336675"/>
                      </a:lnTo>
                      <a:lnTo>
                        <a:pt x="1782613" y="1349375"/>
                      </a:lnTo>
                      <a:lnTo>
                        <a:pt x="1782613" y="1364615"/>
                      </a:lnTo>
                      <a:lnTo>
                        <a:pt x="1768643" y="1384935"/>
                      </a:lnTo>
                      <a:lnTo>
                        <a:pt x="1790233" y="1402715"/>
                      </a:lnTo>
                      <a:lnTo>
                        <a:pt x="1805473" y="1428750"/>
                      </a:lnTo>
                      <a:lnTo>
                        <a:pt x="1834048" y="1438910"/>
                      </a:lnTo>
                      <a:lnTo>
                        <a:pt x="1861988" y="1418590"/>
                      </a:lnTo>
                      <a:lnTo>
                        <a:pt x="1879768" y="1426210"/>
                      </a:lnTo>
                      <a:lnTo>
                        <a:pt x="1895008" y="1397635"/>
                      </a:lnTo>
                      <a:lnTo>
                        <a:pt x="1919138" y="1410970"/>
                      </a:lnTo>
                      <a:lnTo>
                        <a:pt x="1919138" y="1431290"/>
                      </a:lnTo>
                      <a:lnTo>
                        <a:pt x="1941363" y="1446530"/>
                      </a:lnTo>
                      <a:lnTo>
                        <a:pt x="1957873" y="1413510"/>
                      </a:lnTo>
                      <a:lnTo>
                        <a:pt x="1988988" y="1410970"/>
                      </a:lnTo>
                      <a:lnTo>
                        <a:pt x="2031533" y="1410970"/>
                      </a:lnTo>
                      <a:lnTo>
                        <a:pt x="2057568" y="1431290"/>
                      </a:lnTo>
                      <a:lnTo>
                        <a:pt x="2086032" y="1424444"/>
                      </a:lnTo>
                      <a:lnTo>
                        <a:pt x="2081698" y="1421130"/>
                      </a:lnTo>
                      <a:lnTo>
                        <a:pt x="2122973" y="1396365"/>
                      </a:lnTo>
                      <a:lnTo>
                        <a:pt x="2164883" y="1369695"/>
                      </a:lnTo>
                      <a:lnTo>
                        <a:pt x="2162978" y="1338580"/>
                      </a:lnTo>
                      <a:lnTo>
                        <a:pt x="2174408" y="1247775"/>
                      </a:lnTo>
                      <a:lnTo>
                        <a:pt x="2192823" y="1230630"/>
                      </a:lnTo>
                      <a:lnTo>
                        <a:pt x="2113448" y="1189355"/>
                      </a:lnTo>
                      <a:lnTo>
                        <a:pt x="2079793" y="1189355"/>
                      </a:lnTo>
                      <a:lnTo>
                        <a:pt x="2050583" y="1211580"/>
                      </a:lnTo>
                      <a:lnTo>
                        <a:pt x="2029628" y="1253490"/>
                      </a:lnTo>
                      <a:lnTo>
                        <a:pt x="2022008" y="1245870"/>
                      </a:lnTo>
                      <a:lnTo>
                        <a:pt x="2004863" y="1243965"/>
                      </a:lnTo>
                      <a:lnTo>
                        <a:pt x="2048678" y="1186815"/>
                      </a:lnTo>
                      <a:lnTo>
                        <a:pt x="2023913" y="1146810"/>
                      </a:lnTo>
                      <a:lnTo>
                        <a:pt x="2004863" y="1200150"/>
                      </a:lnTo>
                      <a:lnTo>
                        <a:pt x="1989623" y="1209675"/>
                      </a:lnTo>
                      <a:lnTo>
                        <a:pt x="1993433" y="1236345"/>
                      </a:lnTo>
                      <a:lnTo>
                        <a:pt x="1955333" y="1230630"/>
                      </a:lnTo>
                      <a:lnTo>
                        <a:pt x="1955333" y="1211580"/>
                      </a:lnTo>
                      <a:lnTo>
                        <a:pt x="1987718" y="1151255"/>
                      </a:lnTo>
                      <a:lnTo>
                        <a:pt x="2010578" y="1135380"/>
                      </a:lnTo>
                      <a:lnTo>
                        <a:pt x="1997243" y="1074420"/>
                      </a:lnTo>
                      <a:lnTo>
                        <a:pt x="2023913" y="1033780"/>
                      </a:lnTo>
                      <a:lnTo>
                        <a:pt x="2113448" y="1017905"/>
                      </a:lnTo>
                      <a:lnTo>
                        <a:pt x="2162978" y="1005205"/>
                      </a:lnTo>
                      <a:lnTo>
                        <a:pt x="2145198" y="954405"/>
                      </a:lnTo>
                      <a:lnTo>
                        <a:pt x="2111543" y="963931"/>
                      </a:lnTo>
                      <a:lnTo>
                        <a:pt x="2079793" y="938530"/>
                      </a:lnTo>
                      <a:lnTo>
                        <a:pt x="2081698" y="859155"/>
                      </a:lnTo>
                      <a:lnTo>
                        <a:pt x="2129323" y="824230"/>
                      </a:lnTo>
                      <a:lnTo>
                        <a:pt x="2192823" y="805180"/>
                      </a:lnTo>
                      <a:lnTo>
                        <a:pt x="2213778" y="849630"/>
                      </a:lnTo>
                      <a:lnTo>
                        <a:pt x="2230923" y="881380"/>
                      </a:lnTo>
                      <a:lnTo>
                        <a:pt x="2275373" y="903605"/>
                      </a:lnTo>
                      <a:lnTo>
                        <a:pt x="2275373" y="878205"/>
                      </a:lnTo>
                      <a:lnTo>
                        <a:pt x="2367448" y="849630"/>
                      </a:lnTo>
                      <a:lnTo>
                        <a:pt x="2403008" y="862965"/>
                      </a:lnTo>
                      <a:lnTo>
                        <a:pt x="2433488" y="847725"/>
                      </a:lnTo>
                      <a:lnTo>
                        <a:pt x="2456348" y="872490"/>
                      </a:lnTo>
                      <a:lnTo>
                        <a:pt x="2444918" y="889635"/>
                      </a:lnTo>
                      <a:lnTo>
                        <a:pt x="2469683" y="901065"/>
                      </a:lnTo>
                      <a:lnTo>
                        <a:pt x="2458253" y="910590"/>
                      </a:lnTo>
                      <a:lnTo>
                        <a:pt x="2469048" y="922655"/>
                      </a:lnTo>
                      <a:lnTo>
                        <a:pt x="2494448" y="986155"/>
                      </a:lnTo>
                      <a:lnTo>
                        <a:pt x="2458253" y="1038225"/>
                      </a:lnTo>
                      <a:lnTo>
                        <a:pt x="2471588" y="1068705"/>
                      </a:lnTo>
                      <a:lnTo>
                        <a:pt x="2448728" y="1106805"/>
                      </a:lnTo>
                      <a:lnTo>
                        <a:pt x="2448728" y="1132206"/>
                      </a:lnTo>
                      <a:lnTo>
                        <a:pt x="2427773" y="1141095"/>
                      </a:lnTo>
                      <a:lnTo>
                        <a:pt x="2431583" y="1163955"/>
                      </a:lnTo>
                      <a:lnTo>
                        <a:pt x="2387768" y="1198880"/>
                      </a:lnTo>
                      <a:lnTo>
                        <a:pt x="2384593" y="1230630"/>
                      </a:lnTo>
                      <a:lnTo>
                        <a:pt x="2345858" y="1239520"/>
                      </a:lnTo>
                      <a:lnTo>
                        <a:pt x="2330367" y="1308309"/>
                      </a:lnTo>
                      <a:lnTo>
                        <a:pt x="2384593" y="1314451"/>
                      </a:lnTo>
                      <a:lnTo>
                        <a:pt x="2430948" y="1295400"/>
                      </a:lnTo>
                      <a:lnTo>
                        <a:pt x="2472223" y="1295400"/>
                      </a:lnTo>
                      <a:lnTo>
                        <a:pt x="2536358" y="1239520"/>
                      </a:lnTo>
                      <a:lnTo>
                        <a:pt x="2570648" y="1239520"/>
                      </a:lnTo>
                      <a:lnTo>
                        <a:pt x="2573647" y="1251314"/>
                      </a:lnTo>
                      <a:lnTo>
                        <a:pt x="2573710" y="1251335"/>
                      </a:lnTo>
                      <a:lnTo>
                        <a:pt x="2580173" y="1241425"/>
                      </a:lnTo>
                      <a:lnTo>
                        <a:pt x="2601763" y="1241425"/>
                      </a:lnTo>
                      <a:lnTo>
                        <a:pt x="2627163" y="1264285"/>
                      </a:lnTo>
                      <a:lnTo>
                        <a:pt x="2639863" y="1275715"/>
                      </a:lnTo>
                      <a:lnTo>
                        <a:pt x="2653833" y="1284605"/>
                      </a:lnTo>
                      <a:lnTo>
                        <a:pt x="2662088" y="1273175"/>
                      </a:lnTo>
                      <a:lnTo>
                        <a:pt x="2681138" y="1275715"/>
                      </a:lnTo>
                      <a:lnTo>
                        <a:pt x="2698918" y="1285875"/>
                      </a:lnTo>
                      <a:lnTo>
                        <a:pt x="2702728" y="1297940"/>
                      </a:lnTo>
                      <a:lnTo>
                        <a:pt x="2716698" y="1314451"/>
                      </a:lnTo>
                      <a:lnTo>
                        <a:pt x="2715428" y="1324610"/>
                      </a:lnTo>
                      <a:lnTo>
                        <a:pt x="2737018" y="1325880"/>
                      </a:lnTo>
                      <a:lnTo>
                        <a:pt x="2737018" y="1334770"/>
                      </a:lnTo>
                      <a:lnTo>
                        <a:pt x="2763053" y="1347470"/>
                      </a:lnTo>
                      <a:lnTo>
                        <a:pt x="2760513" y="1357630"/>
                      </a:lnTo>
                      <a:lnTo>
                        <a:pt x="2775753" y="1370330"/>
                      </a:lnTo>
                      <a:lnTo>
                        <a:pt x="2766863" y="1386205"/>
                      </a:lnTo>
                      <a:lnTo>
                        <a:pt x="2766863" y="1400175"/>
                      </a:lnTo>
                      <a:lnTo>
                        <a:pt x="2777023" y="1415415"/>
                      </a:lnTo>
                      <a:lnTo>
                        <a:pt x="2793533" y="1423036"/>
                      </a:lnTo>
                      <a:lnTo>
                        <a:pt x="2793533" y="1440815"/>
                      </a:lnTo>
                      <a:lnTo>
                        <a:pt x="2771943" y="1435735"/>
                      </a:lnTo>
                      <a:lnTo>
                        <a:pt x="2763053" y="1439545"/>
                      </a:lnTo>
                      <a:lnTo>
                        <a:pt x="2753528" y="1431925"/>
                      </a:lnTo>
                      <a:cubicBezTo>
                        <a:pt x="2752681" y="1457537"/>
                        <a:pt x="2751835" y="1483148"/>
                        <a:pt x="2750988" y="1508760"/>
                      </a:cubicBezTo>
                      <a:lnTo>
                        <a:pt x="2773213" y="1512570"/>
                      </a:lnTo>
                      <a:lnTo>
                        <a:pt x="2783373" y="1504950"/>
                      </a:lnTo>
                      <a:lnTo>
                        <a:pt x="2807503" y="1525270"/>
                      </a:lnTo>
                      <a:lnTo>
                        <a:pt x="2831633" y="1554481"/>
                      </a:lnTo>
                      <a:lnTo>
                        <a:pt x="2851953" y="1553210"/>
                      </a:lnTo>
                      <a:lnTo>
                        <a:pt x="2869098" y="1565910"/>
                      </a:lnTo>
                      <a:lnTo>
                        <a:pt x="2886878" y="1551940"/>
                      </a:lnTo>
                      <a:lnTo>
                        <a:pt x="2898308" y="1565910"/>
                      </a:lnTo>
                      <a:lnTo>
                        <a:pt x="2921168" y="1554481"/>
                      </a:lnTo>
                      <a:lnTo>
                        <a:pt x="2937678" y="1575435"/>
                      </a:lnTo>
                      <a:lnTo>
                        <a:pt x="2971333" y="1602105"/>
                      </a:lnTo>
                      <a:lnTo>
                        <a:pt x="2981493" y="1602105"/>
                      </a:lnTo>
                      <a:lnTo>
                        <a:pt x="2976413" y="1614805"/>
                      </a:lnTo>
                      <a:lnTo>
                        <a:pt x="2981493" y="1632585"/>
                      </a:lnTo>
                      <a:lnTo>
                        <a:pt x="2986573" y="1663700"/>
                      </a:lnTo>
                      <a:lnTo>
                        <a:pt x="3000543" y="1659255"/>
                      </a:lnTo>
                      <a:lnTo>
                        <a:pt x="3010703" y="1685290"/>
                      </a:lnTo>
                      <a:lnTo>
                        <a:pt x="3048803" y="1729740"/>
                      </a:lnTo>
                      <a:lnTo>
                        <a:pt x="3026729" y="1798723"/>
                      </a:lnTo>
                      <a:lnTo>
                        <a:pt x="3013147" y="1792286"/>
                      </a:lnTo>
                      <a:lnTo>
                        <a:pt x="2996009" y="1872304"/>
                      </a:lnTo>
                      <a:lnTo>
                        <a:pt x="2948402" y="1929460"/>
                      </a:lnTo>
                      <a:lnTo>
                        <a:pt x="2963636" y="1958038"/>
                      </a:lnTo>
                      <a:lnTo>
                        <a:pt x="2881752" y="2087591"/>
                      </a:lnTo>
                      <a:lnTo>
                        <a:pt x="2837953" y="2110453"/>
                      </a:lnTo>
                      <a:lnTo>
                        <a:pt x="2782729" y="2129505"/>
                      </a:lnTo>
                      <a:lnTo>
                        <a:pt x="2742739" y="2188566"/>
                      </a:lnTo>
                      <a:lnTo>
                        <a:pt x="2733218" y="2342887"/>
                      </a:lnTo>
                      <a:lnTo>
                        <a:pt x="2712271" y="2360033"/>
                      </a:lnTo>
                      <a:lnTo>
                        <a:pt x="2693228" y="2392422"/>
                      </a:lnTo>
                      <a:cubicBezTo>
                        <a:pt x="2692593" y="2416554"/>
                        <a:pt x="2691959" y="2440687"/>
                        <a:pt x="2691324" y="2464819"/>
                      </a:cubicBezTo>
                      <a:lnTo>
                        <a:pt x="2641813" y="2521975"/>
                      </a:lnTo>
                      <a:lnTo>
                        <a:pt x="2609440" y="2521975"/>
                      </a:lnTo>
                      <a:lnTo>
                        <a:pt x="2535173" y="2554363"/>
                      </a:lnTo>
                      <a:lnTo>
                        <a:pt x="2487566" y="2605803"/>
                      </a:lnTo>
                      <a:lnTo>
                        <a:pt x="2487566" y="2638192"/>
                      </a:lnTo>
                      <a:lnTo>
                        <a:pt x="2449480" y="2653433"/>
                      </a:lnTo>
                      <a:lnTo>
                        <a:pt x="2454688" y="2729850"/>
                      </a:lnTo>
                      <a:lnTo>
                        <a:pt x="2449481" y="2728371"/>
                      </a:lnTo>
                      <a:lnTo>
                        <a:pt x="2428533" y="2794418"/>
                      </a:lnTo>
                      <a:lnTo>
                        <a:pt x="2417108" y="2788702"/>
                      </a:lnTo>
                      <a:lnTo>
                        <a:pt x="2388544" y="2815375"/>
                      </a:lnTo>
                      <a:lnTo>
                        <a:pt x="2337128" y="2840142"/>
                      </a:lnTo>
                      <a:lnTo>
                        <a:pt x="2346649" y="2855384"/>
                      </a:lnTo>
                      <a:lnTo>
                        <a:pt x="2283808" y="2914445"/>
                      </a:lnTo>
                      <a:lnTo>
                        <a:pt x="2214620" y="2990652"/>
                      </a:lnTo>
                      <a:lnTo>
                        <a:pt x="2203828" y="2990652"/>
                      </a:lnTo>
                      <a:lnTo>
                        <a:pt x="2193672" y="3019230"/>
                      </a:lnTo>
                      <a:lnTo>
                        <a:pt x="2179072" y="3034472"/>
                      </a:lnTo>
                      <a:lnTo>
                        <a:pt x="2160030" y="3055429"/>
                      </a:lnTo>
                      <a:lnTo>
                        <a:pt x="2146700" y="3064955"/>
                      </a:lnTo>
                      <a:lnTo>
                        <a:pt x="2135909" y="3076386"/>
                      </a:lnTo>
                      <a:lnTo>
                        <a:pt x="2114327" y="3084007"/>
                      </a:lnTo>
                      <a:lnTo>
                        <a:pt x="2082589" y="3089722"/>
                      </a:lnTo>
                      <a:lnTo>
                        <a:pt x="2045773" y="3095438"/>
                      </a:lnTo>
                      <a:lnTo>
                        <a:pt x="2019113" y="3103058"/>
                      </a:lnTo>
                      <a:lnTo>
                        <a:pt x="2005783" y="3106869"/>
                      </a:lnTo>
                      <a:lnTo>
                        <a:pt x="1979123" y="3120205"/>
                      </a:lnTo>
                      <a:lnTo>
                        <a:pt x="1975314" y="3131636"/>
                      </a:lnTo>
                      <a:lnTo>
                        <a:pt x="1973479" y="3132471"/>
                      </a:lnTo>
                      <a:lnTo>
                        <a:pt x="1972478" y="3132137"/>
                      </a:lnTo>
                      <a:lnTo>
                        <a:pt x="1953263" y="3128047"/>
                      </a:lnTo>
                      <a:lnTo>
                        <a:pt x="1936351" y="3098165"/>
                      </a:lnTo>
                      <a:lnTo>
                        <a:pt x="1919209" y="3094990"/>
                      </a:lnTo>
                      <a:lnTo>
                        <a:pt x="1900163" y="3054985"/>
                      </a:lnTo>
                      <a:lnTo>
                        <a:pt x="1891274" y="2962275"/>
                      </a:lnTo>
                      <a:lnTo>
                        <a:pt x="1848102" y="2971165"/>
                      </a:lnTo>
                      <a:lnTo>
                        <a:pt x="1816358" y="3023235"/>
                      </a:lnTo>
                      <a:lnTo>
                        <a:pt x="1816358" y="3046095"/>
                      </a:lnTo>
                      <a:lnTo>
                        <a:pt x="1747790" y="3057525"/>
                      </a:lnTo>
                      <a:lnTo>
                        <a:pt x="1723030" y="3131820"/>
                      </a:lnTo>
                      <a:lnTo>
                        <a:pt x="1747790" y="3131820"/>
                      </a:lnTo>
                      <a:lnTo>
                        <a:pt x="1706523" y="3181985"/>
                      </a:lnTo>
                      <a:lnTo>
                        <a:pt x="1619311" y="3171817"/>
                      </a:lnTo>
                      <a:lnTo>
                        <a:pt x="1632241" y="3164205"/>
                      </a:lnTo>
                      <a:lnTo>
                        <a:pt x="1603037" y="3169920"/>
                      </a:lnTo>
                      <a:lnTo>
                        <a:pt x="1619311" y="3171817"/>
                      </a:lnTo>
                      <a:lnTo>
                        <a:pt x="1531930" y="3223260"/>
                      </a:lnTo>
                      <a:lnTo>
                        <a:pt x="1442411" y="3195955"/>
                      </a:lnTo>
                      <a:lnTo>
                        <a:pt x="1442411" y="3164205"/>
                      </a:lnTo>
                      <a:lnTo>
                        <a:pt x="1413841" y="3164205"/>
                      </a:lnTo>
                      <a:lnTo>
                        <a:pt x="1384002" y="3147060"/>
                      </a:lnTo>
                      <a:lnTo>
                        <a:pt x="1316704" y="3199130"/>
                      </a:lnTo>
                      <a:lnTo>
                        <a:pt x="1302102" y="3223260"/>
                      </a:lnTo>
                      <a:lnTo>
                        <a:pt x="1302102" y="3253740"/>
                      </a:lnTo>
                      <a:lnTo>
                        <a:pt x="1302102" y="3291205"/>
                      </a:lnTo>
                      <a:lnTo>
                        <a:pt x="1265278" y="3296920"/>
                      </a:lnTo>
                      <a:lnTo>
                        <a:pt x="1227820" y="3328670"/>
                      </a:lnTo>
                      <a:lnTo>
                        <a:pt x="1187822" y="3378200"/>
                      </a:lnTo>
                      <a:lnTo>
                        <a:pt x="1170046" y="3356610"/>
                      </a:lnTo>
                      <a:lnTo>
                        <a:pt x="1104550" y="3335507"/>
                      </a:lnTo>
                      <a:lnTo>
                        <a:pt x="1112053" y="3321685"/>
                      </a:lnTo>
                      <a:lnTo>
                        <a:pt x="1099988" y="3319145"/>
                      </a:lnTo>
                      <a:lnTo>
                        <a:pt x="1099988" y="3260090"/>
                      </a:lnTo>
                      <a:lnTo>
                        <a:pt x="1112053" y="3256280"/>
                      </a:lnTo>
                      <a:lnTo>
                        <a:pt x="1099988" y="3175000"/>
                      </a:lnTo>
                      <a:lnTo>
                        <a:pt x="1099988" y="3160395"/>
                      </a:lnTo>
                      <a:lnTo>
                        <a:pt x="1099988" y="3146425"/>
                      </a:lnTo>
                      <a:lnTo>
                        <a:pt x="1079668" y="3156585"/>
                      </a:lnTo>
                      <a:lnTo>
                        <a:pt x="1075223" y="3128010"/>
                      </a:lnTo>
                      <a:lnTo>
                        <a:pt x="1071413" y="3095625"/>
                      </a:lnTo>
                      <a:lnTo>
                        <a:pt x="1084748" y="3057525"/>
                      </a:lnTo>
                      <a:lnTo>
                        <a:pt x="1046648" y="3076575"/>
                      </a:lnTo>
                      <a:lnTo>
                        <a:pt x="1023788" y="3068955"/>
                      </a:lnTo>
                      <a:lnTo>
                        <a:pt x="1035218" y="3048000"/>
                      </a:lnTo>
                      <a:lnTo>
                        <a:pt x="1023788" y="3011805"/>
                      </a:lnTo>
                      <a:lnTo>
                        <a:pt x="1021883" y="2975610"/>
                      </a:lnTo>
                      <a:lnTo>
                        <a:pt x="1000928" y="2967990"/>
                      </a:lnTo>
                      <a:lnTo>
                        <a:pt x="972353" y="2971800"/>
                      </a:lnTo>
                      <a:lnTo>
                        <a:pt x="983783" y="2920365"/>
                      </a:lnTo>
                      <a:lnTo>
                        <a:pt x="1000928" y="2891790"/>
                      </a:lnTo>
                      <a:lnTo>
                        <a:pt x="981878" y="2861310"/>
                      </a:lnTo>
                      <a:lnTo>
                        <a:pt x="981878" y="2842260"/>
                      </a:lnTo>
                      <a:lnTo>
                        <a:pt x="972353" y="2819400"/>
                      </a:lnTo>
                      <a:lnTo>
                        <a:pt x="959018" y="2785110"/>
                      </a:lnTo>
                      <a:lnTo>
                        <a:pt x="945683" y="2747010"/>
                      </a:lnTo>
                      <a:lnTo>
                        <a:pt x="948223" y="2728595"/>
                      </a:lnTo>
                      <a:lnTo>
                        <a:pt x="948223" y="2716978"/>
                      </a:lnTo>
                      <a:lnTo>
                        <a:pt x="933618" y="2728595"/>
                      </a:lnTo>
                      <a:lnTo>
                        <a:pt x="894248" y="2684145"/>
                      </a:lnTo>
                      <a:lnTo>
                        <a:pt x="865673" y="2665095"/>
                      </a:lnTo>
                      <a:lnTo>
                        <a:pt x="837098" y="2610485"/>
                      </a:lnTo>
                      <a:lnTo>
                        <a:pt x="807888" y="2608580"/>
                      </a:lnTo>
                      <a:lnTo>
                        <a:pt x="792013" y="2620645"/>
                      </a:lnTo>
                      <a:lnTo>
                        <a:pt x="778043" y="2571750"/>
                      </a:lnTo>
                      <a:lnTo>
                        <a:pt x="778043" y="2556085"/>
                      </a:lnTo>
                      <a:lnTo>
                        <a:pt x="749279" y="2528801"/>
                      </a:lnTo>
                      <a:lnTo>
                        <a:pt x="724703" y="2458085"/>
                      </a:lnTo>
                      <a:lnTo>
                        <a:pt x="731053" y="2426970"/>
                      </a:lnTo>
                      <a:lnTo>
                        <a:pt x="796458" y="2334260"/>
                      </a:lnTo>
                      <a:lnTo>
                        <a:pt x="807888" y="2284730"/>
                      </a:lnTo>
                      <a:lnTo>
                        <a:pt x="797561" y="2252513"/>
                      </a:lnTo>
                      <a:lnTo>
                        <a:pt x="789815" y="2218816"/>
                      </a:lnTo>
                      <a:lnTo>
                        <a:pt x="792397" y="2195872"/>
                      </a:lnTo>
                      <a:lnTo>
                        <a:pt x="735840" y="2095542"/>
                      </a:lnTo>
                      <a:lnTo>
                        <a:pt x="790108" y="2103755"/>
                      </a:lnTo>
                      <a:lnTo>
                        <a:pt x="807888" y="2077085"/>
                      </a:lnTo>
                      <a:lnTo>
                        <a:pt x="853608" y="2072640"/>
                      </a:lnTo>
                      <a:lnTo>
                        <a:pt x="873928" y="2042160"/>
                      </a:lnTo>
                      <a:lnTo>
                        <a:pt x="857418" y="1997710"/>
                      </a:lnTo>
                      <a:lnTo>
                        <a:pt x="881548" y="1981200"/>
                      </a:lnTo>
                      <a:lnTo>
                        <a:pt x="875833" y="1952625"/>
                      </a:lnTo>
                      <a:lnTo>
                        <a:pt x="899963" y="1897380"/>
                      </a:lnTo>
                      <a:lnTo>
                        <a:pt x="898058" y="1885315"/>
                      </a:lnTo>
                      <a:lnTo>
                        <a:pt x="901868" y="1869440"/>
                      </a:lnTo>
                      <a:lnTo>
                        <a:pt x="913298" y="1844675"/>
                      </a:lnTo>
                      <a:lnTo>
                        <a:pt x="913298" y="1826260"/>
                      </a:lnTo>
                      <a:lnTo>
                        <a:pt x="923673" y="1832744"/>
                      </a:lnTo>
                      <a:lnTo>
                        <a:pt x="913298" y="1823085"/>
                      </a:lnTo>
                      <a:lnTo>
                        <a:pt x="920918" y="1805940"/>
                      </a:lnTo>
                      <a:lnTo>
                        <a:pt x="931713" y="1767840"/>
                      </a:lnTo>
                      <a:lnTo>
                        <a:pt x="931713" y="1751330"/>
                      </a:lnTo>
                      <a:lnTo>
                        <a:pt x="948223" y="1751330"/>
                      </a:lnTo>
                      <a:lnTo>
                        <a:pt x="948223" y="1714500"/>
                      </a:lnTo>
                      <a:lnTo>
                        <a:pt x="953303" y="1680210"/>
                      </a:lnTo>
                      <a:lnTo>
                        <a:pt x="974258" y="1671955"/>
                      </a:lnTo>
                      <a:lnTo>
                        <a:pt x="987593" y="1651000"/>
                      </a:lnTo>
                      <a:lnTo>
                        <a:pt x="993929" y="1644465"/>
                      </a:lnTo>
                      <a:lnTo>
                        <a:pt x="995848" y="1640840"/>
                      </a:lnTo>
                      <a:lnTo>
                        <a:pt x="997753" y="1614805"/>
                      </a:lnTo>
                      <a:lnTo>
                        <a:pt x="972353" y="1602740"/>
                      </a:lnTo>
                      <a:lnTo>
                        <a:pt x="961558" y="1614805"/>
                      </a:lnTo>
                      <a:lnTo>
                        <a:pt x="939968" y="1625600"/>
                      </a:lnTo>
                      <a:lnTo>
                        <a:pt x="905043" y="1637030"/>
                      </a:lnTo>
                      <a:lnTo>
                        <a:pt x="892343" y="1672590"/>
                      </a:lnTo>
                      <a:lnTo>
                        <a:pt x="870118" y="1651635"/>
                      </a:lnTo>
                      <a:cubicBezTo>
                        <a:pt x="870541" y="1643592"/>
                        <a:pt x="861283" y="1641358"/>
                        <a:pt x="861706" y="1633315"/>
                      </a:cubicBezTo>
                      <a:lnTo>
                        <a:pt x="855897" y="1618678"/>
                      </a:lnTo>
                      <a:cubicBezTo>
                        <a:pt x="855474" y="1607248"/>
                        <a:pt x="855049" y="1599690"/>
                        <a:pt x="854626" y="1588260"/>
                      </a:cubicBezTo>
                      <a:lnTo>
                        <a:pt x="839324" y="1564829"/>
                      </a:lnTo>
                      <a:lnTo>
                        <a:pt x="814622" y="1524761"/>
                      </a:lnTo>
                      <a:lnTo>
                        <a:pt x="814238" y="1526540"/>
                      </a:lnTo>
                      <a:lnTo>
                        <a:pt x="784393" y="1524635"/>
                      </a:lnTo>
                      <a:lnTo>
                        <a:pt x="767248" y="1507490"/>
                      </a:lnTo>
                      <a:lnTo>
                        <a:pt x="753913" y="1496061"/>
                      </a:lnTo>
                      <a:lnTo>
                        <a:pt x="784393" y="1484630"/>
                      </a:lnTo>
                      <a:lnTo>
                        <a:pt x="814238" y="1478915"/>
                      </a:lnTo>
                      <a:lnTo>
                        <a:pt x="814238" y="1464945"/>
                      </a:lnTo>
                      <a:lnTo>
                        <a:pt x="814238" y="1450340"/>
                      </a:lnTo>
                      <a:lnTo>
                        <a:pt x="840908" y="1437005"/>
                      </a:lnTo>
                      <a:lnTo>
                        <a:pt x="871388" y="1423670"/>
                      </a:lnTo>
                      <a:lnTo>
                        <a:pt x="897423" y="1417955"/>
                      </a:lnTo>
                      <a:lnTo>
                        <a:pt x="915838" y="1410335"/>
                      </a:lnTo>
                      <a:lnTo>
                        <a:pt x="929173" y="1398905"/>
                      </a:lnTo>
                      <a:lnTo>
                        <a:pt x="939968" y="1386840"/>
                      </a:lnTo>
                      <a:lnTo>
                        <a:pt x="972353" y="1386840"/>
                      </a:lnTo>
                      <a:lnTo>
                        <a:pt x="1020613" y="1386840"/>
                      </a:lnTo>
                      <a:lnTo>
                        <a:pt x="1020613" y="1398905"/>
                      </a:lnTo>
                      <a:lnTo>
                        <a:pt x="1043473" y="1383823"/>
                      </a:lnTo>
                      <a:lnTo>
                        <a:pt x="1054903" y="1392649"/>
                      </a:lnTo>
                      <a:lnTo>
                        <a:pt x="1063063" y="1400395"/>
                      </a:lnTo>
                      <a:lnTo>
                        <a:pt x="1085383" y="1402715"/>
                      </a:lnTo>
                      <a:lnTo>
                        <a:pt x="1092941" y="1423858"/>
                      </a:lnTo>
                      <a:lnTo>
                        <a:pt x="1108243" y="1400810"/>
                      </a:lnTo>
                      <a:lnTo>
                        <a:pt x="1130468" y="1386840"/>
                      </a:lnTo>
                      <a:lnTo>
                        <a:pt x="1150153" y="1386840"/>
                      </a:lnTo>
                      <a:lnTo>
                        <a:pt x="1167298" y="1386840"/>
                      </a:lnTo>
                      <a:lnTo>
                        <a:pt x="1180633" y="1360805"/>
                      </a:lnTo>
                      <a:lnTo>
                        <a:pt x="1176823" y="1330325"/>
                      </a:lnTo>
                      <a:lnTo>
                        <a:pt x="1182538" y="1313180"/>
                      </a:lnTo>
                      <a:lnTo>
                        <a:pt x="1184443" y="1309371"/>
                      </a:lnTo>
                      <a:lnTo>
                        <a:pt x="1179950" y="1295891"/>
                      </a:lnTo>
                      <a:lnTo>
                        <a:pt x="1130851" y="1326070"/>
                      </a:lnTo>
                      <a:lnTo>
                        <a:pt x="1096625" y="1293620"/>
                      </a:lnTo>
                      <a:lnTo>
                        <a:pt x="1068873" y="1288415"/>
                      </a:lnTo>
                      <a:lnTo>
                        <a:pt x="1014898" y="1241425"/>
                      </a:lnTo>
                      <a:lnTo>
                        <a:pt x="972353" y="1184910"/>
                      </a:lnTo>
                      <a:lnTo>
                        <a:pt x="921553" y="1211071"/>
                      </a:lnTo>
                      <a:lnTo>
                        <a:pt x="875996" y="1215673"/>
                      </a:lnTo>
                      <a:lnTo>
                        <a:pt x="837575" y="1207581"/>
                      </a:lnTo>
                      <a:lnTo>
                        <a:pt x="761156" y="1245298"/>
                      </a:lnTo>
                      <a:lnTo>
                        <a:pt x="742075" y="1218188"/>
                      </a:lnTo>
                      <a:lnTo>
                        <a:pt x="753913" y="1162050"/>
                      </a:lnTo>
                      <a:lnTo>
                        <a:pt x="720893" y="1184910"/>
                      </a:lnTo>
                      <a:lnTo>
                        <a:pt x="695493" y="1177290"/>
                      </a:lnTo>
                      <a:lnTo>
                        <a:pt x="671363" y="1146810"/>
                      </a:lnTo>
                      <a:lnTo>
                        <a:pt x="655488" y="1128395"/>
                      </a:lnTo>
                      <a:lnTo>
                        <a:pt x="627548" y="1128395"/>
                      </a:lnTo>
                      <a:lnTo>
                        <a:pt x="605958" y="1123315"/>
                      </a:lnTo>
                      <a:lnTo>
                        <a:pt x="577383" y="1123315"/>
                      </a:lnTo>
                      <a:lnTo>
                        <a:pt x="561508" y="1149350"/>
                      </a:lnTo>
                      <a:lnTo>
                        <a:pt x="534838" y="1164590"/>
                      </a:lnTo>
                      <a:lnTo>
                        <a:pt x="512613" y="1128395"/>
                      </a:lnTo>
                      <a:lnTo>
                        <a:pt x="495468" y="1108075"/>
                      </a:lnTo>
                      <a:lnTo>
                        <a:pt x="495468" y="1075055"/>
                      </a:lnTo>
                      <a:lnTo>
                        <a:pt x="495468" y="1056640"/>
                      </a:lnTo>
                      <a:lnTo>
                        <a:pt x="481498" y="1015365"/>
                      </a:lnTo>
                      <a:lnTo>
                        <a:pt x="444668" y="1017905"/>
                      </a:lnTo>
                      <a:lnTo>
                        <a:pt x="439588" y="996950"/>
                      </a:lnTo>
                      <a:lnTo>
                        <a:pt x="409108" y="1015365"/>
                      </a:lnTo>
                      <a:lnTo>
                        <a:pt x="386248" y="1017905"/>
                      </a:lnTo>
                      <a:lnTo>
                        <a:pt x="357673" y="1028065"/>
                      </a:lnTo>
                      <a:lnTo>
                        <a:pt x="325923" y="1010285"/>
                      </a:lnTo>
                      <a:lnTo>
                        <a:pt x="315128" y="984250"/>
                      </a:lnTo>
                      <a:lnTo>
                        <a:pt x="293538" y="984250"/>
                      </a:lnTo>
                      <a:lnTo>
                        <a:pt x="272583" y="958215"/>
                      </a:lnTo>
                      <a:lnTo>
                        <a:pt x="252263" y="958215"/>
                      </a:lnTo>
                      <a:lnTo>
                        <a:pt x="242103" y="974090"/>
                      </a:lnTo>
                      <a:lnTo>
                        <a:pt x="219878" y="991870"/>
                      </a:lnTo>
                      <a:lnTo>
                        <a:pt x="214798" y="974090"/>
                      </a:lnTo>
                      <a:lnTo>
                        <a:pt x="188128" y="974090"/>
                      </a:lnTo>
                      <a:lnTo>
                        <a:pt x="198288" y="920116"/>
                      </a:lnTo>
                      <a:lnTo>
                        <a:pt x="160062" y="920116"/>
                      </a:lnTo>
                      <a:lnTo>
                        <a:pt x="128821" y="873761"/>
                      </a:lnTo>
                      <a:lnTo>
                        <a:pt x="167808" y="845185"/>
                      </a:lnTo>
                      <a:lnTo>
                        <a:pt x="165226" y="816736"/>
                      </a:lnTo>
                      <a:lnTo>
                        <a:pt x="146643" y="795020"/>
                      </a:lnTo>
                      <a:lnTo>
                        <a:pt x="167808" y="747395"/>
                      </a:lnTo>
                      <a:lnTo>
                        <a:pt x="185588" y="760095"/>
                      </a:lnTo>
                      <a:lnTo>
                        <a:pt x="259883" y="726440"/>
                      </a:lnTo>
                      <a:lnTo>
                        <a:pt x="219878" y="693420"/>
                      </a:lnTo>
                      <a:lnTo>
                        <a:pt x="193208" y="652780"/>
                      </a:lnTo>
                      <a:lnTo>
                        <a:pt x="214798" y="633730"/>
                      </a:lnTo>
                      <a:lnTo>
                        <a:pt x="183048" y="610870"/>
                      </a:lnTo>
                      <a:lnTo>
                        <a:pt x="198288" y="551815"/>
                      </a:lnTo>
                      <a:lnTo>
                        <a:pt x="195748" y="508636"/>
                      </a:lnTo>
                      <a:lnTo>
                        <a:pt x="167808" y="489585"/>
                      </a:lnTo>
                      <a:lnTo>
                        <a:pt x="214798" y="481965"/>
                      </a:lnTo>
                      <a:lnTo>
                        <a:pt x="202733" y="422911"/>
                      </a:lnTo>
                      <a:lnTo>
                        <a:pt x="202733" y="398145"/>
                      </a:lnTo>
                      <a:lnTo>
                        <a:pt x="214798" y="391160"/>
                      </a:lnTo>
                      <a:lnTo>
                        <a:pt x="223688" y="377191"/>
                      </a:lnTo>
                      <a:lnTo>
                        <a:pt x="219878" y="350520"/>
                      </a:lnTo>
                      <a:lnTo>
                        <a:pt x="214798" y="296545"/>
                      </a:lnTo>
                      <a:lnTo>
                        <a:pt x="183048" y="265430"/>
                      </a:lnTo>
                      <a:lnTo>
                        <a:pt x="159553" y="255270"/>
                      </a:lnTo>
                      <a:lnTo>
                        <a:pt x="125898" y="257810"/>
                      </a:lnTo>
                      <a:lnTo>
                        <a:pt x="120818" y="285115"/>
                      </a:lnTo>
                      <a:lnTo>
                        <a:pt x="91482" y="278256"/>
                      </a:lnTo>
                      <a:lnTo>
                        <a:pt x="67185" y="263142"/>
                      </a:lnTo>
                      <a:lnTo>
                        <a:pt x="58588" y="213995"/>
                      </a:lnTo>
                      <a:lnTo>
                        <a:pt x="45679" y="198372"/>
                      </a:lnTo>
                      <a:lnTo>
                        <a:pt x="28492" y="177884"/>
                      </a:lnTo>
                      <a:lnTo>
                        <a:pt x="0" y="172720"/>
                      </a:lnTo>
                      <a:lnTo>
                        <a:pt x="43983" y="116205"/>
                      </a:lnTo>
                      <a:lnTo>
                        <a:pt x="58588" y="111125"/>
                      </a:lnTo>
                      <a:lnTo>
                        <a:pt x="58588" y="85725"/>
                      </a:lnTo>
                      <a:lnTo>
                        <a:pt x="120818" y="85725"/>
                      </a:lnTo>
                      <a:lnTo>
                        <a:pt x="120818" y="64770"/>
                      </a:lnTo>
                      <a:lnTo>
                        <a:pt x="159553" y="62230"/>
                      </a:lnTo>
                      <a:lnTo>
                        <a:pt x="167808" y="28575"/>
                      </a:lnTo>
                      <a:lnTo>
                        <a:pt x="167808" y="0"/>
                      </a:lnTo>
                      <a:close/>
                    </a:path>
                  </a:pathLst>
                </a:custGeom>
                <a:grpFill/>
                <a:ln w="6350">
                  <a:solidFill>
                    <a:srgbClr val="A5A5A5">
                      <a:lumMod val="50000"/>
                    </a:srgbClr>
                  </a:solidFill>
                  <a:round/>
                  <a:headEnd/>
                  <a:tailEnd/>
                </a:ln>
              </p:spPr>
              <p:txBody>
                <a:bodyPr vert="horz" wrap="square" lIns="43232" tIns="5173" rIns="43232" bIns="5173" numCol="1" anchor="ctr" anchorCtr="0" compatLnSpc="1">
                  <a:prstTxWarp prst="textNoShape">
                    <a:avLst/>
                  </a:prstTxWarp>
                  <a:noAutofit/>
                </a:bodyPr>
                <a:lstStyle/>
                <a:p>
                  <a:pPr defTabSz="532038">
                    <a:defRPr/>
                  </a:pPr>
                  <a:endParaRPr lang="ja-JP" altLang="en-US" sz="1048" kern="0" dirty="0">
                    <a:solidFill>
                      <a:prstClr val="black"/>
                    </a:solidFill>
                  </a:endParaRPr>
                </a:p>
              </p:txBody>
            </p:sp>
          </p:grpSp>
          <p:sp>
            <p:nvSpPr>
              <p:cNvPr id="56" name="楕円 55">
                <a:extLst>
                  <a:ext uri="{FF2B5EF4-FFF2-40B4-BE49-F238E27FC236}">
                    <a16:creationId xmlns:a16="http://schemas.microsoft.com/office/drawing/2014/main" id="{5489E3C9-817E-4D1F-8E39-2AD8A0403FE3}"/>
                  </a:ext>
                </a:extLst>
              </p:cNvPr>
              <p:cNvSpPr/>
              <p:nvPr/>
            </p:nvSpPr>
            <p:spPr>
              <a:xfrm>
                <a:off x="5013390" y="2845723"/>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accent2">
                        <a:lumMod val="50000"/>
                      </a:schemeClr>
                    </a:solidFill>
                  </a:rPr>
                  <a:t>8</a:t>
                </a:r>
                <a:endParaRPr kumimoji="1" lang="ja-JP" altLang="en-US" sz="800" dirty="0">
                  <a:solidFill>
                    <a:schemeClr val="accent2">
                      <a:lumMod val="50000"/>
                    </a:schemeClr>
                  </a:solidFill>
                </a:endParaRPr>
              </a:p>
            </p:txBody>
          </p:sp>
          <p:sp>
            <p:nvSpPr>
              <p:cNvPr id="57" name="楕円 56">
                <a:extLst>
                  <a:ext uri="{FF2B5EF4-FFF2-40B4-BE49-F238E27FC236}">
                    <a16:creationId xmlns:a16="http://schemas.microsoft.com/office/drawing/2014/main" id="{F77069C1-54AC-43FA-893A-54D226F755A7}"/>
                  </a:ext>
                </a:extLst>
              </p:cNvPr>
              <p:cNvSpPr/>
              <p:nvPr/>
            </p:nvSpPr>
            <p:spPr>
              <a:xfrm>
                <a:off x="4478214" y="3803143"/>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accent2">
                        <a:lumMod val="50000"/>
                      </a:schemeClr>
                    </a:solidFill>
                  </a:rPr>
                  <a:t>8</a:t>
                </a:r>
                <a:endParaRPr kumimoji="1" lang="ja-JP" altLang="en-US" sz="800" dirty="0">
                  <a:solidFill>
                    <a:schemeClr val="accent2">
                      <a:lumMod val="50000"/>
                    </a:schemeClr>
                  </a:solidFill>
                </a:endParaRPr>
              </a:p>
            </p:txBody>
          </p:sp>
          <p:sp>
            <p:nvSpPr>
              <p:cNvPr id="58" name="楕円 57">
                <a:extLst>
                  <a:ext uri="{FF2B5EF4-FFF2-40B4-BE49-F238E27FC236}">
                    <a16:creationId xmlns:a16="http://schemas.microsoft.com/office/drawing/2014/main" id="{6B6F8518-17B2-4B69-A9F5-6FD66EDF6E4E}"/>
                  </a:ext>
                </a:extLst>
              </p:cNvPr>
              <p:cNvSpPr/>
              <p:nvPr/>
            </p:nvSpPr>
            <p:spPr>
              <a:xfrm>
                <a:off x="4528593" y="3693675"/>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accent2">
                        <a:lumMod val="50000"/>
                      </a:schemeClr>
                    </a:solidFill>
                  </a:rPr>
                  <a:t>8</a:t>
                </a:r>
                <a:endParaRPr kumimoji="1" lang="ja-JP" altLang="en-US" sz="800" dirty="0">
                  <a:solidFill>
                    <a:schemeClr val="accent2">
                      <a:lumMod val="50000"/>
                    </a:schemeClr>
                  </a:solidFill>
                </a:endParaRPr>
              </a:p>
            </p:txBody>
          </p:sp>
          <p:sp>
            <p:nvSpPr>
              <p:cNvPr id="59" name="楕円 58">
                <a:extLst>
                  <a:ext uri="{FF2B5EF4-FFF2-40B4-BE49-F238E27FC236}">
                    <a16:creationId xmlns:a16="http://schemas.microsoft.com/office/drawing/2014/main" id="{66BE8BC6-D7D6-4826-91E5-23A6E6C1A2E6}"/>
                  </a:ext>
                </a:extLst>
              </p:cNvPr>
              <p:cNvSpPr/>
              <p:nvPr/>
            </p:nvSpPr>
            <p:spPr>
              <a:xfrm>
                <a:off x="5281278" y="3851038"/>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accent2">
                        <a:lumMod val="50000"/>
                      </a:schemeClr>
                    </a:solidFill>
                  </a:rPr>
                  <a:t>9</a:t>
                </a:r>
                <a:endParaRPr kumimoji="1" lang="ja-JP" altLang="en-US" sz="800" dirty="0">
                  <a:solidFill>
                    <a:schemeClr val="accent2">
                      <a:lumMod val="50000"/>
                    </a:schemeClr>
                  </a:solidFill>
                </a:endParaRPr>
              </a:p>
            </p:txBody>
          </p:sp>
          <p:sp>
            <p:nvSpPr>
              <p:cNvPr id="60" name="楕円 59">
                <a:extLst>
                  <a:ext uri="{FF2B5EF4-FFF2-40B4-BE49-F238E27FC236}">
                    <a16:creationId xmlns:a16="http://schemas.microsoft.com/office/drawing/2014/main" id="{CEBA9A57-54CE-422A-9B86-9556D9C874D2}"/>
                  </a:ext>
                </a:extLst>
              </p:cNvPr>
              <p:cNvSpPr/>
              <p:nvPr/>
            </p:nvSpPr>
            <p:spPr>
              <a:xfrm>
                <a:off x="5386310" y="4624235"/>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accent2">
                        <a:lumMod val="50000"/>
                      </a:schemeClr>
                    </a:solidFill>
                  </a:rPr>
                  <a:t>9</a:t>
                </a:r>
                <a:endParaRPr kumimoji="1" lang="ja-JP" altLang="en-US" sz="800" dirty="0">
                  <a:solidFill>
                    <a:schemeClr val="accent2">
                      <a:lumMod val="50000"/>
                    </a:schemeClr>
                  </a:solidFill>
                </a:endParaRPr>
              </a:p>
            </p:txBody>
          </p:sp>
          <p:sp>
            <p:nvSpPr>
              <p:cNvPr id="61" name="楕円 60">
                <a:extLst>
                  <a:ext uri="{FF2B5EF4-FFF2-40B4-BE49-F238E27FC236}">
                    <a16:creationId xmlns:a16="http://schemas.microsoft.com/office/drawing/2014/main" id="{3BCBE01A-B4BA-487B-8AA4-58FACB81DC61}"/>
                  </a:ext>
                </a:extLst>
              </p:cNvPr>
              <p:cNvSpPr/>
              <p:nvPr/>
            </p:nvSpPr>
            <p:spPr>
              <a:xfrm>
                <a:off x="4260684" y="4834219"/>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accent2">
                        <a:lumMod val="50000"/>
                      </a:schemeClr>
                    </a:solidFill>
                  </a:rPr>
                  <a:t>9</a:t>
                </a:r>
                <a:endParaRPr kumimoji="1" lang="ja-JP" altLang="en-US" sz="800" dirty="0">
                  <a:solidFill>
                    <a:schemeClr val="accent2">
                      <a:lumMod val="50000"/>
                    </a:schemeClr>
                  </a:solidFill>
                </a:endParaRPr>
              </a:p>
            </p:txBody>
          </p:sp>
          <p:sp>
            <p:nvSpPr>
              <p:cNvPr id="62" name="楕円 61">
                <a:extLst>
                  <a:ext uri="{FF2B5EF4-FFF2-40B4-BE49-F238E27FC236}">
                    <a16:creationId xmlns:a16="http://schemas.microsoft.com/office/drawing/2014/main" id="{40C97F7D-D937-4F3B-8966-2F60E5E6079B}"/>
                  </a:ext>
                </a:extLst>
              </p:cNvPr>
              <p:cNvSpPr/>
              <p:nvPr/>
            </p:nvSpPr>
            <p:spPr>
              <a:xfrm>
                <a:off x="4903023" y="2238987"/>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10</a:t>
                </a:r>
                <a:endParaRPr kumimoji="1" lang="ja-JP" altLang="en-US" sz="600" dirty="0">
                  <a:solidFill>
                    <a:schemeClr val="accent2">
                      <a:lumMod val="50000"/>
                    </a:schemeClr>
                  </a:solidFill>
                </a:endParaRPr>
              </a:p>
            </p:txBody>
          </p:sp>
          <p:sp>
            <p:nvSpPr>
              <p:cNvPr id="63" name="楕円 62">
                <a:extLst>
                  <a:ext uri="{FF2B5EF4-FFF2-40B4-BE49-F238E27FC236}">
                    <a16:creationId xmlns:a16="http://schemas.microsoft.com/office/drawing/2014/main" id="{8C76204E-469A-454B-B4FF-CB72B48EE0FB}"/>
                  </a:ext>
                </a:extLst>
              </p:cNvPr>
              <p:cNvSpPr/>
              <p:nvPr/>
            </p:nvSpPr>
            <p:spPr>
              <a:xfrm>
                <a:off x="4774517" y="2358095"/>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10</a:t>
                </a:r>
                <a:endParaRPr kumimoji="1" lang="ja-JP" altLang="en-US" sz="600" dirty="0">
                  <a:solidFill>
                    <a:schemeClr val="accent2">
                      <a:lumMod val="50000"/>
                    </a:schemeClr>
                  </a:solidFill>
                </a:endParaRPr>
              </a:p>
            </p:txBody>
          </p:sp>
          <p:sp>
            <p:nvSpPr>
              <p:cNvPr id="64" name="楕円 63">
                <a:extLst>
                  <a:ext uri="{FF2B5EF4-FFF2-40B4-BE49-F238E27FC236}">
                    <a16:creationId xmlns:a16="http://schemas.microsoft.com/office/drawing/2014/main" id="{E51EFB7B-F11A-4E5A-9F8E-A91F86DC011F}"/>
                  </a:ext>
                </a:extLst>
              </p:cNvPr>
              <p:cNvSpPr/>
              <p:nvPr/>
            </p:nvSpPr>
            <p:spPr>
              <a:xfrm>
                <a:off x="5484049" y="4870043"/>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10</a:t>
                </a:r>
                <a:endParaRPr kumimoji="1" lang="ja-JP" altLang="en-US" sz="600" dirty="0">
                  <a:solidFill>
                    <a:schemeClr val="accent2">
                      <a:lumMod val="50000"/>
                    </a:schemeClr>
                  </a:solidFill>
                </a:endParaRPr>
              </a:p>
            </p:txBody>
          </p:sp>
          <p:sp>
            <p:nvSpPr>
              <p:cNvPr id="65" name="楕円 64">
                <a:extLst>
                  <a:ext uri="{FF2B5EF4-FFF2-40B4-BE49-F238E27FC236}">
                    <a16:creationId xmlns:a16="http://schemas.microsoft.com/office/drawing/2014/main" id="{5C11E3B1-74A0-4DAF-AF67-0CCD4FBC47C8}"/>
                  </a:ext>
                </a:extLst>
              </p:cNvPr>
              <p:cNvSpPr/>
              <p:nvPr/>
            </p:nvSpPr>
            <p:spPr>
              <a:xfrm>
                <a:off x="4535402" y="4422057"/>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11</a:t>
                </a:r>
                <a:endParaRPr kumimoji="1" lang="ja-JP" altLang="en-US" sz="600" dirty="0">
                  <a:solidFill>
                    <a:schemeClr val="accent2">
                      <a:lumMod val="50000"/>
                    </a:schemeClr>
                  </a:solidFill>
                </a:endParaRPr>
              </a:p>
            </p:txBody>
          </p:sp>
          <p:sp>
            <p:nvSpPr>
              <p:cNvPr id="66" name="楕円 65">
                <a:extLst>
                  <a:ext uri="{FF2B5EF4-FFF2-40B4-BE49-F238E27FC236}">
                    <a16:creationId xmlns:a16="http://schemas.microsoft.com/office/drawing/2014/main" id="{F697BCF4-57C9-46C2-AEA2-2FF95DB64A97}"/>
                  </a:ext>
                </a:extLst>
              </p:cNvPr>
              <p:cNvSpPr/>
              <p:nvPr/>
            </p:nvSpPr>
            <p:spPr>
              <a:xfrm>
                <a:off x="4730454" y="2510536"/>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11</a:t>
                </a:r>
                <a:endParaRPr kumimoji="1" lang="ja-JP" altLang="en-US" sz="600" dirty="0">
                  <a:solidFill>
                    <a:schemeClr val="accent2">
                      <a:lumMod val="50000"/>
                    </a:schemeClr>
                  </a:solidFill>
                </a:endParaRPr>
              </a:p>
            </p:txBody>
          </p:sp>
          <p:sp>
            <p:nvSpPr>
              <p:cNvPr id="67" name="楕円 66">
                <a:extLst>
                  <a:ext uri="{FF2B5EF4-FFF2-40B4-BE49-F238E27FC236}">
                    <a16:creationId xmlns:a16="http://schemas.microsoft.com/office/drawing/2014/main" id="{F3E80BA8-C2DC-4FC9-8741-E98F63DB9F11}"/>
                  </a:ext>
                </a:extLst>
              </p:cNvPr>
              <p:cNvSpPr/>
              <p:nvPr/>
            </p:nvSpPr>
            <p:spPr>
              <a:xfrm>
                <a:off x="3886511" y="5108200"/>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11</a:t>
                </a:r>
                <a:endParaRPr kumimoji="1" lang="ja-JP" altLang="en-US" sz="600" dirty="0">
                  <a:solidFill>
                    <a:schemeClr val="accent2">
                      <a:lumMod val="50000"/>
                    </a:schemeClr>
                  </a:solidFill>
                </a:endParaRPr>
              </a:p>
            </p:txBody>
          </p:sp>
          <p:sp>
            <p:nvSpPr>
              <p:cNvPr id="68" name="楕円 67">
                <a:extLst>
                  <a:ext uri="{FF2B5EF4-FFF2-40B4-BE49-F238E27FC236}">
                    <a16:creationId xmlns:a16="http://schemas.microsoft.com/office/drawing/2014/main" id="{A5658C0E-7090-47D2-B47C-4B547DA42680}"/>
                  </a:ext>
                </a:extLst>
              </p:cNvPr>
              <p:cNvSpPr/>
              <p:nvPr/>
            </p:nvSpPr>
            <p:spPr>
              <a:xfrm>
                <a:off x="5680582" y="3180029"/>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11</a:t>
                </a:r>
                <a:endParaRPr kumimoji="1" lang="ja-JP" altLang="en-US" sz="600" dirty="0">
                  <a:solidFill>
                    <a:schemeClr val="accent2">
                      <a:lumMod val="50000"/>
                    </a:schemeClr>
                  </a:solidFill>
                </a:endParaRPr>
              </a:p>
            </p:txBody>
          </p:sp>
          <p:sp>
            <p:nvSpPr>
              <p:cNvPr id="70" name="楕円 69">
                <a:extLst>
                  <a:ext uri="{FF2B5EF4-FFF2-40B4-BE49-F238E27FC236}">
                    <a16:creationId xmlns:a16="http://schemas.microsoft.com/office/drawing/2014/main" id="{27AC8A1D-349A-47E6-AEFA-DBF6012AF30C}"/>
                  </a:ext>
                </a:extLst>
              </p:cNvPr>
              <p:cNvSpPr/>
              <p:nvPr/>
            </p:nvSpPr>
            <p:spPr>
              <a:xfrm>
                <a:off x="5644768" y="3294347"/>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11</a:t>
                </a:r>
                <a:endParaRPr kumimoji="1" lang="ja-JP" altLang="en-US" sz="600" dirty="0">
                  <a:solidFill>
                    <a:schemeClr val="accent2">
                      <a:lumMod val="50000"/>
                    </a:schemeClr>
                  </a:solidFill>
                </a:endParaRPr>
              </a:p>
            </p:txBody>
          </p:sp>
          <p:sp>
            <p:nvSpPr>
              <p:cNvPr id="77" name="楕円 76">
                <a:extLst>
                  <a:ext uri="{FF2B5EF4-FFF2-40B4-BE49-F238E27FC236}">
                    <a16:creationId xmlns:a16="http://schemas.microsoft.com/office/drawing/2014/main" id="{ADCCB1CB-53C1-4025-BE31-5F80F1FD87F0}"/>
                  </a:ext>
                </a:extLst>
              </p:cNvPr>
              <p:cNvSpPr/>
              <p:nvPr/>
            </p:nvSpPr>
            <p:spPr>
              <a:xfrm>
                <a:off x="5539294" y="3690481"/>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11</a:t>
                </a:r>
                <a:endParaRPr kumimoji="1" lang="ja-JP" altLang="en-US" sz="600" dirty="0">
                  <a:solidFill>
                    <a:schemeClr val="accent2">
                      <a:lumMod val="50000"/>
                    </a:schemeClr>
                  </a:solidFill>
                </a:endParaRPr>
              </a:p>
            </p:txBody>
          </p:sp>
          <p:sp>
            <p:nvSpPr>
              <p:cNvPr id="78" name="楕円 77">
                <a:extLst>
                  <a:ext uri="{FF2B5EF4-FFF2-40B4-BE49-F238E27FC236}">
                    <a16:creationId xmlns:a16="http://schemas.microsoft.com/office/drawing/2014/main" id="{A57D09DA-16E7-4BE4-A89F-EE95D2719710}"/>
                  </a:ext>
                </a:extLst>
              </p:cNvPr>
              <p:cNvSpPr/>
              <p:nvPr/>
            </p:nvSpPr>
            <p:spPr>
              <a:xfrm>
                <a:off x="5238098" y="3187095"/>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12</a:t>
                </a:r>
                <a:endParaRPr kumimoji="1" lang="ja-JP" altLang="en-US" sz="600" dirty="0">
                  <a:solidFill>
                    <a:schemeClr val="accent2">
                      <a:lumMod val="50000"/>
                    </a:schemeClr>
                  </a:solidFill>
                </a:endParaRPr>
              </a:p>
            </p:txBody>
          </p:sp>
          <p:sp>
            <p:nvSpPr>
              <p:cNvPr id="79" name="楕円 78">
                <a:extLst>
                  <a:ext uri="{FF2B5EF4-FFF2-40B4-BE49-F238E27FC236}">
                    <a16:creationId xmlns:a16="http://schemas.microsoft.com/office/drawing/2014/main" id="{3AF2FC14-C8D4-4B65-AB97-8F26E91BBFD5}"/>
                  </a:ext>
                </a:extLst>
              </p:cNvPr>
              <p:cNvSpPr/>
              <p:nvPr/>
            </p:nvSpPr>
            <p:spPr>
              <a:xfrm>
                <a:off x="5513377" y="2855187"/>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12</a:t>
                </a:r>
                <a:endParaRPr kumimoji="1" lang="ja-JP" altLang="en-US" sz="600" dirty="0">
                  <a:solidFill>
                    <a:schemeClr val="accent2">
                      <a:lumMod val="50000"/>
                    </a:schemeClr>
                  </a:solidFill>
                </a:endParaRPr>
              </a:p>
            </p:txBody>
          </p:sp>
          <p:sp>
            <p:nvSpPr>
              <p:cNvPr id="80" name="楕円 79">
                <a:extLst>
                  <a:ext uri="{FF2B5EF4-FFF2-40B4-BE49-F238E27FC236}">
                    <a16:creationId xmlns:a16="http://schemas.microsoft.com/office/drawing/2014/main" id="{A3EDC280-98D0-42E3-B5E1-C167D2B9A386}"/>
                  </a:ext>
                </a:extLst>
              </p:cNvPr>
              <p:cNvSpPr/>
              <p:nvPr/>
            </p:nvSpPr>
            <p:spPr>
              <a:xfrm>
                <a:off x="4342377" y="4731862"/>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12</a:t>
                </a:r>
                <a:endParaRPr kumimoji="1" lang="ja-JP" altLang="en-US" sz="600" dirty="0">
                  <a:solidFill>
                    <a:schemeClr val="accent2">
                      <a:lumMod val="50000"/>
                    </a:schemeClr>
                  </a:solidFill>
                </a:endParaRPr>
              </a:p>
            </p:txBody>
          </p:sp>
          <p:sp>
            <p:nvSpPr>
              <p:cNvPr id="81" name="楕円 80">
                <a:extLst>
                  <a:ext uri="{FF2B5EF4-FFF2-40B4-BE49-F238E27FC236}">
                    <a16:creationId xmlns:a16="http://schemas.microsoft.com/office/drawing/2014/main" id="{287FDF9B-EC6D-4900-8228-AB06474F66A3}"/>
                  </a:ext>
                </a:extLst>
              </p:cNvPr>
              <p:cNvSpPr/>
              <p:nvPr/>
            </p:nvSpPr>
            <p:spPr>
              <a:xfrm>
                <a:off x="4400178" y="5109595"/>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12</a:t>
                </a:r>
                <a:endParaRPr kumimoji="1" lang="ja-JP" altLang="en-US" sz="600" dirty="0">
                  <a:solidFill>
                    <a:schemeClr val="accent2">
                      <a:lumMod val="50000"/>
                    </a:schemeClr>
                  </a:solidFill>
                </a:endParaRPr>
              </a:p>
            </p:txBody>
          </p:sp>
          <p:sp>
            <p:nvSpPr>
              <p:cNvPr id="82" name="楕円 81">
                <a:extLst>
                  <a:ext uri="{FF2B5EF4-FFF2-40B4-BE49-F238E27FC236}">
                    <a16:creationId xmlns:a16="http://schemas.microsoft.com/office/drawing/2014/main" id="{3E916378-5DC1-430F-86F9-D7332997D2EC}"/>
                  </a:ext>
                </a:extLst>
              </p:cNvPr>
              <p:cNvSpPr/>
              <p:nvPr/>
            </p:nvSpPr>
            <p:spPr>
              <a:xfrm>
                <a:off x="5539294" y="4482457"/>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12</a:t>
                </a:r>
                <a:endParaRPr kumimoji="1" lang="ja-JP" altLang="en-US" sz="600" dirty="0">
                  <a:solidFill>
                    <a:schemeClr val="accent2">
                      <a:lumMod val="50000"/>
                    </a:schemeClr>
                  </a:solidFill>
                </a:endParaRPr>
              </a:p>
            </p:txBody>
          </p:sp>
          <p:sp>
            <p:nvSpPr>
              <p:cNvPr id="83" name="楕円 82">
                <a:extLst>
                  <a:ext uri="{FF2B5EF4-FFF2-40B4-BE49-F238E27FC236}">
                    <a16:creationId xmlns:a16="http://schemas.microsoft.com/office/drawing/2014/main" id="{3F20C2CF-B5BA-4956-83E3-83D9E1BD76CB}"/>
                  </a:ext>
                </a:extLst>
              </p:cNvPr>
              <p:cNvSpPr/>
              <p:nvPr/>
            </p:nvSpPr>
            <p:spPr>
              <a:xfrm>
                <a:off x="5255757" y="4911959"/>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12</a:t>
                </a:r>
                <a:endParaRPr kumimoji="1" lang="ja-JP" altLang="en-US" sz="600" dirty="0">
                  <a:solidFill>
                    <a:schemeClr val="accent2">
                      <a:lumMod val="50000"/>
                    </a:schemeClr>
                  </a:solidFill>
                </a:endParaRPr>
              </a:p>
            </p:txBody>
          </p:sp>
          <p:sp>
            <p:nvSpPr>
              <p:cNvPr id="84" name="楕円 83">
                <a:extLst>
                  <a:ext uri="{FF2B5EF4-FFF2-40B4-BE49-F238E27FC236}">
                    <a16:creationId xmlns:a16="http://schemas.microsoft.com/office/drawing/2014/main" id="{B5D51F59-68D7-473D-9540-F807F14BA0B9}"/>
                  </a:ext>
                </a:extLst>
              </p:cNvPr>
              <p:cNvSpPr/>
              <p:nvPr/>
            </p:nvSpPr>
            <p:spPr>
              <a:xfrm>
                <a:off x="5107107" y="2498249"/>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13</a:t>
                </a:r>
                <a:endParaRPr kumimoji="1" lang="ja-JP" altLang="en-US" sz="600" dirty="0">
                  <a:solidFill>
                    <a:schemeClr val="accent2">
                      <a:lumMod val="50000"/>
                    </a:schemeClr>
                  </a:solidFill>
                </a:endParaRPr>
              </a:p>
            </p:txBody>
          </p:sp>
          <p:sp>
            <p:nvSpPr>
              <p:cNvPr id="85" name="楕円 84">
                <a:extLst>
                  <a:ext uri="{FF2B5EF4-FFF2-40B4-BE49-F238E27FC236}">
                    <a16:creationId xmlns:a16="http://schemas.microsoft.com/office/drawing/2014/main" id="{58DBA8CD-C794-4CAC-89F5-5FE674ECEC7F}"/>
                  </a:ext>
                </a:extLst>
              </p:cNvPr>
              <p:cNvSpPr/>
              <p:nvPr/>
            </p:nvSpPr>
            <p:spPr>
              <a:xfrm>
                <a:off x="4698788" y="3667021"/>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13</a:t>
                </a:r>
                <a:endParaRPr kumimoji="1" lang="ja-JP" altLang="en-US" sz="600" dirty="0">
                  <a:solidFill>
                    <a:schemeClr val="accent2">
                      <a:lumMod val="50000"/>
                    </a:schemeClr>
                  </a:solidFill>
                </a:endParaRPr>
              </a:p>
            </p:txBody>
          </p:sp>
          <p:sp>
            <p:nvSpPr>
              <p:cNvPr id="86" name="楕円 85">
                <a:extLst>
                  <a:ext uri="{FF2B5EF4-FFF2-40B4-BE49-F238E27FC236}">
                    <a16:creationId xmlns:a16="http://schemas.microsoft.com/office/drawing/2014/main" id="{AE1BB48E-AB58-4A53-9CE4-DC30942CE1EE}"/>
                  </a:ext>
                </a:extLst>
              </p:cNvPr>
              <p:cNvSpPr/>
              <p:nvPr/>
            </p:nvSpPr>
            <p:spPr>
              <a:xfrm>
                <a:off x="5095183" y="4602794"/>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13</a:t>
                </a:r>
                <a:endParaRPr kumimoji="1" lang="ja-JP" altLang="en-US" sz="600" dirty="0">
                  <a:solidFill>
                    <a:schemeClr val="accent2">
                      <a:lumMod val="50000"/>
                    </a:schemeClr>
                  </a:solidFill>
                </a:endParaRPr>
              </a:p>
            </p:txBody>
          </p:sp>
          <p:sp>
            <p:nvSpPr>
              <p:cNvPr id="87" name="楕円 86">
                <a:extLst>
                  <a:ext uri="{FF2B5EF4-FFF2-40B4-BE49-F238E27FC236}">
                    <a16:creationId xmlns:a16="http://schemas.microsoft.com/office/drawing/2014/main" id="{171D72CF-2202-46C2-A695-990B50FCB5C2}"/>
                  </a:ext>
                </a:extLst>
              </p:cNvPr>
              <p:cNvSpPr/>
              <p:nvPr/>
            </p:nvSpPr>
            <p:spPr>
              <a:xfrm>
                <a:off x="3941756" y="5471220"/>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13</a:t>
                </a:r>
                <a:endParaRPr kumimoji="1" lang="ja-JP" altLang="en-US" sz="600" dirty="0">
                  <a:solidFill>
                    <a:schemeClr val="accent2">
                      <a:lumMod val="50000"/>
                    </a:schemeClr>
                  </a:solidFill>
                </a:endParaRPr>
              </a:p>
            </p:txBody>
          </p:sp>
          <p:sp>
            <p:nvSpPr>
              <p:cNvPr id="88" name="楕円 87">
                <a:extLst>
                  <a:ext uri="{FF2B5EF4-FFF2-40B4-BE49-F238E27FC236}">
                    <a16:creationId xmlns:a16="http://schemas.microsoft.com/office/drawing/2014/main" id="{0A6CD20D-35AA-4D45-9BD7-48D1E36900B0}"/>
                  </a:ext>
                </a:extLst>
              </p:cNvPr>
              <p:cNvSpPr/>
              <p:nvPr/>
            </p:nvSpPr>
            <p:spPr>
              <a:xfrm>
                <a:off x="5545098" y="3569271"/>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14</a:t>
                </a:r>
                <a:endParaRPr kumimoji="1" lang="ja-JP" altLang="en-US" sz="600" dirty="0">
                  <a:solidFill>
                    <a:schemeClr val="accent2">
                      <a:lumMod val="50000"/>
                    </a:schemeClr>
                  </a:solidFill>
                </a:endParaRPr>
              </a:p>
            </p:txBody>
          </p:sp>
          <p:sp>
            <p:nvSpPr>
              <p:cNvPr id="89" name="楕円 88">
                <a:extLst>
                  <a:ext uri="{FF2B5EF4-FFF2-40B4-BE49-F238E27FC236}">
                    <a16:creationId xmlns:a16="http://schemas.microsoft.com/office/drawing/2014/main" id="{A0A151A6-BE7D-4FB7-8F82-6F2FCF082639}"/>
                  </a:ext>
                </a:extLst>
              </p:cNvPr>
              <p:cNvSpPr/>
              <p:nvPr/>
            </p:nvSpPr>
            <p:spPr>
              <a:xfrm>
                <a:off x="4747284" y="3462702"/>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14</a:t>
                </a:r>
                <a:endParaRPr kumimoji="1" lang="ja-JP" altLang="en-US" sz="600" dirty="0">
                  <a:solidFill>
                    <a:schemeClr val="accent2">
                      <a:lumMod val="50000"/>
                    </a:schemeClr>
                  </a:solidFill>
                </a:endParaRPr>
              </a:p>
            </p:txBody>
          </p:sp>
          <p:sp>
            <p:nvSpPr>
              <p:cNvPr id="90" name="楕円 89">
                <a:extLst>
                  <a:ext uri="{FF2B5EF4-FFF2-40B4-BE49-F238E27FC236}">
                    <a16:creationId xmlns:a16="http://schemas.microsoft.com/office/drawing/2014/main" id="{7ECFF4B7-C695-4A26-B69B-37230A022E77}"/>
                  </a:ext>
                </a:extLst>
              </p:cNvPr>
              <p:cNvSpPr/>
              <p:nvPr/>
            </p:nvSpPr>
            <p:spPr>
              <a:xfrm>
                <a:off x="4972255" y="3814178"/>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14</a:t>
                </a:r>
                <a:endParaRPr kumimoji="1" lang="ja-JP" altLang="en-US" sz="600" dirty="0">
                  <a:solidFill>
                    <a:schemeClr val="accent2">
                      <a:lumMod val="50000"/>
                    </a:schemeClr>
                  </a:solidFill>
                </a:endParaRPr>
              </a:p>
            </p:txBody>
          </p:sp>
          <p:sp>
            <p:nvSpPr>
              <p:cNvPr id="91" name="楕円 90">
                <a:extLst>
                  <a:ext uri="{FF2B5EF4-FFF2-40B4-BE49-F238E27FC236}">
                    <a16:creationId xmlns:a16="http://schemas.microsoft.com/office/drawing/2014/main" id="{29AF1C95-1DEB-4896-A7F8-DA6682E055B3}"/>
                  </a:ext>
                </a:extLst>
              </p:cNvPr>
              <p:cNvSpPr/>
              <p:nvPr/>
            </p:nvSpPr>
            <p:spPr>
              <a:xfrm>
                <a:off x="5781494" y="2992432"/>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15</a:t>
                </a:r>
                <a:endParaRPr kumimoji="1" lang="ja-JP" altLang="en-US" sz="600" dirty="0">
                  <a:solidFill>
                    <a:schemeClr val="accent2">
                      <a:lumMod val="50000"/>
                    </a:schemeClr>
                  </a:solidFill>
                </a:endParaRPr>
              </a:p>
            </p:txBody>
          </p:sp>
          <p:sp>
            <p:nvSpPr>
              <p:cNvPr id="92" name="楕円 91">
                <a:extLst>
                  <a:ext uri="{FF2B5EF4-FFF2-40B4-BE49-F238E27FC236}">
                    <a16:creationId xmlns:a16="http://schemas.microsoft.com/office/drawing/2014/main" id="{2B8F145F-8D87-471F-BAAC-B39550577D51}"/>
                  </a:ext>
                </a:extLst>
              </p:cNvPr>
              <p:cNvSpPr/>
              <p:nvPr/>
            </p:nvSpPr>
            <p:spPr>
              <a:xfrm>
                <a:off x="5490745" y="3799135"/>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15</a:t>
                </a:r>
                <a:endParaRPr kumimoji="1" lang="ja-JP" altLang="en-US" sz="600" dirty="0">
                  <a:solidFill>
                    <a:schemeClr val="accent2">
                      <a:lumMod val="50000"/>
                    </a:schemeClr>
                  </a:solidFill>
                </a:endParaRPr>
              </a:p>
            </p:txBody>
          </p:sp>
          <p:sp>
            <p:nvSpPr>
              <p:cNvPr id="93" name="楕円 92">
                <a:extLst>
                  <a:ext uri="{FF2B5EF4-FFF2-40B4-BE49-F238E27FC236}">
                    <a16:creationId xmlns:a16="http://schemas.microsoft.com/office/drawing/2014/main" id="{5B5E4E78-1BDB-4F8E-8DF9-82AC033FE1CE}"/>
                  </a:ext>
                </a:extLst>
              </p:cNvPr>
              <p:cNvSpPr/>
              <p:nvPr/>
            </p:nvSpPr>
            <p:spPr>
              <a:xfrm>
                <a:off x="5082745" y="5262535"/>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15</a:t>
                </a:r>
                <a:endParaRPr kumimoji="1" lang="ja-JP" altLang="en-US" sz="600" dirty="0">
                  <a:solidFill>
                    <a:schemeClr val="accent2">
                      <a:lumMod val="50000"/>
                    </a:schemeClr>
                  </a:solidFill>
                </a:endParaRPr>
              </a:p>
            </p:txBody>
          </p:sp>
          <p:sp>
            <p:nvSpPr>
              <p:cNvPr id="94" name="楕円 93">
                <a:extLst>
                  <a:ext uri="{FF2B5EF4-FFF2-40B4-BE49-F238E27FC236}">
                    <a16:creationId xmlns:a16="http://schemas.microsoft.com/office/drawing/2014/main" id="{7F2206C0-1D23-4E45-AEFA-39F51EF5778D}"/>
                  </a:ext>
                </a:extLst>
              </p:cNvPr>
              <p:cNvSpPr/>
              <p:nvPr/>
            </p:nvSpPr>
            <p:spPr>
              <a:xfrm>
                <a:off x="4664027" y="3079894"/>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13</a:t>
                </a:r>
                <a:endParaRPr kumimoji="1" lang="ja-JP" altLang="en-US" sz="600" dirty="0">
                  <a:solidFill>
                    <a:schemeClr val="accent2">
                      <a:lumMod val="50000"/>
                    </a:schemeClr>
                  </a:solidFill>
                </a:endParaRPr>
              </a:p>
            </p:txBody>
          </p:sp>
          <p:sp>
            <p:nvSpPr>
              <p:cNvPr id="95" name="楕円 94">
                <a:extLst>
                  <a:ext uri="{FF2B5EF4-FFF2-40B4-BE49-F238E27FC236}">
                    <a16:creationId xmlns:a16="http://schemas.microsoft.com/office/drawing/2014/main" id="{EA6A4BE0-A84F-43F3-BF18-F8B9B083AC53}"/>
                  </a:ext>
                </a:extLst>
              </p:cNvPr>
              <p:cNvSpPr/>
              <p:nvPr/>
            </p:nvSpPr>
            <p:spPr>
              <a:xfrm>
                <a:off x="5238098" y="2618386"/>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16</a:t>
                </a:r>
                <a:endParaRPr kumimoji="1" lang="ja-JP" altLang="en-US" sz="600" dirty="0">
                  <a:solidFill>
                    <a:schemeClr val="accent2">
                      <a:lumMod val="50000"/>
                    </a:schemeClr>
                  </a:solidFill>
                </a:endParaRPr>
              </a:p>
            </p:txBody>
          </p:sp>
          <p:sp>
            <p:nvSpPr>
              <p:cNvPr id="96" name="楕円 95">
                <a:extLst>
                  <a:ext uri="{FF2B5EF4-FFF2-40B4-BE49-F238E27FC236}">
                    <a16:creationId xmlns:a16="http://schemas.microsoft.com/office/drawing/2014/main" id="{90B85437-C546-4D00-A2F7-5AD9066D0992}"/>
                  </a:ext>
                </a:extLst>
              </p:cNvPr>
              <p:cNvSpPr/>
              <p:nvPr/>
            </p:nvSpPr>
            <p:spPr>
              <a:xfrm>
                <a:off x="4761617" y="4989052"/>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16</a:t>
                </a:r>
                <a:endParaRPr kumimoji="1" lang="ja-JP" altLang="en-US" sz="600" dirty="0">
                  <a:solidFill>
                    <a:schemeClr val="accent2">
                      <a:lumMod val="50000"/>
                    </a:schemeClr>
                  </a:solidFill>
                </a:endParaRPr>
              </a:p>
            </p:txBody>
          </p:sp>
          <p:sp>
            <p:nvSpPr>
              <p:cNvPr id="97" name="楕円 96">
                <a:extLst>
                  <a:ext uri="{FF2B5EF4-FFF2-40B4-BE49-F238E27FC236}">
                    <a16:creationId xmlns:a16="http://schemas.microsoft.com/office/drawing/2014/main" id="{C62FC8B1-54F9-4C4C-A7AC-A001E401E1DA}"/>
                  </a:ext>
                </a:extLst>
              </p:cNvPr>
              <p:cNvSpPr/>
              <p:nvPr/>
            </p:nvSpPr>
            <p:spPr>
              <a:xfrm>
                <a:off x="4074944" y="5324254"/>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16</a:t>
                </a:r>
                <a:endParaRPr kumimoji="1" lang="ja-JP" altLang="en-US" sz="600" dirty="0">
                  <a:solidFill>
                    <a:schemeClr val="accent2">
                      <a:lumMod val="50000"/>
                    </a:schemeClr>
                  </a:solidFill>
                </a:endParaRPr>
              </a:p>
            </p:txBody>
          </p:sp>
          <p:sp>
            <p:nvSpPr>
              <p:cNvPr id="98" name="楕円 97">
                <a:extLst>
                  <a:ext uri="{FF2B5EF4-FFF2-40B4-BE49-F238E27FC236}">
                    <a16:creationId xmlns:a16="http://schemas.microsoft.com/office/drawing/2014/main" id="{66204E87-C9F5-493A-8846-340CCFAEF927}"/>
                  </a:ext>
                </a:extLst>
              </p:cNvPr>
              <p:cNvSpPr/>
              <p:nvPr/>
            </p:nvSpPr>
            <p:spPr>
              <a:xfrm>
                <a:off x="5170788" y="2990195"/>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accent2">
                        <a:lumMod val="50000"/>
                      </a:schemeClr>
                    </a:solidFill>
                  </a:rPr>
                  <a:t>8</a:t>
                </a:r>
                <a:endParaRPr kumimoji="1" lang="ja-JP" altLang="en-US" sz="800" dirty="0">
                  <a:solidFill>
                    <a:schemeClr val="accent2">
                      <a:lumMod val="50000"/>
                    </a:schemeClr>
                  </a:solidFill>
                </a:endParaRPr>
              </a:p>
            </p:txBody>
          </p:sp>
          <p:sp>
            <p:nvSpPr>
              <p:cNvPr id="99" name="楕円 98">
                <a:extLst>
                  <a:ext uri="{FF2B5EF4-FFF2-40B4-BE49-F238E27FC236}">
                    <a16:creationId xmlns:a16="http://schemas.microsoft.com/office/drawing/2014/main" id="{1D6AF41D-24B4-4873-B15F-CEE4F7C46FA1}"/>
                  </a:ext>
                </a:extLst>
              </p:cNvPr>
              <p:cNvSpPr/>
              <p:nvPr/>
            </p:nvSpPr>
            <p:spPr>
              <a:xfrm>
                <a:off x="5554912" y="4671934"/>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10</a:t>
                </a:r>
                <a:endParaRPr kumimoji="1" lang="ja-JP" altLang="en-US" sz="600" dirty="0">
                  <a:solidFill>
                    <a:schemeClr val="accent2">
                      <a:lumMod val="50000"/>
                    </a:schemeClr>
                  </a:solidFill>
                </a:endParaRPr>
              </a:p>
            </p:txBody>
          </p:sp>
          <p:sp>
            <p:nvSpPr>
              <p:cNvPr id="100" name="楕円 99">
                <a:extLst>
                  <a:ext uri="{FF2B5EF4-FFF2-40B4-BE49-F238E27FC236}">
                    <a16:creationId xmlns:a16="http://schemas.microsoft.com/office/drawing/2014/main" id="{07284CD9-FA82-45B7-8276-B02FFADCA48D}"/>
                  </a:ext>
                </a:extLst>
              </p:cNvPr>
              <p:cNvSpPr/>
              <p:nvPr/>
            </p:nvSpPr>
            <p:spPr>
              <a:xfrm>
                <a:off x="4673054" y="2406848"/>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14</a:t>
                </a:r>
                <a:endParaRPr kumimoji="1" lang="ja-JP" altLang="en-US" sz="600" dirty="0">
                  <a:solidFill>
                    <a:schemeClr val="accent2">
                      <a:lumMod val="50000"/>
                    </a:schemeClr>
                  </a:solidFill>
                </a:endParaRPr>
              </a:p>
            </p:txBody>
          </p:sp>
          <p:sp>
            <p:nvSpPr>
              <p:cNvPr id="101" name="楕円 100">
                <a:extLst>
                  <a:ext uri="{FF2B5EF4-FFF2-40B4-BE49-F238E27FC236}">
                    <a16:creationId xmlns:a16="http://schemas.microsoft.com/office/drawing/2014/main" id="{87201A19-09D0-49C3-A5E2-3871D3D97630}"/>
                  </a:ext>
                </a:extLst>
              </p:cNvPr>
              <p:cNvSpPr/>
              <p:nvPr/>
            </p:nvSpPr>
            <p:spPr>
              <a:xfrm>
                <a:off x="4673054" y="2173024"/>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14</a:t>
                </a:r>
                <a:endParaRPr kumimoji="1" lang="ja-JP" altLang="en-US" sz="600" dirty="0">
                  <a:solidFill>
                    <a:schemeClr val="accent2">
                      <a:lumMod val="50000"/>
                    </a:schemeClr>
                  </a:solidFill>
                </a:endParaRPr>
              </a:p>
            </p:txBody>
          </p:sp>
          <p:sp>
            <p:nvSpPr>
              <p:cNvPr id="102" name="楕円 101">
                <a:extLst>
                  <a:ext uri="{FF2B5EF4-FFF2-40B4-BE49-F238E27FC236}">
                    <a16:creationId xmlns:a16="http://schemas.microsoft.com/office/drawing/2014/main" id="{5EB2F281-6281-4578-A641-8587DB335F63}"/>
                  </a:ext>
                </a:extLst>
              </p:cNvPr>
              <p:cNvSpPr/>
              <p:nvPr/>
            </p:nvSpPr>
            <p:spPr>
              <a:xfrm>
                <a:off x="5337450" y="4976668"/>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17</a:t>
                </a:r>
                <a:endParaRPr kumimoji="1" lang="ja-JP" altLang="en-US" sz="600" dirty="0">
                  <a:solidFill>
                    <a:schemeClr val="accent2">
                      <a:lumMod val="50000"/>
                    </a:schemeClr>
                  </a:solidFill>
                </a:endParaRPr>
              </a:p>
            </p:txBody>
          </p:sp>
          <p:sp>
            <p:nvSpPr>
              <p:cNvPr id="103" name="楕円 102">
                <a:extLst>
                  <a:ext uri="{FF2B5EF4-FFF2-40B4-BE49-F238E27FC236}">
                    <a16:creationId xmlns:a16="http://schemas.microsoft.com/office/drawing/2014/main" id="{20A80696-240B-4DBD-9C5B-C1ED8C849DE5}"/>
                  </a:ext>
                </a:extLst>
              </p:cNvPr>
              <p:cNvSpPr/>
              <p:nvPr/>
            </p:nvSpPr>
            <p:spPr>
              <a:xfrm>
                <a:off x="5343158" y="4703597"/>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17</a:t>
                </a:r>
                <a:endParaRPr kumimoji="1" lang="ja-JP" altLang="en-US" sz="600" dirty="0">
                  <a:solidFill>
                    <a:schemeClr val="accent2">
                      <a:lumMod val="50000"/>
                    </a:schemeClr>
                  </a:solidFill>
                </a:endParaRPr>
              </a:p>
            </p:txBody>
          </p:sp>
          <p:sp>
            <p:nvSpPr>
              <p:cNvPr id="104" name="楕円 103">
                <a:extLst>
                  <a:ext uri="{FF2B5EF4-FFF2-40B4-BE49-F238E27FC236}">
                    <a16:creationId xmlns:a16="http://schemas.microsoft.com/office/drawing/2014/main" id="{150198CD-0D9C-4DF1-B2EC-FA12BA5B475F}"/>
                  </a:ext>
                </a:extLst>
              </p:cNvPr>
              <p:cNvSpPr/>
              <p:nvPr/>
            </p:nvSpPr>
            <p:spPr>
              <a:xfrm>
                <a:off x="5343158" y="4144162"/>
                <a:ext cx="110490" cy="112662"/>
              </a:xfrm>
              <a:prstGeom prst="ellipse">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dirty="0">
                    <a:solidFill>
                      <a:schemeClr val="accent2">
                        <a:lumMod val="50000"/>
                      </a:schemeClr>
                    </a:solidFill>
                  </a:rPr>
                  <a:t>17</a:t>
                </a:r>
                <a:endParaRPr kumimoji="1" lang="ja-JP" altLang="en-US" sz="600" dirty="0">
                  <a:solidFill>
                    <a:schemeClr val="accent2">
                      <a:lumMod val="50000"/>
                    </a:schemeClr>
                  </a:solidFill>
                </a:endParaRPr>
              </a:p>
            </p:txBody>
          </p:sp>
        </p:grpSp>
        <p:sp>
          <p:nvSpPr>
            <p:cNvPr id="22" name="楕円 21">
              <a:extLst>
                <a:ext uri="{FF2B5EF4-FFF2-40B4-BE49-F238E27FC236}">
                  <a16:creationId xmlns:a16="http://schemas.microsoft.com/office/drawing/2014/main" id="{FD99172F-A97C-43B7-89D1-FAEBE8EB582A}"/>
                </a:ext>
              </a:extLst>
            </p:cNvPr>
            <p:cNvSpPr/>
            <p:nvPr/>
          </p:nvSpPr>
          <p:spPr>
            <a:xfrm>
              <a:off x="6567715" y="4225785"/>
              <a:ext cx="220734" cy="219943"/>
            </a:xfrm>
            <a:prstGeom prst="ellipse">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0070C0"/>
                  </a:solidFill>
                </a:rPr>
                <a:t>1</a:t>
              </a:r>
            </a:p>
          </p:txBody>
        </p:sp>
        <p:sp>
          <p:nvSpPr>
            <p:cNvPr id="71" name="楕円 70">
              <a:extLst>
                <a:ext uri="{FF2B5EF4-FFF2-40B4-BE49-F238E27FC236}">
                  <a16:creationId xmlns:a16="http://schemas.microsoft.com/office/drawing/2014/main" id="{5BC87BD0-DCCC-4641-BCCA-B1CF7DC2878C}"/>
                </a:ext>
              </a:extLst>
            </p:cNvPr>
            <p:cNvSpPr/>
            <p:nvPr/>
          </p:nvSpPr>
          <p:spPr>
            <a:xfrm>
              <a:off x="6505513" y="3969468"/>
              <a:ext cx="220734" cy="219943"/>
            </a:xfrm>
            <a:prstGeom prst="ellipse">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0070C0"/>
                  </a:solidFill>
                </a:rPr>
                <a:t>2</a:t>
              </a:r>
            </a:p>
          </p:txBody>
        </p:sp>
        <p:sp>
          <p:nvSpPr>
            <p:cNvPr id="72" name="楕円 71">
              <a:extLst>
                <a:ext uri="{FF2B5EF4-FFF2-40B4-BE49-F238E27FC236}">
                  <a16:creationId xmlns:a16="http://schemas.microsoft.com/office/drawing/2014/main" id="{C78A8DB1-74AC-484E-8DAD-BB99D9011C0C}"/>
                </a:ext>
              </a:extLst>
            </p:cNvPr>
            <p:cNvSpPr/>
            <p:nvPr/>
          </p:nvSpPr>
          <p:spPr>
            <a:xfrm>
              <a:off x="6975694" y="3676689"/>
              <a:ext cx="220734" cy="219943"/>
            </a:xfrm>
            <a:prstGeom prst="ellipse">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0070C0"/>
                  </a:solidFill>
                </a:rPr>
                <a:t>4</a:t>
              </a:r>
            </a:p>
          </p:txBody>
        </p:sp>
        <p:sp>
          <p:nvSpPr>
            <p:cNvPr id="73" name="楕円 72">
              <a:extLst>
                <a:ext uri="{FF2B5EF4-FFF2-40B4-BE49-F238E27FC236}">
                  <a16:creationId xmlns:a16="http://schemas.microsoft.com/office/drawing/2014/main" id="{E5CAC9E1-FEBA-47DA-B453-C79FE57AE697}"/>
                </a:ext>
              </a:extLst>
            </p:cNvPr>
            <p:cNvSpPr/>
            <p:nvPr/>
          </p:nvSpPr>
          <p:spPr>
            <a:xfrm>
              <a:off x="6598741" y="3332849"/>
              <a:ext cx="220734" cy="219943"/>
            </a:xfrm>
            <a:prstGeom prst="ellipse">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0070C0"/>
                  </a:solidFill>
                </a:rPr>
                <a:t>3</a:t>
              </a:r>
            </a:p>
          </p:txBody>
        </p:sp>
        <p:sp>
          <p:nvSpPr>
            <p:cNvPr id="74" name="楕円 73">
              <a:extLst>
                <a:ext uri="{FF2B5EF4-FFF2-40B4-BE49-F238E27FC236}">
                  <a16:creationId xmlns:a16="http://schemas.microsoft.com/office/drawing/2014/main" id="{E38B0F1F-F54B-4EAC-A24D-A66C97B3A008}"/>
                </a:ext>
              </a:extLst>
            </p:cNvPr>
            <p:cNvSpPr/>
            <p:nvPr/>
          </p:nvSpPr>
          <p:spPr>
            <a:xfrm>
              <a:off x="6372583" y="4752414"/>
              <a:ext cx="220734" cy="219943"/>
            </a:xfrm>
            <a:prstGeom prst="ellipse">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0070C0"/>
                  </a:solidFill>
                </a:rPr>
                <a:t>5</a:t>
              </a:r>
            </a:p>
          </p:txBody>
        </p:sp>
        <p:sp>
          <p:nvSpPr>
            <p:cNvPr id="75" name="楕円 74">
              <a:extLst>
                <a:ext uri="{FF2B5EF4-FFF2-40B4-BE49-F238E27FC236}">
                  <a16:creationId xmlns:a16="http://schemas.microsoft.com/office/drawing/2014/main" id="{7E70E14F-D1CF-402E-9084-13FD7F428B3A}"/>
                </a:ext>
              </a:extLst>
            </p:cNvPr>
            <p:cNvSpPr/>
            <p:nvPr/>
          </p:nvSpPr>
          <p:spPr>
            <a:xfrm>
              <a:off x="5658451" y="5592892"/>
              <a:ext cx="220734" cy="219943"/>
            </a:xfrm>
            <a:prstGeom prst="ellipse">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0070C0"/>
                  </a:solidFill>
                </a:rPr>
                <a:t>6</a:t>
              </a:r>
            </a:p>
          </p:txBody>
        </p:sp>
        <p:sp>
          <p:nvSpPr>
            <p:cNvPr id="76" name="楕円 75">
              <a:extLst>
                <a:ext uri="{FF2B5EF4-FFF2-40B4-BE49-F238E27FC236}">
                  <a16:creationId xmlns:a16="http://schemas.microsoft.com/office/drawing/2014/main" id="{5FECC327-EAB8-45E6-8413-A71AD986690A}"/>
                </a:ext>
              </a:extLst>
            </p:cNvPr>
            <p:cNvSpPr/>
            <p:nvPr/>
          </p:nvSpPr>
          <p:spPr>
            <a:xfrm>
              <a:off x="7105534" y="4555761"/>
              <a:ext cx="220734" cy="219943"/>
            </a:xfrm>
            <a:prstGeom prst="ellipse">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0070C0"/>
                  </a:solidFill>
                </a:rPr>
                <a:t>7</a:t>
              </a:r>
            </a:p>
          </p:txBody>
        </p:sp>
      </p:grpSp>
      <p:pic>
        <p:nvPicPr>
          <p:cNvPr id="6" name="図 5">
            <a:extLst>
              <a:ext uri="{FF2B5EF4-FFF2-40B4-BE49-F238E27FC236}">
                <a16:creationId xmlns:a16="http://schemas.microsoft.com/office/drawing/2014/main" id="{3B504B21-0F83-471F-B100-2504A0EBF2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71103" y="2247832"/>
            <a:ext cx="1428718" cy="2551505"/>
          </a:xfrm>
          <a:prstGeom prst="rect">
            <a:avLst/>
          </a:prstGeom>
          <a:ln w="31750">
            <a:solidFill>
              <a:schemeClr val="accent1"/>
            </a:solidFill>
          </a:ln>
        </p:spPr>
      </p:pic>
      <p:sp>
        <p:nvSpPr>
          <p:cNvPr id="34" name="スライド番号プレースホルダー 4">
            <a:extLst>
              <a:ext uri="{FF2B5EF4-FFF2-40B4-BE49-F238E27FC236}">
                <a16:creationId xmlns:a16="http://schemas.microsoft.com/office/drawing/2014/main" id="{60C4ADA7-56F5-457B-850D-7CE43236FAC7}"/>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15</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41" name="正方形/長方形 40">
            <a:extLst>
              <a:ext uri="{FF2B5EF4-FFF2-40B4-BE49-F238E27FC236}">
                <a16:creationId xmlns:a16="http://schemas.microsoft.com/office/drawing/2014/main" id="{9B805253-2AC4-49D6-8DD1-EC7F0AB4CF4A}"/>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dirty="0">
                <a:solidFill>
                  <a:prstClr val="white"/>
                </a:solidFill>
                <a:latin typeface="BIZ UDPゴシック" panose="020B0400000000000000" pitchFamily="50" charset="-128"/>
                <a:ea typeface="BIZ UDPゴシック" panose="020B0400000000000000" pitchFamily="50" charset="-128"/>
              </a:rPr>
              <a:t>ビュースポットおおさか</a:t>
            </a: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デジタルスタンプラリー</a:t>
            </a:r>
          </a:p>
        </p:txBody>
      </p:sp>
      <p:sp>
        <p:nvSpPr>
          <p:cNvPr id="42" name="テキスト ボックス 41">
            <a:extLst>
              <a:ext uri="{FF2B5EF4-FFF2-40B4-BE49-F238E27FC236}">
                <a16:creationId xmlns:a16="http://schemas.microsoft.com/office/drawing/2014/main" id="{DE02CB00-B971-4294-AAC9-018DD11F3272}"/>
              </a:ext>
            </a:extLst>
          </p:cNvPr>
          <p:cNvSpPr txBox="1"/>
          <p:nvPr/>
        </p:nvSpPr>
        <p:spPr>
          <a:xfrm>
            <a:off x="152201" y="668174"/>
            <a:ext cx="8845689" cy="1002134"/>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スマホアプリを活用した</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デジタルスタンプラリー</a:t>
            </a:r>
            <a:r>
              <a:rPr kumimoji="1" lang="ja-JP" altLang="en-US" sz="1600" dirty="0">
                <a:latin typeface="BIZ UDPゴシック" panose="020B0400000000000000" pitchFamily="50" charset="-128"/>
                <a:ea typeface="BIZ UDPゴシック" panose="020B0400000000000000" pitchFamily="50" charset="-128"/>
              </a:rPr>
              <a:t>を開催し、府域周遊を促進</a:t>
            </a:r>
            <a:endParaRPr kumimoji="1" lang="en-US" altLang="ja-JP" sz="1600" dirty="0">
              <a:latin typeface="BIZ UDPゴシック" panose="020B0400000000000000" pitchFamily="50" charset="-128"/>
              <a:ea typeface="BIZ UDPゴシック" panose="020B0400000000000000" pitchFamily="50" charset="-128"/>
            </a:endParaRPr>
          </a:p>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ビュースポットおおさかを対象とした景観ウォークラリー</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７、景観サーキットラリー</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１０の合計</a:t>
            </a: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1</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７コース（６２スポット）を設定</a:t>
            </a:r>
          </a:p>
        </p:txBody>
      </p:sp>
      <p:sp>
        <p:nvSpPr>
          <p:cNvPr id="43" name="テキスト ボックス 42">
            <a:extLst>
              <a:ext uri="{FF2B5EF4-FFF2-40B4-BE49-F238E27FC236}">
                <a16:creationId xmlns:a16="http://schemas.microsoft.com/office/drawing/2014/main" id="{0ED7BC7D-D74E-4674-9409-5582FA1B5F98}"/>
              </a:ext>
            </a:extLst>
          </p:cNvPr>
          <p:cNvSpPr txBox="1"/>
          <p:nvPr/>
        </p:nvSpPr>
        <p:spPr>
          <a:xfrm>
            <a:off x="40883" y="1729579"/>
            <a:ext cx="4597734" cy="338554"/>
          </a:xfrm>
          <a:prstGeom prst="rect">
            <a:avLst/>
          </a:prstGeom>
          <a:noFill/>
        </p:spPr>
        <p:txBody>
          <a:bodyPr wrap="none" rtlCol="0">
            <a:spAutoFit/>
          </a:bodyPr>
          <a:lstStyle/>
          <a:p>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ビュースポットおおさかデジタルスタンプラリー</a:t>
            </a:r>
            <a:endParaRPr kumimoji="1"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CAB66B69-A852-4FF2-9212-18DC3440C7CF}"/>
              </a:ext>
            </a:extLst>
          </p:cNvPr>
          <p:cNvSpPr txBox="1"/>
          <p:nvPr/>
        </p:nvSpPr>
        <p:spPr>
          <a:xfrm>
            <a:off x="285405" y="2185599"/>
            <a:ext cx="513282" cy="261610"/>
          </a:xfrm>
          <a:prstGeom prst="rect">
            <a:avLst/>
          </a:prstGeom>
          <a:solidFill>
            <a:schemeClr val="tx1">
              <a:lumMod val="65000"/>
              <a:lumOff val="35000"/>
            </a:schemeClr>
          </a:solidFill>
        </p:spPr>
        <p:txBody>
          <a:bodyPr wrap="non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概 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387EB593-AF01-4EEE-A27F-D753574E3076}"/>
              </a:ext>
            </a:extLst>
          </p:cNvPr>
          <p:cNvSpPr txBox="1"/>
          <p:nvPr/>
        </p:nvSpPr>
        <p:spPr>
          <a:xfrm>
            <a:off x="812437" y="2152184"/>
            <a:ext cx="3435973" cy="717825"/>
          </a:xfrm>
          <a:prstGeom prst="rect">
            <a:avLst/>
          </a:prstGeom>
          <a:noFill/>
        </p:spPr>
        <p:txBody>
          <a:bodyPr wrap="square" rtlCol="0">
            <a:spAutoFit/>
          </a:bodyPr>
          <a:lstStyle/>
          <a:p>
            <a:pPr marL="90488" indent="-90488">
              <a:lnSpc>
                <a:spcPct val="130000"/>
              </a:lnSpc>
            </a:pPr>
            <a:r>
              <a:rPr kumimoji="1" lang="ja-JP" altLang="en-US" sz="1100" dirty="0">
                <a:latin typeface="BIZ UDPゴシック" panose="020B0400000000000000" pitchFamily="50" charset="-128"/>
                <a:ea typeface="BIZ UDPゴシック" panose="020B0400000000000000" pitchFamily="50" charset="-128"/>
              </a:rPr>
              <a:t>・スマホアプリ「</a:t>
            </a:r>
            <a:r>
              <a:rPr kumimoji="1" lang="en-US" altLang="ja-JP" sz="1100" dirty="0" err="1">
                <a:latin typeface="BIZ UDPゴシック" panose="020B0400000000000000" pitchFamily="50" charset="-128"/>
                <a:ea typeface="BIZ UDPゴシック" panose="020B0400000000000000" pitchFamily="50" charset="-128"/>
              </a:rPr>
              <a:t>SpotTour</a:t>
            </a:r>
            <a:r>
              <a:rPr kumimoji="1" lang="ja-JP" altLang="en-US" sz="1100" dirty="0">
                <a:latin typeface="BIZ UDPゴシック" panose="020B0400000000000000" pitchFamily="50" charset="-128"/>
                <a:ea typeface="BIZ UDPゴシック" panose="020B0400000000000000" pitchFamily="50" charset="-128"/>
              </a:rPr>
              <a:t>」を活用（参加無料）</a:t>
            </a:r>
            <a:endParaRPr kumimoji="1" lang="en-US" altLang="ja-JP" sz="1100" dirty="0">
              <a:latin typeface="BIZ UDPゴシック" panose="020B0400000000000000" pitchFamily="50" charset="-128"/>
              <a:ea typeface="BIZ UDPゴシック" panose="020B0400000000000000" pitchFamily="50" charset="-128"/>
            </a:endParaRPr>
          </a:p>
          <a:p>
            <a:pPr marL="90488" indent="-90488">
              <a:lnSpc>
                <a:spcPct val="130000"/>
              </a:lnSpc>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GPS</a:t>
            </a:r>
            <a:r>
              <a:rPr kumimoji="1" lang="ja-JP" altLang="en-US" sz="1100" dirty="0">
                <a:latin typeface="BIZ UDPゴシック" panose="020B0400000000000000" pitchFamily="50" charset="-128"/>
                <a:ea typeface="BIZ UDPゴシック" panose="020B0400000000000000" pitchFamily="50" charset="-128"/>
              </a:rPr>
              <a:t>機能を活用し、デジタル上で参加が可能</a:t>
            </a:r>
            <a:endParaRPr kumimoji="1" lang="en-US" altLang="ja-JP" sz="1100" dirty="0">
              <a:latin typeface="BIZ UDPゴシック" panose="020B0400000000000000" pitchFamily="50" charset="-128"/>
              <a:ea typeface="BIZ UDPゴシック" panose="020B0400000000000000" pitchFamily="50" charset="-128"/>
            </a:endParaRPr>
          </a:p>
          <a:p>
            <a:pPr marL="90488" indent="-90488">
              <a:lnSpc>
                <a:spcPct val="130000"/>
              </a:lnSpc>
            </a:pPr>
            <a:r>
              <a:rPr kumimoji="1" lang="ja-JP" altLang="en-US" sz="1100" dirty="0">
                <a:latin typeface="BIZ UDPゴシック" panose="020B0400000000000000" pitchFamily="50" charset="-128"/>
                <a:ea typeface="BIZ UDPゴシック" panose="020B0400000000000000" pitchFamily="50" charset="-128"/>
              </a:rPr>
              <a:t>・ビュースポットを巡る１７のラリーコースを設定</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D9EB47B6-C4D5-4519-8BDB-D7AFC8DF29A1}"/>
              </a:ext>
            </a:extLst>
          </p:cNvPr>
          <p:cNvSpPr txBox="1"/>
          <p:nvPr/>
        </p:nvSpPr>
        <p:spPr>
          <a:xfrm>
            <a:off x="285405" y="2922689"/>
            <a:ext cx="498855" cy="253916"/>
          </a:xfrm>
          <a:prstGeom prst="rect">
            <a:avLst/>
          </a:prstGeom>
          <a:solidFill>
            <a:schemeClr val="tx1">
              <a:lumMod val="65000"/>
              <a:lumOff val="35000"/>
            </a:schemeClr>
          </a:solidFill>
        </p:spPr>
        <p:txBody>
          <a:bodyPr wrap="none" rtlCol="0">
            <a:spAutoFit/>
          </a:bodyPr>
          <a:lstStyle/>
          <a:p>
            <a:r>
              <a:rPr kumimoji="1" lang="ja-JP" altLang="en-US" sz="1050" dirty="0">
                <a:solidFill>
                  <a:schemeClr val="bg1"/>
                </a:solidFill>
                <a:latin typeface="BIZ UDPゴシック" panose="020B0400000000000000" pitchFamily="50" charset="-128"/>
                <a:ea typeface="BIZ UDPゴシック" panose="020B0400000000000000" pitchFamily="50" charset="-128"/>
              </a:rPr>
              <a:t>期 間</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31BF17E1-2E86-42B4-B841-5C3C71FC3215}"/>
              </a:ext>
            </a:extLst>
          </p:cNvPr>
          <p:cNvSpPr txBox="1"/>
          <p:nvPr/>
        </p:nvSpPr>
        <p:spPr>
          <a:xfrm>
            <a:off x="831720" y="2918402"/>
            <a:ext cx="3334567" cy="252313"/>
          </a:xfrm>
          <a:prstGeom prst="rect">
            <a:avLst/>
          </a:prstGeom>
          <a:noFill/>
        </p:spPr>
        <p:txBody>
          <a:bodyPr wrap="none" rtlCol="0">
            <a:spAutoFit/>
          </a:bodyPr>
          <a:lstStyle/>
          <a:p>
            <a:pPr>
              <a:lnSpc>
                <a:spcPct val="110000"/>
              </a:lnSpc>
            </a:pPr>
            <a:r>
              <a:rPr kumimoji="1" lang="ja-JP" altLang="en-US" sz="1100" dirty="0">
                <a:latin typeface="BIZ UDPゴシック" panose="020B0400000000000000" pitchFamily="50" charset="-128"/>
                <a:ea typeface="BIZ UDPゴシック" panose="020B0400000000000000" pitchFamily="50" charset="-128"/>
              </a:rPr>
              <a:t>令和６年</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月１日～令和７年２月</a:t>
            </a:r>
            <a:r>
              <a:rPr kumimoji="1" lang="en-US" altLang="ja-JP" sz="1100" dirty="0">
                <a:latin typeface="BIZ UDPゴシック" panose="020B0400000000000000" pitchFamily="50" charset="-128"/>
                <a:ea typeface="BIZ UDPゴシック" panose="020B0400000000000000" pitchFamily="50" charset="-128"/>
              </a:rPr>
              <a:t>28</a:t>
            </a:r>
            <a:r>
              <a:rPr kumimoji="1" lang="ja-JP" altLang="en-US" sz="1100" dirty="0">
                <a:latin typeface="BIZ UDPゴシック" panose="020B0400000000000000" pitchFamily="50" charset="-128"/>
                <a:ea typeface="BIZ UDPゴシック" panose="020B0400000000000000" pitchFamily="50" charset="-128"/>
              </a:rPr>
              <a:t>日（４か月間）</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0D097EB-B7B3-4359-96EC-00CC5E1ADDF0}"/>
              </a:ext>
            </a:extLst>
          </p:cNvPr>
          <p:cNvSpPr txBox="1"/>
          <p:nvPr/>
        </p:nvSpPr>
        <p:spPr>
          <a:xfrm>
            <a:off x="7528872" y="4814730"/>
            <a:ext cx="131318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アプリ「</a:t>
            </a:r>
            <a:r>
              <a:rPr kumimoji="1" lang="en-US" altLang="ja-JP" sz="1000" dirty="0" err="1">
                <a:latin typeface="BIZ UDPゴシック" panose="020B0400000000000000" pitchFamily="50" charset="-128"/>
                <a:ea typeface="BIZ UDPゴシック" panose="020B0400000000000000" pitchFamily="50" charset="-128"/>
              </a:rPr>
              <a:t>SpotTour</a:t>
            </a:r>
            <a:r>
              <a:rPr kumimoji="1" lang="ja-JP" altLang="en-US" sz="1000" dirty="0">
                <a:latin typeface="BIZ UDPゴシック" panose="020B0400000000000000" pitchFamily="50" charset="-128"/>
                <a:ea typeface="BIZ UDPゴシック" panose="020B0400000000000000" pitchFamily="50" charset="-128"/>
              </a:rPr>
              <a:t>」</a:t>
            </a:r>
          </a:p>
        </p:txBody>
      </p:sp>
      <p:graphicFrame>
        <p:nvGraphicFramePr>
          <p:cNvPr id="110" name="表 16">
            <a:extLst>
              <a:ext uri="{FF2B5EF4-FFF2-40B4-BE49-F238E27FC236}">
                <a16:creationId xmlns:a16="http://schemas.microsoft.com/office/drawing/2014/main" id="{775BD25C-757C-48EA-9F28-B54D11988114}"/>
              </a:ext>
            </a:extLst>
          </p:cNvPr>
          <p:cNvGraphicFramePr>
            <a:graphicFrameLocks noGrp="1"/>
          </p:cNvGraphicFramePr>
          <p:nvPr>
            <p:extLst>
              <p:ext uri="{D42A27DB-BD31-4B8C-83A1-F6EECF244321}">
                <p14:modId xmlns:p14="http://schemas.microsoft.com/office/powerpoint/2010/main" val="1493847789"/>
              </p:ext>
            </p:extLst>
          </p:nvPr>
        </p:nvGraphicFramePr>
        <p:xfrm>
          <a:off x="2343464" y="3443786"/>
          <a:ext cx="2095051" cy="2286000"/>
        </p:xfrm>
        <a:graphic>
          <a:graphicData uri="http://schemas.openxmlformats.org/drawingml/2006/table">
            <a:tbl>
              <a:tblPr firstRow="1" bandRow="1">
                <a:tableStyleId>{5C22544A-7EE6-4342-B048-85BDC9FD1C3A}</a:tableStyleId>
              </a:tblPr>
              <a:tblGrid>
                <a:gridCol w="2095051">
                  <a:extLst>
                    <a:ext uri="{9D8B030D-6E8A-4147-A177-3AD203B41FA5}">
                      <a16:colId xmlns:a16="http://schemas.microsoft.com/office/drawing/2014/main" val="2606676138"/>
                    </a:ext>
                  </a:extLst>
                </a:gridCol>
              </a:tblGrid>
              <a:tr h="20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8</a:t>
                      </a:r>
                      <a:r>
                        <a:rPr kumimoji="1" lang="ja-JP" altLang="en-US" sz="900" b="1" dirty="0">
                          <a:solidFill>
                            <a:schemeClr val="tx1"/>
                          </a:solidFill>
                          <a:latin typeface="BIZ UDPゴシック" panose="020B0400000000000000" pitchFamily="50" charset="-128"/>
                          <a:ea typeface="BIZ UDPゴシック" panose="020B0400000000000000" pitchFamily="50" charset="-128"/>
                        </a:rPr>
                        <a:t>．万博を感じる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15393071"/>
                  </a:ext>
                </a:extLst>
              </a:tr>
              <a:tr h="20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9</a:t>
                      </a:r>
                      <a:r>
                        <a:rPr kumimoji="1" lang="ja-JP" altLang="en-US" sz="900" b="1" dirty="0">
                          <a:solidFill>
                            <a:schemeClr val="tx1"/>
                          </a:solidFill>
                          <a:latin typeface="BIZ UDPゴシック" panose="020B0400000000000000" pitchFamily="50" charset="-128"/>
                          <a:ea typeface="BIZ UDPゴシック" panose="020B0400000000000000" pitchFamily="50" charset="-128"/>
                        </a:rPr>
                        <a:t>．三大寺内町を巡る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4379652"/>
                  </a:ext>
                </a:extLst>
              </a:tr>
              <a:tr h="20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10</a:t>
                      </a:r>
                      <a:r>
                        <a:rPr kumimoji="1" lang="ja-JP" altLang="en-US" sz="900" b="1" dirty="0">
                          <a:solidFill>
                            <a:schemeClr val="tx1"/>
                          </a:solidFill>
                          <a:latin typeface="BIZ UDPゴシック" panose="020B0400000000000000" pitchFamily="50" charset="-128"/>
                          <a:ea typeface="BIZ UDPゴシック" panose="020B0400000000000000" pitchFamily="50" charset="-128"/>
                        </a:rPr>
                        <a:t>．棚田を巡る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82324303"/>
                  </a:ext>
                </a:extLst>
              </a:tr>
              <a:tr h="20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11</a:t>
                      </a:r>
                      <a:r>
                        <a:rPr kumimoji="1" lang="ja-JP" altLang="en-US" sz="900" b="1" dirty="0">
                          <a:solidFill>
                            <a:schemeClr val="tx1"/>
                          </a:solidFill>
                          <a:latin typeface="BIZ UDPゴシック" panose="020B0400000000000000" pitchFamily="50" charset="-128"/>
                          <a:ea typeface="BIZ UDPゴシック" panose="020B0400000000000000" pitchFamily="50" charset="-128"/>
                        </a:rPr>
                        <a:t>．府営公園・府民の森を巡る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8755056"/>
                  </a:ext>
                </a:extLst>
              </a:tr>
              <a:tr h="20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12.</a:t>
                      </a:r>
                      <a:r>
                        <a:rPr kumimoji="1" lang="ja-JP" altLang="en-US" sz="900" b="1" dirty="0">
                          <a:solidFill>
                            <a:schemeClr val="tx1"/>
                          </a:solidFill>
                          <a:latin typeface="BIZ UDPゴシック" panose="020B0400000000000000" pitchFamily="50" charset="-128"/>
                          <a:ea typeface="BIZ UDPゴシック" panose="020B0400000000000000" pitchFamily="50" charset="-128"/>
                        </a:rPr>
                        <a:t>歴史街道を巡る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55585906"/>
                  </a:ext>
                </a:extLst>
              </a:tr>
              <a:tr h="20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13</a:t>
                      </a:r>
                      <a:r>
                        <a:rPr kumimoji="1" lang="ja-JP" altLang="en-US" sz="900" b="1" dirty="0">
                          <a:solidFill>
                            <a:schemeClr val="tx1"/>
                          </a:solidFill>
                          <a:latin typeface="BIZ UDPゴシック" panose="020B0400000000000000" pitchFamily="50" charset="-128"/>
                          <a:ea typeface="BIZ UDPゴシック" panose="020B0400000000000000" pitchFamily="50" charset="-128"/>
                        </a:rPr>
                        <a:t>．土木インフラを巡る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82850562"/>
                  </a:ext>
                </a:extLst>
              </a:tr>
              <a:tr h="20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14</a:t>
                      </a:r>
                      <a:r>
                        <a:rPr kumimoji="1" lang="ja-JP" altLang="en-US" sz="900" b="1" dirty="0">
                          <a:solidFill>
                            <a:schemeClr val="tx1"/>
                          </a:solidFill>
                          <a:latin typeface="BIZ UDPゴシック" panose="020B0400000000000000" pitchFamily="50" charset="-128"/>
                          <a:ea typeface="BIZ UDPゴシック" panose="020B0400000000000000" pitchFamily="50" charset="-128"/>
                        </a:rPr>
                        <a:t>．眺望スポットを巡る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88342395"/>
                  </a:ext>
                </a:extLst>
              </a:tr>
              <a:tr h="20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15</a:t>
                      </a:r>
                      <a:r>
                        <a:rPr kumimoji="1" lang="ja-JP" altLang="en-US" sz="900" b="1" dirty="0">
                          <a:solidFill>
                            <a:schemeClr val="tx1"/>
                          </a:solidFill>
                          <a:latin typeface="BIZ UDPゴシック" panose="020B0400000000000000" pitchFamily="50" charset="-128"/>
                          <a:ea typeface="BIZ UDPゴシック" panose="020B0400000000000000" pitchFamily="50" charset="-128"/>
                        </a:rPr>
                        <a:t>．絶景の山頂を巡る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61692353"/>
                  </a:ext>
                </a:extLst>
              </a:tr>
              <a:tr h="20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16.</a:t>
                      </a:r>
                      <a:r>
                        <a:rPr kumimoji="1" lang="ja-JP" altLang="en-US" sz="900" b="1" dirty="0">
                          <a:solidFill>
                            <a:schemeClr val="tx1"/>
                          </a:solidFill>
                          <a:latin typeface="BIZ UDPゴシック" panose="020B0400000000000000" pitchFamily="50" charset="-128"/>
                          <a:ea typeface="BIZ UDPゴシック" panose="020B0400000000000000" pitchFamily="50" charset="-128"/>
                        </a:rPr>
                        <a:t>花々や紅葉を巡る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52701382"/>
                  </a:ext>
                </a:extLst>
              </a:tr>
              <a:tr h="20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BIZ UDPゴシック" panose="020B0400000000000000" pitchFamily="50" charset="-128"/>
                          <a:ea typeface="BIZ UDPゴシック" panose="020B0400000000000000" pitchFamily="50" charset="-128"/>
                        </a:rPr>
                        <a:t>17</a:t>
                      </a:r>
                      <a:r>
                        <a:rPr kumimoji="1" lang="ja-JP" altLang="en-US" sz="900" b="1" dirty="0">
                          <a:solidFill>
                            <a:schemeClr val="tx1"/>
                          </a:solidFill>
                          <a:latin typeface="BIZ UDPゴシック" panose="020B0400000000000000" pitchFamily="50" charset="-128"/>
                          <a:ea typeface="BIZ UDPゴシック" panose="020B0400000000000000" pitchFamily="50" charset="-128"/>
                        </a:rPr>
                        <a:t>．南河内を鉄道で巡る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41466009"/>
                  </a:ext>
                </a:extLst>
              </a:tr>
            </a:tbl>
          </a:graphicData>
        </a:graphic>
      </p:graphicFrame>
      <p:sp>
        <p:nvSpPr>
          <p:cNvPr id="123" name="テキスト ボックス 122">
            <a:extLst>
              <a:ext uri="{FF2B5EF4-FFF2-40B4-BE49-F238E27FC236}">
                <a16:creationId xmlns:a16="http://schemas.microsoft.com/office/drawing/2014/main" id="{2B1C6EBE-0D81-4DAE-8475-75D940F82D99}"/>
              </a:ext>
            </a:extLst>
          </p:cNvPr>
          <p:cNvSpPr txBox="1"/>
          <p:nvPr/>
        </p:nvSpPr>
        <p:spPr>
          <a:xfrm>
            <a:off x="2266272" y="3171706"/>
            <a:ext cx="2249434" cy="240167"/>
          </a:xfrm>
          <a:prstGeom prst="rect">
            <a:avLst/>
          </a:prstGeom>
          <a:noFill/>
        </p:spPr>
        <p:txBody>
          <a:bodyPr wrap="square" rtlCol="0">
            <a:spAutoFit/>
          </a:bodyPr>
          <a:lstStyle/>
          <a:p>
            <a:pPr algn="dist">
              <a:lnSpc>
                <a:spcPct val="120000"/>
              </a:lnSpc>
            </a:pPr>
            <a:r>
              <a:rPr kumimoji="1" lang="ja-JP" altLang="en-US" sz="9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公共交通等で巡る景観サーキットラリー</a:t>
            </a:r>
            <a:endParaRPr kumimoji="1" lang="en-US" altLang="ja-JP" sz="9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24" name="テキスト ボックス 123">
            <a:extLst>
              <a:ext uri="{FF2B5EF4-FFF2-40B4-BE49-F238E27FC236}">
                <a16:creationId xmlns:a16="http://schemas.microsoft.com/office/drawing/2014/main" id="{2736D9DA-D756-4CB0-9E27-73D0E804F787}"/>
              </a:ext>
            </a:extLst>
          </p:cNvPr>
          <p:cNvSpPr txBox="1"/>
          <p:nvPr/>
        </p:nvSpPr>
        <p:spPr>
          <a:xfrm>
            <a:off x="513309" y="5867683"/>
            <a:ext cx="3370884" cy="866071"/>
          </a:xfrm>
          <a:prstGeom prst="rect">
            <a:avLst/>
          </a:prstGeom>
          <a:noFill/>
        </p:spPr>
        <p:txBody>
          <a:bodyPr wrap="square" rtlCol="0">
            <a:spAutoFit/>
          </a:bodyPr>
          <a:lstStyle/>
          <a:p>
            <a:pPr>
              <a:lnSpc>
                <a:spcPct val="120000"/>
              </a:lnSpc>
            </a:pPr>
            <a:r>
              <a:rPr kumimoji="1" lang="ja-JP" altLang="en-US" sz="1600" b="1" dirty="0">
                <a:solidFill>
                  <a:schemeClr val="accent1">
                    <a:lumMod val="75000"/>
                  </a:schemeClr>
                </a:solidFill>
                <a:latin typeface="BIZ UDPゴシック" panose="020B0400000000000000" pitchFamily="50" charset="-128"/>
                <a:ea typeface="BIZ UDPゴシック" panose="020B0400000000000000" pitchFamily="50" charset="-128"/>
              </a:rPr>
              <a:t>＜参加者数等＞</a:t>
            </a:r>
            <a:endParaRPr kumimoji="1" lang="en-US" altLang="ja-JP" sz="1600" b="1" dirty="0">
              <a:solidFill>
                <a:schemeClr val="accent1">
                  <a:lumMod val="75000"/>
                </a:schemeClr>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・参加者数（累計） ：</a:t>
            </a:r>
            <a:r>
              <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rPr>
              <a:t>2,438</a:t>
            </a: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人</a:t>
            </a:r>
          </a:p>
          <a:p>
            <a:pPr>
              <a:lnSpc>
                <a:spcPct val="120000"/>
              </a:lnSpc>
            </a:pP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・クリア者数（累計）：</a:t>
            </a:r>
            <a:r>
              <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rPr>
              <a:t>283</a:t>
            </a: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人</a:t>
            </a:r>
          </a:p>
        </p:txBody>
      </p:sp>
      <p:sp>
        <p:nvSpPr>
          <p:cNvPr id="125" name="テキスト ボックス 124">
            <a:extLst>
              <a:ext uri="{FF2B5EF4-FFF2-40B4-BE49-F238E27FC236}">
                <a16:creationId xmlns:a16="http://schemas.microsoft.com/office/drawing/2014/main" id="{AAECB5F2-B9D0-4A9D-BA8C-6C177258B544}"/>
              </a:ext>
            </a:extLst>
          </p:cNvPr>
          <p:cNvSpPr txBox="1"/>
          <p:nvPr/>
        </p:nvSpPr>
        <p:spPr>
          <a:xfrm>
            <a:off x="4506754" y="5271174"/>
            <a:ext cx="4622973" cy="1462580"/>
          </a:xfrm>
          <a:prstGeom prst="rect">
            <a:avLst/>
          </a:prstGeom>
          <a:noFill/>
        </p:spPr>
        <p:txBody>
          <a:bodyPr wrap="square" rtlCol="0">
            <a:spAutoFit/>
          </a:bodyPr>
          <a:lstStyle/>
          <a:p>
            <a:pPr>
              <a:lnSpc>
                <a:spcPct val="120000"/>
              </a:lnSpc>
            </a:pPr>
            <a:r>
              <a:rPr kumimoji="1" lang="ja-JP" altLang="en-US" sz="1600" b="1" dirty="0">
                <a:solidFill>
                  <a:schemeClr val="accent1">
                    <a:lumMod val="75000"/>
                  </a:schemeClr>
                </a:solidFill>
                <a:latin typeface="BIZ UDPゴシック" panose="020B0400000000000000" pitchFamily="50" charset="-128"/>
                <a:ea typeface="BIZ UDPゴシック" panose="020B0400000000000000" pitchFamily="50" charset="-128"/>
              </a:rPr>
              <a:t>＜参加者コメント＞</a:t>
            </a:r>
          </a:p>
          <a:p>
            <a:pPr>
              <a:lnSpc>
                <a:spcPct val="120000"/>
              </a:lnSpc>
            </a:pPr>
            <a:r>
              <a:rPr kumimoji="1" lang="ja-JP" altLang="en-US" sz="1200" dirty="0">
                <a:latin typeface="BIZ UDPゴシック" panose="020B0400000000000000" pitchFamily="50" charset="-128"/>
                <a:ea typeface="BIZ UDPゴシック" panose="020B0400000000000000" pitchFamily="50" charset="-128"/>
              </a:rPr>
              <a:t>・すぐ身近にこんな景色があるとは知らず、良い経験になった。</a:t>
            </a:r>
            <a:endParaRPr kumimoji="1" lang="en-US" altLang="ja-JP" sz="1200"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200" dirty="0">
                <a:latin typeface="BIZ UDPゴシック" panose="020B0400000000000000" pitchFamily="50" charset="-128"/>
                <a:ea typeface="BIZ UDPゴシック" panose="020B0400000000000000" pitchFamily="50" charset="-128"/>
              </a:rPr>
              <a:t>・初めて訪れた市町村もありワクワクを感じられた。</a:t>
            </a:r>
          </a:p>
          <a:p>
            <a:pPr>
              <a:lnSpc>
                <a:spcPct val="120000"/>
              </a:lnSpc>
            </a:pPr>
            <a:r>
              <a:rPr kumimoji="1" lang="ja-JP" altLang="en-US" sz="1200" dirty="0">
                <a:latin typeface="BIZ UDPゴシック" panose="020B0400000000000000" pitchFamily="50" charset="-128"/>
                <a:ea typeface="BIZ UDPゴシック" panose="020B0400000000000000" pitchFamily="50" charset="-128"/>
              </a:rPr>
              <a:t>・普段気にせずに通り過ぎていた所をゆっくりと楽しめた。</a:t>
            </a:r>
          </a:p>
          <a:p>
            <a:pPr>
              <a:lnSpc>
                <a:spcPct val="120000"/>
              </a:lnSpc>
            </a:pPr>
            <a:r>
              <a:rPr kumimoji="1" lang="ja-JP" altLang="en-US" sz="1200" dirty="0">
                <a:latin typeface="BIZ UDPゴシック" panose="020B0400000000000000" pitchFamily="50" charset="-128"/>
                <a:ea typeface="BIZ UDPゴシック" panose="020B0400000000000000" pitchFamily="50" charset="-128"/>
              </a:rPr>
              <a:t>・こういうイベントではないと、訪れることがない場所。</a:t>
            </a:r>
            <a:endParaRPr kumimoji="1" lang="en-US" altLang="ja-JP" sz="1200"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200" dirty="0">
                <a:latin typeface="BIZ UDPゴシック" panose="020B0400000000000000" pitchFamily="50" charset="-128"/>
                <a:ea typeface="BIZ UDPゴシック" panose="020B0400000000000000" pitchFamily="50" charset="-128"/>
              </a:rPr>
              <a:t>・あらためて大阪の良さを感じることができた。</a:t>
            </a:r>
          </a:p>
        </p:txBody>
      </p:sp>
      <p:sp>
        <p:nvSpPr>
          <p:cNvPr id="126" name="四角形: 角を丸くする 125">
            <a:extLst>
              <a:ext uri="{FF2B5EF4-FFF2-40B4-BE49-F238E27FC236}">
                <a16:creationId xmlns:a16="http://schemas.microsoft.com/office/drawing/2014/main" id="{BCED017C-50A3-4C40-ACE8-BC237AD33F78}"/>
              </a:ext>
            </a:extLst>
          </p:cNvPr>
          <p:cNvSpPr/>
          <p:nvPr/>
        </p:nvSpPr>
        <p:spPr>
          <a:xfrm>
            <a:off x="448152" y="5875102"/>
            <a:ext cx="3911576" cy="900000"/>
          </a:xfrm>
          <a:prstGeom prst="roundRect">
            <a:avLst>
              <a:gd name="adj" fmla="val 86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四角形: 角を丸くする 126">
            <a:extLst>
              <a:ext uri="{FF2B5EF4-FFF2-40B4-BE49-F238E27FC236}">
                <a16:creationId xmlns:a16="http://schemas.microsoft.com/office/drawing/2014/main" id="{962D7E32-5067-4836-B489-B9F9D1DD993B}"/>
              </a:ext>
            </a:extLst>
          </p:cNvPr>
          <p:cNvSpPr/>
          <p:nvPr/>
        </p:nvSpPr>
        <p:spPr>
          <a:xfrm>
            <a:off x="4492481" y="5247807"/>
            <a:ext cx="4328875" cy="1514899"/>
          </a:xfrm>
          <a:prstGeom prst="roundRect">
            <a:avLst>
              <a:gd name="adj" fmla="val 86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FD985E9B-AEA4-4230-A2B9-8C54FB043349}"/>
              </a:ext>
            </a:extLst>
          </p:cNvPr>
          <p:cNvSpPr txBox="1"/>
          <p:nvPr/>
        </p:nvSpPr>
        <p:spPr>
          <a:xfrm>
            <a:off x="1817285" y="1964879"/>
            <a:ext cx="2621230" cy="246221"/>
          </a:xfrm>
          <a:prstGeom prst="rect">
            <a:avLst/>
          </a:prstGeom>
          <a:noFill/>
        </p:spPr>
        <p:txBody>
          <a:bodyPr wrap="none" rtlCol="0">
            <a:sp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映える大阪プロジェクトの一環として実施</a:t>
            </a:r>
            <a:endParaRPr kumimoji="1" lang="en-US" altLang="ja-JP"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81769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7A60E4B-B28E-4D75-BD06-29949DDA3BF8}"/>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企業・大学等との連携　①ビュースポット管理者</a:t>
            </a:r>
          </a:p>
        </p:txBody>
      </p:sp>
      <p:sp>
        <p:nvSpPr>
          <p:cNvPr id="11" name="テキスト ボックス 10">
            <a:extLst>
              <a:ext uri="{FF2B5EF4-FFF2-40B4-BE49-F238E27FC236}">
                <a16:creationId xmlns:a16="http://schemas.microsoft.com/office/drawing/2014/main" id="{EDA4D79F-8C24-4DEE-B7D8-4332EE0C5522}"/>
              </a:ext>
            </a:extLst>
          </p:cNvPr>
          <p:cNvSpPr txBox="1"/>
          <p:nvPr/>
        </p:nvSpPr>
        <p:spPr>
          <a:xfrm>
            <a:off x="152201" y="719414"/>
            <a:ext cx="8845689" cy="361959"/>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ホテル等集客施設の管理者と連携</a:t>
            </a:r>
            <a:r>
              <a:rPr kumimoji="1" lang="ja-JP" altLang="en-US" sz="1600" dirty="0">
                <a:latin typeface="BIZ UDPゴシック" panose="020B0400000000000000" pitchFamily="50" charset="-128"/>
                <a:ea typeface="BIZ UDPゴシック" panose="020B0400000000000000" pitchFamily="50" charset="-128"/>
              </a:rPr>
              <a:t>し、ポスターやフォトパネル等を活用して現地での広報を展開</a:t>
            </a: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7757A956-CA57-435B-B8C9-E226F35133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777" y="1317518"/>
            <a:ext cx="4016162" cy="2259092"/>
          </a:xfrm>
          <a:prstGeom prst="rect">
            <a:avLst/>
          </a:prstGeom>
        </p:spPr>
      </p:pic>
      <p:pic>
        <p:nvPicPr>
          <p:cNvPr id="15" name="図 14">
            <a:extLst>
              <a:ext uri="{FF2B5EF4-FFF2-40B4-BE49-F238E27FC236}">
                <a16:creationId xmlns:a16="http://schemas.microsoft.com/office/drawing/2014/main" id="{963027D1-90DA-4811-997D-413AD5567C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8791" y="4097258"/>
            <a:ext cx="4016164" cy="2259093"/>
          </a:xfrm>
          <a:prstGeom prst="rect">
            <a:avLst/>
          </a:prstGeom>
        </p:spPr>
      </p:pic>
      <p:pic>
        <p:nvPicPr>
          <p:cNvPr id="22" name="図 21">
            <a:extLst>
              <a:ext uri="{FF2B5EF4-FFF2-40B4-BE49-F238E27FC236}">
                <a16:creationId xmlns:a16="http://schemas.microsoft.com/office/drawing/2014/main" id="{58929B4B-A478-47B5-A555-1076FAAB16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47588" y="1316691"/>
            <a:ext cx="3485663" cy="2616945"/>
          </a:xfrm>
          <a:prstGeom prst="rect">
            <a:avLst/>
          </a:prstGeom>
        </p:spPr>
      </p:pic>
      <p:pic>
        <p:nvPicPr>
          <p:cNvPr id="6" name="図 5">
            <a:extLst>
              <a:ext uri="{FF2B5EF4-FFF2-40B4-BE49-F238E27FC236}">
                <a16:creationId xmlns:a16="http://schemas.microsoft.com/office/drawing/2014/main" id="{7A0D38C9-9AA2-452D-AC1B-409020B39D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74606" y="3111451"/>
            <a:ext cx="1417087" cy="1062816"/>
          </a:xfrm>
          <a:prstGeom prst="rect">
            <a:avLst/>
          </a:prstGeom>
          <a:ln w="19050">
            <a:solidFill>
              <a:srgbClr val="FFFFFF"/>
            </a:solidFill>
          </a:ln>
        </p:spPr>
      </p:pic>
      <p:pic>
        <p:nvPicPr>
          <p:cNvPr id="5" name="図 4">
            <a:extLst>
              <a:ext uri="{FF2B5EF4-FFF2-40B4-BE49-F238E27FC236}">
                <a16:creationId xmlns:a16="http://schemas.microsoft.com/office/drawing/2014/main" id="{B7044058-8CAE-41B8-8FC5-0B9275F99A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24526" y="5577727"/>
            <a:ext cx="1893141" cy="1062816"/>
          </a:xfrm>
          <a:prstGeom prst="rect">
            <a:avLst/>
          </a:prstGeom>
          <a:ln w="19050">
            <a:solidFill>
              <a:srgbClr val="FFFFFF"/>
            </a:solidFill>
          </a:ln>
        </p:spPr>
      </p:pic>
      <p:pic>
        <p:nvPicPr>
          <p:cNvPr id="4" name="図 3">
            <a:extLst>
              <a:ext uri="{FF2B5EF4-FFF2-40B4-BE49-F238E27FC236}">
                <a16:creationId xmlns:a16="http://schemas.microsoft.com/office/drawing/2014/main" id="{7A87E9BF-F301-4F54-B491-333800E9361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18664" y="2716575"/>
            <a:ext cx="1598209" cy="1062816"/>
          </a:xfrm>
          <a:prstGeom prst="rect">
            <a:avLst/>
          </a:prstGeom>
          <a:ln w="19050">
            <a:solidFill>
              <a:srgbClr val="FFFFFF"/>
            </a:solidFill>
          </a:ln>
        </p:spPr>
      </p:pic>
      <p:sp>
        <p:nvSpPr>
          <p:cNvPr id="32" name="テキスト ボックス 31">
            <a:extLst>
              <a:ext uri="{FF2B5EF4-FFF2-40B4-BE49-F238E27FC236}">
                <a16:creationId xmlns:a16="http://schemas.microsoft.com/office/drawing/2014/main" id="{DB396D5E-FDE4-4190-A3E1-7C84832D2F30}"/>
              </a:ext>
            </a:extLst>
          </p:cNvPr>
          <p:cNvSpPr txBox="1"/>
          <p:nvPr/>
        </p:nvSpPr>
        <p:spPr>
          <a:xfrm>
            <a:off x="6850687" y="4207909"/>
            <a:ext cx="2057399" cy="624723"/>
          </a:xfrm>
          <a:prstGeom prst="rect">
            <a:avLst/>
          </a:prstGeom>
          <a:noFill/>
        </p:spPr>
        <p:txBody>
          <a:bodyPr wrap="square">
            <a:spAutoFit/>
          </a:bodyPr>
          <a:lstStyle/>
          <a:p>
            <a:pPr algn="r">
              <a:lnSpc>
                <a:spcPct val="110000"/>
              </a:lnSpc>
            </a:pPr>
            <a:r>
              <a:rPr lang="ja-JP" altLang="en-US" sz="1100" dirty="0">
                <a:latin typeface="BIZ UDPゴシック" panose="020B0400000000000000" pitchFamily="50" charset="-128"/>
                <a:ea typeface="BIZ UDPゴシック" panose="020B0400000000000000" pitchFamily="50" charset="-128"/>
              </a:rPr>
              <a:t>大阪湾を眺める</a:t>
            </a:r>
            <a:endParaRPr lang="en-US" altLang="ja-JP" sz="1100" dirty="0">
              <a:latin typeface="BIZ UDPゴシック" panose="020B0400000000000000" pitchFamily="50" charset="-128"/>
              <a:ea typeface="BIZ UDPゴシック" panose="020B0400000000000000" pitchFamily="50" charset="-128"/>
            </a:endParaRPr>
          </a:p>
          <a:p>
            <a:pPr algn="r">
              <a:lnSpc>
                <a:spcPct val="110000"/>
              </a:lnSpc>
            </a:pPr>
            <a:r>
              <a:rPr lang="ja-JP" altLang="en-US" sz="1100" u="sng" dirty="0">
                <a:latin typeface="BIZ UDPゴシック" panose="020B0400000000000000" pitchFamily="50" charset="-128"/>
                <a:ea typeface="BIZ UDPゴシック" panose="020B0400000000000000" pitchFamily="50" charset="-128"/>
              </a:rPr>
              <a:t>さきしまコスモタワー展望台</a:t>
            </a:r>
            <a:endParaRPr lang="en-US" altLang="ja-JP" sz="1100" u="sng" dirty="0">
              <a:latin typeface="BIZ UDPゴシック" panose="020B0400000000000000" pitchFamily="50" charset="-128"/>
              <a:ea typeface="BIZ UDPゴシック" panose="020B0400000000000000" pitchFamily="50" charset="-128"/>
            </a:endParaRPr>
          </a:p>
          <a:p>
            <a:pPr algn="r">
              <a:lnSpc>
                <a:spcPct val="110000"/>
              </a:lnSpc>
            </a:pPr>
            <a:r>
              <a:rPr lang="ja-JP" altLang="en-US" sz="1000" dirty="0">
                <a:latin typeface="BIZ UDPゴシック" panose="020B0400000000000000" pitchFamily="50" charset="-128"/>
                <a:ea typeface="BIZ UDPゴシック" panose="020B0400000000000000" pitchFamily="50" charset="-128"/>
              </a:rPr>
              <a:t>＜大阪市＞</a:t>
            </a:r>
          </a:p>
        </p:txBody>
      </p:sp>
      <p:sp>
        <p:nvSpPr>
          <p:cNvPr id="34" name="テキスト ボックス 33">
            <a:extLst>
              <a:ext uri="{FF2B5EF4-FFF2-40B4-BE49-F238E27FC236}">
                <a16:creationId xmlns:a16="http://schemas.microsoft.com/office/drawing/2014/main" id="{2C667FA1-6343-42D7-B74A-CF8A652BDD87}"/>
              </a:ext>
            </a:extLst>
          </p:cNvPr>
          <p:cNvSpPr txBox="1"/>
          <p:nvPr/>
        </p:nvSpPr>
        <p:spPr>
          <a:xfrm>
            <a:off x="-473893" y="5967772"/>
            <a:ext cx="2782684" cy="624723"/>
          </a:xfrm>
          <a:prstGeom prst="rect">
            <a:avLst/>
          </a:prstGeom>
          <a:noFill/>
        </p:spPr>
        <p:txBody>
          <a:bodyPr wrap="square">
            <a:spAutoFit/>
          </a:bodyPr>
          <a:lstStyle/>
          <a:p>
            <a:pPr algn="r">
              <a:lnSpc>
                <a:spcPct val="110000"/>
              </a:lnSpc>
            </a:pPr>
            <a:r>
              <a:rPr lang="ja-JP" altLang="en-US" sz="1100" dirty="0">
                <a:latin typeface="BIZ UDPゴシック" panose="020B0400000000000000" pitchFamily="50" charset="-128"/>
                <a:ea typeface="BIZ UDPゴシック" panose="020B0400000000000000" pitchFamily="50" charset="-128"/>
              </a:rPr>
              <a:t>関空島と連絡橋を眺める</a:t>
            </a:r>
            <a:endParaRPr lang="en-US" altLang="ja-JP" sz="1100" dirty="0">
              <a:latin typeface="BIZ UDPゴシック" panose="020B0400000000000000" pitchFamily="50" charset="-128"/>
              <a:ea typeface="BIZ UDPゴシック" panose="020B0400000000000000" pitchFamily="50" charset="-128"/>
            </a:endParaRPr>
          </a:p>
          <a:p>
            <a:pPr algn="r">
              <a:lnSpc>
                <a:spcPct val="110000"/>
              </a:lnSpc>
            </a:pPr>
            <a:r>
              <a:rPr lang="ja-JP" altLang="en-US" sz="1100" u="sng" dirty="0">
                <a:latin typeface="BIZ UDPゴシック" panose="020B0400000000000000" pitchFamily="50" charset="-128"/>
                <a:ea typeface="BIZ UDPゴシック" panose="020B0400000000000000" pitchFamily="50" charset="-128"/>
              </a:rPr>
              <a:t>スターゲイトホテル関西エアポート</a:t>
            </a:r>
            <a:endParaRPr lang="en-US" altLang="ja-JP" sz="1100" u="sng" dirty="0">
              <a:latin typeface="BIZ UDPゴシック" panose="020B0400000000000000" pitchFamily="50" charset="-128"/>
              <a:ea typeface="BIZ UDPゴシック" panose="020B0400000000000000" pitchFamily="50" charset="-128"/>
            </a:endParaRPr>
          </a:p>
          <a:p>
            <a:pPr algn="r">
              <a:lnSpc>
                <a:spcPct val="110000"/>
              </a:lnSpc>
            </a:pPr>
            <a:r>
              <a:rPr lang="ja-JP" altLang="en-US" sz="1000" dirty="0">
                <a:latin typeface="BIZ UDPゴシック" panose="020B0400000000000000" pitchFamily="50" charset="-128"/>
                <a:ea typeface="BIZ UDPゴシック" panose="020B0400000000000000" pitchFamily="50" charset="-128"/>
              </a:rPr>
              <a:t>＜泉佐野市＞</a:t>
            </a:r>
          </a:p>
        </p:txBody>
      </p:sp>
      <p:sp>
        <p:nvSpPr>
          <p:cNvPr id="35" name="テキスト ボックス 34">
            <a:extLst>
              <a:ext uri="{FF2B5EF4-FFF2-40B4-BE49-F238E27FC236}">
                <a16:creationId xmlns:a16="http://schemas.microsoft.com/office/drawing/2014/main" id="{04F5FCE1-3BF2-4BEC-9F04-BCE5F5ABDFBC}"/>
              </a:ext>
            </a:extLst>
          </p:cNvPr>
          <p:cNvSpPr txBox="1"/>
          <p:nvPr/>
        </p:nvSpPr>
        <p:spPr>
          <a:xfrm>
            <a:off x="121118" y="3621274"/>
            <a:ext cx="2361313" cy="624723"/>
          </a:xfrm>
          <a:prstGeom prst="rect">
            <a:avLst/>
          </a:prstGeom>
          <a:noFill/>
        </p:spPr>
        <p:txBody>
          <a:bodyPr wrap="square">
            <a:spAutoFit/>
          </a:bodyPr>
          <a:lstStyle/>
          <a:p>
            <a:pPr>
              <a:lnSpc>
                <a:spcPct val="110000"/>
              </a:lnSpc>
            </a:pPr>
            <a:r>
              <a:rPr lang="ja-JP" altLang="en-US" sz="1100" dirty="0">
                <a:latin typeface="BIZ UDPゴシック" panose="020B0400000000000000" pitchFamily="50" charset="-128"/>
                <a:ea typeface="BIZ UDPゴシック" panose="020B0400000000000000" pitchFamily="50" charset="-128"/>
              </a:rPr>
              <a:t>「大阪都心の高層建築群」を眺める</a:t>
            </a:r>
          </a:p>
          <a:p>
            <a:pPr>
              <a:lnSpc>
                <a:spcPct val="110000"/>
              </a:lnSpc>
            </a:pPr>
            <a:r>
              <a:rPr lang="ja-JP" altLang="en-US" sz="1100" u="sng" dirty="0">
                <a:latin typeface="BIZ UDPゴシック" panose="020B0400000000000000" pitchFamily="50" charset="-128"/>
                <a:ea typeface="BIZ UDPゴシック" panose="020B0400000000000000" pitchFamily="50" charset="-128"/>
              </a:rPr>
              <a:t>梅田スカイビル「空中庭園」</a:t>
            </a:r>
            <a:endParaRPr lang="en-US" altLang="ja-JP" sz="1100" u="sng" dirty="0">
              <a:latin typeface="BIZ UDPゴシック" panose="020B0400000000000000" pitchFamily="50" charset="-128"/>
              <a:ea typeface="BIZ UDPゴシック" panose="020B0400000000000000" pitchFamily="50" charset="-128"/>
            </a:endParaRPr>
          </a:p>
          <a:p>
            <a:pPr>
              <a:lnSpc>
                <a:spcPct val="110000"/>
              </a:lnSpc>
            </a:pPr>
            <a:r>
              <a:rPr lang="ja-JP" altLang="en-US" sz="1000" dirty="0">
                <a:latin typeface="BIZ UDPゴシック" panose="020B0400000000000000" pitchFamily="50" charset="-128"/>
                <a:ea typeface="BIZ UDPゴシック" panose="020B0400000000000000" pitchFamily="50" charset="-128"/>
              </a:rPr>
              <a:t>＜大阪市＞</a:t>
            </a:r>
          </a:p>
        </p:txBody>
      </p:sp>
      <p:sp>
        <p:nvSpPr>
          <p:cNvPr id="14" name="スライド番号プレースホルダー 4">
            <a:extLst>
              <a:ext uri="{FF2B5EF4-FFF2-40B4-BE49-F238E27FC236}">
                <a16:creationId xmlns:a16="http://schemas.microsoft.com/office/drawing/2014/main" id="{1B7988BB-6B46-4307-8368-547B6F898EFE}"/>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16</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58584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7A60E4B-B28E-4D75-BD06-29949DDA3BF8}"/>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企業・大学等との連携　②交通関係事業者</a:t>
            </a:r>
          </a:p>
        </p:txBody>
      </p:sp>
      <p:sp>
        <p:nvSpPr>
          <p:cNvPr id="11" name="テキスト ボックス 10">
            <a:extLst>
              <a:ext uri="{FF2B5EF4-FFF2-40B4-BE49-F238E27FC236}">
                <a16:creationId xmlns:a16="http://schemas.microsoft.com/office/drawing/2014/main" id="{EDA4D79F-8C24-4DEE-B7D8-4332EE0C5522}"/>
              </a:ext>
            </a:extLst>
          </p:cNvPr>
          <p:cNvSpPr txBox="1"/>
          <p:nvPr/>
        </p:nvSpPr>
        <p:spPr>
          <a:xfrm>
            <a:off x="152201" y="719414"/>
            <a:ext cx="8845689" cy="361959"/>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鉄道事業者や道路管理者と連携</a:t>
            </a:r>
            <a:r>
              <a:rPr kumimoji="1" lang="ja-JP" altLang="en-US" sz="1600" dirty="0">
                <a:latin typeface="BIZ UDPゴシック" panose="020B0400000000000000" pitchFamily="50" charset="-128"/>
                <a:ea typeface="BIZ UDPゴシック" panose="020B0400000000000000" pitchFamily="50" charset="-128"/>
              </a:rPr>
              <a:t>し、ポスターや案内板等での広報を展開</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2C667FA1-6343-42D7-B74A-CF8A652BDD87}"/>
              </a:ext>
            </a:extLst>
          </p:cNvPr>
          <p:cNvSpPr txBox="1"/>
          <p:nvPr/>
        </p:nvSpPr>
        <p:spPr>
          <a:xfrm>
            <a:off x="263917" y="1162321"/>
            <a:ext cx="1197490" cy="295915"/>
          </a:xfrm>
          <a:prstGeom prst="rect">
            <a:avLst/>
          </a:prstGeom>
          <a:noFill/>
        </p:spPr>
        <p:txBody>
          <a:bodyPr wrap="square">
            <a:spAutoFit/>
          </a:bodyPr>
          <a:lstStyle/>
          <a:p>
            <a:pPr>
              <a:lnSpc>
                <a:spcPct val="11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鉄道駅</a:t>
            </a:r>
            <a:r>
              <a:rPr lang="en-US" altLang="ja-JP" sz="1400" dirty="0">
                <a:latin typeface="BIZ UDPゴシック" panose="020B0400000000000000" pitchFamily="50" charset="-128"/>
                <a:ea typeface="BIZ UDPゴシック" panose="020B0400000000000000" pitchFamily="50" charset="-128"/>
              </a:rPr>
              <a:t>】</a:t>
            </a:r>
            <a:endParaRPr lang="ja-JP" altLang="en-US" sz="1100" dirty="0">
              <a:latin typeface="BIZ UDPゴシック" panose="020B0400000000000000" pitchFamily="50" charset="-128"/>
              <a:ea typeface="BIZ UDPゴシック" panose="020B0400000000000000" pitchFamily="50" charset="-128"/>
            </a:endParaRPr>
          </a:p>
        </p:txBody>
      </p:sp>
      <p:grpSp>
        <p:nvGrpSpPr>
          <p:cNvPr id="42" name="グループ化 41">
            <a:extLst>
              <a:ext uri="{FF2B5EF4-FFF2-40B4-BE49-F238E27FC236}">
                <a16:creationId xmlns:a16="http://schemas.microsoft.com/office/drawing/2014/main" id="{5AF5E69D-ECDE-4226-9EFC-E8F8C7F14DC0}"/>
              </a:ext>
            </a:extLst>
          </p:cNvPr>
          <p:cNvGrpSpPr/>
          <p:nvPr/>
        </p:nvGrpSpPr>
        <p:grpSpPr>
          <a:xfrm>
            <a:off x="172733" y="1458236"/>
            <a:ext cx="6511262" cy="2387448"/>
            <a:chOff x="255753" y="1457544"/>
            <a:chExt cx="6511262" cy="2387448"/>
          </a:xfrm>
        </p:grpSpPr>
        <p:sp>
          <p:nvSpPr>
            <p:cNvPr id="32" name="テキスト ボックス 31">
              <a:extLst>
                <a:ext uri="{FF2B5EF4-FFF2-40B4-BE49-F238E27FC236}">
                  <a16:creationId xmlns:a16="http://schemas.microsoft.com/office/drawing/2014/main" id="{DB396D5E-FDE4-4190-A3E1-7C84832D2F30}"/>
                </a:ext>
              </a:extLst>
            </p:cNvPr>
            <p:cNvSpPr txBox="1"/>
            <p:nvPr/>
          </p:nvSpPr>
          <p:spPr>
            <a:xfrm>
              <a:off x="3274947" y="3374992"/>
              <a:ext cx="3492068" cy="470000"/>
            </a:xfrm>
            <a:prstGeom prst="rect">
              <a:avLst/>
            </a:prstGeom>
            <a:noFill/>
          </p:spPr>
          <p:txBody>
            <a:bodyPr wrap="square">
              <a:spAutoFit/>
            </a:bodyPr>
            <a:lstStyle/>
            <a:p>
              <a:pPr>
                <a:lnSpc>
                  <a:spcPct val="110000"/>
                </a:lnSpc>
              </a:pPr>
              <a:r>
                <a:rPr lang="ja-JP" altLang="en-US" sz="1200" dirty="0">
                  <a:latin typeface="BIZ UDPゴシック" panose="020B0400000000000000" pitchFamily="50" charset="-128"/>
                  <a:ea typeface="BIZ UDPゴシック" panose="020B0400000000000000" pitchFamily="50" charset="-128"/>
                </a:rPr>
                <a:t>←大阪メトロ全１２０駅でのポスター掲示</a:t>
              </a:r>
              <a:endParaRPr lang="en-US" altLang="ja-JP" sz="1200" dirty="0">
                <a:latin typeface="BIZ UDPゴシック" panose="020B0400000000000000" pitchFamily="50" charset="-128"/>
                <a:ea typeface="BIZ UDPゴシック" panose="020B0400000000000000" pitchFamily="50" charset="-128"/>
              </a:endParaRPr>
            </a:p>
            <a:p>
              <a:pPr>
                <a:lnSpc>
                  <a:spcPct val="110000"/>
                </a:lnSpc>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掲示期間：２０２４年１２月１日～２０２５年１月３１日</a:t>
              </a:r>
              <a:r>
                <a:rPr lang="en-US" altLang="ja-JP" sz="1100" dirty="0">
                  <a:latin typeface="BIZ UDPゴシック" panose="020B0400000000000000" pitchFamily="50" charset="-128"/>
                  <a:ea typeface="BIZ UDPゴシック" panose="020B0400000000000000" pitchFamily="50" charset="-128"/>
                </a:rPr>
                <a:t>】</a:t>
              </a:r>
              <a:endParaRPr lang="ja-JP" altLang="en-US" sz="10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04F5FCE1-3BF2-4BEC-9F04-BCE5F5ABDFBC}"/>
                </a:ext>
              </a:extLst>
            </p:cNvPr>
            <p:cNvSpPr txBox="1"/>
            <p:nvPr/>
          </p:nvSpPr>
          <p:spPr>
            <a:xfrm>
              <a:off x="3340442" y="2479685"/>
              <a:ext cx="842267" cy="254653"/>
            </a:xfrm>
            <a:prstGeom prst="rect">
              <a:avLst/>
            </a:prstGeom>
            <a:noFill/>
          </p:spPr>
          <p:txBody>
            <a:bodyPr wrap="square">
              <a:spAutoFit/>
            </a:bodyPr>
            <a:lstStyle/>
            <a:p>
              <a:pPr>
                <a:lnSpc>
                  <a:spcPct val="110000"/>
                </a:lnSpc>
              </a:pPr>
              <a:r>
                <a:rPr lang="ja-JP" altLang="en-US" sz="1100" dirty="0">
                  <a:latin typeface="BIZ UDPゴシック" panose="020B0400000000000000" pitchFamily="50" charset="-128"/>
                  <a:ea typeface="BIZ UDPゴシック" panose="020B0400000000000000" pitchFamily="50" charset="-128"/>
                </a:rPr>
                <a:t>阪急電鉄</a:t>
              </a:r>
              <a:endParaRPr lang="ja-JP" altLang="en-US" sz="1000" dirty="0">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B5D62A0D-B2D2-4EF1-9565-4A84A0A361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26527" y="1119426"/>
              <a:ext cx="2277646" cy="3019194"/>
            </a:xfrm>
            <a:prstGeom prst="rect">
              <a:avLst/>
            </a:prstGeom>
          </p:spPr>
        </p:pic>
        <p:pic>
          <p:nvPicPr>
            <p:cNvPr id="20" name="図 19">
              <a:extLst>
                <a:ext uri="{FF2B5EF4-FFF2-40B4-BE49-F238E27FC236}">
                  <a16:creationId xmlns:a16="http://schemas.microsoft.com/office/drawing/2014/main" id="{AA7B2E2E-7A44-4ABC-9A1D-6B2B483E98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91242" y="1457544"/>
              <a:ext cx="1358816" cy="1019112"/>
            </a:xfrm>
            <a:prstGeom prst="rect">
              <a:avLst/>
            </a:prstGeom>
          </p:spPr>
        </p:pic>
        <p:pic>
          <p:nvPicPr>
            <p:cNvPr id="21" name="図 20">
              <a:extLst>
                <a:ext uri="{FF2B5EF4-FFF2-40B4-BE49-F238E27FC236}">
                  <a16:creationId xmlns:a16="http://schemas.microsoft.com/office/drawing/2014/main" id="{FDB27179-3780-4FA9-978A-DED1415644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78334" y="1883744"/>
              <a:ext cx="1212800" cy="1019112"/>
            </a:xfrm>
            <a:prstGeom prst="rect">
              <a:avLst/>
            </a:prstGeom>
          </p:spPr>
        </p:pic>
        <p:pic>
          <p:nvPicPr>
            <p:cNvPr id="24" name="図 23">
              <a:extLst>
                <a:ext uri="{FF2B5EF4-FFF2-40B4-BE49-F238E27FC236}">
                  <a16:creationId xmlns:a16="http://schemas.microsoft.com/office/drawing/2014/main" id="{71E6FD17-9DEB-4AA3-A425-F3C899DEC9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08199" y="2163479"/>
              <a:ext cx="1358816" cy="1019112"/>
            </a:xfrm>
            <a:prstGeom prst="rect">
              <a:avLst/>
            </a:prstGeom>
          </p:spPr>
        </p:pic>
        <p:sp>
          <p:nvSpPr>
            <p:cNvPr id="27" name="テキスト ボックス 26">
              <a:extLst>
                <a:ext uri="{FF2B5EF4-FFF2-40B4-BE49-F238E27FC236}">
                  <a16:creationId xmlns:a16="http://schemas.microsoft.com/office/drawing/2014/main" id="{D6CFA31F-88DD-476A-864F-46711DEC505E}"/>
                </a:ext>
              </a:extLst>
            </p:cNvPr>
            <p:cNvSpPr txBox="1"/>
            <p:nvPr/>
          </p:nvSpPr>
          <p:spPr>
            <a:xfrm>
              <a:off x="4356809" y="2879107"/>
              <a:ext cx="842267" cy="252313"/>
            </a:xfrm>
            <a:prstGeom prst="rect">
              <a:avLst/>
            </a:prstGeom>
            <a:noFill/>
          </p:spPr>
          <p:txBody>
            <a:bodyPr wrap="square">
              <a:spAutoFit/>
            </a:bodyPr>
            <a:lstStyle/>
            <a:p>
              <a:pPr>
                <a:lnSpc>
                  <a:spcPct val="110000"/>
                </a:lnSpc>
              </a:pPr>
              <a:r>
                <a:rPr lang="ja-JP" altLang="en-US" sz="1100" dirty="0">
                  <a:latin typeface="BIZ UDPゴシック" panose="020B0400000000000000" pitchFamily="50" charset="-128"/>
                  <a:ea typeface="BIZ UDPゴシック" panose="020B0400000000000000" pitchFamily="50" charset="-128"/>
                </a:rPr>
                <a:t>京阪電鉄</a:t>
              </a:r>
              <a:endParaRPr lang="ja-JP" altLang="en-US" sz="10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86392A46-0CCA-40C9-93E0-310DF45547E3}"/>
                </a:ext>
              </a:extLst>
            </p:cNvPr>
            <p:cNvSpPr txBox="1"/>
            <p:nvPr/>
          </p:nvSpPr>
          <p:spPr>
            <a:xfrm>
              <a:off x="5408199" y="3153658"/>
              <a:ext cx="842267" cy="252313"/>
            </a:xfrm>
            <a:prstGeom prst="rect">
              <a:avLst/>
            </a:prstGeom>
            <a:noFill/>
          </p:spPr>
          <p:txBody>
            <a:bodyPr wrap="square">
              <a:spAutoFit/>
            </a:bodyPr>
            <a:lstStyle/>
            <a:p>
              <a:pPr>
                <a:lnSpc>
                  <a:spcPct val="110000"/>
                </a:lnSpc>
              </a:pPr>
              <a:r>
                <a:rPr lang="ja-JP" altLang="en-US" sz="1100" dirty="0">
                  <a:latin typeface="BIZ UDPゴシック" panose="020B0400000000000000" pitchFamily="50" charset="-128"/>
                  <a:ea typeface="BIZ UDPゴシック" panose="020B0400000000000000" pitchFamily="50" charset="-128"/>
                </a:rPr>
                <a:t>阪堺電鉄</a:t>
              </a:r>
              <a:endParaRPr lang="ja-JP" altLang="en-US" sz="1000" dirty="0">
                <a:latin typeface="BIZ UDPゴシック" panose="020B0400000000000000" pitchFamily="50" charset="-128"/>
                <a:ea typeface="BIZ UDPゴシック" panose="020B0400000000000000" pitchFamily="50" charset="-128"/>
              </a:endParaRPr>
            </a:p>
          </p:txBody>
        </p:sp>
      </p:grpSp>
      <p:sp>
        <p:nvSpPr>
          <p:cNvPr id="30" name="テキスト ボックス 29">
            <a:extLst>
              <a:ext uri="{FF2B5EF4-FFF2-40B4-BE49-F238E27FC236}">
                <a16:creationId xmlns:a16="http://schemas.microsoft.com/office/drawing/2014/main" id="{5EF63932-E01D-4934-8ECB-055640E49510}"/>
              </a:ext>
            </a:extLst>
          </p:cNvPr>
          <p:cNvSpPr txBox="1"/>
          <p:nvPr/>
        </p:nvSpPr>
        <p:spPr>
          <a:xfrm>
            <a:off x="263916" y="4012390"/>
            <a:ext cx="2806283" cy="295915"/>
          </a:xfrm>
          <a:prstGeom prst="rect">
            <a:avLst/>
          </a:prstGeom>
          <a:noFill/>
        </p:spPr>
        <p:txBody>
          <a:bodyPr wrap="square">
            <a:spAutoFit/>
          </a:bodyPr>
          <a:lstStyle/>
          <a:p>
            <a:pPr>
              <a:lnSpc>
                <a:spcPct val="11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阪神高速（パーキングエリア）</a:t>
            </a:r>
            <a:r>
              <a:rPr lang="en-US" altLang="ja-JP" sz="1400" dirty="0">
                <a:latin typeface="BIZ UDPゴシック" panose="020B0400000000000000" pitchFamily="50" charset="-128"/>
                <a:ea typeface="BIZ UDPゴシック" panose="020B0400000000000000" pitchFamily="50" charset="-128"/>
              </a:rPr>
              <a:t>】</a:t>
            </a:r>
            <a:endParaRPr lang="ja-JP" altLang="en-US" sz="11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81163FE2-97EA-49ED-A2FB-75F157BCE38C}"/>
              </a:ext>
            </a:extLst>
          </p:cNvPr>
          <p:cNvSpPr txBox="1"/>
          <p:nvPr/>
        </p:nvSpPr>
        <p:spPr>
          <a:xfrm>
            <a:off x="4464501" y="4030583"/>
            <a:ext cx="2883355" cy="295915"/>
          </a:xfrm>
          <a:prstGeom prst="rect">
            <a:avLst/>
          </a:prstGeom>
          <a:noFill/>
        </p:spPr>
        <p:txBody>
          <a:bodyPr wrap="square">
            <a:spAutoFit/>
          </a:bodyPr>
          <a:lstStyle/>
          <a:p>
            <a:pPr>
              <a:lnSpc>
                <a:spcPct val="11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サイクルライン（自転車道）</a:t>
            </a:r>
            <a:r>
              <a:rPr lang="en-US" altLang="ja-JP" sz="1400" dirty="0">
                <a:latin typeface="BIZ UDPゴシック" panose="020B0400000000000000" pitchFamily="50" charset="-128"/>
                <a:ea typeface="BIZ UDPゴシック" panose="020B0400000000000000" pitchFamily="50" charset="-128"/>
              </a:rPr>
              <a:t>】</a:t>
            </a:r>
            <a:endParaRPr lang="ja-JP" altLang="en-US" sz="1100" dirty="0">
              <a:latin typeface="BIZ UDPゴシック" panose="020B0400000000000000" pitchFamily="50" charset="-128"/>
              <a:ea typeface="BIZ UDPゴシック" panose="020B0400000000000000" pitchFamily="50" charset="-128"/>
            </a:endParaRPr>
          </a:p>
        </p:txBody>
      </p:sp>
      <p:pic>
        <p:nvPicPr>
          <p:cNvPr id="37" name="図 36">
            <a:extLst>
              <a:ext uri="{FF2B5EF4-FFF2-40B4-BE49-F238E27FC236}">
                <a16:creationId xmlns:a16="http://schemas.microsoft.com/office/drawing/2014/main" id="{E8D770D5-768F-4C71-B1FC-F48551B60049}"/>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4613251" y="4386993"/>
            <a:ext cx="2883355" cy="2162517"/>
          </a:xfrm>
          <a:prstGeom prst="rect">
            <a:avLst/>
          </a:prstGeom>
        </p:spPr>
      </p:pic>
      <p:cxnSp>
        <p:nvCxnSpPr>
          <p:cNvPr id="8" name="直線コネクタ 7">
            <a:extLst>
              <a:ext uri="{FF2B5EF4-FFF2-40B4-BE49-F238E27FC236}">
                <a16:creationId xmlns:a16="http://schemas.microsoft.com/office/drawing/2014/main" id="{8FB381D0-4B11-4AA8-819A-9ADE2A24BE5F}"/>
              </a:ext>
            </a:extLst>
          </p:cNvPr>
          <p:cNvCxnSpPr>
            <a:cxnSpLocks/>
          </p:cNvCxnSpPr>
          <p:nvPr/>
        </p:nvCxnSpPr>
        <p:spPr>
          <a:xfrm flipV="1">
            <a:off x="7086600" y="5364315"/>
            <a:ext cx="464572" cy="522136"/>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15E288C-F508-4D82-9FC4-C9E124B708E4}"/>
              </a:ext>
            </a:extLst>
          </p:cNvPr>
          <p:cNvCxnSpPr>
            <a:cxnSpLocks/>
          </p:cNvCxnSpPr>
          <p:nvPr/>
        </p:nvCxnSpPr>
        <p:spPr>
          <a:xfrm>
            <a:off x="7086600" y="6221960"/>
            <a:ext cx="464572" cy="26400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DD0A3216-03EF-4B90-90E6-4C36488CF586}"/>
              </a:ext>
            </a:extLst>
          </p:cNvPr>
          <p:cNvSpPr txBox="1"/>
          <p:nvPr/>
        </p:nvSpPr>
        <p:spPr>
          <a:xfrm>
            <a:off x="7496606" y="4417567"/>
            <a:ext cx="1647394" cy="726289"/>
          </a:xfrm>
          <a:prstGeom prst="rect">
            <a:avLst/>
          </a:prstGeom>
          <a:noFill/>
        </p:spPr>
        <p:txBody>
          <a:bodyPr wrap="square">
            <a:spAutoFit/>
          </a:bodyPr>
          <a:lstStyle/>
          <a:p>
            <a:pPr>
              <a:lnSpc>
                <a:spcPct val="110000"/>
              </a:lnSpc>
            </a:pPr>
            <a:r>
              <a:rPr lang="ja-JP" altLang="en-US" sz="1400" dirty="0">
                <a:latin typeface="BIZ UDPゴシック" panose="020B0400000000000000" pitchFamily="50" charset="-128"/>
                <a:ea typeface="BIZ UDPゴシック" panose="020B0400000000000000" pitchFamily="50" charset="-128"/>
              </a:rPr>
              <a:t>←自転車利用者</a:t>
            </a:r>
            <a:endParaRPr lang="en-US" altLang="ja-JP" sz="1400" dirty="0">
              <a:latin typeface="BIZ UDPゴシック" panose="020B0400000000000000" pitchFamily="50" charset="-128"/>
              <a:ea typeface="BIZ UDPゴシック" panose="020B0400000000000000" pitchFamily="50" charset="-128"/>
            </a:endParaRPr>
          </a:p>
          <a:p>
            <a:pPr>
              <a:lnSpc>
                <a:spcPct val="110000"/>
              </a:lnSpc>
            </a:pPr>
            <a:r>
              <a:rPr lang="ja-JP" altLang="en-US" sz="1400" dirty="0">
                <a:latin typeface="BIZ UDPゴシック" panose="020B0400000000000000" pitchFamily="50" charset="-128"/>
                <a:ea typeface="BIZ UDPゴシック" panose="020B0400000000000000" pitchFamily="50" charset="-128"/>
              </a:rPr>
              <a:t>　 向け案内板</a:t>
            </a:r>
            <a:endParaRPr lang="en-US" altLang="ja-JP" sz="1400" dirty="0">
              <a:latin typeface="BIZ UDPゴシック" panose="020B0400000000000000" pitchFamily="50" charset="-128"/>
              <a:ea typeface="BIZ UDPゴシック" panose="020B0400000000000000" pitchFamily="50" charset="-128"/>
            </a:endParaRPr>
          </a:p>
          <a:p>
            <a:pPr algn="ctr">
              <a:lnSpc>
                <a:spcPct val="110000"/>
              </a:lnSpc>
            </a:pPr>
            <a:r>
              <a:rPr lang="ja-JP" altLang="en-US" sz="1100" dirty="0">
                <a:latin typeface="BIZ UDPゴシック" panose="020B0400000000000000" pitchFamily="50" charset="-128"/>
                <a:ea typeface="BIZ UDPゴシック" panose="020B0400000000000000" pitchFamily="50" charset="-128"/>
              </a:rPr>
              <a:t>（大阪府内</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か所設置）</a:t>
            </a:r>
            <a:endParaRPr lang="en-US" altLang="ja-JP" sz="11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ECD9EB0B-6A34-4617-AE0F-C828D97045B9}"/>
              </a:ext>
            </a:extLst>
          </p:cNvPr>
          <p:cNvSpPr txBox="1"/>
          <p:nvPr/>
        </p:nvSpPr>
        <p:spPr>
          <a:xfrm>
            <a:off x="481227" y="6449673"/>
            <a:ext cx="3927021" cy="266868"/>
          </a:xfrm>
          <a:prstGeom prst="rect">
            <a:avLst/>
          </a:prstGeom>
          <a:noFill/>
        </p:spPr>
        <p:txBody>
          <a:bodyPr wrap="square">
            <a:spAutoFit/>
          </a:bodyPr>
          <a:lstStyle/>
          <a:p>
            <a:pPr>
              <a:lnSpc>
                <a:spcPct val="110000"/>
              </a:lnSpc>
            </a:pPr>
            <a:r>
              <a:rPr lang="ja-JP" altLang="en-US" sz="1200" dirty="0">
                <a:latin typeface="BIZ UDPゴシック" panose="020B0400000000000000" pitchFamily="50" charset="-128"/>
                <a:ea typeface="BIZ UDPゴシック" panose="020B0400000000000000" pitchFamily="50" charset="-128"/>
              </a:rPr>
              <a:t>↑朝潮橋</a:t>
            </a:r>
            <a:r>
              <a:rPr lang="en-US" altLang="ja-JP" sz="1200" dirty="0">
                <a:latin typeface="BIZ UDPゴシック" panose="020B0400000000000000" pitchFamily="50" charset="-128"/>
                <a:ea typeface="BIZ UDPゴシック" panose="020B0400000000000000" pitchFamily="50" charset="-128"/>
              </a:rPr>
              <a:t>PA</a:t>
            </a:r>
            <a:r>
              <a:rPr lang="ja-JP" altLang="en-US" sz="1200" dirty="0">
                <a:latin typeface="BIZ UDPゴシック" panose="020B0400000000000000" pitchFamily="50" charset="-128"/>
                <a:ea typeface="BIZ UDPゴシック" panose="020B0400000000000000" pitchFamily="50" charset="-128"/>
              </a:rPr>
              <a:t>、泉大津</a:t>
            </a:r>
            <a:r>
              <a:rPr lang="en-US" altLang="ja-JP" sz="1200" dirty="0">
                <a:latin typeface="BIZ UDPゴシック" panose="020B0400000000000000" pitchFamily="50" charset="-128"/>
                <a:ea typeface="BIZ UDPゴシック" panose="020B0400000000000000" pitchFamily="50" charset="-128"/>
              </a:rPr>
              <a:t>PA</a:t>
            </a:r>
            <a:r>
              <a:rPr lang="ja-JP" altLang="en-US" sz="1200" dirty="0">
                <a:latin typeface="BIZ UDPゴシック" panose="020B0400000000000000" pitchFamily="50" charset="-128"/>
                <a:ea typeface="BIZ UDPゴシック" panose="020B0400000000000000" pitchFamily="50" charset="-128"/>
              </a:rPr>
              <a:t>、中島</a:t>
            </a:r>
            <a:r>
              <a:rPr lang="en-US" altLang="ja-JP" sz="1200" dirty="0">
                <a:latin typeface="BIZ UDPゴシック" panose="020B0400000000000000" pitchFamily="50" charset="-128"/>
                <a:ea typeface="BIZ UDPゴシック" panose="020B0400000000000000" pitchFamily="50" charset="-128"/>
              </a:rPr>
              <a:t>PA</a:t>
            </a:r>
            <a:r>
              <a:rPr lang="ja-JP" altLang="en-US" sz="1200" dirty="0">
                <a:latin typeface="BIZ UDPゴシック" panose="020B0400000000000000" pitchFamily="50" charset="-128"/>
                <a:ea typeface="BIZ UDPゴシック" panose="020B0400000000000000" pitchFamily="50" charset="-128"/>
              </a:rPr>
              <a:t>での動画配信</a:t>
            </a:r>
            <a:endParaRPr lang="en-US" altLang="ja-JP" sz="1050" dirty="0">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36C72A26-78AF-47F1-8958-E34FB3A2D12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98908" y="1246856"/>
            <a:ext cx="1663281" cy="2348788"/>
          </a:xfrm>
          <a:prstGeom prst="rect">
            <a:avLst/>
          </a:prstGeom>
        </p:spPr>
      </p:pic>
      <p:sp>
        <p:nvSpPr>
          <p:cNvPr id="47" name="四角形: 角を丸くする 46">
            <a:extLst>
              <a:ext uri="{FF2B5EF4-FFF2-40B4-BE49-F238E27FC236}">
                <a16:creationId xmlns:a16="http://schemas.microsoft.com/office/drawing/2014/main" id="{3451CD06-747A-4752-BBEB-308776FA2387}"/>
              </a:ext>
            </a:extLst>
          </p:cNvPr>
          <p:cNvSpPr/>
          <p:nvPr/>
        </p:nvSpPr>
        <p:spPr>
          <a:xfrm>
            <a:off x="6998908" y="3183283"/>
            <a:ext cx="1067406" cy="19240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F6624FE1-B71A-467F-9A36-AF971CADA35B}"/>
              </a:ext>
            </a:extLst>
          </p:cNvPr>
          <p:cNvSpPr txBox="1"/>
          <p:nvPr/>
        </p:nvSpPr>
        <p:spPr>
          <a:xfrm>
            <a:off x="6833507" y="3592552"/>
            <a:ext cx="2310493" cy="422744"/>
          </a:xfrm>
          <a:prstGeom prst="rect">
            <a:avLst/>
          </a:prstGeom>
          <a:noFill/>
        </p:spPr>
        <p:txBody>
          <a:bodyPr wrap="square">
            <a:spAutoFit/>
          </a:bodyPr>
          <a:lstStyle/>
          <a:p>
            <a:pPr>
              <a:lnSpc>
                <a:spcPct val="110000"/>
              </a:lnSpc>
            </a:pPr>
            <a:r>
              <a:rPr lang="ja-JP" altLang="en-US" sz="1050" dirty="0">
                <a:latin typeface="BIZ UDPゴシック" panose="020B0400000000000000" pitchFamily="50" charset="-128"/>
                <a:ea typeface="BIZ UDPゴシック" panose="020B0400000000000000" pitchFamily="50" charset="-128"/>
              </a:rPr>
              <a:t>↑鉄道で巡るモデルルート</a:t>
            </a:r>
            <a:r>
              <a:rPr lang="ja-JP" altLang="en-US" sz="1000" dirty="0">
                <a:latin typeface="BIZ UDPゴシック" panose="020B0400000000000000" pitchFamily="50" charset="-128"/>
                <a:ea typeface="BIZ UDPゴシック" panose="020B0400000000000000" pitchFamily="50" charset="-128"/>
              </a:rPr>
              <a:t>（南河内）</a:t>
            </a:r>
            <a:endParaRPr lang="en-US" altLang="ja-JP" sz="1000" dirty="0">
              <a:latin typeface="BIZ UDPゴシック" panose="020B0400000000000000" pitchFamily="50" charset="-128"/>
              <a:ea typeface="BIZ UDPゴシック" panose="020B0400000000000000" pitchFamily="50" charset="-128"/>
            </a:endParaRPr>
          </a:p>
          <a:p>
            <a:pPr>
              <a:lnSpc>
                <a:spcPct val="110000"/>
              </a:lnSpc>
            </a:pP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近鉄・南海</a:t>
            </a:r>
            <a:r>
              <a:rPr lang="en-US" altLang="ja-JP" sz="1050" dirty="0">
                <a:latin typeface="BIZ UDPゴシック" panose="020B0400000000000000" pitchFamily="50" charset="-128"/>
                <a:ea typeface="BIZ UDPゴシック" panose="020B0400000000000000" pitchFamily="50" charset="-128"/>
              </a:rPr>
              <a:t>】</a:t>
            </a:r>
            <a:endParaRPr lang="ja-JP" altLang="en-US" sz="800" dirty="0">
              <a:latin typeface="BIZ UDPゴシック" panose="020B0400000000000000" pitchFamily="50" charset="-128"/>
              <a:ea typeface="BIZ UDPゴシック" panose="020B0400000000000000" pitchFamily="50" charset="-128"/>
            </a:endParaRPr>
          </a:p>
        </p:txBody>
      </p:sp>
      <p:sp>
        <p:nvSpPr>
          <p:cNvPr id="29" name="スライド番号プレースホルダー 4">
            <a:extLst>
              <a:ext uri="{FF2B5EF4-FFF2-40B4-BE49-F238E27FC236}">
                <a16:creationId xmlns:a16="http://schemas.microsoft.com/office/drawing/2014/main" id="{12CA51B9-C5BE-48F8-9D69-FEEEFBA00B17}"/>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17</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5FD3C5C0-4F32-4266-A829-512463E7A4B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5835" y="4388169"/>
            <a:ext cx="1929053" cy="2012109"/>
          </a:xfrm>
          <a:prstGeom prst="rect">
            <a:avLst/>
          </a:prstGeom>
        </p:spPr>
      </p:pic>
      <p:pic>
        <p:nvPicPr>
          <p:cNvPr id="7" name="図 6">
            <a:extLst>
              <a:ext uri="{FF2B5EF4-FFF2-40B4-BE49-F238E27FC236}">
                <a16:creationId xmlns:a16="http://schemas.microsoft.com/office/drawing/2014/main" id="{C721004A-DD4D-4964-AA94-33E10A2AB755}"/>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rcRect r="-2"/>
          <a:stretch/>
        </p:blipFill>
        <p:spPr>
          <a:xfrm>
            <a:off x="2959248" y="4647310"/>
            <a:ext cx="1266694" cy="1289880"/>
          </a:xfrm>
          <a:prstGeom prst="rect">
            <a:avLst/>
          </a:prstGeom>
        </p:spPr>
      </p:pic>
      <p:cxnSp>
        <p:nvCxnSpPr>
          <p:cNvPr id="45" name="直線コネクタ 44">
            <a:extLst>
              <a:ext uri="{FF2B5EF4-FFF2-40B4-BE49-F238E27FC236}">
                <a16:creationId xmlns:a16="http://schemas.microsoft.com/office/drawing/2014/main" id="{CBB8C227-1824-4171-9C0F-48469E94129D}"/>
              </a:ext>
            </a:extLst>
          </p:cNvPr>
          <p:cNvCxnSpPr>
            <a:cxnSpLocks/>
          </p:cNvCxnSpPr>
          <p:nvPr/>
        </p:nvCxnSpPr>
        <p:spPr>
          <a:xfrm flipV="1">
            <a:off x="2277544" y="4636981"/>
            <a:ext cx="681704" cy="44142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D5634BBB-603B-4185-A4E2-B07BF0A4B1B4}"/>
              </a:ext>
            </a:extLst>
          </p:cNvPr>
          <p:cNvCxnSpPr>
            <a:cxnSpLocks/>
          </p:cNvCxnSpPr>
          <p:nvPr/>
        </p:nvCxnSpPr>
        <p:spPr>
          <a:xfrm>
            <a:off x="2277544" y="5698037"/>
            <a:ext cx="665619" cy="22882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4DE99798-A14E-4E57-BD72-3ABCA2E4322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51172" y="5339702"/>
            <a:ext cx="1538262" cy="1153173"/>
          </a:xfrm>
          <a:prstGeom prst="rect">
            <a:avLst/>
          </a:prstGeom>
          <a:ln>
            <a:solidFill>
              <a:schemeClr val="bg2">
                <a:lumMod val="90000"/>
              </a:schemeClr>
            </a:solidFill>
          </a:ln>
          <a:effectLst/>
        </p:spPr>
      </p:pic>
    </p:spTree>
    <p:extLst>
      <p:ext uri="{BB962C8B-B14F-4D97-AF65-F5344CB8AC3E}">
        <p14:creationId xmlns:p14="http://schemas.microsoft.com/office/powerpoint/2010/main" val="180005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7A60E4B-B28E-4D75-BD06-29949DDA3BF8}"/>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企業・大学等との連携　③大学・市町村</a:t>
            </a:r>
          </a:p>
        </p:txBody>
      </p:sp>
      <p:sp>
        <p:nvSpPr>
          <p:cNvPr id="11" name="テキスト ボックス 10">
            <a:extLst>
              <a:ext uri="{FF2B5EF4-FFF2-40B4-BE49-F238E27FC236}">
                <a16:creationId xmlns:a16="http://schemas.microsoft.com/office/drawing/2014/main" id="{EDA4D79F-8C24-4DEE-B7D8-4332EE0C5522}"/>
              </a:ext>
            </a:extLst>
          </p:cNvPr>
          <p:cNvSpPr txBox="1"/>
          <p:nvPr/>
        </p:nvSpPr>
        <p:spPr>
          <a:xfrm>
            <a:off x="152201" y="719414"/>
            <a:ext cx="8845689" cy="682046"/>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近畿大学と連携し、</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ビュースポットおおさか紹介冊子等を英訳化</a:t>
            </a:r>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市町村と連携し、地域でのイベント等での紹介やコラボ動画の配信を実施</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3410C6B8-3222-4821-A1F5-C0281BD709C7}"/>
              </a:ext>
            </a:extLst>
          </p:cNvPr>
          <p:cNvSpPr txBox="1"/>
          <p:nvPr/>
        </p:nvSpPr>
        <p:spPr>
          <a:xfrm>
            <a:off x="152201" y="1580920"/>
            <a:ext cx="3288435" cy="295915"/>
          </a:xfrm>
          <a:prstGeom prst="rect">
            <a:avLst/>
          </a:prstGeom>
          <a:noFill/>
        </p:spPr>
        <p:txBody>
          <a:bodyPr wrap="square">
            <a:spAutoFit/>
          </a:bodyPr>
          <a:lstStyle/>
          <a:p>
            <a:pPr>
              <a:lnSpc>
                <a:spcPct val="11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近畿大学</a:t>
            </a:r>
            <a:r>
              <a:rPr lang="ja-JP" altLang="en-US" sz="1100" dirty="0">
                <a:latin typeface="BIZ UDPゴシック" panose="020B0400000000000000" pitchFamily="50" charset="-128"/>
                <a:ea typeface="BIZ UDPゴシック" panose="020B0400000000000000" pitchFamily="50" charset="-128"/>
              </a:rPr>
              <a:t>（国際学部本田ゼミ）</a:t>
            </a:r>
            <a:r>
              <a:rPr lang="en-US" altLang="ja-JP" sz="1400" dirty="0">
                <a:latin typeface="BIZ UDPゴシック" panose="020B0400000000000000" pitchFamily="50" charset="-128"/>
                <a:ea typeface="BIZ UDPゴシック" panose="020B0400000000000000" pitchFamily="50" charset="-128"/>
              </a:rPr>
              <a:t>】</a:t>
            </a:r>
            <a:endParaRPr lang="ja-JP" altLang="en-US" sz="11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7C8D05D2-C828-406F-8653-F7443C7D32A3}"/>
              </a:ext>
            </a:extLst>
          </p:cNvPr>
          <p:cNvSpPr txBox="1"/>
          <p:nvPr/>
        </p:nvSpPr>
        <p:spPr>
          <a:xfrm>
            <a:off x="400269" y="6492875"/>
            <a:ext cx="3809790" cy="295915"/>
          </a:xfrm>
          <a:prstGeom prst="rect">
            <a:avLst/>
          </a:prstGeom>
          <a:noFill/>
        </p:spPr>
        <p:txBody>
          <a:bodyPr wrap="square">
            <a:spAutoFit/>
          </a:bodyPr>
          <a:lstStyle/>
          <a:p>
            <a:pPr>
              <a:lnSpc>
                <a:spcPct val="110000"/>
              </a:lnSpc>
            </a:pPr>
            <a:r>
              <a:rPr lang="ja-JP" altLang="en-US" sz="1400" dirty="0">
                <a:latin typeface="BIZ UDPゴシック" panose="020B0400000000000000" pitchFamily="50" charset="-128"/>
                <a:ea typeface="BIZ UDPゴシック" panose="020B0400000000000000" pitchFamily="50" charset="-128"/>
              </a:rPr>
              <a:t>→公式ガイドブックについても英訳化を予定</a:t>
            </a:r>
            <a:endParaRPr lang="ja-JP" altLang="en-US" sz="11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DB9C7B0B-0C13-4151-926D-2FBCE49B8758}"/>
              </a:ext>
            </a:extLst>
          </p:cNvPr>
          <p:cNvSpPr txBox="1"/>
          <p:nvPr/>
        </p:nvSpPr>
        <p:spPr>
          <a:xfrm>
            <a:off x="4238720" y="1600580"/>
            <a:ext cx="969028" cy="295915"/>
          </a:xfrm>
          <a:prstGeom prst="rect">
            <a:avLst/>
          </a:prstGeom>
          <a:noFill/>
        </p:spPr>
        <p:txBody>
          <a:bodyPr wrap="square">
            <a:spAutoFit/>
          </a:bodyPr>
          <a:lstStyle/>
          <a:p>
            <a:pPr>
              <a:lnSpc>
                <a:spcPct val="11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市町村</a:t>
            </a:r>
            <a:r>
              <a:rPr lang="en-US" altLang="ja-JP" sz="1400" dirty="0">
                <a:latin typeface="BIZ UDPゴシック" panose="020B0400000000000000" pitchFamily="50" charset="-128"/>
                <a:ea typeface="BIZ UDPゴシック" panose="020B0400000000000000" pitchFamily="50" charset="-128"/>
              </a:rPr>
              <a:t>】</a:t>
            </a:r>
            <a:endParaRPr lang="ja-JP" altLang="en-US" sz="1100" dirty="0">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D9B850A8-151D-4910-8AC9-E4E1BEF47E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3609" y="2011344"/>
            <a:ext cx="2819268" cy="1856763"/>
          </a:xfrm>
          <a:prstGeom prst="rect">
            <a:avLst/>
          </a:prstGeom>
        </p:spPr>
      </p:pic>
      <p:pic>
        <p:nvPicPr>
          <p:cNvPr id="44" name="図 43">
            <a:extLst>
              <a:ext uri="{FF2B5EF4-FFF2-40B4-BE49-F238E27FC236}">
                <a16:creationId xmlns:a16="http://schemas.microsoft.com/office/drawing/2014/main" id="{D8AF4171-AA17-4774-B932-0BB714DB69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3609" y="4448524"/>
            <a:ext cx="2230232" cy="1243783"/>
          </a:xfrm>
          <a:prstGeom prst="rect">
            <a:avLst/>
          </a:prstGeom>
        </p:spPr>
      </p:pic>
      <p:sp>
        <p:nvSpPr>
          <p:cNvPr id="47" name="テキスト ボックス 46">
            <a:extLst>
              <a:ext uri="{FF2B5EF4-FFF2-40B4-BE49-F238E27FC236}">
                <a16:creationId xmlns:a16="http://schemas.microsoft.com/office/drawing/2014/main" id="{74C24D89-24F0-4B99-8AB1-F94CCC035D9B}"/>
              </a:ext>
            </a:extLst>
          </p:cNvPr>
          <p:cNvSpPr txBox="1"/>
          <p:nvPr/>
        </p:nvSpPr>
        <p:spPr>
          <a:xfrm>
            <a:off x="7192877" y="2146692"/>
            <a:ext cx="1907315" cy="1030988"/>
          </a:xfrm>
          <a:prstGeom prst="rect">
            <a:avLst/>
          </a:prstGeom>
          <a:noFill/>
        </p:spPr>
        <p:txBody>
          <a:bodyPr wrap="square">
            <a:spAutoFit/>
          </a:bodyPr>
          <a:lstStyle/>
          <a:p>
            <a:pPr>
              <a:lnSpc>
                <a:spcPct val="110000"/>
              </a:lnSpc>
            </a:pPr>
            <a:r>
              <a:rPr lang="ja-JP" altLang="en-US" sz="1200" dirty="0">
                <a:latin typeface="BIZ UDPゴシック" panose="020B0400000000000000" pitchFamily="50" charset="-128"/>
                <a:ea typeface="BIZ UDPゴシック" panose="020B0400000000000000" pitchFamily="50" charset="-128"/>
              </a:rPr>
              <a:t>商業施設に</a:t>
            </a:r>
            <a:r>
              <a:rPr lang="en-US" altLang="ja-JP" sz="1200" dirty="0">
                <a:latin typeface="BIZ UDPゴシック" panose="020B0400000000000000" pitchFamily="50" charset="-128"/>
                <a:ea typeface="BIZ UDPゴシック" panose="020B0400000000000000" pitchFamily="50" charset="-128"/>
              </a:rPr>
              <a:t>PR</a:t>
            </a:r>
            <a:r>
              <a:rPr lang="ja-JP" altLang="en-US" sz="1200" dirty="0">
                <a:latin typeface="BIZ UDPゴシック" panose="020B0400000000000000" pitchFamily="50" charset="-128"/>
                <a:ea typeface="BIZ UDPゴシック" panose="020B0400000000000000" pitchFamily="50" charset="-128"/>
              </a:rPr>
              <a:t>コーナーを設置（八尾市）</a:t>
            </a:r>
            <a:endParaRPr lang="en-US" altLang="ja-JP" sz="1200" dirty="0">
              <a:latin typeface="BIZ UDPゴシック" panose="020B0400000000000000" pitchFamily="50" charset="-128"/>
              <a:ea typeface="BIZ UDPゴシック" panose="020B0400000000000000" pitchFamily="50" charset="-128"/>
            </a:endParaRPr>
          </a:p>
          <a:p>
            <a:pPr>
              <a:lnSpc>
                <a:spcPct val="110000"/>
              </a:lnSpc>
            </a:pPr>
            <a:r>
              <a:rPr lang="ja-JP" altLang="en-US" sz="1100" dirty="0">
                <a:latin typeface="BIZ UDPゴシック" panose="020B0400000000000000" pitchFamily="50" charset="-128"/>
                <a:ea typeface="BIZ UDPゴシック" panose="020B0400000000000000" pitchFamily="50" charset="-128"/>
              </a:rPr>
              <a:t>　日時：</a:t>
            </a:r>
            <a:r>
              <a:rPr lang="en-US" altLang="ja-JP" sz="1100" dirty="0">
                <a:latin typeface="BIZ UDPゴシック" panose="020B0400000000000000" pitchFamily="50" charset="-128"/>
                <a:ea typeface="BIZ UDPゴシック" panose="020B0400000000000000" pitchFamily="50" charset="-128"/>
              </a:rPr>
              <a:t>R6</a:t>
            </a:r>
            <a:r>
              <a:rPr lang="ja-JP" altLang="en-US" sz="1100" dirty="0">
                <a:latin typeface="BIZ UDPゴシック" panose="020B0400000000000000" pitchFamily="50" charset="-128"/>
                <a:ea typeface="BIZ UDPゴシック" panose="020B0400000000000000" pitchFamily="50" charset="-128"/>
              </a:rPr>
              <a:t>年８月</a:t>
            </a:r>
            <a:endParaRPr lang="en-US" altLang="ja-JP" sz="1100" dirty="0">
              <a:latin typeface="BIZ UDPゴシック" panose="020B0400000000000000" pitchFamily="50" charset="-128"/>
              <a:ea typeface="BIZ UDPゴシック" panose="020B0400000000000000" pitchFamily="50" charset="-128"/>
            </a:endParaRPr>
          </a:p>
          <a:p>
            <a:pPr>
              <a:lnSpc>
                <a:spcPct val="110000"/>
              </a:lnSpc>
            </a:pPr>
            <a:r>
              <a:rPr lang="ja-JP" altLang="en-US" sz="1100" dirty="0">
                <a:latin typeface="BIZ UDPゴシック" panose="020B0400000000000000" pitchFamily="50" charset="-128"/>
                <a:ea typeface="BIZ UDPゴシック" panose="020B0400000000000000" pitchFamily="50" charset="-128"/>
              </a:rPr>
              <a:t>　場所：イズミヤショッピング</a:t>
            </a:r>
            <a:endParaRPr lang="en-US" altLang="ja-JP" sz="1100" dirty="0">
              <a:latin typeface="BIZ UDPゴシック" panose="020B0400000000000000" pitchFamily="50" charset="-128"/>
              <a:ea typeface="BIZ UDPゴシック" panose="020B0400000000000000" pitchFamily="50" charset="-128"/>
            </a:endParaRPr>
          </a:p>
          <a:p>
            <a:pPr>
              <a:lnSpc>
                <a:spcPct val="110000"/>
              </a:lnSpc>
            </a:pPr>
            <a:r>
              <a:rPr lang="ja-JP" altLang="en-US" sz="1100" dirty="0">
                <a:latin typeface="BIZ UDPゴシック" panose="020B0400000000000000" pitchFamily="50" charset="-128"/>
                <a:ea typeface="BIZ UDPゴシック" panose="020B0400000000000000" pitchFamily="50" charset="-128"/>
              </a:rPr>
              <a:t>　　　　　センター八尾店</a:t>
            </a:r>
            <a:endParaRPr lang="ja-JP" altLang="en-US" sz="10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1BBFF4A1-B0E5-4911-B652-3DD704346C0E}"/>
              </a:ext>
            </a:extLst>
          </p:cNvPr>
          <p:cNvSpPr txBox="1"/>
          <p:nvPr/>
        </p:nvSpPr>
        <p:spPr>
          <a:xfrm>
            <a:off x="4232068" y="6521922"/>
            <a:ext cx="4664036" cy="266868"/>
          </a:xfrm>
          <a:prstGeom prst="rect">
            <a:avLst/>
          </a:prstGeom>
          <a:noFill/>
        </p:spPr>
        <p:txBody>
          <a:bodyPr wrap="square">
            <a:spAutoFit/>
          </a:bodyPr>
          <a:lstStyle/>
          <a:p>
            <a:pPr algn="ctr">
              <a:lnSpc>
                <a:spcPct val="110000"/>
              </a:lnSpc>
            </a:pPr>
            <a:r>
              <a:rPr lang="ja-JP" altLang="en-US" sz="1200" dirty="0">
                <a:latin typeface="BIZ UDPゴシック" panose="020B0400000000000000" pitchFamily="50" charset="-128"/>
                <a:ea typeface="BIZ UDPゴシック" panose="020B0400000000000000" pitchFamily="50" charset="-128"/>
              </a:rPr>
              <a:t>府・市コラボ動画の配信</a:t>
            </a:r>
            <a:endParaRPr lang="ja-JP" altLang="en-US" sz="105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8B521991-2337-47D2-95E5-AABB9EABCDC9}"/>
              </a:ext>
            </a:extLst>
          </p:cNvPr>
          <p:cNvSpPr txBox="1"/>
          <p:nvPr/>
        </p:nvSpPr>
        <p:spPr>
          <a:xfrm>
            <a:off x="4342751" y="5712863"/>
            <a:ext cx="2326403" cy="438518"/>
          </a:xfrm>
          <a:prstGeom prst="rect">
            <a:avLst/>
          </a:prstGeom>
          <a:noFill/>
        </p:spPr>
        <p:txBody>
          <a:bodyPr wrap="square">
            <a:spAutoFit/>
          </a:bodyPr>
          <a:lstStyle/>
          <a:p>
            <a:pPr>
              <a:lnSpc>
                <a:spcPct val="110000"/>
              </a:lnSpc>
            </a:pPr>
            <a:r>
              <a:rPr lang="ja-JP" altLang="en-US" sz="1100" dirty="0">
                <a:latin typeface="BIZ UDPゴシック" panose="020B0400000000000000" pitchFamily="50" charset="-128"/>
                <a:ea typeface="BIZ UDPゴシック" panose="020B0400000000000000" pitchFamily="50" charset="-128"/>
              </a:rPr>
              <a:t>↑吹田で見つけた、すてきな景色</a:t>
            </a:r>
            <a:endParaRPr lang="en-US" altLang="ja-JP" sz="1100" dirty="0">
              <a:latin typeface="BIZ UDPゴシック" panose="020B0400000000000000" pitchFamily="50" charset="-128"/>
              <a:ea typeface="BIZ UDPゴシック" panose="020B0400000000000000" pitchFamily="50" charset="-128"/>
            </a:endParaRPr>
          </a:p>
          <a:p>
            <a:pPr>
              <a:lnSpc>
                <a:spcPct val="110000"/>
              </a:lnSpc>
            </a:pPr>
            <a:r>
              <a:rPr lang="ja-JP" altLang="en-US" sz="1100" dirty="0">
                <a:latin typeface="BIZ UDPゴシック" panose="020B0400000000000000" pitchFamily="50" charset="-128"/>
                <a:ea typeface="BIZ UDPゴシック" panose="020B0400000000000000" pitchFamily="50" charset="-128"/>
              </a:rPr>
              <a:t>　（大阪府</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吹田市）</a:t>
            </a:r>
            <a:endParaRPr lang="ja-JP" altLang="en-US" sz="10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997498A8-666E-4033-BBB8-912A84F41017}"/>
              </a:ext>
            </a:extLst>
          </p:cNvPr>
          <p:cNvSpPr txBox="1"/>
          <p:nvPr/>
        </p:nvSpPr>
        <p:spPr>
          <a:xfrm>
            <a:off x="6788622" y="6089482"/>
            <a:ext cx="2114134" cy="438518"/>
          </a:xfrm>
          <a:prstGeom prst="rect">
            <a:avLst/>
          </a:prstGeom>
          <a:noFill/>
        </p:spPr>
        <p:txBody>
          <a:bodyPr wrap="square">
            <a:spAutoFit/>
          </a:bodyPr>
          <a:lstStyle/>
          <a:p>
            <a:pPr>
              <a:lnSpc>
                <a:spcPct val="110000"/>
              </a:lnSpc>
            </a:pPr>
            <a:r>
              <a:rPr lang="ja-JP" altLang="en-US" sz="1100" dirty="0">
                <a:latin typeface="BIZ UDPゴシック" panose="020B0400000000000000" pitchFamily="50" charset="-128"/>
                <a:ea typeface="BIZ UDPゴシック" panose="020B0400000000000000" pitchFamily="50" charset="-128"/>
              </a:rPr>
              <a:t>↑こころに残る景観資源</a:t>
            </a:r>
            <a:endParaRPr lang="en-US" altLang="ja-JP" sz="1100" dirty="0">
              <a:latin typeface="BIZ UDPゴシック" panose="020B0400000000000000" pitchFamily="50" charset="-128"/>
              <a:ea typeface="BIZ UDPゴシック" panose="020B0400000000000000" pitchFamily="50" charset="-128"/>
            </a:endParaRPr>
          </a:p>
          <a:p>
            <a:pPr>
              <a:lnSpc>
                <a:spcPct val="110000"/>
              </a:lnSpc>
            </a:pPr>
            <a:r>
              <a:rPr lang="ja-JP" altLang="en-US" sz="1100" dirty="0">
                <a:latin typeface="BIZ UDPゴシック" panose="020B0400000000000000" pitchFamily="50" charset="-128"/>
                <a:ea typeface="BIZ UDPゴシック" panose="020B0400000000000000" pitchFamily="50" charset="-128"/>
              </a:rPr>
              <a:t>　（大阪府</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岸和田市）</a:t>
            </a:r>
            <a:endParaRPr lang="ja-JP" altLang="en-US" sz="1000" dirty="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48BD7061-CB67-4079-9B0B-7FC75AA37D39}"/>
              </a:ext>
            </a:extLst>
          </p:cNvPr>
          <p:cNvSpPr txBox="1"/>
          <p:nvPr/>
        </p:nvSpPr>
        <p:spPr>
          <a:xfrm>
            <a:off x="4271823" y="3909425"/>
            <a:ext cx="4664036" cy="266868"/>
          </a:xfrm>
          <a:prstGeom prst="rect">
            <a:avLst/>
          </a:prstGeom>
          <a:noFill/>
        </p:spPr>
        <p:txBody>
          <a:bodyPr wrap="square">
            <a:spAutoFit/>
          </a:bodyPr>
          <a:lstStyle/>
          <a:p>
            <a:pPr algn="ctr">
              <a:lnSpc>
                <a:spcPct val="110000"/>
              </a:lnSpc>
            </a:pPr>
            <a:r>
              <a:rPr lang="ja-JP" altLang="en-US" sz="1200" dirty="0">
                <a:latin typeface="BIZ UDPゴシック" panose="020B0400000000000000" pitchFamily="50" charset="-128"/>
                <a:ea typeface="BIZ UDPゴシック" panose="020B0400000000000000" pitchFamily="50" charset="-128"/>
              </a:rPr>
              <a:t>市民向けイベントでのビュースポットおおさか</a:t>
            </a:r>
            <a:r>
              <a:rPr lang="en-US" altLang="ja-JP" sz="1200" dirty="0">
                <a:latin typeface="BIZ UDPゴシック" panose="020B0400000000000000" pitchFamily="50" charset="-128"/>
                <a:ea typeface="BIZ UDPゴシック" panose="020B0400000000000000" pitchFamily="50" charset="-128"/>
              </a:rPr>
              <a:t>PR</a:t>
            </a:r>
            <a:endParaRPr lang="ja-JP" altLang="en-US" sz="105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12334977-B80B-461C-8270-C2D12814CC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2223" y="4448524"/>
            <a:ext cx="1645516" cy="1640958"/>
          </a:xfrm>
          <a:prstGeom prst="rect">
            <a:avLst/>
          </a:prstGeom>
        </p:spPr>
      </p:pic>
      <p:sp>
        <p:nvSpPr>
          <p:cNvPr id="7" name="左大かっこ 6">
            <a:extLst>
              <a:ext uri="{FF2B5EF4-FFF2-40B4-BE49-F238E27FC236}">
                <a16:creationId xmlns:a16="http://schemas.microsoft.com/office/drawing/2014/main" id="{2EAC6A8F-CF77-4998-B330-0048BA21CDB6}"/>
              </a:ext>
            </a:extLst>
          </p:cNvPr>
          <p:cNvSpPr/>
          <p:nvPr/>
        </p:nvSpPr>
        <p:spPr>
          <a:xfrm>
            <a:off x="7301434" y="2616163"/>
            <a:ext cx="45719" cy="34952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スライド番号プレースホルダー 4">
            <a:extLst>
              <a:ext uri="{FF2B5EF4-FFF2-40B4-BE49-F238E27FC236}">
                <a16:creationId xmlns:a16="http://schemas.microsoft.com/office/drawing/2014/main" id="{B009E1E3-305D-483C-86D7-3530BEF8B7DB}"/>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18</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3A5543ED-0CAE-441A-B570-3740AAE3E0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862" y="4150105"/>
            <a:ext cx="1584000" cy="2237796"/>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4" name="図 3">
            <a:extLst>
              <a:ext uri="{FF2B5EF4-FFF2-40B4-BE49-F238E27FC236}">
                <a16:creationId xmlns:a16="http://schemas.microsoft.com/office/drawing/2014/main" id="{04E259B8-A35C-4B4B-9AD0-965CF49087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9111" y="2763432"/>
            <a:ext cx="1584000" cy="2244616"/>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 name="図 1">
            <a:extLst>
              <a:ext uri="{FF2B5EF4-FFF2-40B4-BE49-F238E27FC236}">
                <a16:creationId xmlns:a16="http://schemas.microsoft.com/office/drawing/2014/main" id="{DEB8BC23-0CC9-4C95-9547-00E17821DE8D}"/>
              </a:ext>
            </a:extLst>
          </p:cNvPr>
          <p:cNvPicPr>
            <a:picLocks noChangeAspect="1"/>
          </p:cNvPicPr>
          <p:nvPr/>
        </p:nvPicPr>
        <p:blipFill>
          <a:blip r:embed="rId8"/>
          <a:stretch>
            <a:fillRect/>
          </a:stretch>
        </p:blipFill>
        <p:spPr>
          <a:xfrm>
            <a:off x="2389493" y="1900825"/>
            <a:ext cx="1584000" cy="224928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23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076E54CB-1111-4733-8EA4-85156AF486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0850" y="1771125"/>
            <a:ext cx="2295316" cy="1721487"/>
          </a:xfrm>
          <a:prstGeom prst="rect">
            <a:avLst/>
          </a:prstGeom>
        </p:spPr>
      </p:pic>
      <p:sp>
        <p:nvSpPr>
          <p:cNvPr id="22" name="正方形/長方形 21">
            <a:extLst>
              <a:ext uri="{FF2B5EF4-FFF2-40B4-BE49-F238E27FC236}">
                <a16:creationId xmlns:a16="http://schemas.microsoft.com/office/drawing/2014/main" id="{57D46DAD-FAF7-402A-A50C-065C533319BA}"/>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企業・大学等との連携　</a:t>
            </a:r>
            <a:r>
              <a:rPr kumimoji="1" lang="ja-JP" altLang="en-US" sz="2400" b="1" dirty="0">
                <a:solidFill>
                  <a:prstClr val="white"/>
                </a:solidFill>
                <a:latin typeface="BIZ UDPゴシック" panose="020B0400000000000000" pitchFamily="50" charset="-128"/>
                <a:ea typeface="BIZ UDPゴシック" panose="020B0400000000000000" pitchFamily="50" charset="-128"/>
              </a:rPr>
              <a:t>④広域連携（</a:t>
            </a: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他府県）</a:t>
            </a:r>
          </a:p>
        </p:txBody>
      </p:sp>
      <p:sp>
        <p:nvSpPr>
          <p:cNvPr id="26" name="テキスト ボックス 25">
            <a:extLst>
              <a:ext uri="{FF2B5EF4-FFF2-40B4-BE49-F238E27FC236}">
                <a16:creationId xmlns:a16="http://schemas.microsoft.com/office/drawing/2014/main" id="{243489F1-284C-405A-A45E-4E62233E2B67}"/>
              </a:ext>
            </a:extLst>
          </p:cNvPr>
          <p:cNvSpPr txBox="1"/>
          <p:nvPr/>
        </p:nvSpPr>
        <p:spPr>
          <a:xfrm>
            <a:off x="152201" y="719414"/>
            <a:ext cx="8845689" cy="414905"/>
          </a:xfrm>
          <a:prstGeom prst="rect">
            <a:avLst/>
          </a:prstGeom>
          <a:noFill/>
          <a:ln w="19050">
            <a:solidFill>
              <a:schemeClr val="tx1"/>
            </a:solidFill>
          </a:ln>
        </p:spPr>
        <p:txBody>
          <a:bodyPr wrap="square" rtlCol="0">
            <a:no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近隣府県との連携</a:t>
            </a:r>
            <a:r>
              <a:rPr kumimoji="1" lang="ja-JP" altLang="en-US" sz="1600" dirty="0">
                <a:latin typeface="BIZ UDPゴシック" panose="020B0400000000000000" pitchFamily="50" charset="-128"/>
                <a:ea typeface="BIZ UDPゴシック" panose="020B0400000000000000" pitchFamily="50" charset="-128"/>
              </a:rPr>
              <a:t>等を通じ、広域的な情報発信を展開</a:t>
            </a: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29" name="図 28">
            <a:extLst>
              <a:ext uri="{FF2B5EF4-FFF2-40B4-BE49-F238E27FC236}">
                <a16:creationId xmlns:a16="http://schemas.microsoft.com/office/drawing/2014/main" id="{13A8EB03-97EE-4648-B171-604DAE0580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81159" y="1697391"/>
            <a:ext cx="2102806" cy="1822901"/>
          </a:xfrm>
          <a:prstGeom prst="rect">
            <a:avLst/>
          </a:prstGeom>
          <a:ln>
            <a:solidFill>
              <a:schemeClr val="tx1"/>
            </a:solidFill>
          </a:ln>
        </p:spPr>
      </p:pic>
      <p:sp>
        <p:nvSpPr>
          <p:cNvPr id="39" name="テキスト ボックス 38">
            <a:extLst>
              <a:ext uri="{FF2B5EF4-FFF2-40B4-BE49-F238E27FC236}">
                <a16:creationId xmlns:a16="http://schemas.microsoft.com/office/drawing/2014/main" id="{E49CC34A-2F7A-489C-91CB-4C82082FE2DE}"/>
              </a:ext>
            </a:extLst>
          </p:cNvPr>
          <p:cNvSpPr txBox="1"/>
          <p:nvPr/>
        </p:nvSpPr>
        <p:spPr>
          <a:xfrm>
            <a:off x="3420091" y="1394598"/>
            <a:ext cx="3099027" cy="295915"/>
          </a:xfrm>
          <a:prstGeom prst="rect">
            <a:avLst/>
          </a:prstGeom>
          <a:noFill/>
        </p:spPr>
        <p:txBody>
          <a:bodyPr wrap="square">
            <a:spAutoFit/>
          </a:bodyPr>
          <a:lstStyle/>
          <a:p>
            <a:pPr>
              <a:lnSpc>
                <a:spcPct val="11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滋賀県</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相互に景観資源の</a:t>
            </a:r>
            <a:r>
              <a:rPr lang="en-US" altLang="ja-JP" sz="1100" dirty="0">
                <a:latin typeface="BIZ UDPゴシック" panose="020B0400000000000000" pitchFamily="50" charset="-128"/>
                <a:ea typeface="BIZ UDPゴシック" panose="020B0400000000000000" pitchFamily="50" charset="-128"/>
              </a:rPr>
              <a:t>PR</a:t>
            </a:r>
            <a:r>
              <a:rPr lang="ja-JP" altLang="en-US" sz="1100" dirty="0">
                <a:latin typeface="BIZ UDPゴシック" panose="020B0400000000000000" pitchFamily="50" charset="-128"/>
                <a:ea typeface="BIZ UDPゴシック" panose="020B0400000000000000" pitchFamily="50" charset="-128"/>
              </a:rPr>
              <a:t>を展開</a:t>
            </a:r>
          </a:p>
        </p:txBody>
      </p:sp>
      <p:sp>
        <p:nvSpPr>
          <p:cNvPr id="40" name="テキスト ボックス 39">
            <a:extLst>
              <a:ext uri="{FF2B5EF4-FFF2-40B4-BE49-F238E27FC236}">
                <a16:creationId xmlns:a16="http://schemas.microsoft.com/office/drawing/2014/main" id="{6F5B503C-3A57-43D9-96B5-9890BE03C13C}"/>
              </a:ext>
            </a:extLst>
          </p:cNvPr>
          <p:cNvSpPr txBox="1"/>
          <p:nvPr/>
        </p:nvSpPr>
        <p:spPr>
          <a:xfrm>
            <a:off x="111946" y="1394598"/>
            <a:ext cx="3418434" cy="295915"/>
          </a:xfrm>
          <a:prstGeom prst="rect">
            <a:avLst/>
          </a:prstGeom>
          <a:noFill/>
        </p:spPr>
        <p:txBody>
          <a:bodyPr wrap="square">
            <a:spAutoFit/>
          </a:bodyPr>
          <a:lstStyle/>
          <a:p>
            <a:pPr>
              <a:lnSpc>
                <a:spcPct val="11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兵庫県</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ホームページで相互の取組を広報</a:t>
            </a:r>
          </a:p>
        </p:txBody>
      </p:sp>
      <p:pic>
        <p:nvPicPr>
          <p:cNvPr id="3" name="図 2">
            <a:extLst>
              <a:ext uri="{FF2B5EF4-FFF2-40B4-BE49-F238E27FC236}">
                <a16:creationId xmlns:a16="http://schemas.microsoft.com/office/drawing/2014/main" id="{DD56B794-BD12-41B8-BE7B-F07AA8F5D9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6046" y="1730320"/>
            <a:ext cx="2723785" cy="1128764"/>
          </a:xfrm>
          <a:prstGeom prst="rect">
            <a:avLst/>
          </a:prstGeom>
          <a:ln>
            <a:solidFill>
              <a:schemeClr val="tx1"/>
            </a:solidFill>
          </a:ln>
        </p:spPr>
      </p:pic>
      <p:sp>
        <p:nvSpPr>
          <p:cNvPr id="10" name="テキスト ボックス 9">
            <a:extLst>
              <a:ext uri="{FF2B5EF4-FFF2-40B4-BE49-F238E27FC236}">
                <a16:creationId xmlns:a16="http://schemas.microsoft.com/office/drawing/2014/main" id="{CFF9E1D6-58FC-4F83-805D-55C156FF435B}"/>
              </a:ext>
            </a:extLst>
          </p:cNvPr>
          <p:cNvSpPr txBox="1"/>
          <p:nvPr/>
        </p:nvSpPr>
        <p:spPr>
          <a:xfrm>
            <a:off x="6519118" y="1394598"/>
            <a:ext cx="2653703" cy="295915"/>
          </a:xfrm>
          <a:prstGeom prst="rect">
            <a:avLst/>
          </a:prstGeom>
          <a:noFill/>
        </p:spPr>
        <p:txBody>
          <a:bodyPr wrap="square">
            <a:spAutoFit/>
          </a:bodyPr>
          <a:lstStyle/>
          <a:p>
            <a:pPr>
              <a:lnSpc>
                <a:spcPct val="11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他府県での広報</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再掲</a:t>
            </a:r>
          </a:p>
        </p:txBody>
      </p:sp>
      <p:pic>
        <p:nvPicPr>
          <p:cNvPr id="4" name="図 3">
            <a:extLst>
              <a:ext uri="{FF2B5EF4-FFF2-40B4-BE49-F238E27FC236}">
                <a16:creationId xmlns:a16="http://schemas.microsoft.com/office/drawing/2014/main" id="{881DBF79-629F-4B9E-950E-3E9C98FA86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3451" y="2710582"/>
            <a:ext cx="2756561" cy="933170"/>
          </a:xfrm>
          <a:prstGeom prst="rect">
            <a:avLst/>
          </a:prstGeom>
          <a:ln>
            <a:solidFill>
              <a:schemeClr val="tx1"/>
            </a:solidFill>
          </a:ln>
          <a:effectLst>
            <a:outerShdw blurRad="50800" dist="38100" dir="2700000" algn="tl" rotWithShape="0">
              <a:prstClr val="black">
                <a:alpha val="40000"/>
              </a:prstClr>
            </a:outerShdw>
          </a:effectLst>
        </p:spPr>
      </p:pic>
      <p:sp>
        <p:nvSpPr>
          <p:cNvPr id="13" name="テキスト ボックス 12">
            <a:extLst>
              <a:ext uri="{FF2B5EF4-FFF2-40B4-BE49-F238E27FC236}">
                <a16:creationId xmlns:a16="http://schemas.microsoft.com/office/drawing/2014/main" id="{21832B69-CDC1-43DD-B72E-EB4CE895B351}"/>
              </a:ext>
            </a:extLst>
          </p:cNvPr>
          <p:cNvSpPr txBox="1"/>
          <p:nvPr/>
        </p:nvSpPr>
        <p:spPr>
          <a:xfrm>
            <a:off x="840639" y="3688251"/>
            <a:ext cx="1922183" cy="252313"/>
          </a:xfrm>
          <a:prstGeom prst="rect">
            <a:avLst/>
          </a:prstGeom>
          <a:noFill/>
        </p:spPr>
        <p:txBody>
          <a:bodyPr wrap="square">
            <a:spAutoFit/>
          </a:bodyPr>
          <a:lstStyle/>
          <a:p>
            <a:pPr algn="ctr">
              <a:lnSpc>
                <a:spcPct val="110000"/>
              </a:lnSpc>
            </a:pPr>
            <a:r>
              <a:rPr lang="ja-JP" altLang="en-US" sz="1050" dirty="0">
                <a:latin typeface="BIZ UDPゴシック" panose="020B0400000000000000" pitchFamily="50" charset="-128"/>
                <a:ea typeface="BIZ UDPゴシック" panose="020B0400000000000000" pitchFamily="50" charset="-128"/>
              </a:rPr>
              <a:t>兵庫県ホームページ</a:t>
            </a:r>
            <a:endParaRPr lang="en-US" altLang="ja-JP" sz="105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8A689C25-E504-47C2-83BB-6D028BAAB80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96046" y="4586883"/>
            <a:ext cx="2653703" cy="1224180"/>
          </a:xfrm>
          <a:prstGeom prst="rect">
            <a:avLst/>
          </a:prstGeom>
          <a:ln>
            <a:solidFill>
              <a:schemeClr val="tx1"/>
            </a:solidFill>
          </a:ln>
        </p:spPr>
      </p:pic>
      <p:pic>
        <p:nvPicPr>
          <p:cNvPr id="8" name="図 7">
            <a:extLst>
              <a:ext uri="{FF2B5EF4-FFF2-40B4-BE49-F238E27FC236}">
                <a16:creationId xmlns:a16="http://schemas.microsoft.com/office/drawing/2014/main" id="{B8712CD1-4DEA-40C0-A3F8-A35E9EE94A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2671" y="5547159"/>
            <a:ext cx="3024085" cy="630651"/>
          </a:xfrm>
          <a:prstGeom prst="rect">
            <a:avLst/>
          </a:prstGeom>
          <a:ln>
            <a:solidFill>
              <a:schemeClr val="tx1"/>
            </a:solidFill>
          </a:ln>
          <a:effectLst>
            <a:outerShdw blurRad="50800" dist="38100" dir="2700000" algn="tl" rotWithShape="0">
              <a:prstClr val="black">
                <a:alpha val="40000"/>
              </a:prstClr>
            </a:outerShdw>
          </a:effectLst>
        </p:spPr>
      </p:pic>
      <p:sp>
        <p:nvSpPr>
          <p:cNvPr id="18" name="テキスト ボックス 17">
            <a:extLst>
              <a:ext uri="{FF2B5EF4-FFF2-40B4-BE49-F238E27FC236}">
                <a16:creationId xmlns:a16="http://schemas.microsoft.com/office/drawing/2014/main" id="{B9639320-B370-4A35-9910-5CCA50A18DB2}"/>
              </a:ext>
            </a:extLst>
          </p:cNvPr>
          <p:cNvSpPr txBox="1"/>
          <p:nvPr/>
        </p:nvSpPr>
        <p:spPr>
          <a:xfrm>
            <a:off x="721999" y="6206172"/>
            <a:ext cx="1922183" cy="245003"/>
          </a:xfrm>
          <a:prstGeom prst="rect">
            <a:avLst/>
          </a:prstGeom>
          <a:noFill/>
        </p:spPr>
        <p:txBody>
          <a:bodyPr wrap="square">
            <a:spAutoFit/>
          </a:bodyPr>
          <a:lstStyle/>
          <a:p>
            <a:pPr algn="ctr">
              <a:lnSpc>
                <a:spcPct val="110000"/>
              </a:lnSpc>
            </a:pPr>
            <a:r>
              <a:rPr lang="ja-JP" altLang="en-US" sz="1050" dirty="0">
                <a:latin typeface="BIZ UDPゴシック" panose="020B0400000000000000" pitchFamily="50" charset="-128"/>
                <a:ea typeface="BIZ UDPゴシック" panose="020B0400000000000000" pitchFamily="50" charset="-128"/>
              </a:rPr>
              <a:t>大阪府ホームページ</a:t>
            </a:r>
            <a:endParaRPr lang="en-US" altLang="ja-JP" sz="105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B787C630-A5C3-4BE0-85E9-80B47C115470}"/>
              </a:ext>
            </a:extLst>
          </p:cNvPr>
          <p:cNvSpPr txBox="1"/>
          <p:nvPr/>
        </p:nvSpPr>
        <p:spPr>
          <a:xfrm>
            <a:off x="3781159" y="3622586"/>
            <a:ext cx="2102806" cy="422744"/>
          </a:xfrm>
          <a:prstGeom prst="rect">
            <a:avLst/>
          </a:prstGeom>
          <a:noFill/>
        </p:spPr>
        <p:txBody>
          <a:bodyPr wrap="square">
            <a:spAutoFit/>
          </a:bodyPr>
          <a:lstStyle/>
          <a:p>
            <a:pPr algn="ctr">
              <a:lnSpc>
                <a:spcPct val="110000"/>
              </a:lnSpc>
            </a:pPr>
            <a:r>
              <a:rPr lang="ja-JP" altLang="en-US" sz="1050" dirty="0">
                <a:latin typeface="BIZ UDPゴシック" panose="020B0400000000000000" pitchFamily="50" charset="-128"/>
                <a:ea typeface="BIZ UDPゴシック" panose="020B0400000000000000" pitchFamily="50" charset="-128"/>
              </a:rPr>
              <a:t>滋賀県公式インスタグラム</a:t>
            </a:r>
            <a:endParaRPr lang="en-US" altLang="ja-JP" sz="1050" dirty="0">
              <a:latin typeface="BIZ UDPゴシック" panose="020B0400000000000000" pitchFamily="50" charset="-128"/>
              <a:ea typeface="BIZ UDPゴシック" panose="020B0400000000000000" pitchFamily="50" charset="-128"/>
            </a:endParaRPr>
          </a:p>
          <a:p>
            <a:pPr algn="ctr">
              <a:lnSpc>
                <a:spcPct val="110000"/>
              </a:lnSpc>
            </a:pPr>
            <a:r>
              <a:rPr lang="ja-JP" altLang="en-US" sz="1050" dirty="0">
                <a:latin typeface="BIZ UDPゴシック" panose="020B0400000000000000" pitchFamily="50" charset="-128"/>
                <a:ea typeface="BIZ UDPゴシック" panose="020B0400000000000000" pitchFamily="50" charset="-128"/>
              </a:rPr>
              <a:t>「ふるさと滋賀の風景」</a:t>
            </a:r>
            <a:endParaRPr lang="en-US" altLang="ja-JP" sz="1050" dirty="0">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71192366-9AF5-44E1-B081-0D1A87960A6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781159" y="4355307"/>
            <a:ext cx="2048634" cy="1974591"/>
          </a:xfrm>
          <a:prstGeom prst="rect">
            <a:avLst/>
          </a:prstGeom>
        </p:spPr>
      </p:pic>
      <p:sp>
        <p:nvSpPr>
          <p:cNvPr id="23" name="テキスト ボックス 22">
            <a:extLst>
              <a:ext uri="{FF2B5EF4-FFF2-40B4-BE49-F238E27FC236}">
                <a16:creationId xmlns:a16="http://schemas.microsoft.com/office/drawing/2014/main" id="{107A7015-5574-4701-9C7B-97EECB91E4C8}"/>
              </a:ext>
            </a:extLst>
          </p:cNvPr>
          <p:cNvSpPr txBox="1"/>
          <p:nvPr/>
        </p:nvSpPr>
        <p:spPr>
          <a:xfrm>
            <a:off x="3754073" y="6334741"/>
            <a:ext cx="2102806" cy="422744"/>
          </a:xfrm>
          <a:prstGeom prst="rect">
            <a:avLst/>
          </a:prstGeom>
          <a:noFill/>
        </p:spPr>
        <p:txBody>
          <a:bodyPr wrap="square">
            <a:spAutoFit/>
          </a:bodyPr>
          <a:lstStyle/>
          <a:p>
            <a:pPr algn="ctr">
              <a:lnSpc>
                <a:spcPct val="110000"/>
              </a:lnSpc>
            </a:pPr>
            <a:r>
              <a:rPr lang="ja-JP" altLang="en-US" sz="1050" dirty="0">
                <a:latin typeface="BIZ UDPゴシック" panose="020B0400000000000000" pitchFamily="50" charset="-128"/>
                <a:ea typeface="BIZ UDPゴシック" panose="020B0400000000000000" pitchFamily="50" charset="-128"/>
              </a:rPr>
              <a:t>大阪府公式インスタグラム</a:t>
            </a:r>
            <a:endParaRPr lang="en-US" altLang="ja-JP" sz="1050" dirty="0">
              <a:latin typeface="BIZ UDPゴシック" panose="020B0400000000000000" pitchFamily="50" charset="-128"/>
              <a:ea typeface="BIZ UDPゴシック" panose="020B0400000000000000" pitchFamily="50" charset="-128"/>
            </a:endParaRPr>
          </a:p>
          <a:p>
            <a:pPr algn="ctr">
              <a:lnSpc>
                <a:spcPct val="110000"/>
              </a:lnSpc>
            </a:pPr>
            <a:r>
              <a:rPr lang="ja-JP" altLang="en-US" sz="1050" dirty="0">
                <a:latin typeface="BIZ UDPゴシック" panose="020B0400000000000000" pitchFamily="50" charset="-128"/>
                <a:ea typeface="BIZ UDPゴシック" panose="020B0400000000000000" pitchFamily="50" charset="-128"/>
              </a:rPr>
              <a:t>「</a:t>
            </a:r>
            <a:r>
              <a:rPr lang="en-US" altLang="ja-JP" sz="1050" dirty="0" err="1">
                <a:latin typeface="BIZ UDPゴシック" panose="020B0400000000000000" pitchFamily="50" charset="-128"/>
                <a:ea typeface="BIZ UDPゴシック" panose="020B0400000000000000" pitchFamily="50" charset="-128"/>
              </a:rPr>
              <a:t>osaka_landscape</a:t>
            </a:r>
            <a:r>
              <a:rPr lang="ja-JP" altLang="en-US" sz="1050" dirty="0">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F2A9D1A-74CD-42F0-88CB-8903F7AD3D68}"/>
              </a:ext>
            </a:extLst>
          </p:cNvPr>
          <p:cNvSpPr txBox="1"/>
          <p:nvPr/>
        </p:nvSpPr>
        <p:spPr>
          <a:xfrm>
            <a:off x="6575167" y="3570157"/>
            <a:ext cx="2364068" cy="409407"/>
          </a:xfrm>
          <a:prstGeom prst="rect">
            <a:avLst/>
          </a:prstGeom>
          <a:noFill/>
        </p:spPr>
        <p:txBody>
          <a:bodyPr wrap="square">
            <a:spAutoFit/>
          </a:bodyPr>
          <a:lstStyle/>
          <a:p>
            <a:pPr algn="ctr">
              <a:lnSpc>
                <a:spcPct val="110000"/>
              </a:lnSpc>
            </a:pPr>
            <a:r>
              <a:rPr lang="ja-JP" altLang="en-US" sz="1100" dirty="0">
                <a:latin typeface="BIZ UDPゴシック" panose="020B0400000000000000" pitchFamily="50" charset="-128"/>
                <a:ea typeface="BIZ UDPゴシック" panose="020B0400000000000000" pitchFamily="50" charset="-128"/>
              </a:rPr>
              <a:t>阪急電鉄</a:t>
            </a:r>
            <a:endParaRPr lang="en-US" altLang="ja-JP" sz="1100" dirty="0">
              <a:latin typeface="BIZ UDPゴシック" panose="020B0400000000000000" pitchFamily="50" charset="-128"/>
              <a:ea typeface="BIZ UDPゴシック" panose="020B0400000000000000" pitchFamily="50" charset="-128"/>
            </a:endParaRPr>
          </a:p>
          <a:p>
            <a:pPr algn="ctr">
              <a:lnSpc>
                <a:spcPct val="110000"/>
              </a:lnSpc>
            </a:pPr>
            <a:r>
              <a:rPr lang="ja-JP" altLang="en-US" sz="900" dirty="0">
                <a:latin typeface="BIZ UDPゴシック" panose="020B0400000000000000" pitchFamily="50" charset="-128"/>
                <a:ea typeface="BIZ UDPゴシック" panose="020B0400000000000000" pitchFamily="50" charset="-128"/>
              </a:rPr>
              <a:t>（京都河原町駅、神戸三宮駅等での掲示）</a:t>
            </a:r>
            <a:endParaRPr lang="ja-JP" altLang="en-US" sz="700" dirty="0">
              <a:latin typeface="BIZ UDPゴシック" panose="020B0400000000000000" pitchFamily="50" charset="-128"/>
              <a:ea typeface="BIZ UDPゴシック" panose="020B0400000000000000" pitchFamily="50" charset="-128"/>
            </a:endParaRPr>
          </a:p>
        </p:txBody>
      </p:sp>
      <p:sp>
        <p:nvSpPr>
          <p:cNvPr id="33" name="スライド番号プレースホルダー 4">
            <a:extLst>
              <a:ext uri="{FF2B5EF4-FFF2-40B4-BE49-F238E27FC236}">
                <a16:creationId xmlns:a16="http://schemas.microsoft.com/office/drawing/2014/main" id="{021746EC-BB0A-442C-9066-96A5B9315F88}"/>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19</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5877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4">
            <a:extLst>
              <a:ext uri="{FF2B5EF4-FFF2-40B4-BE49-F238E27FC236}">
                <a16:creationId xmlns:a16="http://schemas.microsoft.com/office/drawing/2014/main" id="{8DA9F5B0-47BE-4457-B111-94B6470FC286}"/>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2</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36774F19-23A8-48B0-8F22-1402267944AB}"/>
              </a:ext>
            </a:extLst>
          </p:cNvPr>
          <p:cNvSpPr txBox="1"/>
          <p:nvPr/>
        </p:nvSpPr>
        <p:spPr>
          <a:xfrm>
            <a:off x="0" y="3182778"/>
            <a:ext cx="9144000" cy="660017"/>
          </a:xfrm>
          <a:prstGeom prst="rect">
            <a:avLst/>
          </a:prstGeom>
          <a:solidFill>
            <a:srgbClr val="003366"/>
          </a:solidFill>
          <a:ln>
            <a:solidFill>
              <a:schemeClr val="accent5">
                <a:lumMod val="50000"/>
              </a:schemeClr>
            </a:solidFill>
          </a:ln>
        </p:spPr>
        <p:style>
          <a:lnRef idx="3">
            <a:schemeClr val="lt1"/>
          </a:lnRef>
          <a:fillRef idx="1">
            <a:schemeClr val="accent1"/>
          </a:fillRef>
          <a:effectRef idx="1">
            <a:schemeClr val="accent1"/>
          </a:effectRef>
          <a:fontRef idx="minor">
            <a:schemeClr val="lt1"/>
          </a:fontRef>
        </p:style>
        <p:txBody>
          <a:bodyPr wrap="square" tIns="0" bIns="0" rtlCol="0" anchor="ctr">
            <a:noAutofit/>
          </a:bodyPr>
          <a:lstStyle/>
          <a:p>
            <a:pPr algn="ctr"/>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１</a:t>
            </a:r>
            <a:r>
              <a:rPr kumimoji="1" lang="en-US" altLang="ja-JP"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ビュースポットおおさか発掘・発信プロジェクト</a:t>
            </a:r>
          </a:p>
        </p:txBody>
      </p:sp>
    </p:spTree>
    <p:extLst>
      <p:ext uri="{BB962C8B-B14F-4D97-AF65-F5344CB8AC3E}">
        <p14:creationId xmlns:p14="http://schemas.microsoft.com/office/powerpoint/2010/main" val="2965032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A25A518-2486-4D6A-A059-6B4A087A0C3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533" y="1483870"/>
            <a:ext cx="1889258" cy="2937938"/>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EED9AB9C-FEC4-4539-AE76-A87D619EA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0556" y="4909389"/>
            <a:ext cx="2340000" cy="1755000"/>
          </a:xfrm>
          <a:prstGeom prst="rect">
            <a:avLst/>
          </a:prstGeom>
        </p:spPr>
      </p:pic>
      <p:sp>
        <p:nvSpPr>
          <p:cNvPr id="17" name="正方形/長方形 16">
            <a:extLst>
              <a:ext uri="{FF2B5EF4-FFF2-40B4-BE49-F238E27FC236}">
                <a16:creationId xmlns:a16="http://schemas.microsoft.com/office/drawing/2014/main" id="{07A60E4B-B28E-4D75-BD06-29949DDA3BF8}"/>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企業・大学等との連携　⑤旅行雑誌・集客イベント等</a:t>
            </a:r>
          </a:p>
        </p:txBody>
      </p:sp>
      <p:sp>
        <p:nvSpPr>
          <p:cNvPr id="11" name="テキスト ボックス 10">
            <a:extLst>
              <a:ext uri="{FF2B5EF4-FFF2-40B4-BE49-F238E27FC236}">
                <a16:creationId xmlns:a16="http://schemas.microsoft.com/office/drawing/2014/main" id="{EDA4D79F-8C24-4DEE-B7D8-4332EE0C5522}"/>
              </a:ext>
            </a:extLst>
          </p:cNvPr>
          <p:cNvSpPr txBox="1"/>
          <p:nvPr/>
        </p:nvSpPr>
        <p:spPr>
          <a:xfrm>
            <a:off x="152201" y="719414"/>
            <a:ext cx="8845689" cy="361959"/>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旅行関係の雑誌や集客イベント等</a:t>
            </a:r>
            <a:r>
              <a:rPr kumimoji="1" lang="ja-JP" altLang="en-US" sz="1600" dirty="0">
                <a:latin typeface="BIZ UDPゴシック" panose="020B0400000000000000" pitchFamily="50" charset="-128"/>
                <a:ea typeface="BIZ UDPゴシック" panose="020B0400000000000000" pitchFamily="50" charset="-128"/>
              </a:rPr>
              <a:t>において、ビュースポットおおさかを広く周知</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997498A8-666E-4033-BBB8-912A84F41017}"/>
              </a:ext>
            </a:extLst>
          </p:cNvPr>
          <p:cNvSpPr txBox="1"/>
          <p:nvPr/>
        </p:nvSpPr>
        <p:spPr>
          <a:xfrm>
            <a:off x="1160106" y="4368158"/>
            <a:ext cx="2114134" cy="252313"/>
          </a:xfrm>
          <a:prstGeom prst="rect">
            <a:avLst/>
          </a:prstGeom>
          <a:noFill/>
        </p:spPr>
        <p:txBody>
          <a:bodyPr wrap="square">
            <a:spAutoFit/>
          </a:bodyPr>
          <a:lstStyle/>
          <a:p>
            <a:pPr algn="ctr">
              <a:lnSpc>
                <a:spcPct val="110000"/>
              </a:lnSpc>
            </a:pPr>
            <a:r>
              <a:rPr lang="ja-JP" altLang="en-US" sz="1100" dirty="0">
                <a:latin typeface="BIZ UDPゴシック" panose="020B0400000000000000" pitchFamily="50" charset="-128"/>
                <a:ea typeface="BIZ UDPゴシック" panose="020B0400000000000000" pitchFamily="50" charset="-128"/>
              </a:rPr>
              <a:t>地球の歩き方　～大阪～</a:t>
            </a:r>
            <a:endParaRPr lang="ja-JP" altLang="en-US" sz="1000" dirty="0">
              <a:latin typeface="BIZ UDPゴシック" panose="020B0400000000000000" pitchFamily="50" charset="-128"/>
              <a:ea typeface="BIZ UDPゴシック" panose="020B0400000000000000" pitchFamily="50" charset="-128"/>
            </a:endParaRPr>
          </a:p>
        </p:txBody>
      </p:sp>
      <p:pic>
        <p:nvPicPr>
          <p:cNvPr id="20" name="Picture 2">
            <a:extLst>
              <a:ext uri="{FF2B5EF4-FFF2-40B4-BE49-F238E27FC236}">
                <a16:creationId xmlns:a16="http://schemas.microsoft.com/office/drawing/2014/main" id="{0337B7F2-73E8-4968-B260-589132C6F3B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8179" y="4791980"/>
            <a:ext cx="1258427" cy="170741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24287842-F142-4CCD-8175-D4F316AF37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4909" y="4763374"/>
            <a:ext cx="1238211" cy="1764626"/>
          </a:xfrm>
          <a:prstGeom prst="rect">
            <a:avLst/>
          </a:prstGeom>
          <a:effectLst>
            <a:outerShdw blurRad="50800" dist="38100" dir="2700000" algn="tl" rotWithShape="0">
              <a:prstClr val="black">
                <a:alpha val="40000"/>
              </a:prstClr>
            </a:outerShdw>
          </a:effectLst>
        </p:spPr>
      </p:pic>
      <p:sp>
        <p:nvSpPr>
          <p:cNvPr id="23" name="テキスト ボックス 22">
            <a:extLst>
              <a:ext uri="{FF2B5EF4-FFF2-40B4-BE49-F238E27FC236}">
                <a16:creationId xmlns:a16="http://schemas.microsoft.com/office/drawing/2014/main" id="{97C8ACFF-2D55-4D0B-93DF-8002949DDE48}"/>
              </a:ext>
            </a:extLst>
          </p:cNvPr>
          <p:cNvSpPr txBox="1"/>
          <p:nvPr/>
        </p:nvSpPr>
        <p:spPr>
          <a:xfrm>
            <a:off x="152201" y="1155544"/>
            <a:ext cx="1792451" cy="295915"/>
          </a:xfrm>
          <a:prstGeom prst="rect">
            <a:avLst/>
          </a:prstGeom>
          <a:noFill/>
        </p:spPr>
        <p:txBody>
          <a:bodyPr wrap="square">
            <a:spAutoFit/>
          </a:bodyPr>
          <a:lstStyle/>
          <a:p>
            <a:pPr>
              <a:lnSpc>
                <a:spcPct val="11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旅行関係雑誌等</a:t>
            </a:r>
            <a:r>
              <a:rPr lang="en-US" altLang="ja-JP" sz="1400" dirty="0">
                <a:latin typeface="BIZ UDPゴシック" panose="020B0400000000000000" pitchFamily="50" charset="-128"/>
                <a:ea typeface="BIZ UDPゴシック" panose="020B0400000000000000" pitchFamily="50" charset="-128"/>
              </a:rPr>
              <a:t>】</a:t>
            </a:r>
            <a:endParaRPr lang="ja-JP" altLang="en-US" sz="11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2BC675B5-8394-41E8-BA14-26BA3696BBEB}"/>
              </a:ext>
            </a:extLst>
          </p:cNvPr>
          <p:cNvSpPr txBox="1"/>
          <p:nvPr/>
        </p:nvSpPr>
        <p:spPr>
          <a:xfrm>
            <a:off x="4207130" y="1155543"/>
            <a:ext cx="1792451" cy="295915"/>
          </a:xfrm>
          <a:prstGeom prst="rect">
            <a:avLst/>
          </a:prstGeom>
          <a:noFill/>
        </p:spPr>
        <p:txBody>
          <a:bodyPr wrap="square">
            <a:spAutoFit/>
          </a:bodyPr>
          <a:lstStyle/>
          <a:p>
            <a:pPr>
              <a:lnSpc>
                <a:spcPct val="11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集客イベント</a:t>
            </a:r>
            <a:r>
              <a:rPr lang="en-US" altLang="ja-JP" sz="1400" dirty="0">
                <a:latin typeface="BIZ UDPゴシック" panose="020B0400000000000000" pitchFamily="50" charset="-128"/>
                <a:ea typeface="BIZ UDPゴシック" panose="020B0400000000000000" pitchFamily="50" charset="-128"/>
              </a:rPr>
              <a:t>】</a:t>
            </a:r>
            <a:endParaRPr lang="ja-JP" altLang="en-US" sz="11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A9541EB2-61F5-411E-AC99-630B810759A6}"/>
              </a:ext>
            </a:extLst>
          </p:cNvPr>
          <p:cNvSpPr txBox="1"/>
          <p:nvPr/>
        </p:nvSpPr>
        <p:spPr>
          <a:xfrm>
            <a:off x="378179" y="6538233"/>
            <a:ext cx="1258427" cy="252313"/>
          </a:xfrm>
          <a:prstGeom prst="rect">
            <a:avLst/>
          </a:prstGeom>
          <a:noFill/>
        </p:spPr>
        <p:txBody>
          <a:bodyPr wrap="square">
            <a:spAutoFit/>
          </a:bodyPr>
          <a:lstStyle/>
          <a:p>
            <a:pPr algn="ctr">
              <a:lnSpc>
                <a:spcPct val="110000"/>
              </a:lnSpc>
            </a:pPr>
            <a:r>
              <a:rPr lang="ja-JP" altLang="en-US" sz="1100" dirty="0">
                <a:latin typeface="BIZ UDPゴシック" panose="020B0400000000000000" pitchFamily="50" charset="-128"/>
                <a:ea typeface="BIZ UDPゴシック" panose="020B0400000000000000" pitchFamily="50" charset="-128"/>
              </a:rPr>
              <a:t>旅の手帖</a:t>
            </a:r>
            <a:endParaRPr lang="ja-JP" altLang="en-US" sz="10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FBA3077-30EE-49C1-9336-9EB769B45B5D}"/>
              </a:ext>
            </a:extLst>
          </p:cNvPr>
          <p:cNvSpPr txBox="1"/>
          <p:nvPr/>
        </p:nvSpPr>
        <p:spPr>
          <a:xfrm>
            <a:off x="1879338" y="6538913"/>
            <a:ext cx="2409353" cy="252313"/>
          </a:xfrm>
          <a:prstGeom prst="rect">
            <a:avLst/>
          </a:prstGeom>
          <a:noFill/>
        </p:spPr>
        <p:txBody>
          <a:bodyPr wrap="square">
            <a:spAutoFit/>
          </a:bodyPr>
          <a:lstStyle/>
          <a:p>
            <a:pPr algn="ctr">
              <a:lnSpc>
                <a:spcPct val="110000"/>
              </a:lnSpc>
            </a:pPr>
            <a:r>
              <a:rPr lang="ja-JP" altLang="en-US" sz="1100" dirty="0">
                <a:latin typeface="BIZ UDPゴシック" panose="020B0400000000000000" pitchFamily="50" charset="-128"/>
                <a:ea typeface="BIZ UDPゴシック" panose="020B0400000000000000" pitchFamily="50" charset="-128"/>
              </a:rPr>
              <a:t>大阪デスティネーションキャンペーン</a:t>
            </a:r>
            <a:endParaRPr lang="ja-JP" altLang="en-US" sz="10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CDB47584-148A-4B04-8C89-D96BA16100C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81"/>
          <a:stretch/>
        </p:blipFill>
        <p:spPr>
          <a:xfrm>
            <a:off x="4319901" y="3953242"/>
            <a:ext cx="2340000" cy="1749215"/>
          </a:xfrm>
          <a:prstGeom prst="rect">
            <a:avLst/>
          </a:prstGeom>
          <a:ln w="28575">
            <a:solidFill>
              <a:schemeClr val="bg1"/>
            </a:solidFill>
          </a:ln>
        </p:spPr>
      </p:pic>
      <p:pic>
        <p:nvPicPr>
          <p:cNvPr id="30" name="図 29">
            <a:extLst>
              <a:ext uri="{FF2B5EF4-FFF2-40B4-BE49-F238E27FC236}">
                <a16:creationId xmlns:a16="http://schemas.microsoft.com/office/drawing/2014/main" id="{F5990936-9650-4768-B79C-D54216655B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72308" y="2398535"/>
            <a:ext cx="2340000" cy="1755000"/>
          </a:xfrm>
          <a:prstGeom prst="rect">
            <a:avLst/>
          </a:prstGeom>
          <a:ln w="28575">
            <a:solidFill>
              <a:schemeClr val="bg1"/>
            </a:solidFill>
          </a:ln>
        </p:spPr>
      </p:pic>
      <p:pic>
        <p:nvPicPr>
          <p:cNvPr id="31" name="図 30">
            <a:extLst>
              <a:ext uri="{FF2B5EF4-FFF2-40B4-BE49-F238E27FC236}">
                <a16:creationId xmlns:a16="http://schemas.microsoft.com/office/drawing/2014/main" id="{11472F46-93E4-4EB5-9321-55A36840E15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7164" t="3942" r="5396"/>
          <a:stretch/>
        </p:blipFill>
        <p:spPr>
          <a:xfrm>
            <a:off x="4320198" y="1541821"/>
            <a:ext cx="2340000" cy="1755390"/>
          </a:xfrm>
          <a:prstGeom prst="rect">
            <a:avLst/>
          </a:prstGeom>
          <a:ln w="28575">
            <a:solidFill>
              <a:schemeClr val="bg1"/>
            </a:solidFill>
          </a:ln>
        </p:spPr>
      </p:pic>
      <p:sp>
        <p:nvSpPr>
          <p:cNvPr id="34" name="テキスト ボックス 33">
            <a:extLst>
              <a:ext uri="{FF2B5EF4-FFF2-40B4-BE49-F238E27FC236}">
                <a16:creationId xmlns:a16="http://schemas.microsoft.com/office/drawing/2014/main" id="{A90C5DF9-98C2-4BB3-AFD9-B6E38B98E1DF}"/>
              </a:ext>
            </a:extLst>
          </p:cNvPr>
          <p:cNvSpPr txBox="1"/>
          <p:nvPr/>
        </p:nvSpPr>
        <p:spPr>
          <a:xfrm>
            <a:off x="6659902" y="1569876"/>
            <a:ext cx="2041308" cy="266868"/>
          </a:xfrm>
          <a:prstGeom prst="rect">
            <a:avLst/>
          </a:prstGeom>
          <a:noFill/>
        </p:spPr>
        <p:txBody>
          <a:bodyPr wrap="square">
            <a:spAutoFit/>
          </a:bodyPr>
          <a:lstStyle/>
          <a:p>
            <a:pPr>
              <a:lnSpc>
                <a:spcPct val="110000"/>
              </a:lnSpc>
            </a:pPr>
            <a:r>
              <a:rPr lang="ja-JP" altLang="en-US" sz="1200" dirty="0">
                <a:latin typeface="BIZ UDPゴシック" panose="020B0400000000000000" pitchFamily="50" charset="-128"/>
                <a:ea typeface="BIZ UDPゴシック" panose="020B0400000000000000" pitchFamily="50" charset="-128"/>
              </a:rPr>
              <a:t>←もずやんアニバーサリー</a:t>
            </a:r>
            <a:endParaRPr lang="ja-JP" altLang="en-US" sz="105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CBFD0784-456B-49C7-8DFA-6E38687C10B4}"/>
              </a:ext>
            </a:extLst>
          </p:cNvPr>
          <p:cNvSpPr txBox="1"/>
          <p:nvPr/>
        </p:nvSpPr>
        <p:spPr>
          <a:xfrm>
            <a:off x="6659902" y="2098138"/>
            <a:ext cx="2041308" cy="266868"/>
          </a:xfrm>
          <a:prstGeom prst="rect">
            <a:avLst/>
          </a:prstGeom>
          <a:noFill/>
        </p:spPr>
        <p:txBody>
          <a:bodyPr wrap="square">
            <a:spAutoFit/>
          </a:bodyPr>
          <a:lstStyle/>
          <a:p>
            <a:pPr>
              <a:lnSpc>
                <a:spcPct val="110000"/>
              </a:lnSpc>
            </a:pPr>
            <a:r>
              <a:rPr lang="ja-JP" altLang="en-US" sz="1200" dirty="0">
                <a:latin typeface="BIZ UDPゴシック" panose="020B0400000000000000" pitchFamily="50" charset="-128"/>
                <a:ea typeface="BIZ UDPゴシック" panose="020B0400000000000000" pitchFamily="50" charset="-128"/>
              </a:rPr>
              <a:t>↓なにわ建築フェスタ</a:t>
            </a:r>
            <a:endParaRPr lang="ja-JP" altLang="en-US" sz="105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5B6BA40B-1AC0-4306-A7C3-C41CCD009D79}"/>
              </a:ext>
            </a:extLst>
          </p:cNvPr>
          <p:cNvSpPr txBox="1"/>
          <p:nvPr/>
        </p:nvSpPr>
        <p:spPr>
          <a:xfrm>
            <a:off x="6633101" y="4620471"/>
            <a:ext cx="2355985" cy="245003"/>
          </a:xfrm>
          <a:prstGeom prst="rect">
            <a:avLst/>
          </a:prstGeom>
          <a:noFill/>
        </p:spPr>
        <p:txBody>
          <a:bodyPr wrap="square">
            <a:spAutoFit/>
          </a:bodyPr>
          <a:lstStyle/>
          <a:p>
            <a:pPr>
              <a:lnSpc>
                <a:spcPct val="110000"/>
              </a:lnSpc>
            </a:pPr>
            <a:r>
              <a:rPr lang="ja-JP" altLang="en-US" sz="1050" dirty="0">
                <a:latin typeface="BIZ UDPゴシック" panose="020B0400000000000000" pitchFamily="50" charset="-128"/>
                <a:ea typeface="BIZ UDPゴシック" panose="020B0400000000000000" pitchFamily="50" charset="-128"/>
              </a:rPr>
              <a:t>↓鉄道まつり</a:t>
            </a:r>
            <a:r>
              <a:rPr kumimoji="1" lang="en-US" altLang="ja-JP" sz="1050" kern="0" noProof="0" dirty="0">
                <a:effectLst/>
                <a:latin typeface="BIZ UDPゴシック" panose="020B0400000000000000" pitchFamily="50" charset="-128"/>
                <a:ea typeface="BIZ UDPゴシック" panose="020B0400000000000000" pitchFamily="50" charset="-128"/>
              </a:rPr>
              <a:t>with</a:t>
            </a:r>
            <a:r>
              <a:rPr kumimoji="1" lang="ja-JP" altLang="en-US" sz="1050" kern="0" noProof="0" dirty="0">
                <a:effectLst/>
                <a:latin typeface="BIZ UDPゴシック" panose="020B0400000000000000" pitchFamily="50" charset="-128"/>
                <a:ea typeface="BIZ UDPゴシック" panose="020B0400000000000000" pitchFamily="50" charset="-128"/>
              </a:rPr>
              <a:t>モノレールサミット</a:t>
            </a:r>
            <a:endParaRPr lang="ja-JP" altLang="en-US" sz="105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F15B7495-D5D6-415B-84C2-FAFCBBBDB7BF}"/>
              </a:ext>
            </a:extLst>
          </p:cNvPr>
          <p:cNvSpPr txBox="1"/>
          <p:nvPr/>
        </p:nvSpPr>
        <p:spPr>
          <a:xfrm>
            <a:off x="4255546" y="5746372"/>
            <a:ext cx="2041308" cy="470000"/>
          </a:xfrm>
          <a:prstGeom prst="rect">
            <a:avLst/>
          </a:prstGeom>
          <a:noFill/>
        </p:spPr>
        <p:txBody>
          <a:bodyPr wrap="square">
            <a:spAutoFit/>
          </a:bodyPr>
          <a:lstStyle/>
          <a:p>
            <a:pPr>
              <a:lnSpc>
                <a:spcPct val="110000"/>
              </a:lnSpc>
            </a:pPr>
            <a:r>
              <a:rPr lang="ja-JP" altLang="en-US" sz="1200" dirty="0">
                <a:latin typeface="BIZ UDPゴシック" panose="020B0400000000000000" pitchFamily="50" charset="-128"/>
                <a:ea typeface="BIZ UDPゴシック" panose="020B0400000000000000" pitchFamily="50" charset="-128"/>
              </a:rPr>
              <a:t>↑</a:t>
            </a:r>
            <a:r>
              <a:rPr lang="fr-FR" altLang="ja-JP" sz="1200" dirty="0">
                <a:latin typeface="BIZ UDPゴシック" panose="020B0400000000000000" pitchFamily="50" charset="-128"/>
                <a:ea typeface="BIZ UDPゴシック" panose="020B0400000000000000" pitchFamily="50" charset="-128"/>
              </a:rPr>
              <a:t>CYCLE MODE RIDE </a:t>
            </a:r>
            <a:endParaRPr lang="en-US" altLang="ja-JP" sz="1200" dirty="0">
              <a:latin typeface="BIZ UDPゴシック" panose="020B0400000000000000" pitchFamily="50" charset="-128"/>
              <a:ea typeface="BIZ UDPゴシック" panose="020B0400000000000000" pitchFamily="50" charset="-128"/>
            </a:endParaRPr>
          </a:p>
          <a:p>
            <a:pPr>
              <a:lnSpc>
                <a:spcPct val="110000"/>
              </a:lnSpc>
            </a:pPr>
            <a:r>
              <a:rPr lang="ja-JP" altLang="en-US" sz="1200" dirty="0">
                <a:latin typeface="BIZ UDPゴシック" panose="020B0400000000000000" pitchFamily="50" charset="-128"/>
                <a:ea typeface="BIZ UDPゴシック" panose="020B0400000000000000" pitchFamily="50" charset="-128"/>
              </a:rPr>
              <a:t>　</a:t>
            </a:r>
            <a:r>
              <a:rPr lang="fr-FR" altLang="ja-JP" sz="1200" dirty="0">
                <a:latin typeface="BIZ UDPゴシック" panose="020B0400000000000000" pitchFamily="50" charset="-128"/>
                <a:ea typeface="BIZ UDPゴシック" panose="020B0400000000000000" pitchFamily="50" charset="-128"/>
              </a:rPr>
              <a:t>OSAKA 2025</a:t>
            </a:r>
            <a:endParaRPr lang="ja-JP" altLang="en-US" sz="1050" dirty="0">
              <a:latin typeface="BIZ UDPゴシック" panose="020B0400000000000000" pitchFamily="50" charset="-128"/>
              <a:ea typeface="BIZ UDPゴシック" panose="020B0400000000000000" pitchFamily="50" charset="-128"/>
            </a:endParaRPr>
          </a:p>
        </p:txBody>
      </p:sp>
      <p:sp>
        <p:nvSpPr>
          <p:cNvPr id="25" name="スライド番号プレースホルダー 4">
            <a:extLst>
              <a:ext uri="{FF2B5EF4-FFF2-40B4-BE49-F238E27FC236}">
                <a16:creationId xmlns:a16="http://schemas.microsoft.com/office/drawing/2014/main" id="{EABCEC22-CA53-4C15-96E1-78F1DC949BB8}"/>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20</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pic>
        <p:nvPicPr>
          <p:cNvPr id="2" name="図 1">
            <a:extLst>
              <a:ext uri="{FF2B5EF4-FFF2-40B4-BE49-F238E27FC236}">
                <a16:creationId xmlns:a16="http://schemas.microsoft.com/office/drawing/2014/main" id="{8A055E7D-3C76-48A3-BAE3-1E67404D6825}"/>
              </a:ext>
            </a:extLst>
          </p:cNvPr>
          <p:cNvPicPr>
            <a:picLocks noChangeAspect="1"/>
          </p:cNvPicPr>
          <p:nvPr/>
        </p:nvPicPr>
        <p:blipFill>
          <a:blip r:embed="rId10"/>
          <a:stretch>
            <a:fillRect/>
          </a:stretch>
        </p:blipFill>
        <p:spPr>
          <a:xfrm>
            <a:off x="1409187" y="2744430"/>
            <a:ext cx="2750240" cy="1002550"/>
          </a:xfrm>
          <a:prstGeom prst="rect">
            <a:avLst/>
          </a:prstGeom>
        </p:spPr>
      </p:pic>
    </p:spTree>
    <p:extLst>
      <p:ext uri="{BB962C8B-B14F-4D97-AF65-F5344CB8AC3E}">
        <p14:creationId xmlns:p14="http://schemas.microsoft.com/office/powerpoint/2010/main" val="1911758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4">
            <a:extLst>
              <a:ext uri="{FF2B5EF4-FFF2-40B4-BE49-F238E27FC236}">
                <a16:creationId xmlns:a16="http://schemas.microsoft.com/office/drawing/2014/main" id="{464CA53F-51E5-4F2D-98FB-C4160F57ADEF}"/>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21</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05A52BE1-6E5E-4611-9FB4-7D1D1C1145F6}"/>
              </a:ext>
            </a:extLst>
          </p:cNvPr>
          <p:cNvSpPr txBox="1"/>
          <p:nvPr/>
        </p:nvSpPr>
        <p:spPr>
          <a:xfrm>
            <a:off x="0" y="3182778"/>
            <a:ext cx="9144000" cy="660017"/>
          </a:xfrm>
          <a:prstGeom prst="rect">
            <a:avLst/>
          </a:prstGeom>
          <a:solidFill>
            <a:srgbClr val="003366"/>
          </a:solidFill>
          <a:ln>
            <a:solidFill>
              <a:schemeClr val="accent5">
                <a:lumMod val="50000"/>
              </a:schemeClr>
            </a:solidFill>
          </a:ln>
        </p:spPr>
        <p:style>
          <a:lnRef idx="3">
            <a:schemeClr val="lt1"/>
          </a:lnRef>
          <a:fillRef idx="1">
            <a:schemeClr val="accent1"/>
          </a:fillRef>
          <a:effectRef idx="1">
            <a:schemeClr val="accent1"/>
          </a:effectRef>
          <a:fontRef idx="minor">
            <a:schemeClr val="lt1"/>
          </a:fontRef>
        </p:style>
        <p:txBody>
          <a:bodyPr wrap="square" tIns="0" bIns="0" rtlCol="0" anchor="ctr">
            <a:noAutofit/>
          </a:bodyPr>
          <a:lstStyle/>
          <a:p>
            <a:pPr algn="ctr"/>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en-US" altLang="ja-JP"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映える大阪プロジェクト</a:t>
            </a:r>
          </a:p>
        </p:txBody>
      </p:sp>
    </p:spTree>
    <p:extLst>
      <p:ext uri="{BB962C8B-B14F-4D97-AF65-F5344CB8AC3E}">
        <p14:creationId xmlns:p14="http://schemas.microsoft.com/office/powerpoint/2010/main" val="55238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6647FB80-07E2-48CE-9B2A-4B2588576CDA}"/>
              </a:ext>
            </a:extLst>
          </p:cNvPr>
          <p:cNvSpPr/>
          <p:nvPr/>
        </p:nvSpPr>
        <p:spPr>
          <a:xfrm>
            <a:off x="234825" y="4001344"/>
            <a:ext cx="7111093" cy="273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A3D885F-13AD-4E0A-B06B-A89ECB9FB1CD}"/>
              </a:ext>
            </a:extLst>
          </p:cNvPr>
          <p:cNvSpPr/>
          <p:nvPr/>
        </p:nvSpPr>
        <p:spPr>
          <a:xfrm>
            <a:off x="236761" y="2753928"/>
            <a:ext cx="7111093" cy="9857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4">
            <a:extLst>
              <a:ext uri="{FF2B5EF4-FFF2-40B4-BE49-F238E27FC236}">
                <a16:creationId xmlns:a16="http://schemas.microsoft.com/office/drawing/2014/main" id="{36AE2705-7D37-4467-ABE3-1DB328486460}"/>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22</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E3704629-1633-4D7A-90BD-8C4374AF7832}"/>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「映える大阪プロジェクト」とは</a:t>
            </a:r>
          </a:p>
        </p:txBody>
      </p:sp>
      <p:sp>
        <p:nvSpPr>
          <p:cNvPr id="6" name="テキスト ボックス 5">
            <a:extLst>
              <a:ext uri="{FF2B5EF4-FFF2-40B4-BE49-F238E27FC236}">
                <a16:creationId xmlns:a16="http://schemas.microsoft.com/office/drawing/2014/main" id="{04C2E7D9-E743-4977-987D-8797DE254A2E}"/>
              </a:ext>
            </a:extLst>
          </p:cNvPr>
          <p:cNvSpPr txBox="1"/>
          <p:nvPr/>
        </p:nvSpPr>
        <p:spPr>
          <a:xfrm>
            <a:off x="180702" y="641189"/>
            <a:ext cx="603050" cy="307777"/>
          </a:xfrm>
          <a:prstGeom prst="rect">
            <a:avLst/>
          </a:prstGeom>
          <a:noFill/>
          <a:ln w="19050">
            <a:solidFill>
              <a:schemeClr val="tx1"/>
            </a:solidFill>
          </a:ln>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概 要</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1ABA7D18-1A5D-423E-BE33-A3ABF30E3D8B}"/>
              </a:ext>
            </a:extLst>
          </p:cNvPr>
          <p:cNvSpPr txBox="1"/>
          <p:nvPr/>
        </p:nvSpPr>
        <p:spPr>
          <a:xfrm>
            <a:off x="180702" y="1448151"/>
            <a:ext cx="603050" cy="307777"/>
          </a:xfrm>
          <a:prstGeom prst="rect">
            <a:avLst/>
          </a:prstGeom>
          <a:noFill/>
          <a:ln w="19050">
            <a:solidFill>
              <a:schemeClr val="tx1"/>
            </a:solidFill>
          </a:ln>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目 的</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E0CE362C-DD21-4A51-AFEB-A5A0F1CD9E3C}"/>
              </a:ext>
            </a:extLst>
          </p:cNvPr>
          <p:cNvSpPr txBox="1"/>
          <p:nvPr/>
        </p:nvSpPr>
        <p:spPr>
          <a:xfrm>
            <a:off x="861312" y="631784"/>
            <a:ext cx="6919254" cy="769891"/>
          </a:xfrm>
          <a:prstGeom prst="rect">
            <a:avLst/>
          </a:prstGeom>
          <a:noFill/>
          <a:ln w="19050">
            <a:noFill/>
          </a:ln>
        </p:spPr>
        <p:txBody>
          <a:bodyPr wrap="square" rtlCol="0">
            <a:spAutoFit/>
          </a:bodyPr>
          <a:lstStyle/>
          <a:p>
            <a:pPr>
              <a:lnSpc>
                <a:spcPct val="110000"/>
              </a:lnSpc>
            </a:pPr>
            <a:r>
              <a:rPr kumimoji="1" lang="ja-JP" altLang="en-US" sz="1400" dirty="0">
                <a:latin typeface="BIZ UDPゴシック" panose="020B0400000000000000" pitchFamily="50" charset="-128"/>
                <a:ea typeface="BIZ UDPゴシック" panose="020B0400000000000000" pitchFamily="50" charset="-128"/>
              </a:rPr>
              <a:t>多くの方々が大阪を訪れる</a:t>
            </a:r>
            <a:r>
              <a:rPr kumimoji="1" lang="en-US" altLang="ja-JP" sz="1400" dirty="0">
                <a:latin typeface="BIZ UDPゴシック" panose="020B0400000000000000" pitchFamily="50" charset="-128"/>
                <a:ea typeface="BIZ UDPゴシック" panose="020B0400000000000000" pitchFamily="50" charset="-128"/>
              </a:rPr>
              <a:t>2025</a:t>
            </a:r>
            <a:r>
              <a:rPr kumimoji="1" lang="ja-JP" altLang="en-US" sz="1400" dirty="0">
                <a:latin typeface="BIZ UDPゴシック" panose="020B0400000000000000" pitchFamily="50" charset="-128"/>
                <a:ea typeface="BIZ UDPゴシック" panose="020B0400000000000000" pitchFamily="50" charset="-128"/>
              </a:rPr>
              <a:t>大阪・関西万博を契機として、</a:t>
            </a:r>
          </a:p>
          <a:p>
            <a:pPr>
              <a:lnSpc>
                <a:spcPct val="110000"/>
              </a:lnSpc>
            </a:pP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大阪府や市町村、関係者が一体</a:t>
            </a:r>
            <a:r>
              <a:rPr kumimoji="1" lang="ja-JP" altLang="en-US" sz="1400" dirty="0">
                <a:latin typeface="BIZ UDPゴシック" panose="020B0400000000000000" pitchFamily="50" charset="-128"/>
                <a:ea typeface="BIZ UDPゴシック" panose="020B0400000000000000" pitchFamily="50" charset="-128"/>
              </a:rPr>
              <a:t>となって、ビュースポットおおさか等</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大阪の景観魅力を知り・体感できる各種イベントをパッケージ化</a:t>
            </a:r>
            <a:r>
              <a:rPr kumimoji="1" lang="ja-JP" altLang="en-US" sz="1400" dirty="0">
                <a:latin typeface="BIZ UDPゴシック" panose="020B0400000000000000" pitchFamily="50" charset="-128"/>
                <a:ea typeface="BIZ UDPゴシック" panose="020B0400000000000000" pitchFamily="50" charset="-128"/>
              </a:rPr>
              <a:t>して展開・発信するプロジェクト</a:t>
            </a:r>
          </a:p>
        </p:txBody>
      </p:sp>
      <p:sp>
        <p:nvSpPr>
          <p:cNvPr id="29" name="テキスト ボックス 28">
            <a:extLst>
              <a:ext uri="{FF2B5EF4-FFF2-40B4-BE49-F238E27FC236}">
                <a16:creationId xmlns:a16="http://schemas.microsoft.com/office/drawing/2014/main" id="{E8E054C2-D8B6-4F5B-95B4-E45E0A261D92}"/>
              </a:ext>
            </a:extLst>
          </p:cNvPr>
          <p:cNvSpPr txBox="1"/>
          <p:nvPr/>
        </p:nvSpPr>
        <p:spPr>
          <a:xfrm>
            <a:off x="861312" y="1431904"/>
            <a:ext cx="6835421" cy="1006879"/>
          </a:xfrm>
          <a:prstGeom prst="rect">
            <a:avLst/>
          </a:prstGeom>
          <a:noFill/>
          <a:ln w="19050">
            <a:noFill/>
          </a:ln>
        </p:spPr>
        <p:txBody>
          <a:bodyPr wrap="square" rtlCol="0">
            <a:spAutoFit/>
          </a:bodyPr>
          <a:lstStyle/>
          <a:p>
            <a:pPr marL="179388" indent="-179388">
              <a:lnSpc>
                <a:spcPct val="110000"/>
              </a:lnSpc>
              <a:buFont typeface="Wingdings" panose="05000000000000000000" pitchFamily="2" charset="2"/>
              <a:buChar char="p"/>
            </a:pPr>
            <a:r>
              <a:rPr kumimoji="1" lang="ja-JP" altLang="en-US" sz="1400" dirty="0">
                <a:latin typeface="BIZ UDPゴシック" panose="020B0400000000000000" pitchFamily="50" charset="-128"/>
                <a:ea typeface="BIZ UDPゴシック" panose="020B0400000000000000" pitchFamily="50" charset="-128"/>
              </a:rPr>
              <a:t>府内に点在する都市景観や自然景観、歴史・文化景観などの個性豊かな</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景観資源を守り、創り、育て、活用し、多彩な大阪の魅力をさらに高めていく</a:t>
            </a:r>
            <a:r>
              <a:rPr kumimoji="1" lang="ja-JP" altLang="en-US" sz="1400" dirty="0">
                <a:latin typeface="BIZ UDPゴシック" panose="020B0400000000000000" pitchFamily="50" charset="-128"/>
                <a:ea typeface="BIZ UDPゴシック" panose="020B0400000000000000" pitchFamily="50" charset="-128"/>
              </a:rPr>
              <a:t>こと</a:t>
            </a:r>
            <a:endParaRPr kumimoji="1" lang="en-US" altLang="ja-JP" sz="1400" dirty="0">
              <a:latin typeface="BIZ UDPゴシック" panose="020B0400000000000000" pitchFamily="50" charset="-128"/>
              <a:ea typeface="BIZ UDPゴシック" panose="020B0400000000000000" pitchFamily="50" charset="-128"/>
            </a:endParaRPr>
          </a:p>
          <a:p>
            <a:pPr marL="179388" indent="-179388">
              <a:lnSpc>
                <a:spcPct val="110000"/>
              </a:lnSpc>
              <a:buFont typeface="Wingdings" panose="05000000000000000000" pitchFamily="2" charset="2"/>
              <a:buChar char="p"/>
            </a:pPr>
            <a:r>
              <a:rPr kumimoji="1" lang="ja-JP" altLang="en-US" sz="1400" dirty="0">
                <a:latin typeface="BIZ UDPゴシック" panose="020B0400000000000000" pitchFamily="50" charset="-128"/>
                <a:ea typeface="BIZ UDPゴシック" panose="020B0400000000000000" pitchFamily="50" charset="-128"/>
              </a:rPr>
              <a:t>良好な景観形成に向けて、多くの人々が景観に愛着や関心を持つことにより、　</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地域における景観づくりの取組の活性化</a:t>
            </a:r>
            <a:r>
              <a:rPr kumimoji="1" lang="ja-JP" altLang="en-US" sz="1400" dirty="0">
                <a:latin typeface="BIZ UDPゴシック" panose="020B0400000000000000" pitchFamily="50" charset="-128"/>
                <a:ea typeface="BIZ UDPゴシック" panose="020B0400000000000000" pitchFamily="50" charset="-128"/>
              </a:rPr>
              <a:t>を図っていくこと</a:t>
            </a:r>
          </a:p>
        </p:txBody>
      </p:sp>
      <p:pic>
        <p:nvPicPr>
          <p:cNvPr id="79" name="図 78">
            <a:extLst>
              <a:ext uri="{FF2B5EF4-FFF2-40B4-BE49-F238E27FC236}">
                <a16:creationId xmlns:a16="http://schemas.microsoft.com/office/drawing/2014/main" id="{D40959C4-DB00-4497-B1EC-A0519C555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6221" y="1044736"/>
            <a:ext cx="1339029" cy="849105"/>
          </a:xfrm>
          <a:prstGeom prst="rect">
            <a:avLst/>
          </a:prstGeom>
          <a:effectLst>
            <a:outerShdw blurRad="50800" dist="38100" algn="l" rotWithShape="0">
              <a:prstClr val="black">
                <a:alpha val="40000"/>
              </a:prstClr>
            </a:outerShdw>
          </a:effectLst>
        </p:spPr>
      </p:pic>
      <p:sp>
        <p:nvSpPr>
          <p:cNvPr id="7" name="テキスト ボックス 6">
            <a:extLst>
              <a:ext uri="{FF2B5EF4-FFF2-40B4-BE49-F238E27FC236}">
                <a16:creationId xmlns:a16="http://schemas.microsoft.com/office/drawing/2014/main" id="{0DA32D03-63EA-4864-9658-2D6FB9A8753A}"/>
              </a:ext>
            </a:extLst>
          </p:cNvPr>
          <p:cNvSpPr txBox="1"/>
          <p:nvPr/>
        </p:nvSpPr>
        <p:spPr>
          <a:xfrm>
            <a:off x="7961275" y="1909932"/>
            <a:ext cx="748923"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共通ロゴ</a:t>
            </a:r>
          </a:p>
        </p:txBody>
      </p:sp>
      <p:grpSp>
        <p:nvGrpSpPr>
          <p:cNvPr id="8" name="グループ化 7">
            <a:extLst>
              <a:ext uri="{FF2B5EF4-FFF2-40B4-BE49-F238E27FC236}">
                <a16:creationId xmlns:a16="http://schemas.microsoft.com/office/drawing/2014/main" id="{DB93B4C2-9EAD-4F56-A5FA-CF496C97FA7E}"/>
              </a:ext>
            </a:extLst>
          </p:cNvPr>
          <p:cNvGrpSpPr/>
          <p:nvPr/>
        </p:nvGrpSpPr>
        <p:grpSpPr>
          <a:xfrm>
            <a:off x="855020" y="3147742"/>
            <a:ext cx="6067097" cy="457517"/>
            <a:chOff x="1278410" y="3318741"/>
            <a:chExt cx="6067097" cy="457517"/>
          </a:xfrm>
        </p:grpSpPr>
        <p:sp>
          <p:nvSpPr>
            <p:cNvPr id="30" name="正方形/長方形 29">
              <a:extLst>
                <a:ext uri="{FF2B5EF4-FFF2-40B4-BE49-F238E27FC236}">
                  <a16:creationId xmlns:a16="http://schemas.microsoft.com/office/drawing/2014/main" id="{AD626D51-AE52-4D9A-93B0-6FE762E90C35}"/>
                </a:ext>
              </a:extLst>
            </p:cNvPr>
            <p:cNvSpPr/>
            <p:nvPr/>
          </p:nvSpPr>
          <p:spPr>
            <a:xfrm>
              <a:off x="2139016" y="3318741"/>
              <a:ext cx="760841" cy="457517"/>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フォト</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コンテスト</a:t>
              </a:r>
            </a:p>
          </p:txBody>
        </p:sp>
        <p:sp>
          <p:nvSpPr>
            <p:cNvPr id="31" name="正方形/長方形 30">
              <a:extLst>
                <a:ext uri="{FF2B5EF4-FFF2-40B4-BE49-F238E27FC236}">
                  <a16:creationId xmlns:a16="http://schemas.microsoft.com/office/drawing/2014/main" id="{CB0255A1-8492-41F9-B70D-F3C95611523E}"/>
                </a:ext>
              </a:extLst>
            </p:cNvPr>
            <p:cNvSpPr/>
            <p:nvPr/>
          </p:nvSpPr>
          <p:spPr>
            <a:xfrm>
              <a:off x="1278410" y="3318741"/>
              <a:ext cx="760841" cy="457517"/>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スタンプ</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ラリー</a:t>
              </a:r>
            </a:p>
          </p:txBody>
        </p:sp>
        <p:sp>
          <p:nvSpPr>
            <p:cNvPr id="32" name="正方形/長方形 31">
              <a:extLst>
                <a:ext uri="{FF2B5EF4-FFF2-40B4-BE49-F238E27FC236}">
                  <a16:creationId xmlns:a16="http://schemas.microsoft.com/office/drawing/2014/main" id="{6014AD9E-AB0C-4D7E-88E7-7C34D3B15C8D}"/>
                </a:ext>
              </a:extLst>
            </p:cNvPr>
            <p:cNvSpPr/>
            <p:nvPr/>
          </p:nvSpPr>
          <p:spPr>
            <a:xfrm>
              <a:off x="3897260" y="3318741"/>
              <a:ext cx="760841" cy="457517"/>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まちあるき</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ハイキング</a:t>
              </a:r>
            </a:p>
          </p:txBody>
        </p:sp>
        <p:sp>
          <p:nvSpPr>
            <p:cNvPr id="33" name="正方形/長方形 32">
              <a:extLst>
                <a:ext uri="{FF2B5EF4-FFF2-40B4-BE49-F238E27FC236}">
                  <a16:creationId xmlns:a16="http://schemas.microsoft.com/office/drawing/2014/main" id="{EC5D1660-28B6-4F7A-AC31-ABA8497899E4}"/>
                </a:ext>
              </a:extLst>
            </p:cNvPr>
            <p:cNvSpPr/>
            <p:nvPr/>
          </p:nvSpPr>
          <p:spPr>
            <a:xfrm>
              <a:off x="4795612" y="3318741"/>
              <a:ext cx="840600" cy="457517"/>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建築物</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特別公開</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0DDD2FF2-4424-48D8-BE21-A40388374858}"/>
                </a:ext>
              </a:extLst>
            </p:cNvPr>
            <p:cNvSpPr/>
            <p:nvPr/>
          </p:nvSpPr>
          <p:spPr>
            <a:xfrm>
              <a:off x="3024666" y="3318741"/>
              <a:ext cx="760841" cy="45751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周遊</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ツアー</a:t>
              </a:r>
            </a:p>
          </p:txBody>
        </p:sp>
        <p:sp>
          <p:nvSpPr>
            <p:cNvPr id="35" name="正方形/長方形 34">
              <a:extLst>
                <a:ext uri="{FF2B5EF4-FFF2-40B4-BE49-F238E27FC236}">
                  <a16:creationId xmlns:a16="http://schemas.microsoft.com/office/drawing/2014/main" id="{318402E4-0698-46B7-9E2D-6BA2F292A33F}"/>
                </a:ext>
              </a:extLst>
            </p:cNvPr>
            <p:cNvSpPr/>
            <p:nvPr/>
          </p:nvSpPr>
          <p:spPr>
            <a:xfrm>
              <a:off x="5747965" y="3318741"/>
              <a:ext cx="760841" cy="457517"/>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パネル展示</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景観イベント</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36" name="正方形/長方形 35">
              <a:extLst>
                <a:ext uri="{FF2B5EF4-FFF2-40B4-BE49-F238E27FC236}">
                  <a16:creationId xmlns:a16="http://schemas.microsoft.com/office/drawing/2014/main" id="{1AE0027E-3436-4899-AF22-6F851F15C4BF}"/>
                </a:ext>
              </a:extLst>
            </p:cNvPr>
            <p:cNvSpPr/>
            <p:nvPr/>
          </p:nvSpPr>
          <p:spPr>
            <a:xfrm>
              <a:off x="6596584" y="3318741"/>
              <a:ext cx="748923" cy="457517"/>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景観</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セミナー</a:t>
              </a:r>
            </a:p>
          </p:txBody>
        </p:sp>
      </p:grpSp>
      <p:pic>
        <p:nvPicPr>
          <p:cNvPr id="37" name="図 36">
            <a:extLst>
              <a:ext uri="{FF2B5EF4-FFF2-40B4-BE49-F238E27FC236}">
                <a16:creationId xmlns:a16="http://schemas.microsoft.com/office/drawing/2014/main" id="{0DFC0F3B-73AB-4743-8719-7475F9FE51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393" y="4728901"/>
            <a:ext cx="3551409" cy="1700875"/>
          </a:xfrm>
          <a:prstGeom prst="rect">
            <a:avLst/>
          </a:prstGeom>
          <a:effectLst>
            <a:outerShdw blurRad="50800" dist="38100" dir="2700000" algn="tl" rotWithShape="0">
              <a:prstClr val="black">
                <a:alpha val="40000"/>
              </a:prstClr>
            </a:outerShdw>
          </a:effectLst>
        </p:spPr>
      </p:pic>
      <p:pic>
        <p:nvPicPr>
          <p:cNvPr id="38" name="図 37">
            <a:extLst>
              <a:ext uri="{FF2B5EF4-FFF2-40B4-BE49-F238E27FC236}">
                <a16:creationId xmlns:a16="http://schemas.microsoft.com/office/drawing/2014/main" id="{448A0A54-75AA-460E-97E7-7078255665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940695">
            <a:off x="2596891" y="4507217"/>
            <a:ext cx="1249040" cy="1767795"/>
          </a:xfrm>
          <a:prstGeom prst="rect">
            <a:avLst/>
          </a:prstGeom>
          <a:effectLst>
            <a:outerShdw blurRad="50800" dist="38100" dir="2700000" algn="tl" rotWithShape="0">
              <a:prstClr val="black">
                <a:alpha val="40000"/>
              </a:prstClr>
            </a:outerShdw>
          </a:effectLst>
        </p:spPr>
      </p:pic>
      <p:sp>
        <p:nvSpPr>
          <p:cNvPr id="39" name="フリーフォーム: 図形 38">
            <a:extLst>
              <a:ext uri="{FF2B5EF4-FFF2-40B4-BE49-F238E27FC236}">
                <a16:creationId xmlns:a16="http://schemas.microsoft.com/office/drawing/2014/main" id="{782F89B7-D399-4BD8-BA2C-1A7F47C16C56}"/>
              </a:ext>
            </a:extLst>
          </p:cNvPr>
          <p:cNvSpPr/>
          <p:nvPr/>
        </p:nvSpPr>
        <p:spPr>
          <a:xfrm rot="7205012">
            <a:off x="3840203" y="4561812"/>
            <a:ext cx="425034" cy="327236"/>
          </a:xfrm>
          <a:custGeom>
            <a:avLst/>
            <a:gdLst>
              <a:gd name="connsiteX0" fmla="*/ 861060 w 861060"/>
              <a:gd name="connsiteY0" fmla="*/ 769620 h 769620"/>
              <a:gd name="connsiteX1" fmla="*/ 114300 w 861060"/>
              <a:gd name="connsiteY1" fmla="*/ 0 h 769620"/>
              <a:gd name="connsiteX2" fmla="*/ 0 w 861060"/>
              <a:gd name="connsiteY2" fmla="*/ 152400 h 769620"/>
              <a:gd name="connsiteX3" fmla="*/ 861060 w 861060"/>
              <a:gd name="connsiteY3" fmla="*/ 769620 h 769620"/>
            </a:gdLst>
            <a:ahLst/>
            <a:cxnLst>
              <a:cxn ang="0">
                <a:pos x="connsiteX0" y="connsiteY0"/>
              </a:cxn>
              <a:cxn ang="0">
                <a:pos x="connsiteX1" y="connsiteY1"/>
              </a:cxn>
              <a:cxn ang="0">
                <a:pos x="connsiteX2" y="connsiteY2"/>
              </a:cxn>
              <a:cxn ang="0">
                <a:pos x="connsiteX3" y="connsiteY3"/>
              </a:cxn>
            </a:cxnLst>
            <a:rect l="l" t="t" r="r" b="b"/>
            <a:pathLst>
              <a:path w="861060" h="769620">
                <a:moveTo>
                  <a:pt x="861060" y="769620"/>
                </a:moveTo>
                <a:lnTo>
                  <a:pt x="114300" y="0"/>
                </a:lnTo>
                <a:lnTo>
                  <a:pt x="0" y="152400"/>
                </a:lnTo>
                <a:lnTo>
                  <a:pt x="861060" y="769620"/>
                </a:lnTo>
                <a:close/>
              </a:path>
            </a:pathLst>
          </a:custGeom>
          <a:solidFill>
            <a:srgbClr val="5C8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41" name="フリーフォーム: 図形 40">
            <a:extLst>
              <a:ext uri="{FF2B5EF4-FFF2-40B4-BE49-F238E27FC236}">
                <a16:creationId xmlns:a16="http://schemas.microsoft.com/office/drawing/2014/main" id="{0CA432F8-0369-4023-83DA-CF0D361BB1F8}"/>
              </a:ext>
            </a:extLst>
          </p:cNvPr>
          <p:cNvSpPr/>
          <p:nvPr/>
        </p:nvSpPr>
        <p:spPr>
          <a:xfrm rot="6246357">
            <a:off x="3791215" y="4423219"/>
            <a:ext cx="368614" cy="204117"/>
          </a:xfrm>
          <a:custGeom>
            <a:avLst/>
            <a:gdLst>
              <a:gd name="connsiteX0" fmla="*/ 746760 w 746760"/>
              <a:gd name="connsiteY0" fmla="*/ 480060 h 480060"/>
              <a:gd name="connsiteX1" fmla="*/ 121920 w 746760"/>
              <a:gd name="connsiteY1" fmla="*/ 0 h 480060"/>
              <a:gd name="connsiteX2" fmla="*/ 0 w 746760"/>
              <a:gd name="connsiteY2" fmla="*/ 167640 h 480060"/>
              <a:gd name="connsiteX3" fmla="*/ 746760 w 746760"/>
              <a:gd name="connsiteY3" fmla="*/ 480060 h 480060"/>
            </a:gdLst>
            <a:ahLst/>
            <a:cxnLst>
              <a:cxn ang="0">
                <a:pos x="connsiteX0" y="connsiteY0"/>
              </a:cxn>
              <a:cxn ang="0">
                <a:pos x="connsiteX1" y="connsiteY1"/>
              </a:cxn>
              <a:cxn ang="0">
                <a:pos x="connsiteX2" y="connsiteY2"/>
              </a:cxn>
              <a:cxn ang="0">
                <a:pos x="connsiteX3" y="connsiteY3"/>
              </a:cxn>
            </a:cxnLst>
            <a:rect l="l" t="t" r="r" b="b"/>
            <a:pathLst>
              <a:path w="746760" h="480060">
                <a:moveTo>
                  <a:pt x="746760" y="480060"/>
                </a:moveTo>
                <a:lnTo>
                  <a:pt x="121920" y="0"/>
                </a:lnTo>
                <a:lnTo>
                  <a:pt x="0" y="167640"/>
                </a:lnTo>
                <a:lnTo>
                  <a:pt x="746760" y="4800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42" name="フリーフォーム: 図形 41">
            <a:extLst>
              <a:ext uri="{FF2B5EF4-FFF2-40B4-BE49-F238E27FC236}">
                <a16:creationId xmlns:a16="http://schemas.microsoft.com/office/drawing/2014/main" id="{10EC02FA-EBCA-4D1B-9228-D0D5F3EC3F72}"/>
              </a:ext>
            </a:extLst>
          </p:cNvPr>
          <p:cNvSpPr/>
          <p:nvPr/>
        </p:nvSpPr>
        <p:spPr>
          <a:xfrm rot="4427917">
            <a:off x="3568340" y="4222442"/>
            <a:ext cx="464315" cy="251732"/>
          </a:xfrm>
          <a:custGeom>
            <a:avLst/>
            <a:gdLst>
              <a:gd name="connsiteX0" fmla="*/ 0 w 1059180"/>
              <a:gd name="connsiteY0" fmla="*/ 198120 h 525780"/>
              <a:gd name="connsiteX1" fmla="*/ 83820 w 1059180"/>
              <a:gd name="connsiteY1" fmla="*/ 0 h 525780"/>
              <a:gd name="connsiteX2" fmla="*/ 1059180 w 1059180"/>
              <a:gd name="connsiteY2" fmla="*/ 525780 h 525780"/>
              <a:gd name="connsiteX3" fmla="*/ 0 w 1059180"/>
              <a:gd name="connsiteY3" fmla="*/ 198120 h 525780"/>
            </a:gdLst>
            <a:ahLst/>
            <a:cxnLst>
              <a:cxn ang="0">
                <a:pos x="connsiteX0" y="connsiteY0"/>
              </a:cxn>
              <a:cxn ang="0">
                <a:pos x="connsiteX1" y="connsiteY1"/>
              </a:cxn>
              <a:cxn ang="0">
                <a:pos x="connsiteX2" y="connsiteY2"/>
              </a:cxn>
              <a:cxn ang="0">
                <a:pos x="connsiteX3" y="connsiteY3"/>
              </a:cxn>
            </a:cxnLst>
            <a:rect l="l" t="t" r="r" b="b"/>
            <a:pathLst>
              <a:path w="1059180" h="525780">
                <a:moveTo>
                  <a:pt x="0" y="198120"/>
                </a:moveTo>
                <a:lnTo>
                  <a:pt x="83820" y="0"/>
                </a:lnTo>
                <a:lnTo>
                  <a:pt x="1059180" y="525780"/>
                </a:lnTo>
                <a:lnTo>
                  <a:pt x="0" y="198120"/>
                </a:lnTo>
                <a:close/>
              </a:path>
            </a:pathLst>
          </a:custGeom>
          <a:solidFill>
            <a:srgbClr val="5C8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43" name="フリーフォーム: 図形 42">
            <a:extLst>
              <a:ext uri="{FF2B5EF4-FFF2-40B4-BE49-F238E27FC236}">
                <a16:creationId xmlns:a16="http://schemas.microsoft.com/office/drawing/2014/main" id="{18C631E8-5FEE-4C1A-A759-085668CCD397}"/>
              </a:ext>
            </a:extLst>
          </p:cNvPr>
          <p:cNvSpPr/>
          <p:nvPr/>
        </p:nvSpPr>
        <p:spPr>
          <a:xfrm rot="3971676">
            <a:off x="3296751" y="4343500"/>
            <a:ext cx="497719" cy="156876"/>
          </a:xfrm>
          <a:custGeom>
            <a:avLst/>
            <a:gdLst>
              <a:gd name="connsiteX0" fmla="*/ 0 w 1135380"/>
              <a:gd name="connsiteY0" fmla="*/ 274320 h 327660"/>
              <a:gd name="connsiteX1" fmla="*/ 38100 w 1135380"/>
              <a:gd name="connsiteY1" fmla="*/ 0 h 327660"/>
              <a:gd name="connsiteX2" fmla="*/ 1135380 w 1135380"/>
              <a:gd name="connsiteY2" fmla="*/ 327660 h 327660"/>
              <a:gd name="connsiteX3" fmla="*/ 0 w 1135380"/>
              <a:gd name="connsiteY3" fmla="*/ 274320 h 327660"/>
            </a:gdLst>
            <a:ahLst/>
            <a:cxnLst>
              <a:cxn ang="0">
                <a:pos x="connsiteX0" y="connsiteY0"/>
              </a:cxn>
              <a:cxn ang="0">
                <a:pos x="connsiteX1" y="connsiteY1"/>
              </a:cxn>
              <a:cxn ang="0">
                <a:pos x="connsiteX2" y="connsiteY2"/>
              </a:cxn>
              <a:cxn ang="0">
                <a:pos x="connsiteX3" y="connsiteY3"/>
              </a:cxn>
            </a:cxnLst>
            <a:rect l="l" t="t" r="r" b="b"/>
            <a:pathLst>
              <a:path w="1135380" h="327660">
                <a:moveTo>
                  <a:pt x="0" y="274320"/>
                </a:moveTo>
                <a:lnTo>
                  <a:pt x="38100" y="0"/>
                </a:lnTo>
                <a:lnTo>
                  <a:pt x="1135380" y="327660"/>
                </a:lnTo>
                <a:lnTo>
                  <a:pt x="0" y="274320"/>
                </a:ln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pic>
        <p:nvPicPr>
          <p:cNvPr id="46" name="図 45">
            <a:extLst>
              <a:ext uri="{FF2B5EF4-FFF2-40B4-BE49-F238E27FC236}">
                <a16:creationId xmlns:a16="http://schemas.microsoft.com/office/drawing/2014/main" id="{6A0B4F87-AB80-42A3-A9EC-AA658A23B8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73655" y="4218878"/>
            <a:ext cx="2876320" cy="2253985"/>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47" name="テキスト ボックス 46">
            <a:extLst>
              <a:ext uri="{FF2B5EF4-FFF2-40B4-BE49-F238E27FC236}">
                <a16:creationId xmlns:a16="http://schemas.microsoft.com/office/drawing/2014/main" id="{C6DBE52B-7B54-4351-8D32-A395177716D6}"/>
              </a:ext>
            </a:extLst>
          </p:cNvPr>
          <p:cNvSpPr txBox="1"/>
          <p:nvPr/>
        </p:nvSpPr>
        <p:spPr>
          <a:xfrm>
            <a:off x="361394" y="6429776"/>
            <a:ext cx="3551408"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映える大阪リーフレット</a:t>
            </a:r>
          </a:p>
        </p:txBody>
      </p:sp>
      <p:sp>
        <p:nvSpPr>
          <p:cNvPr id="49" name="テキスト ボックス 48">
            <a:extLst>
              <a:ext uri="{FF2B5EF4-FFF2-40B4-BE49-F238E27FC236}">
                <a16:creationId xmlns:a16="http://schemas.microsoft.com/office/drawing/2014/main" id="{644A45A1-DA29-4CEA-90C8-D7F00BCA55BC}"/>
              </a:ext>
            </a:extLst>
          </p:cNvPr>
          <p:cNvSpPr txBox="1"/>
          <p:nvPr/>
        </p:nvSpPr>
        <p:spPr>
          <a:xfrm>
            <a:off x="341221" y="2784547"/>
            <a:ext cx="6570701" cy="295915"/>
          </a:xfrm>
          <a:prstGeom prst="rect">
            <a:avLst/>
          </a:prstGeom>
          <a:noFill/>
          <a:ln w="19050">
            <a:noFill/>
          </a:ln>
        </p:spPr>
        <p:txBody>
          <a:bodyPr wrap="square" rtlCol="0">
            <a:spAutoFit/>
          </a:bodyPr>
          <a:lstStyle/>
          <a:p>
            <a:pPr>
              <a:lnSpc>
                <a:spcPct val="110000"/>
              </a:lnSpc>
            </a:pPr>
            <a:r>
              <a:rPr kumimoji="1" lang="ja-JP" altLang="en-US" sz="1400" b="1" dirty="0">
                <a:latin typeface="BIZ UDPゴシック" panose="020B0400000000000000" pitchFamily="50" charset="-128"/>
                <a:ea typeface="BIZ UDPゴシック" panose="020B0400000000000000" pitchFamily="50" charset="-128"/>
              </a:rPr>
              <a:t>大阪府や市町村、関係団体が行う景観に関するイベント情報を集約</a:t>
            </a:r>
          </a:p>
        </p:txBody>
      </p:sp>
      <p:sp>
        <p:nvSpPr>
          <p:cNvPr id="50" name="テキスト ボックス 49">
            <a:extLst>
              <a:ext uri="{FF2B5EF4-FFF2-40B4-BE49-F238E27FC236}">
                <a16:creationId xmlns:a16="http://schemas.microsoft.com/office/drawing/2014/main" id="{A1133F49-A500-47F3-8E51-A22AB7FA2971}"/>
              </a:ext>
            </a:extLst>
          </p:cNvPr>
          <p:cNvSpPr txBox="1"/>
          <p:nvPr/>
        </p:nvSpPr>
        <p:spPr>
          <a:xfrm>
            <a:off x="4410470" y="6461193"/>
            <a:ext cx="2602690"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特設サイト</a:t>
            </a:r>
          </a:p>
        </p:txBody>
      </p:sp>
      <p:sp>
        <p:nvSpPr>
          <p:cNvPr id="52" name="テキスト ボックス 51">
            <a:extLst>
              <a:ext uri="{FF2B5EF4-FFF2-40B4-BE49-F238E27FC236}">
                <a16:creationId xmlns:a16="http://schemas.microsoft.com/office/drawing/2014/main" id="{64B5CB3F-00EF-46FE-966B-1C17395C5673}"/>
              </a:ext>
            </a:extLst>
          </p:cNvPr>
          <p:cNvSpPr txBox="1"/>
          <p:nvPr/>
        </p:nvSpPr>
        <p:spPr>
          <a:xfrm>
            <a:off x="329503" y="4080717"/>
            <a:ext cx="6570701" cy="532903"/>
          </a:xfrm>
          <a:prstGeom prst="rect">
            <a:avLst/>
          </a:prstGeom>
          <a:noFill/>
          <a:ln w="19050">
            <a:noFill/>
          </a:ln>
        </p:spPr>
        <p:txBody>
          <a:bodyPr wrap="square" rtlCol="0">
            <a:spAutoFit/>
          </a:bodyPr>
          <a:lstStyle/>
          <a:p>
            <a:pPr>
              <a:lnSpc>
                <a:spcPct val="110000"/>
              </a:lnSpc>
            </a:pPr>
            <a:r>
              <a:rPr kumimoji="1" lang="ja-JP" altLang="en-US" sz="1400" b="1" dirty="0">
                <a:latin typeface="BIZ UDPゴシック" panose="020B0400000000000000" pitchFamily="50" charset="-128"/>
                <a:ea typeface="BIZ UDPゴシック" panose="020B0400000000000000" pitchFamily="50" charset="-128"/>
              </a:rPr>
              <a:t>大阪府による広域的な情報発信</a:t>
            </a:r>
            <a:endParaRPr kumimoji="1" lang="en-US" altLang="ja-JP" sz="1400" b="1"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1400" b="1" dirty="0">
                <a:latin typeface="BIZ UDPゴシック" panose="020B0400000000000000" pitchFamily="50" charset="-128"/>
                <a:ea typeface="BIZ UDPゴシック" panose="020B0400000000000000" pitchFamily="50" charset="-128"/>
              </a:rPr>
              <a:t>参画団体の相互協力による広報</a:t>
            </a:r>
          </a:p>
        </p:txBody>
      </p:sp>
      <p:sp>
        <p:nvSpPr>
          <p:cNvPr id="14" name="矢印: 下 13">
            <a:extLst>
              <a:ext uri="{FF2B5EF4-FFF2-40B4-BE49-F238E27FC236}">
                <a16:creationId xmlns:a16="http://schemas.microsoft.com/office/drawing/2014/main" id="{FDCF4A24-D1B1-46A2-B92C-0D5B9A4E2E72}"/>
              </a:ext>
            </a:extLst>
          </p:cNvPr>
          <p:cNvSpPr/>
          <p:nvPr/>
        </p:nvSpPr>
        <p:spPr>
          <a:xfrm>
            <a:off x="3362117" y="3743129"/>
            <a:ext cx="699439" cy="237242"/>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U ターン 53">
            <a:extLst>
              <a:ext uri="{FF2B5EF4-FFF2-40B4-BE49-F238E27FC236}">
                <a16:creationId xmlns:a16="http://schemas.microsoft.com/office/drawing/2014/main" id="{77F7E3F0-9477-471A-AF37-9D54D23CC07C}"/>
              </a:ext>
            </a:extLst>
          </p:cNvPr>
          <p:cNvSpPr/>
          <p:nvPr/>
        </p:nvSpPr>
        <p:spPr>
          <a:xfrm rot="16200000" flipV="1">
            <a:off x="6340165" y="4026539"/>
            <a:ext cx="3164610" cy="1153103"/>
          </a:xfrm>
          <a:prstGeom prst="uturnArrow">
            <a:avLst>
              <a:gd name="adj1" fmla="val 28075"/>
              <a:gd name="adj2" fmla="val 25000"/>
              <a:gd name="adj3" fmla="val 22072"/>
              <a:gd name="adj4" fmla="val 32271"/>
              <a:gd name="adj5" fmla="val 10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正方形/長方形 55">
            <a:extLst>
              <a:ext uri="{FF2B5EF4-FFF2-40B4-BE49-F238E27FC236}">
                <a16:creationId xmlns:a16="http://schemas.microsoft.com/office/drawing/2014/main" id="{AE7064DC-8540-43D8-B27B-3CF7088F67ED}"/>
              </a:ext>
            </a:extLst>
          </p:cNvPr>
          <p:cNvSpPr/>
          <p:nvPr/>
        </p:nvSpPr>
        <p:spPr>
          <a:xfrm>
            <a:off x="7527204" y="4177845"/>
            <a:ext cx="1478046" cy="10068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プロジェクトの充実化</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（参画団体やイベントの拡充等）</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B155D362-D5FA-44F5-A9C0-8330370C598D}"/>
              </a:ext>
            </a:extLst>
          </p:cNvPr>
          <p:cNvSpPr txBox="1"/>
          <p:nvPr/>
        </p:nvSpPr>
        <p:spPr>
          <a:xfrm>
            <a:off x="234825" y="2475704"/>
            <a:ext cx="1961368"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（プロジェクトのイメージ）</a:t>
            </a:r>
          </a:p>
        </p:txBody>
      </p:sp>
    </p:spTree>
    <p:extLst>
      <p:ext uri="{BB962C8B-B14F-4D97-AF65-F5344CB8AC3E}">
        <p14:creationId xmlns:p14="http://schemas.microsoft.com/office/powerpoint/2010/main" val="42358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4">
            <a:extLst>
              <a:ext uri="{FF2B5EF4-FFF2-40B4-BE49-F238E27FC236}">
                <a16:creationId xmlns:a16="http://schemas.microsoft.com/office/drawing/2014/main" id="{36AE2705-7D37-4467-ABE3-1DB328486460}"/>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23</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E3704629-1633-4D7A-90BD-8C4374AF7832}"/>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「映える大阪プロジェクト」の狙い</a:t>
            </a:r>
          </a:p>
        </p:txBody>
      </p:sp>
      <p:sp>
        <p:nvSpPr>
          <p:cNvPr id="40" name="テキスト ボックス 39">
            <a:extLst>
              <a:ext uri="{FF2B5EF4-FFF2-40B4-BE49-F238E27FC236}">
                <a16:creationId xmlns:a16="http://schemas.microsoft.com/office/drawing/2014/main" id="{F9D766AE-D0DE-4938-A7FE-E250F9EB994E}"/>
              </a:ext>
            </a:extLst>
          </p:cNvPr>
          <p:cNvSpPr txBox="1"/>
          <p:nvPr/>
        </p:nvSpPr>
        <p:spPr>
          <a:xfrm>
            <a:off x="152201" y="668174"/>
            <a:ext cx="8845689" cy="1002134"/>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○各主体が個々に展開してきた景観に関するイベント等の取組について、広域自治体である府が旗振り役として構築した</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プラットフォーム（映える大阪プロジェクト）への参画を促す</a:t>
            </a:r>
            <a:r>
              <a:rPr kumimoji="1" lang="ja-JP" altLang="en-US" sz="1600" dirty="0">
                <a:latin typeface="BIZ UDPゴシック" panose="020B0400000000000000" pitchFamily="50" charset="-128"/>
                <a:ea typeface="BIZ UDPゴシック" panose="020B0400000000000000" pitchFamily="50" charset="-128"/>
              </a:rPr>
              <a:t>ことで、各主体の</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取組の付加価値向上</a:t>
            </a:r>
            <a:r>
              <a:rPr kumimoji="1" lang="ja-JP" altLang="en-US" sz="1600" dirty="0">
                <a:latin typeface="BIZ UDPゴシック" panose="020B0400000000000000" pitchFamily="50" charset="-128"/>
                <a:ea typeface="BIZ UDPゴシック" panose="020B0400000000000000" pitchFamily="50" charset="-128"/>
              </a:rPr>
              <a:t>や</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相互協力による情報発信強化</a:t>
            </a:r>
            <a:r>
              <a:rPr kumimoji="1" lang="ja-JP" altLang="en-US" sz="1600" dirty="0">
                <a:latin typeface="BIZ UDPゴシック" panose="020B0400000000000000" pitchFamily="50" charset="-128"/>
                <a:ea typeface="BIZ UDPゴシック" panose="020B0400000000000000" pitchFamily="50" charset="-128"/>
              </a:rPr>
              <a:t>を図ろうとするもの</a:t>
            </a:r>
            <a:endParaRPr kumimoji="1" lang="ja-JP" altLang="en-US" sz="1600" b="1" u="sng" dirty="0">
              <a:solidFill>
                <a:srgbClr val="FF0000"/>
              </a:solidFill>
              <a:latin typeface="BIZ UDPゴシック" panose="020B0400000000000000" pitchFamily="50" charset="-128"/>
              <a:ea typeface="BIZ UDPゴシック" panose="020B0400000000000000" pitchFamily="50" charset="-128"/>
            </a:endParaRPr>
          </a:p>
        </p:txBody>
      </p:sp>
      <p:grpSp>
        <p:nvGrpSpPr>
          <p:cNvPr id="22" name="グループ化 21">
            <a:extLst>
              <a:ext uri="{FF2B5EF4-FFF2-40B4-BE49-F238E27FC236}">
                <a16:creationId xmlns:a16="http://schemas.microsoft.com/office/drawing/2014/main" id="{B1A946AC-9A51-4D86-8DCE-E8622122594A}"/>
              </a:ext>
            </a:extLst>
          </p:cNvPr>
          <p:cNvGrpSpPr/>
          <p:nvPr/>
        </p:nvGrpSpPr>
        <p:grpSpPr>
          <a:xfrm>
            <a:off x="1245090" y="1938576"/>
            <a:ext cx="7052807" cy="3460243"/>
            <a:chOff x="846815" y="1946151"/>
            <a:chExt cx="7052807" cy="3460243"/>
          </a:xfrm>
        </p:grpSpPr>
        <p:sp>
          <p:nvSpPr>
            <p:cNvPr id="3" name="楕円 2">
              <a:extLst>
                <a:ext uri="{FF2B5EF4-FFF2-40B4-BE49-F238E27FC236}">
                  <a16:creationId xmlns:a16="http://schemas.microsoft.com/office/drawing/2014/main" id="{886F83AE-8FC4-47A7-A35C-00ABFBF68E3D}"/>
                </a:ext>
              </a:extLst>
            </p:cNvPr>
            <p:cNvSpPr/>
            <p:nvPr/>
          </p:nvSpPr>
          <p:spPr>
            <a:xfrm>
              <a:off x="846815" y="2542349"/>
              <a:ext cx="7052807" cy="251261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u="sng"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映える大阪プロジェクト</a:t>
              </a:r>
            </a:p>
          </p:txBody>
        </p:sp>
        <p:sp>
          <p:nvSpPr>
            <p:cNvPr id="2" name="楕円 1">
              <a:extLst>
                <a:ext uri="{FF2B5EF4-FFF2-40B4-BE49-F238E27FC236}">
                  <a16:creationId xmlns:a16="http://schemas.microsoft.com/office/drawing/2014/main" id="{39135A03-B281-42FE-B764-C3A83DFB9FB6}"/>
                </a:ext>
              </a:extLst>
            </p:cNvPr>
            <p:cNvSpPr/>
            <p:nvPr/>
          </p:nvSpPr>
          <p:spPr>
            <a:xfrm>
              <a:off x="2043693" y="2204844"/>
              <a:ext cx="1701579" cy="1002134"/>
            </a:xfrm>
            <a:prstGeom prst="ellipse">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○○市</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5" name="楕円 44">
              <a:extLst>
                <a:ext uri="{FF2B5EF4-FFF2-40B4-BE49-F238E27FC236}">
                  <a16:creationId xmlns:a16="http://schemas.microsoft.com/office/drawing/2014/main" id="{B06F25D6-ED0D-4E14-8E79-F3750333D61B}"/>
                </a:ext>
              </a:extLst>
            </p:cNvPr>
            <p:cNvSpPr/>
            <p:nvPr/>
          </p:nvSpPr>
          <p:spPr>
            <a:xfrm>
              <a:off x="5032091" y="2165319"/>
              <a:ext cx="1701579" cy="1002134"/>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○○市</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8" name="楕円 47">
              <a:extLst>
                <a:ext uri="{FF2B5EF4-FFF2-40B4-BE49-F238E27FC236}">
                  <a16:creationId xmlns:a16="http://schemas.microsoft.com/office/drawing/2014/main" id="{AB77B4ED-2B39-4114-8536-EC3A338D9CA8}"/>
                </a:ext>
              </a:extLst>
            </p:cNvPr>
            <p:cNvSpPr/>
            <p:nvPr/>
          </p:nvSpPr>
          <p:spPr>
            <a:xfrm>
              <a:off x="5182824" y="4169717"/>
              <a:ext cx="1701579" cy="1002134"/>
            </a:xfrm>
            <a:prstGeom prst="ellips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○○町</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3" name="楕円 52">
              <a:extLst>
                <a:ext uri="{FF2B5EF4-FFF2-40B4-BE49-F238E27FC236}">
                  <a16:creationId xmlns:a16="http://schemas.microsoft.com/office/drawing/2014/main" id="{A7D74AAD-B5BD-497A-B5E0-FDAA81402D74}"/>
                </a:ext>
              </a:extLst>
            </p:cNvPr>
            <p:cNvSpPr/>
            <p:nvPr/>
          </p:nvSpPr>
          <p:spPr>
            <a:xfrm>
              <a:off x="2062078" y="4288139"/>
              <a:ext cx="1701579" cy="1002134"/>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○○協会</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cxnSp>
          <p:nvCxnSpPr>
            <p:cNvPr id="5" name="直線矢印コネクタ 4">
              <a:extLst>
                <a:ext uri="{FF2B5EF4-FFF2-40B4-BE49-F238E27FC236}">
                  <a16:creationId xmlns:a16="http://schemas.microsoft.com/office/drawing/2014/main" id="{30BE1640-B380-46FC-A528-9F8DF99545CE}"/>
                </a:ext>
              </a:extLst>
            </p:cNvPr>
            <p:cNvCxnSpPr>
              <a:cxnSpLocks/>
            </p:cNvCxnSpPr>
            <p:nvPr/>
          </p:nvCxnSpPr>
          <p:spPr>
            <a:xfrm flipV="1">
              <a:off x="3275937" y="4015409"/>
              <a:ext cx="287573" cy="349857"/>
            </a:xfrm>
            <a:prstGeom prst="straightConnector1">
              <a:avLst/>
            </a:prstGeom>
            <a:ln w="730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CC11B776-445A-401F-AA0D-E8DB23A6DD08}"/>
                </a:ext>
              </a:extLst>
            </p:cNvPr>
            <p:cNvCxnSpPr>
              <a:cxnSpLocks/>
            </p:cNvCxnSpPr>
            <p:nvPr/>
          </p:nvCxnSpPr>
          <p:spPr>
            <a:xfrm flipH="1" flipV="1">
              <a:off x="5437406" y="4062032"/>
              <a:ext cx="387607" cy="269182"/>
            </a:xfrm>
            <a:prstGeom prst="straightConnector1">
              <a:avLst/>
            </a:prstGeom>
            <a:ln w="730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A9BD8B59-F930-4D48-BF3E-F3AC07EF140D}"/>
                </a:ext>
              </a:extLst>
            </p:cNvPr>
            <p:cNvCxnSpPr>
              <a:cxnSpLocks/>
            </p:cNvCxnSpPr>
            <p:nvPr/>
          </p:nvCxnSpPr>
          <p:spPr>
            <a:xfrm flipH="1">
              <a:off x="5463996" y="3158398"/>
              <a:ext cx="233399" cy="397512"/>
            </a:xfrm>
            <a:prstGeom prst="straightConnector1">
              <a:avLst/>
            </a:prstGeom>
            <a:ln w="730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989AC7DE-C24E-46E8-9755-1C9A0CD3E07F}"/>
                </a:ext>
              </a:extLst>
            </p:cNvPr>
            <p:cNvCxnSpPr>
              <a:cxnSpLocks/>
            </p:cNvCxnSpPr>
            <p:nvPr/>
          </p:nvCxnSpPr>
          <p:spPr>
            <a:xfrm>
              <a:off x="3466863" y="3139510"/>
              <a:ext cx="404854" cy="313330"/>
            </a:xfrm>
            <a:prstGeom prst="straightConnector1">
              <a:avLst/>
            </a:prstGeom>
            <a:ln w="730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矢印: 二方向 19">
              <a:extLst>
                <a:ext uri="{FF2B5EF4-FFF2-40B4-BE49-F238E27FC236}">
                  <a16:creationId xmlns:a16="http://schemas.microsoft.com/office/drawing/2014/main" id="{8911556A-718F-4FBF-BCBC-D165EAD3D0AA}"/>
                </a:ext>
              </a:extLst>
            </p:cNvPr>
            <p:cNvSpPr/>
            <p:nvPr/>
          </p:nvSpPr>
          <p:spPr>
            <a:xfrm rot="8355072">
              <a:off x="1777945" y="3373403"/>
              <a:ext cx="850392" cy="850392"/>
            </a:xfrm>
            <a:prstGeom prst="leftUpArrow">
              <a:avLst>
                <a:gd name="adj1" fmla="val 10170"/>
                <a:gd name="adj2" fmla="val 14583"/>
                <a:gd name="adj3" fmla="val 25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二方向 62">
              <a:extLst>
                <a:ext uri="{FF2B5EF4-FFF2-40B4-BE49-F238E27FC236}">
                  <a16:creationId xmlns:a16="http://schemas.microsoft.com/office/drawing/2014/main" id="{8D21B1B2-46F6-468A-AB17-6CF78757628A}"/>
                </a:ext>
              </a:extLst>
            </p:cNvPr>
            <p:cNvSpPr/>
            <p:nvPr/>
          </p:nvSpPr>
          <p:spPr>
            <a:xfrm rot="2599105">
              <a:off x="3989722" y="4490668"/>
              <a:ext cx="850392" cy="850392"/>
            </a:xfrm>
            <a:prstGeom prst="leftUpArrow">
              <a:avLst>
                <a:gd name="adj1" fmla="val 10170"/>
                <a:gd name="adj2" fmla="val 14583"/>
                <a:gd name="adj3" fmla="val 25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矢印: 二方向 65">
              <a:extLst>
                <a:ext uri="{FF2B5EF4-FFF2-40B4-BE49-F238E27FC236}">
                  <a16:creationId xmlns:a16="http://schemas.microsoft.com/office/drawing/2014/main" id="{0868C939-30E4-4D30-A7FC-6384686217A4}"/>
                </a:ext>
              </a:extLst>
            </p:cNvPr>
            <p:cNvSpPr/>
            <p:nvPr/>
          </p:nvSpPr>
          <p:spPr>
            <a:xfrm rot="13677325">
              <a:off x="3976933" y="2245654"/>
              <a:ext cx="850392" cy="850392"/>
            </a:xfrm>
            <a:prstGeom prst="leftUpArrow">
              <a:avLst>
                <a:gd name="adj1" fmla="val 10170"/>
                <a:gd name="adj2" fmla="val 14583"/>
                <a:gd name="adj3" fmla="val 25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45AAEE0D-EC57-4836-A598-C22ACC874122}"/>
                </a:ext>
              </a:extLst>
            </p:cNvPr>
            <p:cNvSpPr txBox="1"/>
            <p:nvPr/>
          </p:nvSpPr>
          <p:spPr>
            <a:xfrm>
              <a:off x="7033841" y="3262379"/>
              <a:ext cx="466794"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連携</a:t>
              </a:r>
            </a:p>
          </p:txBody>
        </p:sp>
        <p:sp>
          <p:nvSpPr>
            <p:cNvPr id="68" name="テキスト ボックス 67">
              <a:extLst>
                <a:ext uri="{FF2B5EF4-FFF2-40B4-BE49-F238E27FC236}">
                  <a16:creationId xmlns:a16="http://schemas.microsoft.com/office/drawing/2014/main" id="{58446884-9DB8-4122-A60F-9ADC2433113E}"/>
                </a:ext>
              </a:extLst>
            </p:cNvPr>
            <p:cNvSpPr txBox="1"/>
            <p:nvPr/>
          </p:nvSpPr>
          <p:spPr>
            <a:xfrm>
              <a:off x="4199160" y="1946151"/>
              <a:ext cx="466794"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連携</a:t>
              </a:r>
            </a:p>
          </p:txBody>
        </p:sp>
        <p:sp>
          <p:nvSpPr>
            <p:cNvPr id="69" name="テキスト ボックス 68">
              <a:extLst>
                <a:ext uri="{FF2B5EF4-FFF2-40B4-BE49-F238E27FC236}">
                  <a16:creationId xmlns:a16="http://schemas.microsoft.com/office/drawing/2014/main" id="{AF8E8DD1-6033-4950-B36C-C0BFDCB5E276}"/>
                </a:ext>
              </a:extLst>
            </p:cNvPr>
            <p:cNvSpPr txBox="1"/>
            <p:nvPr/>
          </p:nvSpPr>
          <p:spPr>
            <a:xfrm>
              <a:off x="1308017" y="3536989"/>
              <a:ext cx="466794"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連携</a:t>
              </a:r>
            </a:p>
          </p:txBody>
        </p:sp>
        <p:sp>
          <p:nvSpPr>
            <p:cNvPr id="70" name="テキスト ボックス 69">
              <a:extLst>
                <a:ext uri="{FF2B5EF4-FFF2-40B4-BE49-F238E27FC236}">
                  <a16:creationId xmlns:a16="http://schemas.microsoft.com/office/drawing/2014/main" id="{6A23DD78-A5C4-4F2E-9DD2-796B474CF26E}"/>
                </a:ext>
              </a:extLst>
            </p:cNvPr>
            <p:cNvSpPr txBox="1"/>
            <p:nvPr/>
          </p:nvSpPr>
          <p:spPr>
            <a:xfrm>
              <a:off x="4454018" y="5144784"/>
              <a:ext cx="466794"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連携</a:t>
              </a:r>
            </a:p>
          </p:txBody>
        </p:sp>
        <p:sp>
          <p:nvSpPr>
            <p:cNvPr id="71" name="テキスト ボックス 70">
              <a:extLst>
                <a:ext uri="{FF2B5EF4-FFF2-40B4-BE49-F238E27FC236}">
                  <a16:creationId xmlns:a16="http://schemas.microsoft.com/office/drawing/2014/main" id="{47A661A8-12E0-41A8-AF11-23AE9E0372F1}"/>
                </a:ext>
              </a:extLst>
            </p:cNvPr>
            <p:cNvSpPr txBox="1"/>
            <p:nvPr/>
          </p:nvSpPr>
          <p:spPr>
            <a:xfrm>
              <a:off x="3032533" y="4305886"/>
              <a:ext cx="466794"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参画</a:t>
              </a:r>
            </a:p>
          </p:txBody>
        </p:sp>
        <p:sp>
          <p:nvSpPr>
            <p:cNvPr id="72" name="テキスト ボックス 71">
              <a:extLst>
                <a:ext uri="{FF2B5EF4-FFF2-40B4-BE49-F238E27FC236}">
                  <a16:creationId xmlns:a16="http://schemas.microsoft.com/office/drawing/2014/main" id="{BE31BBB6-1BD9-44A6-81C6-4DA36AD47F00}"/>
                </a:ext>
              </a:extLst>
            </p:cNvPr>
            <p:cNvSpPr txBox="1"/>
            <p:nvPr/>
          </p:nvSpPr>
          <p:spPr>
            <a:xfrm>
              <a:off x="3074702" y="2914733"/>
              <a:ext cx="466794"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参画</a:t>
              </a:r>
            </a:p>
          </p:txBody>
        </p:sp>
        <p:sp>
          <p:nvSpPr>
            <p:cNvPr id="73" name="テキスト ボックス 72">
              <a:extLst>
                <a:ext uri="{FF2B5EF4-FFF2-40B4-BE49-F238E27FC236}">
                  <a16:creationId xmlns:a16="http://schemas.microsoft.com/office/drawing/2014/main" id="{755626D1-5729-4489-ABF3-2B2B7997DA59}"/>
                </a:ext>
              </a:extLst>
            </p:cNvPr>
            <p:cNvSpPr txBox="1"/>
            <p:nvPr/>
          </p:nvSpPr>
          <p:spPr>
            <a:xfrm>
              <a:off x="5463996" y="2864683"/>
              <a:ext cx="466794"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参画</a:t>
              </a:r>
            </a:p>
          </p:txBody>
        </p:sp>
        <p:sp>
          <p:nvSpPr>
            <p:cNvPr id="74" name="テキスト ボックス 73">
              <a:extLst>
                <a:ext uri="{FF2B5EF4-FFF2-40B4-BE49-F238E27FC236}">
                  <a16:creationId xmlns:a16="http://schemas.microsoft.com/office/drawing/2014/main" id="{C33FF3CC-92EB-40A8-A6C8-383B1BFF4BC4}"/>
                </a:ext>
              </a:extLst>
            </p:cNvPr>
            <p:cNvSpPr txBox="1"/>
            <p:nvPr/>
          </p:nvSpPr>
          <p:spPr>
            <a:xfrm>
              <a:off x="5825012" y="4157334"/>
              <a:ext cx="466794"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参画</a:t>
              </a:r>
            </a:p>
          </p:txBody>
        </p:sp>
        <p:sp>
          <p:nvSpPr>
            <p:cNvPr id="39" name="矢印: 二方向 38">
              <a:extLst>
                <a:ext uri="{FF2B5EF4-FFF2-40B4-BE49-F238E27FC236}">
                  <a16:creationId xmlns:a16="http://schemas.microsoft.com/office/drawing/2014/main" id="{2E3EBEEF-377E-4BE0-8494-2D76A82E1A19}"/>
                </a:ext>
              </a:extLst>
            </p:cNvPr>
            <p:cNvSpPr/>
            <p:nvPr/>
          </p:nvSpPr>
          <p:spPr>
            <a:xfrm rot="18900000">
              <a:off x="6439667" y="3311596"/>
              <a:ext cx="850392" cy="850392"/>
            </a:xfrm>
            <a:prstGeom prst="leftUpArrow">
              <a:avLst>
                <a:gd name="adj1" fmla="val 10170"/>
                <a:gd name="adj2" fmla="val 14583"/>
                <a:gd name="adj3" fmla="val 25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テキスト ボックス 75">
            <a:extLst>
              <a:ext uri="{FF2B5EF4-FFF2-40B4-BE49-F238E27FC236}">
                <a16:creationId xmlns:a16="http://schemas.microsoft.com/office/drawing/2014/main" id="{7D15A262-2BC3-4119-BAFB-A1C6DE52C6F0}"/>
              </a:ext>
            </a:extLst>
          </p:cNvPr>
          <p:cNvSpPr txBox="1"/>
          <p:nvPr/>
        </p:nvSpPr>
        <p:spPr>
          <a:xfrm>
            <a:off x="86466" y="2008748"/>
            <a:ext cx="1808508" cy="638957"/>
          </a:xfrm>
          <a:prstGeom prst="rect">
            <a:avLst/>
          </a:prstGeom>
          <a:noFill/>
        </p:spPr>
        <p:txBody>
          <a:bodyPr wrap="none" rtlCol="0">
            <a:spAutoFit/>
          </a:bodyPr>
          <a:lstStyle/>
          <a:p>
            <a:pPr algn="ctr">
              <a:lnSpc>
                <a:spcPct val="120000"/>
              </a:lnSpc>
            </a:pPr>
            <a:r>
              <a:rPr kumimoji="1" lang="ja-JP" altLang="en-US" sz="1600" dirty="0">
                <a:latin typeface="BIZ UDPゴシック" panose="020B0400000000000000" pitchFamily="50" charset="-128"/>
                <a:ea typeface="BIZ UDPゴシック" panose="020B0400000000000000" pitchFamily="50" charset="-128"/>
              </a:rPr>
              <a:t>各主体が参画する</a:t>
            </a:r>
            <a:endParaRPr kumimoji="1" lang="en-US" altLang="ja-JP" sz="1600" dirty="0">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プラットフォーム</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24" name="二等辺三角形 23">
            <a:extLst>
              <a:ext uri="{FF2B5EF4-FFF2-40B4-BE49-F238E27FC236}">
                <a16:creationId xmlns:a16="http://schemas.microsoft.com/office/drawing/2014/main" id="{5330CB66-5C31-40A7-B9A3-EABFFA7CB80B}"/>
              </a:ext>
            </a:extLst>
          </p:cNvPr>
          <p:cNvSpPr/>
          <p:nvPr/>
        </p:nvSpPr>
        <p:spPr>
          <a:xfrm flipV="1">
            <a:off x="3644388" y="5488643"/>
            <a:ext cx="2372889" cy="198801"/>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45E2012B-0F54-4AF1-AB57-7D9A700CCAA1}"/>
              </a:ext>
            </a:extLst>
          </p:cNvPr>
          <p:cNvSpPr/>
          <p:nvPr/>
        </p:nvSpPr>
        <p:spPr>
          <a:xfrm>
            <a:off x="1539729" y="5825092"/>
            <a:ext cx="3162390" cy="7991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各主体の連携を通じた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u="sng" dirty="0">
                <a:solidFill>
                  <a:srgbClr val="FF0000"/>
                </a:solidFill>
                <a:latin typeface="BIZ UDPゴシック" panose="020B0400000000000000" pitchFamily="50" charset="-128"/>
                <a:ea typeface="BIZ UDPゴシック" panose="020B0400000000000000" pitchFamily="50" charset="-128"/>
              </a:rPr>
              <a:t>取組の付加価値向上</a:t>
            </a:r>
          </a:p>
        </p:txBody>
      </p:sp>
      <p:sp>
        <p:nvSpPr>
          <p:cNvPr id="78" name="四角形: 角を丸くする 77">
            <a:extLst>
              <a:ext uri="{FF2B5EF4-FFF2-40B4-BE49-F238E27FC236}">
                <a16:creationId xmlns:a16="http://schemas.microsoft.com/office/drawing/2014/main" id="{ECB01A62-7868-4414-9A11-6CE808CFEAEF}"/>
              </a:ext>
            </a:extLst>
          </p:cNvPr>
          <p:cNvSpPr/>
          <p:nvPr/>
        </p:nvSpPr>
        <p:spPr>
          <a:xfrm>
            <a:off x="4929825" y="5825092"/>
            <a:ext cx="3162390" cy="7991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相互協力による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u="sng" dirty="0">
                <a:solidFill>
                  <a:srgbClr val="FF0000"/>
                </a:solidFill>
                <a:latin typeface="BIZ UDPゴシック" panose="020B0400000000000000" pitchFamily="50" charset="-128"/>
                <a:ea typeface="BIZ UDPゴシック" panose="020B0400000000000000" pitchFamily="50" charset="-128"/>
              </a:rPr>
              <a:t>情報発信力の強化</a:t>
            </a:r>
          </a:p>
        </p:txBody>
      </p:sp>
      <p:cxnSp>
        <p:nvCxnSpPr>
          <p:cNvPr id="80" name="直線コネクタ 79">
            <a:extLst>
              <a:ext uri="{FF2B5EF4-FFF2-40B4-BE49-F238E27FC236}">
                <a16:creationId xmlns:a16="http://schemas.microsoft.com/office/drawing/2014/main" id="{9036B21F-00AC-4300-9FE4-E72E6E76E18F}"/>
              </a:ext>
            </a:extLst>
          </p:cNvPr>
          <p:cNvCxnSpPr>
            <a:endCxn id="76" idx="2"/>
          </p:cNvCxnSpPr>
          <p:nvPr/>
        </p:nvCxnSpPr>
        <p:spPr>
          <a:xfrm flipH="1" flipV="1">
            <a:off x="990720" y="2647705"/>
            <a:ext cx="508884" cy="88170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464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17A388BC-FFE8-4F53-8CC1-6ECBFC89319C}"/>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　「</a:t>
            </a:r>
            <a:r>
              <a:rPr kumimoji="1" lang="ja-JP" altLang="en-US" sz="2400" b="1" dirty="0">
                <a:solidFill>
                  <a:prstClr val="white"/>
                </a:solidFill>
                <a:latin typeface="BIZ UDPゴシック" panose="020B0400000000000000" pitchFamily="50" charset="-128"/>
                <a:ea typeface="BIZ UDPゴシック" panose="020B0400000000000000" pitchFamily="50" charset="-128"/>
              </a:rPr>
              <a:t>映える大阪</a:t>
            </a: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プロジェクト」が推進する３つのアクション</a:t>
            </a:r>
          </a:p>
        </p:txBody>
      </p:sp>
      <p:grpSp>
        <p:nvGrpSpPr>
          <p:cNvPr id="6" name="グループ化 5">
            <a:extLst>
              <a:ext uri="{FF2B5EF4-FFF2-40B4-BE49-F238E27FC236}">
                <a16:creationId xmlns:a16="http://schemas.microsoft.com/office/drawing/2014/main" id="{DAB1281D-F837-44FB-B80B-ADCA024711C9}"/>
              </a:ext>
            </a:extLst>
          </p:cNvPr>
          <p:cNvGrpSpPr/>
          <p:nvPr/>
        </p:nvGrpSpPr>
        <p:grpSpPr>
          <a:xfrm>
            <a:off x="151516" y="1137705"/>
            <a:ext cx="8765862" cy="4788652"/>
            <a:chOff x="151516" y="663312"/>
            <a:chExt cx="8765862" cy="4788652"/>
          </a:xfrm>
        </p:grpSpPr>
        <p:sp>
          <p:nvSpPr>
            <p:cNvPr id="10" name="正方形/長方形 9">
              <a:extLst>
                <a:ext uri="{FF2B5EF4-FFF2-40B4-BE49-F238E27FC236}">
                  <a16:creationId xmlns:a16="http://schemas.microsoft.com/office/drawing/2014/main" id="{BCA16DBE-EB73-45F9-81D5-2BFDE78ED00D}"/>
                </a:ext>
              </a:extLst>
            </p:cNvPr>
            <p:cNvSpPr/>
            <p:nvPr/>
          </p:nvSpPr>
          <p:spPr>
            <a:xfrm>
              <a:off x="199107" y="663312"/>
              <a:ext cx="8709217" cy="1525469"/>
            </a:xfrm>
            <a:prstGeom prst="rect">
              <a:avLst/>
            </a:prstGeom>
            <a:solidFill>
              <a:schemeClr val="accent2">
                <a:lumMod val="20000"/>
                <a:lumOff val="8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0DE2746-1608-4A1F-9D7B-5F2AE909CD82}"/>
                </a:ext>
              </a:extLst>
            </p:cNvPr>
            <p:cNvSpPr/>
            <p:nvPr/>
          </p:nvSpPr>
          <p:spPr>
            <a:xfrm>
              <a:off x="171593" y="2323351"/>
              <a:ext cx="8736737" cy="1507914"/>
            </a:xfrm>
            <a:prstGeom prst="rect">
              <a:avLst/>
            </a:prstGeom>
            <a:solidFill>
              <a:schemeClr val="accent5">
                <a:lumMod val="20000"/>
                <a:lumOff val="80000"/>
              </a:schemeClr>
            </a:solidFill>
            <a:ln>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F1E683C1-BF3D-4350-BD41-960BF6AA5B8E}"/>
                </a:ext>
              </a:extLst>
            </p:cNvPr>
            <p:cNvSpPr/>
            <p:nvPr/>
          </p:nvSpPr>
          <p:spPr>
            <a:xfrm>
              <a:off x="151516" y="3963527"/>
              <a:ext cx="8765862" cy="1488437"/>
            </a:xfrm>
            <a:prstGeom prst="rect">
              <a:avLst/>
            </a:pr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3B9B81BF-A7DF-4286-9E31-8CF7F8D1426E}"/>
                </a:ext>
              </a:extLst>
            </p:cNvPr>
            <p:cNvSpPr txBox="1"/>
            <p:nvPr/>
          </p:nvSpPr>
          <p:spPr>
            <a:xfrm>
              <a:off x="437426" y="766471"/>
              <a:ext cx="3187087" cy="369332"/>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　大阪の景観を知ろう</a:t>
              </a:r>
            </a:p>
          </p:txBody>
        </p:sp>
        <p:sp>
          <p:nvSpPr>
            <p:cNvPr id="22" name="楕円 21">
              <a:extLst>
                <a:ext uri="{FF2B5EF4-FFF2-40B4-BE49-F238E27FC236}">
                  <a16:creationId xmlns:a16="http://schemas.microsoft.com/office/drawing/2014/main" id="{443D149E-D0F3-4E2B-B67C-448DC22774FE}"/>
                </a:ext>
              </a:extLst>
            </p:cNvPr>
            <p:cNvSpPr>
              <a:spLocks noChangeAspect="1"/>
            </p:cNvSpPr>
            <p:nvPr/>
          </p:nvSpPr>
          <p:spPr>
            <a:xfrm>
              <a:off x="226622" y="766471"/>
              <a:ext cx="396000" cy="3960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１</a:t>
              </a:r>
            </a:p>
          </p:txBody>
        </p:sp>
        <p:sp>
          <p:nvSpPr>
            <p:cNvPr id="24" name="テキスト ボックス 23">
              <a:extLst>
                <a:ext uri="{FF2B5EF4-FFF2-40B4-BE49-F238E27FC236}">
                  <a16:creationId xmlns:a16="http://schemas.microsoft.com/office/drawing/2014/main" id="{722F12AE-3D87-411B-BA62-63E69B924196}"/>
                </a:ext>
              </a:extLst>
            </p:cNvPr>
            <p:cNvSpPr txBox="1"/>
            <p:nvPr/>
          </p:nvSpPr>
          <p:spPr>
            <a:xfrm>
              <a:off x="437426" y="2397231"/>
              <a:ext cx="3187088" cy="369332"/>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　大阪の景観を巡ろう</a:t>
              </a:r>
            </a:p>
          </p:txBody>
        </p:sp>
        <p:sp>
          <p:nvSpPr>
            <p:cNvPr id="25" name="楕円 24">
              <a:extLst>
                <a:ext uri="{FF2B5EF4-FFF2-40B4-BE49-F238E27FC236}">
                  <a16:creationId xmlns:a16="http://schemas.microsoft.com/office/drawing/2014/main" id="{D2BC0713-FCCD-44DE-9476-5050FA8DF9C7}"/>
                </a:ext>
              </a:extLst>
            </p:cNvPr>
            <p:cNvSpPr>
              <a:spLocks noChangeAspect="1"/>
            </p:cNvSpPr>
            <p:nvPr/>
          </p:nvSpPr>
          <p:spPr>
            <a:xfrm>
              <a:off x="240527" y="2397231"/>
              <a:ext cx="396000" cy="396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２</a:t>
              </a:r>
            </a:p>
          </p:txBody>
        </p:sp>
        <p:sp>
          <p:nvSpPr>
            <p:cNvPr id="26" name="テキスト ボックス 25">
              <a:extLst>
                <a:ext uri="{FF2B5EF4-FFF2-40B4-BE49-F238E27FC236}">
                  <a16:creationId xmlns:a16="http://schemas.microsoft.com/office/drawing/2014/main" id="{972DABBB-B0DD-4627-8DB1-8194F15BDCB5}"/>
                </a:ext>
              </a:extLst>
            </p:cNvPr>
            <p:cNvSpPr txBox="1"/>
            <p:nvPr/>
          </p:nvSpPr>
          <p:spPr>
            <a:xfrm>
              <a:off x="437426" y="4018979"/>
              <a:ext cx="3187087" cy="369332"/>
            </a:xfrm>
            <a:prstGeom prst="rect">
              <a:avLst/>
            </a:prstGeom>
            <a:solidFill>
              <a:schemeClr val="accent4">
                <a:lumMod val="40000"/>
                <a:lumOff val="60000"/>
              </a:schemeClr>
            </a:solidFill>
            <a:ln>
              <a:solidFill>
                <a:schemeClr val="accent4">
                  <a:lumMod val="75000"/>
                </a:schemeClr>
              </a:solid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　大阪の景観を体感しよう</a:t>
              </a:r>
            </a:p>
          </p:txBody>
        </p:sp>
        <p:sp>
          <p:nvSpPr>
            <p:cNvPr id="27" name="楕円 26">
              <a:extLst>
                <a:ext uri="{FF2B5EF4-FFF2-40B4-BE49-F238E27FC236}">
                  <a16:creationId xmlns:a16="http://schemas.microsoft.com/office/drawing/2014/main" id="{41481A28-3A80-4582-B9AE-CDF5C21073DF}"/>
                </a:ext>
              </a:extLst>
            </p:cNvPr>
            <p:cNvSpPr>
              <a:spLocks noChangeAspect="1"/>
            </p:cNvSpPr>
            <p:nvPr/>
          </p:nvSpPr>
          <p:spPr>
            <a:xfrm>
              <a:off x="226622" y="4018979"/>
              <a:ext cx="396000" cy="396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３</a:t>
              </a:r>
            </a:p>
          </p:txBody>
        </p:sp>
        <p:sp>
          <p:nvSpPr>
            <p:cNvPr id="23" name="テキスト ボックス 22">
              <a:extLst>
                <a:ext uri="{FF2B5EF4-FFF2-40B4-BE49-F238E27FC236}">
                  <a16:creationId xmlns:a16="http://schemas.microsoft.com/office/drawing/2014/main" id="{4B19B1EA-0001-4F60-A909-E2FC8043ED09}"/>
                </a:ext>
              </a:extLst>
            </p:cNvPr>
            <p:cNvSpPr txBox="1"/>
            <p:nvPr/>
          </p:nvSpPr>
          <p:spPr>
            <a:xfrm>
              <a:off x="1717435" y="1523265"/>
              <a:ext cx="1983889" cy="502317"/>
            </a:xfrm>
            <a:prstGeom prst="rect">
              <a:avLst/>
            </a:prstGeom>
            <a:noFill/>
          </p:spPr>
          <p:txBody>
            <a:bodyPr wrap="square" rtlCol="0">
              <a:spAutoFit/>
            </a:bodyPr>
            <a:lstStyle/>
            <a:p>
              <a:pPr marL="171450" indent="-171450">
                <a:lnSpc>
                  <a:spcPct val="1200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景観パネル展</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lnSpc>
                  <a:spcPct val="1200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景観セミナー</a:t>
              </a:r>
            </a:p>
          </p:txBody>
        </p:sp>
        <p:sp>
          <p:nvSpPr>
            <p:cNvPr id="31" name="テキスト ボックス 30">
              <a:extLst>
                <a:ext uri="{FF2B5EF4-FFF2-40B4-BE49-F238E27FC236}">
                  <a16:creationId xmlns:a16="http://schemas.microsoft.com/office/drawing/2014/main" id="{C45EB130-456E-40A8-8DCF-6791FEC655AC}"/>
                </a:ext>
              </a:extLst>
            </p:cNvPr>
            <p:cNvSpPr txBox="1"/>
            <p:nvPr/>
          </p:nvSpPr>
          <p:spPr>
            <a:xfrm>
              <a:off x="240527" y="1490321"/>
              <a:ext cx="1476908" cy="584775"/>
            </a:xfrm>
            <a:prstGeom prst="rect">
              <a:avLst/>
            </a:prstGeom>
            <a:solidFill>
              <a:schemeClr val="accent6">
                <a:lumMod val="75000"/>
              </a:schemeClr>
            </a:solidFill>
          </p:spPr>
          <p:txBody>
            <a:bodyPr wrap="square" rtlCol="0">
              <a:spAutoFit/>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具体的な</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プロジェクト</a:t>
              </a:r>
            </a:p>
          </p:txBody>
        </p:sp>
        <p:sp>
          <p:nvSpPr>
            <p:cNvPr id="35" name="テキスト ボックス 34">
              <a:extLst>
                <a:ext uri="{FF2B5EF4-FFF2-40B4-BE49-F238E27FC236}">
                  <a16:creationId xmlns:a16="http://schemas.microsoft.com/office/drawing/2014/main" id="{BC21862B-A217-4CF1-B72A-14BE55A39C4D}"/>
                </a:ext>
              </a:extLst>
            </p:cNvPr>
            <p:cNvSpPr txBox="1"/>
            <p:nvPr/>
          </p:nvSpPr>
          <p:spPr>
            <a:xfrm>
              <a:off x="1717435" y="3154025"/>
              <a:ext cx="1983889" cy="502317"/>
            </a:xfrm>
            <a:prstGeom prst="rect">
              <a:avLst/>
            </a:prstGeom>
            <a:noFill/>
          </p:spPr>
          <p:txBody>
            <a:bodyPr wrap="square" rtlCol="0">
              <a:spAutoFit/>
            </a:bodyPr>
            <a:lstStyle/>
            <a:p>
              <a:pPr marL="171450" indent="-171450">
                <a:lnSpc>
                  <a:spcPct val="1200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フォトコンテスト</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lnSpc>
                  <a:spcPct val="1200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スタンプラリー</a:t>
              </a:r>
            </a:p>
          </p:txBody>
        </p:sp>
        <p:sp>
          <p:nvSpPr>
            <p:cNvPr id="36" name="テキスト ボックス 35">
              <a:extLst>
                <a:ext uri="{FF2B5EF4-FFF2-40B4-BE49-F238E27FC236}">
                  <a16:creationId xmlns:a16="http://schemas.microsoft.com/office/drawing/2014/main" id="{FDAB2750-474E-405D-A76A-23707D6AF331}"/>
                </a:ext>
              </a:extLst>
            </p:cNvPr>
            <p:cNvSpPr txBox="1"/>
            <p:nvPr/>
          </p:nvSpPr>
          <p:spPr>
            <a:xfrm>
              <a:off x="240526" y="3121081"/>
              <a:ext cx="1476909" cy="584775"/>
            </a:xfrm>
            <a:prstGeom prst="rect">
              <a:avLst/>
            </a:prstGeom>
            <a:solidFill>
              <a:schemeClr val="accent6">
                <a:lumMod val="75000"/>
              </a:schemeClr>
            </a:solidFill>
          </p:spPr>
          <p:txBody>
            <a:bodyPr wrap="square" rtlCol="0">
              <a:spAutoFit/>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具体的な</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プロジェクト</a:t>
              </a:r>
            </a:p>
          </p:txBody>
        </p:sp>
        <p:sp>
          <p:nvSpPr>
            <p:cNvPr id="37" name="テキスト ボックス 36">
              <a:extLst>
                <a:ext uri="{FF2B5EF4-FFF2-40B4-BE49-F238E27FC236}">
                  <a16:creationId xmlns:a16="http://schemas.microsoft.com/office/drawing/2014/main" id="{DF500196-23CC-4376-9B52-81E63615D588}"/>
                </a:ext>
              </a:extLst>
            </p:cNvPr>
            <p:cNvSpPr txBox="1"/>
            <p:nvPr/>
          </p:nvSpPr>
          <p:spPr>
            <a:xfrm>
              <a:off x="1717435" y="4798966"/>
              <a:ext cx="1983889" cy="502317"/>
            </a:xfrm>
            <a:prstGeom prst="rect">
              <a:avLst/>
            </a:prstGeom>
            <a:noFill/>
          </p:spPr>
          <p:txBody>
            <a:bodyPr wrap="square" rtlCol="0">
              <a:spAutoFit/>
            </a:bodyPr>
            <a:lstStyle/>
            <a:p>
              <a:pPr marL="171450" indent="-171450">
                <a:lnSpc>
                  <a:spcPct val="1200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景観まちあるき</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lnSpc>
                  <a:spcPct val="1200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建築物特別公開</a:t>
              </a:r>
            </a:p>
          </p:txBody>
        </p:sp>
        <p:sp>
          <p:nvSpPr>
            <p:cNvPr id="38" name="テキスト ボックス 37">
              <a:extLst>
                <a:ext uri="{FF2B5EF4-FFF2-40B4-BE49-F238E27FC236}">
                  <a16:creationId xmlns:a16="http://schemas.microsoft.com/office/drawing/2014/main" id="{39030AAF-8961-4AD8-9730-5E1E83F74D36}"/>
                </a:ext>
              </a:extLst>
            </p:cNvPr>
            <p:cNvSpPr txBox="1"/>
            <p:nvPr/>
          </p:nvSpPr>
          <p:spPr>
            <a:xfrm>
              <a:off x="240526" y="4761258"/>
              <a:ext cx="1476909" cy="584775"/>
            </a:xfrm>
            <a:prstGeom prst="rect">
              <a:avLst/>
            </a:prstGeom>
            <a:solidFill>
              <a:schemeClr val="accent6">
                <a:lumMod val="75000"/>
              </a:schemeClr>
            </a:solidFill>
          </p:spPr>
          <p:txBody>
            <a:bodyPr wrap="square" rtlCol="0">
              <a:spAutoFit/>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具体的な</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プロジェクト</a:t>
              </a:r>
            </a:p>
          </p:txBody>
        </p:sp>
        <p:sp>
          <p:nvSpPr>
            <p:cNvPr id="30" name="テキスト ボックス 29">
              <a:extLst>
                <a:ext uri="{FF2B5EF4-FFF2-40B4-BE49-F238E27FC236}">
                  <a16:creationId xmlns:a16="http://schemas.microsoft.com/office/drawing/2014/main" id="{9AB26579-1D60-4309-8A5F-BAC2BFA94B19}"/>
                </a:ext>
              </a:extLst>
            </p:cNvPr>
            <p:cNvSpPr txBox="1"/>
            <p:nvPr/>
          </p:nvSpPr>
          <p:spPr>
            <a:xfrm>
              <a:off x="3719106" y="1313089"/>
              <a:ext cx="3768636" cy="769441"/>
            </a:xfrm>
            <a:prstGeom prst="rect">
              <a:avLst/>
            </a:prstGeom>
            <a:noFill/>
          </p:spPr>
          <p:txBody>
            <a:bodyPr wrap="square" rtlCol="0">
              <a:spAutoFit/>
            </a:bodyPr>
            <a:lstStyle/>
            <a:p>
              <a:pPr defTabSz="455031">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「こころに残る景観資源発掘プロジェクト」で</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defTabSz="455031">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指定された</a:t>
              </a:r>
              <a:r>
                <a:rPr kumimoji="1" lang="en-US" altLang="ja-JP" sz="1100" dirty="0">
                  <a:solidFill>
                    <a:prstClr val="black"/>
                  </a:solidFill>
                  <a:latin typeface="BIZ UDPゴシック" panose="020B0400000000000000" pitchFamily="50" charset="-128"/>
                  <a:ea typeface="BIZ UDPゴシック" panose="020B0400000000000000" pitchFamily="50" charset="-128"/>
                </a:rPr>
                <a:t>106</a:t>
              </a:r>
              <a:r>
                <a:rPr kumimoji="1" lang="ja-JP" altLang="en-US" sz="1100" dirty="0">
                  <a:solidFill>
                    <a:prstClr val="black"/>
                  </a:solidFill>
                  <a:latin typeface="BIZ UDPゴシック" panose="020B0400000000000000" pitchFamily="50" charset="-128"/>
                  <a:ea typeface="BIZ UDPゴシック" panose="020B0400000000000000" pitchFamily="50" charset="-128"/>
                </a:rPr>
                <a:t>の景観資源の写真や応募者</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defTabSz="455031">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エピソード等をパネルにて、岸和田市内の市民センターや商業施設を巡回展示</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pic>
          <p:nvPicPr>
            <p:cNvPr id="34" name="図 33">
              <a:extLst>
                <a:ext uri="{FF2B5EF4-FFF2-40B4-BE49-F238E27FC236}">
                  <a16:creationId xmlns:a16="http://schemas.microsoft.com/office/drawing/2014/main" id="{E1F222A3-DB1B-4E0F-800E-F2D804E59C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5487" y="718899"/>
              <a:ext cx="963405" cy="1363631"/>
            </a:xfrm>
            <a:prstGeom prst="rect">
              <a:avLst/>
            </a:prstGeom>
          </p:spPr>
        </p:pic>
        <p:sp>
          <p:nvSpPr>
            <p:cNvPr id="29" name="テキスト ボックス 28">
              <a:extLst>
                <a:ext uri="{FF2B5EF4-FFF2-40B4-BE49-F238E27FC236}">
                  <a16:creationId xmlns:a16="http://schemas.microsoft.com/office/drawing/2014/main" id="{9B75C713-5111-40D2-B9E1-791489038D95}"/>
                </a:ext>
              </a:extLst>
            </p:cNvPr>
            <p:cNvSpPr txBox="1"/>
            <p:nvPr/>
          </p:nvSpPr>
          <p:spPr>
            <a:xfrm>
              <a:off x="3616562" y="740645"/>
              <a:ext cx="4142629" cy="523220"/>
            </a:xfrm>
            <a:prstGeom prst="rect">
              <a:avLst/>
            </a:prstGeom>
            <a:noFill/>
          </p:spPr>
          <p:txBody>
            <a:bodyPr wrap="square" rtlCol="0">
              <a:spAutoFit/>
            </a:bodyPr>
            <a:lstStyle/>
            <a:p>
              <a:pPr defTabSz="455031">
                <a:defRPr/>
              </a:pPr>
              <a:r>
                <a:rPr kumimoji="1" lang="ja-JP" altLang="en-US" sz="1400" b="1" dirty="0">
                  <a:solidFill>
                    <a:srgbClr val="663300"/>
                  </a:solidFill>
                  <a:latin typeface="BIZ UDPゴシック" panose="020B0400000000000000" pitchFamily="50" charset="-128"/>
                  <a:ea typeface="BIZ UDPゴシック" panose="020B0400000000000000" pitchFamily="50" charset="-128"/>
                </a:rPr>
                <a:t>イベント例）</a:t>
              </a:r>
              <a:endParaRPr kumimoji="1" lang="en-US" altLang="ja-JP" sz="1400" b="1" dirty="0">
                <a:solidFill>
                  <a:srgbClr val="663300"/>
                </a:solidFill>
                <a:latin typeface="BIZ UDPゴシック" panose="020B0400000000000000" pitchFamily="50" charset="-128"/>
                <a:ea typeface="BIZ UDPゴシック" panose="020B0400000000000000" pitchFamily="50" charset="-128"/>
              </a:endParaRPr>
            </a:p>
            <a:p>
              <a:pPr defTabSz="455031">
                <a:defRPr/>
              </a:pPr>
              <a:r>
                <a:rPr kumimoji="1" lang="ja-JP" altLang="en-US" sz="1400" b="1" dirty="0">
                  <a:solidFill>
                    <a:srgbClr val="663300"/>
                  </a:solidFill>
                  <a:latin typeface="BIZ UDPゴシック" panose="020B0400000000000000" pitchFamily="50" charset="-128"/>
                  <a:ea typeface="BIZ UDPゴシック" panose="020B0400000000000000" pitchFamily="50" charset="-128"/>
                </a:rPr>
                <a:t>　こころに残る景観展（岸和田市）</a:t>
              </a:r>
            </a:p>
          </p:txBody>
        </p:sp>
        <p:sp>
          <p:nvSpPr>
            <p:cNvPr id="47" name="テキスト ボックス 46">
              <a:extLst>
                <a:ext uri="{FF2B5EF4-FFF2-40B4-BE49-F238E27FC236}">
                  <a16:creationId xmlns:a16="http://schemas.microsoft.com/office/drawing/2014/main" id="{BF576FB1-2E53-408C-B8BE-005E62357AC0}"/>
                </a:ext>
              </a:extLst>
            </p:cNvPr>
            <p:cNvSpPr txBox="1"/>
            <p:nvPr/>
          </p:nvSpPr>
          <p:spPr>
            <a:xfrm>
              <a:off x="3624513" y="4027761"/>
              <a:ext cx="3794714" cy="738664"/>
            </a:xfrm>
            <a:prstGeom prst="rect">
              <a:avLst/>
            </a:prstGeom>
            <a:noFill/>
          </p:spPr>
          <p:txBody>
            <a:bodyPr wrap="square" rtlCol="0">
              <a:spAutoFit/>
            </a:bodyPr>
            <a:lstStyle/>
            <a:p>
              <a:pPr defTabSz="455031">
                <a:defRPr/>
              </a:pPr>
              <a:r>
                <a:rPr kumimoji="1" lang="ja-JP" altLang="en-US" sz="1400" b="1" dirty="0">
                  <a:solidFill>
                    <a:srgbClr val="663300"/>
                  </a:solidFill>
                  <a:latin typeface="BIZ UDPゴシック" panose="020B0400000000000000" pitchFamily="50" charset="-128"/>
                  <a:ea typeface="BIZ UDPゴシック" panose="020B0400000000000000" pitchFamily="50" charset="-128"/>
                </a:rPr>
                <a:t>イベント例）</a:t>
              </a:r>
              <a:endParaRPr kumimoji="1" lang="en-US" altLang="ja-JP" sz="1400" b="1" dirty="0">
                <a:solidFill>
                  <a:srgbClr val="663300"/>
                </a:solidFill>
                <a:latin typeface="BIZ UDPゴシック" panose="020B0400000000000000" pitchFamily="50" charset="-128"/>
                <a:ea typeface="BIZ UDPゴシック" panose="020B0400000000000000" pitchFamily="50" charset="-128"/>
              </a:endParaRPr>
            </a:p>
            <a:p>
              <a:pPr defTabSz="455031">
                <a:defRPr/>
              </a:pPr>
              <a:r>
                <a:rPr kumimoji="1" lang="ja-JP" altLang="en-US" sz="1400" b="1" dirty="0">
                  <a:solidFill>
                    <a:srgbClr val="663300"/>
                  </a:solidFill>
                  <a:latin typeface="BIZ UDPゴシック" panose="020B0400000000000000" pitchFamily="50" charset="-128"/>
                  <a:ea typeface="BIZ UDPゴシック" panose="020B0400000000000000" pitchFamily="50" charset="-128"/>
                </a:rPr>
                <a:t>　じないまち四季物語「冬」</a:t>
              </a:r>
              <a:endParaRPr kumimoji="1" lang="en-US" altLang="ja-JP" sz="1400" b="1" dirty="0">
                <a:solidFill>
                  <a:srgbClr val="663300"/>
                </a:solidFill>
                <a:latin typeface="BIZ UDPゴシック" panose="020B0400000000000000" pitchFamily="50" charset="-128"/>
                <a:ea typeface="BIZ UDPゴシック" panose="020B0400000000000000" pitchFamily="50" charset="-128"/>
              </a:endParaRPr>
            </a:p>
            <a:p>
              <a:pPr defTabSz="455031">
                <a:defRPr/>
              </a:pPr>
              <a:r>
                <a:rPr kumimoji="1" lang="ja-JP" altLang="en-US" sz="1400" b="1" dirty="0">
                  <a:solidFill>
                    <a:srgbClr val="663300"/>
                  </a:solidFill>
                  <a:latin typeface="BIZ UDPゴシック" panose="020B0400000000000000" pitchFamily="50" charset="-128"/>
                  <a:ea typeface="BIZ UDPゴシック" panose="020B0400000000000000" pitchFamily="50" charset="-128"/>
                </a:rPr>
                <a:t>　新春・初鍋めぐり（富田林市）</a:t>
              </a:r>
              <a:endParaRPr kumimoji="1" lang="en-US" altLang="ja-JP" sz="1400" b="1" dirty="0">
                <a:solidFill>
                  <a:srgbClr val="663300"/>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7D902BC6-9385-4956-A0B6-FF9DE6FD130E}"/>
                </a:ext>
              </a:extLst>
            </p:cNvPr>
            <p:cNvPicPr>
              <a:picLocks noChangeAspect="1"/>
            </p:cNvPicPr>
            <p:nvPr/>
          </p:nvPicPr>
          <p:blipFill>
            <a:blip r:embed="rId4"/>
            <a:stretch>
              <a:fillRect/>
            </a:stretch>
          </p:blipFill>
          <p:spPr>
            <a:xfrm>
              <a:off x="6867039" y="4044884"/>
              <a:ext cx="1954201" cy="1333455"/>
            </a:xfrm>
            <a:prstGeom prst="rect">
              <a:avLst/>
            </a:prstGeom>
          </p:spPr>
        </p:pic>
        <p:sp>
          <p:nvSpPr>
            <p:cNvPr id="48" name="テキスト ボックス 47">
              <a:extLst>
                <a:ext uri="{FF2B5EF4-FFF2-40B4-BE49-F238E27FC236}">
                  <a16:creationId xmlns:a16="http://schemas.microsoft.com/office/drawing/2014/main" id="{6F141443-5DE9-47A2-B678-2FA4271C7AF5}"/>
                </a:ext>
              </a:extLst>
            </p:cNvPr>
            <p:cNvSpPr txBox="1"/>
            <p:nvPr/>
          </p:nvSpPr>
          <p:spPr>
            <a:xfrm>
              <a:off x="3701324" y="4834680"/>
              <a:ext cx="3362634" cy="430887"/>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寺内町の冬のたたずまいを感じながら、鍋メニューを味わうまちあるきイベント</a:t>
              </a:r>
            </a:p>
          </p:txBody>
        </p:sp>
        <p:sp>
          <p:nvSpPr>
            <p:cNvPr id="42" name="テキスト ボックス 41">
              <a:extLst>
                <a:ext uri="{FF2B5EF4-FFF2-40B4-BE49-F238E27FC236}">
                  <a16:creationId xmlns:a16="http://schemas.microsoft.com/office/drawing/2014/main" id="{23D816D4-AE55-4086-ADEF-C1B5003DED84}"/>
                </a:ext>
              </a:extLst>
            </p:cNvPr>
            <p:cNvSpPr txBox="1"/>
            <p:nvPr/>
          </p:nvSpPr>
          <p:spPr>
            <a:xfrm>
              <a:off x="3786716" y="3106570"/>
              <a:ext cx="4092330" cy="430887"/>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河内長野市、千早赤阪村、金剛山、岩湧山のいずれかの観光資源を被写体とした写真コンクール</a:t>
              </a:r>
            </a:p>
          </p:txBody>
        </p:sp>
        <p:sp>
          <p:nvSpPr>
            <p:cNvPr id="43" name="テキスト ボックス 42">
              <a:extLst>
                <a:ext uri="{FF2B5EF4-FFF2-40B4-BE49-F238E27FC236}">
                  <a16:creationId xmlns:a16="http://schemas.microsoft.com/office/drawing/2014/main" id="{C39F4FE7-A6E7-4A20-A9D2-8FF4D2CDDDBE}"/>
                </a:ext>
              </a:extLst>
            </p:cNvPr>
            <p:cNvSpPr txBox="1"/>
            <p:nvPr/>
          </p:nvSpPr>
          <p:spPr>
            <a:xfrm>
              <a:off x="3624513" y="2500442"/>
              <a:ext cx="4134678" cy="523220"/>
            </a:xfrm>
            <a:prstGeom prst="rect">
              <a:avLst/>
            </a:prstGeom>
            <a:noFill/>
          </p:spPr>
          <p:txBody>
            <a:bodyPr wrap="square" rtlCol="0">
              <a:spAutoFit/>
            </a:bodyPr>
            <a:lstStyle/>
            <a:p>
              <a:pPr defTabSz="455031">
                <a:defRPr/>
              </a:pPr>
              <a:r>
                <a:rPr kumimoji="1" lang="ja-JP" altLang="en-US" sz="1400" b="1" dirty="0">
                  <a:solidFill>
                    <a:srgbClr val="663300"/>
                  </a:solidFill>
                  <a:latin typeface="BIZ UDPゴシック" panose="020B0400000000000000" pitchFamily="50" charset="-128"/>
                  <a:ea typeface="BIZ UDPゴシック" panose="020B0400000000000000" pitchFamily="50" charset="-128"/>
                </a:rPr>
                <a:t>イベント例）</a:t>
              </a:r>
              <a:endParaRPr kumimoji="1" lang="en-US" altLang="ja-JP" sz="1400" b="1" dirty="0">
                <a:solidFill>
                  <a:srgbClr val="663300"/>
                </a:solidFill>
                <a:latin typeface="BIZ UDPゴシック" panose="020B0400000000000000" pitchFamily="50" charset="-128"/>
                <a:ea typeface="BIZ UDPゴシック" panose="020B0400000000000000" pitchFamily="50" charset="-128"/>
              </a:endParaRPr>
            </a:p>
            <a:p>
              <a:pPr defTabSz="455031">
                <a:defRPr/>
              </a:pPr>
              <a:r>
                <a:rPr kumimoji="1" lang="ja-JP" altLang="en-US" sz="1400" b="1" dirty="0">
                  <a:solidFill>
                    <a:srgbClr val="663300"/>
                  </a:solidFill>
                  <a:latin typeface="BIZ UDPゴシック" panose="020B0400000000000000" pitchFamily="50" charset="-128"/>
                  <a:ea typeface="BIZ UDPゴシック" panose="020B0400000000000000" pitchFamily="50" charset="-128"/>
                </a:rPr>
                <a:t>　第</a:t>
              </a:r>
              <a:r>
                <a:rPr kumimoji="1" lang="en-US" altLang="ja-JP" sz="1400" b="1" dirty="0">
                  <a:solidFill>
                    <a:srgbClr val="663300"/>
                  </a:solidFill>
                  <a:latin typeface="BIZ UDPゴシック" panose="020B0400000000000000" pitchFamily="50" charset="-128"/>
                  <a:ea typeface="BIZ UDPゴシック" panose="020B0400000000000000" pitchFamily="50" charset="-128"/>
                </a:rPr>
                <a:t>64</a:t>
              </a:r>
              <a:r>
                <a:rPr kumimoji="1" lang="ja-JP" altLang="en-US" sz="1400" b="1" dirty="0">
                  <a:solidFill>
                    <a:srgbClr val="663300"/>
                  </a:solidFill>
                  <a:latin typeface="BIZ UDPゴシック" panose="020B0400000000000000" pitchFamily="50" charset="-128"/>
                  <a:ea typeface="BIZ UDPゴシック" panose="020B0400000000000000" pitchFamily="50" charset="-128"/>
                </a:rPr>
                <a:t>回奥河内観光写真コンクール（河内長野市）</a:t>
              </a:r>
            </a:p>
          </p:txBody>
        </p:sp>
      </p:grpSp>
      <p:sp>
        <p:nvSpPr>
          <p:cNvPr id="28" name="スライド番号プレースホルダー 4">
            <a:extLst>
              <a:ext uri="{FF2B5EF4-FFF2-40B4-BE49-F238E27FC236}">
                <a16:creationId xmlns:a16="http://schemas.microsoft.com/office/drawing/2014/main" id="{C5E95F54-1B7D-495E-9AAF-70DD49B44FCB}"/>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24</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1CCB4282-2B40-4C5F-9F12-93B0222E6E24}"/>
              </a:ext>
            </a:extLst>
          </p:cNvPr>
          <p:cNvSpPr txBox="1"/>
          <p:nvPr/>
        </p:nvSpPr>
        <p:spPr>
          <a:xfrm>
            <a:off x="151516" y="6071401"/>
            <a:ext cx="8668329" cy="682046"/>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３０団体、１２０を超えるイベント</a:t>
            </a:r>
            <a:r>
              <a:rPr kumimoji="1" lang="ja-JP" altLang="en-US" sz="1600" dirty="0">
                <a:latin typeface="BIZ UDPゴシック" panose="020B0400000000000000" pitchFamily="50" charset="-128"/>
                <a:ea typeface="BIZ UDPゴシック" panose="020B0400000000000000" pitchFamily="50" charset="-128"/>
              </a:rPr>
              <a:t>が「映える大阪プロジェクト」に参画（令和７年３月</a:t>
            </a:r>
            <a:r>
              <a:rPr kumimoji="1" lang="en-US" altLang="ja-JP" sz="1600" dirty="0">
                <a:latin typeface="BIZ UDPゴシック" panose="020B0400000000000000" pitchFamily="50" charset="-128"/>
                <a:ea typeface="BIZ UDPゴシック" panose="020B0400000000000000" pitchFamily="50" charset="-128"/>
              </a:rPr>
              <a:t>20</a:t>
            </a:r>
            <a:r>
              <a:rPr kumimoji="1" lang="ja-JP" altLang="en-US" sz="1600" dirty="0">
                <a:latin typeface="BIZ UDPゴシック" panose="020B0400000000000000" pitchFamily="50" charset="-128"/>
                <a:ea typeface="BIZ UDPゴシック" panose="020B0400000000000000" pitchFamily="50" charset="-128"/>
              </a:rPr>
              <a:t>日現在）</a:t>
            </a:r>
            <a:endParaRPr kumimoji="1" lang="en-US" altLang="ja-JP" sz="1600" dirty="0">
              <a:latin typeface="BIZ UDPゴシック" panose="020B0400000000000000" pitchFamily="50" charset="-128"/>
              <a:ea typeface="BIZ UDPゴシック" panose="020B0400000000000000" pitchFamily="50" charset="-128"/>
            </a:endParaRPr>
          </a:p>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参画団体やイベントの拡充等、プロジェクトのさらなる充実化を目指す</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766C1B17-96D3-4D39-AAC3-B0697C65547A}"/>
              </a:ext>
            </a:extLst>
          </p:cNvPr>
          <p:cNvSpPr txBox="1"/>
          <p:nvPr/>
        </p:nvSpPr>
        <p:spPr>
          <a:xfrm>
            <a:off x="226622" y="681319"/>
            <a:ext cx="1691489" cy="338554"/>
          </a:xfrm>
          <a:prstGeom prst="rect">
            <a:avLst/>
          </a:prstGeom>
          <a:solidFill>
            <a:schemeClr val="tx1">
              <a:lumMod val="65000"/>
              <a:lumOff val="35000"/>
            </a:schemeClr>
          </a:solidFill>
        </p:spPr>
        <p:txBody>
          <a:bodyPr wrap="none" rtlCol="0">
            <a:spAutoFit/>
          </a:bodyPr>
          <a:lstStyle/>
          <a:p>
            <a:r>
              <a:rPr kumimoji="1" lang="ja-JP" altLang="en-US" sz="1600" dirty="0">
                <a:solidFill>
                  <a:schemeClr val="bg1"/>
                </a:solidFill>
                <a:latin typeface="BIZ UDPゴシック" panose="020B0400000000000000" pitchFamily="50" charset="-128"/>
                <a:ea typeface="BIZ UDPゴシック" panose="020B0400000000000000" pitchFamily="50" charset="-128"/>
              </a:rPr>
              <a:t>プロジェクト期間</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B88A2B4C-FC14-484D-9190-50000134BA41}"/>
              </a:ext>
            </a:extLst>
          </p:cNvPr>
          <p:cNvSpPr txBox="1"/>
          <p:nvPr/>
        </p:nvSpPr>
        <p:spPr>
          <a:xfrm>
            <a:off x="2030969" y="683897"/>
            <a:ext cx="5362365" cy="325025"/>
          </a:xfrm>
          <a:prstGeom prst="rect">
            <a:avLst/>
          </a:prstGeom>
          <a:noFill/>
        </p:spPr>
        <p:txBody>
          <a:bodyPr wrap="none" rtlCol="0">
            <a:spAutoFit/>
          </a:bodyPr>
          <a:lstStyle/>
          <a:p>
            <a:pPr>
              <a:lnSpc>
                <a:spcPct val="110000"/>
              </a:lnSpc>
            </a:pPr>
            <a:r>
              <a:rPr kumimoji="1" lang="ja-JP" altLang="en-US" sz="1600" dirty="0">
                <a:latin typeface="BIZ UDPゴシック" panose="020B0400000000000000" pitchFamily="50" charset="-128"/>
                <a:ea typeface="BIZ UDPゴシック" panose="020B0400000000000000" pitchFamily="50" charset="-128"/>
              </a:rPr>
              <a:t>令和６年</a:t>
            </a:r>
            <a:r>
              <a:rPr kumimoji="1" lang="en-US" altLang="ja-JP" sz="1600" dirty="0">
                <a:latin typeface="BIZ UDPゴシック" panose="020B0400000000000000" pitchFamily="50" charset="-128"/>
                <a:ea typeface="BIZ UDPゴシック" panose="020B0400000000000000" pitchFamily="50" charset="-128"/>
              </a:rPr>
              <a:t>10</a:t>
            </a:r>
            <a:r>
              <a:rPr kumimoji="1" lang="ja-JP" altLang="en-US" sz="1600" dirty="0">
                <a:latin typeface="BIZ UDPゴシック" panose="020B0400000000000000" pitchFamily="50" charset="-128"/>
                <a:ea typeface="BIZ UDPゴシック" panose="020B0400000000000000" pitchFamily="50" charset="-128"/>
              </a:rPr>
              <a:t>月１日～令和７年</a:t>
            </a:r>
            <a:r>
              <a:rPr kumimoji="1" lang="en-US" altLang="ja-JP" sz="1600" dirty="0">
                <a:latin typeface="BIZ UDPゴシック" panose="020B0400000000000000" pitchFamily="50" charset="-128"/>
                <a:ea typeface="BIZ UDPゴシック" panose="020B0400000000000000" pitchFamily="50" charset="-128"/>
              </a:rPr>
              <a:t>10</a:t>
            </a:r>
            <a:r>
              <a:rPr kumimoji="1" lang="ja-JP" altLang="en-US" sz="1600" dirty="0">
                <a:latin typeface="BIZ UDPゴシック" panose="020B0400000000000000" pitchFamily="50" charset="-128"/>
                <a:ea typeface="BIZ UDPゴシック" panose="020B0400000000000000" pitchFamily="50" charset="-128"/>
              </a:rPr>
              <a:t>月</a:t>
            </a:r>
            <a:r>
              <a:rPr kumimoji="1" lang="en-US" altLang="ja-JP" sz="1600" dirty="0">
                <a:latin typeface="BIZ UDPゴシック" panose="020B0400000000000000" pitchFamily="50" charset="-128"/>
                <a:ea typeface="BIZ UDPゴシック" panose="020B0400000000000000" pitchFamily="50" charset="-128"/>
              </a:rPr>
              <a:t>13</a:t>
            </a:r>
            <a:r>
              <a:rPr kumimoji="1" lang="ja-JP" altLang="en-US" sz="1600" dirty="0">
                <a:latin typeface="BIZ UDPゴシック" panose="020B0400000000000000" pitchFamily="50" charset="-128"/>
                <a:ea typeface="BIZ UDPゴシック" panose="020B0400000000000000" pitchFamily="50" charset="-128"/>
              </a:rPr>
              <a:t>日（万博閉会日まで）</a:t>
            </a: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33" name="Picture 2">
            <a:extLst>
              <a:ext uri="{FF2B5EF4-FFF2-40B4-BE49-F238E27FC236}">
                <a16:creationId xmlns:a16="http://schemas.microsoft.com/office/drawing/2014/main" id="{D0786B49-EF35-4143-9DDA-E66E6D05EC6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05486" y="2846718"/>
            <a:ext cx="1014359" cy="143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9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CCAC6929-C6BC-4796-B5E1-F53B20AB74E0}"/>
              </a:ext>
            </a:extLst>
          </p:cNvPr>
          <p:cNvGrpSpPr/>
          <p:nvPr/>
        </p:nvGrpSpPr>
        <p:grpSpPr>
          <a:xfrm>
            <a:off x="-63608" y="1342361"/>
            <a:ext cx="4756721" cy="3767766"/>
            <a:chOff x="0" y="1652459"/>
            <a:chExt cx="4756721" cy="3767766"/>
          </a:xfrm>
        </p:grpSpPr>
        <p:pic>
          <p:nvPicPr>
            <p:cNvPr id="5" name="図 4">
              <a:extLst>
                <a:ext uri="{FF2B5EF4-FFF2-40B4-BE49-F238E27FC236}">
                  <a16:creationId xmlns:a16="http://schemas.microsoft.com/office/drawing/2014/main" id="{B566C15E-F714-4BA7-BA63-E09D31AB1A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517" y="1652459"/>
              <a:ext cx="2354253" cy="3315495"/>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18" name="テキスト ボックス 17">
              <a:extLst>
                <a:ext uri="{FF2B5EF4-FFF2-40B4-BE49-F238E27FC236}">
                  <a16:creationId xmlns:a16="http://schemas.microsoft.com/office/drawing/2014/main" id="{4B6B3B91-153B-41E9-A2A0-AC7ECE75DD27}"/>
                </a:ext>
              </a:extLst>
            </p:cNvPr>
            <p:cNvSpPr txBox="1"/>
            <p:nvPr/>
          </p:nvSpPr>
          <p:spPr>
            <a:xfrm>
              <a:off x="0" y="5008229"/>
              <a:ext cx="2107096" cy="276999"/>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↑プロジェクト</a:t>
              </a:r>
              <a:r>
                <a:rPr kumimoji="1" lang="en-US" altLang="ja-JP" sz="1200" dirty="0">
                  <a:latin typeface="BIZ UDPゴシック" panose="020B0400000000000000" pitchFamily="50" charset="-128"/>
                  <a:ea typeface="BIZ UDPゴシック" panose="020B0400000000000000" pitchFamily="50" charset="-128"/>
                </a:rPr>
                <a:t>PR</a:t>
              </a:r>
              <a:r>
                <a:rPr kumimoji="1" lang="ja-JP" altLang="en-US" sz="1200" dirty="0">
                  <a:latin typeface="BIZ UDPゴシック" panose="020B0400000000000000" pitchFamily="50" charset="-128"/>
                  <a:ea typeface="BIZ UDPゴシック" panose="020B0400000000000000" pitchFamily="50" charset="-128"/>
                </a:rPr>
                <a:t>ポスター</a:t>
              </a:r>
            </a:p>
          </p:txBody>
        </p:sp>
        <p:pic>
          <p:nvPicPr>
            <p:cNvPr id="16" name="図 15">
              <a:extLst>
                <a:ext uri="{FF2B5EF4-FFF2-40B4-BE49-F238E27FC236}">
                  <a16:creationId xmlns:a16="http://schemas.microsoft.com/office/drawing/2014/main" id="{6970457B-0294-4265-AB9F-E0E2F2780F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97259" y="2065123"/>
              <a:ext cx="2354254" cy="3355102"/>
            </a:xfrm>
            <a:prstGeom prst="rect">
              <a:avLst/>
            </a:prstGeom>
            <a:effectLst>
              <a:outerShdw blurRad="50800" dist="38100" dir="2700000" algn="tl" rotWithShape="0">
                <a:prstClr val="black">
                  <a:alpha val="40000"/>
                </a:prstClr>
              </a:outerShdw>
            </a:effectLst>
          </p:spPr>
        </p:pic>
        <p:sp>
          <p:nvSpPr>
            <p:cNvPr id="17" name="テキスト ボックス 16">
              <a:extLst>
                <a:ext uri="{FF2B5EF4-FFF2-40B4-BE49-F238E27FC236}">
                  <a16:creationId xmlns:a16="http://schemas.microsoft.com/office/drawing/2014/main" id="{B3A71892-F821-47B6-A3CE-6494B4841633}"/>
                </a:ext>
              </a:extLst>
            </p:cNvPr>
            <p:cNvSpPr txBox="1"/>
            <p:nvPr/>
          </p:nvSpPr>
          <p:spPr>
            <a:xfrm>
              <a:off x="2541770" y="1767652"/>
              <a:ext cx="2214951" cy="276999"/>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↓映画「八犬伝」とのタイアップ</a:t>
              </a:r>
            </a:p>
          </p:txBody>
        </p:sp>
      </p:grpSp>
      <p:sp>
        <p:nvSpPr>
          <p:cNvPr id="8" name="スライド番号プレースホルダー 4">
            <a:extLst>
              <a:ext uri="{FF2B5EF4-FFF2-40B4-BE49-F238E27FC236}">
                <a16:creationId xmlns:a16="http://schemas.microsoft.com/office/drawing/2014/main" id="{7CD3442E-97F2-4573-9A21-05F053D1FF61}"/>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25</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A0144BF0-5E5B-4150-AF27-0B474F7FC1E6}"/>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　「</a:t>
            </a:r>
            <a:r>
              <a:rPr kumimoji="1" lang="ja-JP" altLang="en-US" sz="2400" b="1" dirty="0">
                <a:solidFill>
                  <a:prstClr val="white"/>
                </a:solidFill>
                <a:latin typeface="BIZ UDPゴシック" panose="020B0400000000000000" pitchFamily="50" charset="-128"/>
                <a:ea typeface="BIZ UDPゴシック" panose="020B0400000000000000" pitchFamily="50" charset="-128"/>
              </a:rPr>
              <a:t>映える大阪</a:t>
            </a: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プロジェクト」の広報</a:t>
            </a:r>
          </a:p>
        </p:txBody>
      </p:sp>
      <p:sp>
        <p:nvSpPr>
          <p:cNvPr id="11" name="テキスト ボックス 10">
            <a:extLst>
              <a:ext uri="{FF2B5EF4-FFF2-40B4-BE49-F238E27FC236}">
                <a16:creationId xmlns:a16="http://schemas.microsoft.com/office/drawing/2014/main" id="{870FBF58-39AD-4ADF-ACDA-CF5B2CA82571}"/>
              </a:ext>
            </a:extLst>
          </p:cNvPr>
          <p:cNvSpPr txBox="1"/>
          <p:nvPr/>
        </p:nvSpPr>
        <p:spPr>
          <a:xfrm>
            <a:off x="152201" y="719414"/>
            <a:ext cx="8845689" cy="361959"/>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参画団体による相互協力により、効果的な広報を展開</a:t>
            </a: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4EDA7991-52D8-449B-8641-FB4991844E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01921" y="1836072"/>
            <a:ext cx="4059753" cy="2346321"/>
          </a:xfrm>
          <a:prstGeom prst="rect">
            <a:avLst/>
          </a:prstGeom>
          <a:effectLst>
            <a:outerShdw blurRad="50800" dist="38100" dir="2700000" algn="tl" rotWithShape="0">
              <a:prstClr val="black">
                <a:alpha val="40000"/>
              </a:prstClr>
            </a:outerShdw>
          </a:effectLst>
        </p:spPr>
      </p:pic>
      <p:sp>
        <p:nvSpPr>
          <p:cNvPr id="15" name="テキスト ボックス 14">
            <a:extLst>
              <a:ext uri="{FF2B5EF4-FFF2-40B4-BE49-F238E27FC236}">
                <a16:creationId xmlns:a16="http://schemas.microsoft.com/office/drawing/2014/main" id="{B7CE952B-E135-46F8-B28D-B5311B0DF7F7}"/>
              </a:ext>
            </a:extLst>
          </p:cNvPr>
          <p:cNvSpPr txBox="1"/>
          <p:nvPr/>
        </p:nvSpPr>
        <p:spPr>
          <a:xfrm>
            <a:off x="4801921" y="1389796"/>
            <a:ext cx="2840917" cy="446276"/>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↓まちごと万博</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（⼤阪まちごと万博共創プラットフォーム）</a:t>
            </a:r>
          </a:p>
        </p:txBody>
      </p:sp>
      <p:grpSp>
        <p:nvGrpSpPr>
          <p:cNvPr id="19" name="グループ化 18">
            <a:extLst>
              <a:ext uri="{FF2B5EF4-FFF2-40B4-BE49-F238E27FC236}">
                <a16:creationId xmlns:a16="http://schemas.microsoft.com/office/drawing/2014/main" id="{B06A03BE-453F-4F5B-865F-E78ACF17DE32}"/>
              </a:ext>
            </a:extLst>
          </p:cNvPr>
          <p:cNvGrpSpPr/>
          <p:nvPr/>
        </p:nvGrpSpPr>
        <p:grpSpPr>
          <a:xfrm>
            <a:off x="5175980" y="4296998"/>
            <a:ext cx="3822319" cy="2243836"/>
            <a:chOff x="1708872" y="4652270"/>
            <a:chExt cx="5745190" cy="3148151"/>
          </a:xfrm>
        </p:grpSpPr>
        <p:pic>
          <p:nvPicPr>
            <p:cNvPr id="20" name="図 19">
              <a:extLst>
                <a:ext uri="{FF2B5EF4-FFF2-40B4-BE49-F238E27FC236}">
                  <a16:creationId xmlns:a16="http://schemas.microsoft.com/office/drawing/2014/main" id="{5F9F6E58-9C69-4EB5-96B0-C211389D46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1538" y="5174004"/>
              <a:ext cx="1855480" cy="2626417"/>
            </a:xfrm>
            <a:prstGeom prst="rect">
              <a:avLst/>
            </a:prstGeom>
            <a:effectLst>
              <a:outerShdw blurRad="50800" dist="38100" dir="2700000" algn="tl" rotWithShape="0">
                <a:prstClr val="black">
                  <a:alpha val="40000"/>
                </a:prstClr>
              </a:outerShdw>
            </a:effectLst>
          </p:spPr>
        </p:pic>
        <p:pic>
          <p:nvPicPr>
            <p:cNvPr id="21" name="図 20">
              <a:extLst>
                <a:ext uri="{FF2B5EF4-FFF2-40B4-BE49-F238E27FC236}">
                  <a16:creationId xmlns:a16="http://schemas.microsoft.com/office/drawing/2014/main" id="{FC923FF8-C250-4715-9549-7C1B5492F84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08872" y="4652270"/>
              <a:ext cx="5745190" cy="361087"/>
            </a:xfrm>
            <a:prstGeom prst="rect">
              <a:avLst/>
            </a:prstGeom>
            <a:effectLst>
              <a:outerShdw blurRad="50800" dist="38100" dir="2700000" algn="tl" rotWithShape="0">
                <a:prstClr val="black">
                  <a:alpha val="40000"/>
                </a:prstClr>
              </a:outerShdw>
            </a:effectLst>
          </p:spPr>
        </p:pic>
        <p:sp>
          <p:nvSpPr>
            <p:cNvPr id="22" name="正方形/長方形 21">
              <a:extLst>
                <a:ext uri="{FF2B5EF4-FFF2-40B4-BE49-F238E27FC236}">
                  <a16:creationId xmlns:a16="http://schemas.microsoft.com/office/drawing/2014/main" id="{E23F654B-F366-441F-9C54-E30CAB0C6EA9}"/>
                </a:ext>
              </a:extLst>
            </p:cNvPr>
            <p:cNvSpPr/>
            <p:nvPr/>
          </p:nvSpPr>
          <p:spPr>
            <a:xfrm>
              <a:off x="4822156" y="5334797"/>
              <a:ext cx="1574394" cy="16309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16372917-0AFD-4A15-855A-DC4882254604}"/>
                </a:ext>
              </a:extLst>
            </p:cNvPr>
            <p:cNvCxnSpPr>
              <a:cxnSpLocks/>
              <a:stCxn id="22" idx="1"/>
            </p:cNvCxnSpPr>
            <p:nvPr/>
          </p:nvCxnSpPr>
          <p:spPr>
            <a:xfrm flipH="1" flipV="1">
              <a:off x="1768240" y="5000737"/>
              <a:ext cx="3053916" cy="4156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DDDD165-6823-4882-8DCE-899D564C5F52}"/>
                </a:ext>
              </a:extLst>
            </p:cNvPr>
            <p:cNvCxnSpPr>
              <a:cxnSpLocks/>
            </p:cNvCxnSpPr>
            <p:nvPr/>
          </p:nvCxnSpPr>
          <p:spPr>
            <a:xfrm flipV="1">
              <a:off x="6396550" y="5000737"/>
              <a:ext cx="1031777" cy="4156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5" name="図 24">
            <a:extLst>
              <a:ext uri="{FF2B5EF4-FFF2-40B4-BE49-F238E27FC236}">
                <a16:creationId xmlns:a16="http://schemas.microsoft.com/office/drawing/2014/main" id="{79FAF95E-C013-4839-B37C-F3F56A86E0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107446">
            <a:off x="5536999" y="4756301"/>
            <a:ext cx="1278294" cy="1810608"/>
          </a:xfrm>
          <a:prstGeom prst="rect">
            <a:avLst/>
          </a:prstGeom>
          <a:effectLst>
            <a:outerShdw blurRad="50800" dist="38100" dir="2700000" algn="tl" rotWithShape="0">
              <a:prstClr val="black">
                <a:alpha val="40000"/>
              </a:prstClr>
            </a:outerShdw>
          </a:effectLst>
        </p:spPr>
      </p:pic>
      <p:sp>
        <p:nvSpPr>
          <p:cNvPr id="31" name="テキスト ボックス 30">
            <a:extLst>
              <a:ext uri="{FF2B5EF4-FFF2-40B4-BE49-F238E27FC236}">
                <a16:creationId xmlns:a16="http://schemas.microsoft.com/office/drawing/2014/main" id="{7EE305FA-24B0-4851-99EA-D9C125B6B79B}"/>
              </a:ext>
            </a:extLst>
          </p:cNvPr>
          <p:cNvSpPr txBox="1"/>
          <p:nvPr/>
        </p:nvSpPr>
        <p:spPr>
          <a:xfrm>
            <a:off x="4390382" y="6264293"/>
            <a:ext cx="1420459"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→業界団体機関紙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「建築人」</a:t>
            </a:r>
            <a:endParaRPr kumimoji="1" lang="ja-JP" altLang="en-US" sz="1050" dirty="0">
              <a:latin typeface="BIZ UDPゴシック" panose="020B0400000000000000" pitchFamily="50" charset="-128"/>
              <a:ea typeface="BIZ UDPゴシック" panose="020B0400000000000000" pitchFamily="50" charset="-128"/>
            </a:endParaRPr>
          </a:p>
        </p:txBody>
      </p:sp>
      <p:pic>
        <p:nvPicPr>
          <p:cNvPr id="36" name="図 35">
            <a:extLst>
              <a:ext uri="{FF2B5EF4-FFF2-40B4-BE49-F238E27FC236}">
                <a16:creationId xmlns:a16="http://schemas.microsoft.com/office/drawing/2014/main" id="{39826BCF-B31B-4FE0-8174-BA007CCE2C6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90128" y="5374202"/>
            <a:ext cx="981806" cy="1276404"/>
          </a:xfrm>
          <a:prstGeom prst="rect">
            <a:avLst/>
          </a:prstGeom>
          <a:effectLst>
            <a:outerShdw blurRad="50800" dist="38100" dir="2700000" algn="tl" rotWithShape="0">
              <a:prstClr val="black">
                <a:alpha val="40000"/>
              </a:prstClr>
            </a:outerShdw>
          </a:effectLst>
        </p:spPr>
      </p:pic>
      <p:pic>
        <p:nvPicPr>
          <p:cNvPr id="38" name="図 37">
            <a:extLst>
              <a:ext uri="{FF2B5EF4-FFF2-40B4-BE49-F238E27FC236}">
                <a16:creationId xmlns:a16="http://schemas.microsoft.com/office/drawing/2014/main" id="{F1C91AB2-3A82-41D5-8684-E0119767CE2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75238" y="5410233"/>
            <a:ext cx="2654557" cy="1240373"/>
          </a:xfrm>
          <a:prstGeom prst="rect">
            <a:avLst/>
          </a:prstGeom>
          <a:effectLst>
            <a:outerShdw blurRad="50800" dist="38100" dir="2700000" algn="tl" rotWithShape="0">
              <a:prstClr val="black">
                <a:alpha val="40000"/>
              </a:prstClr>
            </a:outerShdw>
          </a:effectLst>
        </p:spPr>
      </p:pic>
      <p:sp>
        <p:nvSpPr>
          <p:cNvPr id="39" name="テキスト ボックス 38">
            <a:extLst>
              <a:ext uri="{FF2B5EF4-FFF2-40B4-BE49-F238E27FC236}">
                <a16:creationId xmlns:a16="http://schemas.microsoft.com/office/drawing/2014/main" id="{0AA35E08-D4C5-4695-8F66-B9E2DFEC8806}"/>
              </a:ext>
            </a:extLst>
          </p:cNvPr>
          <p:cNvSpPr txBox="1"/>
          <p:nvPr/>
        </p:nvSpPr>
        <p:spPr>
          <a:xfrm>
            <a:off x="725925" y="5121681"/>
            <a:ext cx="1420459"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↓市町村広報誌</a:t>
            </a:r>
            <a:endParaRPr kumimoji="1" lang="ja-JP" altLang="en-US" sz="105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1063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4">
            <a:extLst>
              <a:ext uri="{FF2B5EF4-FFF2-40B4-BE49-F238E27FC236}">
                <a16:creationId xmlns:a16="http://schemas.microsoft.com/office/drawing/2014/main" id="{464CA53F-51E5-4F2D-98FB-C4160F57ADEF}"/>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26</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05A52BE1-6E5E-4611-9FB4-7D1D1C1145F6}"/>
              </a:ext>
            </a:extLst>
          </p:cNvPr>
          <p:cNvSpPr txBox="1"/>
          <p:nvPr/>
        </p:nvSpPr>
        <p:spPr>
          <a:xfrm>
            <a:off x="0" y="3182778"/>
            <a:ext cx="9144000" cy="660017"/>
          </a:xfrm>
          <a:prstGeom prst="rect">
            <a:avLst/>
          </a:prstGeom>
          <a:solidFill>
            <a:srgbClr val="003366"/>
          </a:solidFill>
          <a:ln>
            <a:solidFill>
              <a:schemeClr val="accent5">
                <a:lumMod val="50000"/>
              </a:schemeClr>
            </a:solidFill>
          </a:ln>
        </p:spPr>
        <p:style>
          <a:lnRef idx="3">
            <a:schemeClr val="lt1"/>
          </a:lnRef>
          <a:fillRef idx="1">
            <a:schemeClr val="accent1"/>
          </a:fillRef>
          <a:effectRef idx="1">
            <a:schemeClr val="accent1"/>
          </a:effectRef>
          <a:fontRef idx="minor">
            <a:schemeClr val="lt1"/>
          </a:fontRef>
        </p:style>
        <p:txBody>
          <a:bodyPr wrap="square" tIns="0" bIns="0" rtlCol="0" anchor="ctr">
            <a:noAutofit/>
          </a:bodyPr>
          <a:lstStyle/>
          <a:p>
            <a:pPr algn="ctr"/>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en-US" altLang="ja-JP"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3.</a:t>
            </a:r>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今後の展開</a:t>
            </a:r>
          </a:p>
        </p:txBody>
      </p:sp>
    </p:spTree>
    <p:extLst>
      <p:ext uri="{BB962C8B-B14F-4D97-AF65-F5344CB8AC3E}">
        <p14:creationId xmlns:p14="http://schemas.microsoft.com/office/powerpoint/2010/main" val="3635711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二等辺三角形 33">
            <a:extLst>
              <a:ext uri="{FF2B5EF4-FFF2-40B4-BE49-F238E27FC236}">
                <a16:creationId xmlns:a16="http://schemas.microsoft.com/office/drawing/2014/main" id="{6241277A-6836-447F-BEF1-2C87D682903F}"/>
              </a:ext>
            </a:extLst>
          </p:cNvPr>
          <p:cNvSpPr/>
          <p:nvPr/>
        </p:nvSpPr>
        <p:spPr>
          <a:xfrm>
            <a:off x="3331920" y="3515889"/>
            <a:ext cx="2113338" cy="46978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6DEFC9E-0497-4983-831B-255535B60439}"/>
              </a:ext>
            </a:extLst>
          </p:cNvPr>
          <p:cNvSpPr txBox="1"/>
          <p:nvPr/>
        </p:nvSpPr>
        <p:spPr>
          <a:xfrm>
            <a:off x="0" y="1531"/>
            <a:ext cx="9144000" cy="461665"/>
          </a:xfrm>
          <a:prstGeom prst="rect">
            <a:avLst/>
          </a:prstGeom>
          <a:solidFill>
            <a:schemeClr val="accent1">
              <a:lumMod val="50000"/>
            </a:schemeClr>
          </a:solidFill>
        </p:spPr>
        <p:txBody>
          <a:bodyPr wrap="square" rtlCol="0" anchor="ctr">
            <a:spAutoFit/>
          </a:bodyPr>
          <a:lstStyle/>
          <a:p>
            <a:r>
              <a:rPr kumimoji="1" lang="ja-JP" altLang="en-US" sz="2400" b="1" dirty="0">
                <a:solidFill>
                  <a:schemeClr val="bg1"/>
                </a:solidFill>
                <a:latin typeface="BIZ UDPゴシック" panose="020B0400000000000000" pitchFamily="50" charset="-128"/>
                <a:ea typeface="BIZ UDPゴシック" panose="020B0400000000000000" pitchFamily="50" charset="-128"/>
              </a:rPr>
              <a:t>令和７年度の取組</a:t>
            </a:r>
            <a:r>
              <a:rPr kumimoji="1" lang="ja-JP" altLang="en-US" sz="2000" b="1" dirty="0">
                <a:solidFill>
                  <a:schemeClr val="bg1"/>
                </a:solidFill>
                <a:latin typeface="BIZ UDPゴシック" panose="020B0400000000000000" pitchFamily="50" charset="-128"/>
                <a:ea typeface="BIZ UDPゴシック" panose="020B0400000000000000" pitchFamily="50" charset="-128"/>
              </a:rPr>
              <a:t>（景観資源の魅力発信の今後の展開）</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14" name="表 13">
            <a:extLst>
              <a:ext uri="{FF2B5EF4-FFF2-40B4-BE49-F238E27FC236}">
                <a16:creationId xmlns:a16="http://schemas.microsoft.com/office/drawing/2014/main" id="{164E39F5-C52E-4F6C-A14C-F55FC8FEA798}"/>
              </a:ext>
            </a:extLst>
          </p:cNvPr>
          <p:cNvGraphicFramePr>
            <a:graphicFrameLocks noGrp="1"/>
          </p:cNvGraphicFramePr>
          <p:nvPr>
            <p:extLst>
              <p:ext uri="{D42A27DB-BD31-4B8C-83A1-F6EECF244321}">
                <p14:modId xmlns:p14="http://schemas.microsoft.com/office/powerpoint/2010/main" val="1919912510"/>
              </p:ext>
            </p:extLst>
          </p:nvPr>
        </p:nvGraphicFramePr>
        <p:xfrm>
          <a:off x="241747" y="1798525"/>
          <a:ext cx="8632832" cy="4908008"/>
        </p:xfrm>
        <a:graphic>
          <a:graphicData uri="http://schemas.openxmlformats.org/drawingml/2006/table">
            <a:tbl>
              <a:tblPr firstRow="1" bandRow="1">
                <a:tableStyleId>{5940675A-B579-460E-94D1-54222C63F5DA}</a:tableStyleId>
              </a:tblPr>
              <a:tblGrid>
                <a:gridCol w="2129536">
                  <a:extLst>
                    <a:ext uri="{9D8B030D-6E8A-4147-A177-3AD203B41FA5}">
                      <a16:colId xmlns:a16="http://schemas.microsoft.com/office/drawing/2014/main" val="2858859530"/>
                    </a:ext>
                  </a:extLst>
                </a:gridCol>
                <a:gridCol w="6503296">
                  <a:extLst>
                    <a:ext uri="{9D8B030D-6E8A-4147-A177-3AD203B41FA5}">
                      <a16:colId xmlns:a16="http://schemas.microsoft.com/office/drawing/2014/main" val="1529917149"/>
                    </a:ext>
                  </a:extLst>
                </a:gridCol>
              </a:tblGrid>
              <a:tr h="850918">
                <a:tc>
                  <a:txBody>
                    <a:bodyPr/>
                    <a:lstStyle/>
                    <a:p>
                      <a:pPr algn="ctr"/>
                      <a:r>
                        <a:rPr kumimoji="1" lang="en-US" altLang="ja-JP" sz="2000" dirty="0">
                          <a:latin typeface="BIZ UDPゴシック" panose="020B0400000000000000" pitchFamily="50" charset="-128"/>
                          <a:ea typeface="BIZ UDPゴシック" panose="020B0400000000000000" pitchFamily="50" charset="-128"/>
                        </a:rPr>
                        <a:t>2024</a:t>
                      </a:r>
                      <a:r>
                        <a:rPr kumimoji="1" lang="ja-JP" altLang="en-US" sz="2000" dirty="0">
                          <a:latin typeface="BIZ UDPゴシック" panose="020B0400000000000000" pitchFamily="50" charset="-128"/>
                          <a:ea typeface="BIZ UDPゴシック" panose="020B0400000000000000" pitchFamily="50" charset="-128"/>
                        </a:rPr>
                        <a:t>年度</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（令和６年度）</a:t>
                      </a:r>
                    </a:p>
                  </a:txBody>
                  <a:tcPr marL="95990" marR="95990" marT="47995" marB="47995" anchor="ct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2025</a:t>
                      </a:r>
                      <a:r>
                        <a:rPr kumimoji="1" lang="ja-JP" altLang="en-US" sz="2000" dirty="0">
                          <a:latin typeface="BIZ UDPゴシック" panose="020B0400000000000000" pitchFamily="50" charset="-128"/>
                          <a:ea typeface="BIZ UDPゴシック" panose="020B0400000000000000" pitchFamily="50" charset="-128"/>
                        </a:rPr>
                        <a:t>年度</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（令和７年度）</a:t>
                      </a:r>
                      <a:endParaRPr kumimoji="1" lang="en-US" altLang="ja-JP" sz="2000" dirty="0">
                        <a:latin typeface="BIZ UDPゴシック" panose="020B0400000000000000" pitchFamily="50" charset="-128"/>
                        <a:ea typeface="BIZ UDPゴシック" panose="020B0400000000000000" pitchFamily="50" charset="-128"/>
                      </a:endParaRPr>
                    </a:p>
                  </a:txBody>
                  <a:tcPr marL="95990" marR="95990" marT="47995" marB="47995" anchor="ctr">
                    <a:solidFill>
                      <a:schemeClr val="accent4">
                        <a:lumMod val="40000"/>
                        <a:lumOff val="60000"/>
                      </a:schemeClr>
                    </a:solidFill>
                  </a:tcPr>
                </a:tc>
                <a:extLst>
                  <a:ext uri="{0D108BD9-81ED-4DB2-BD59-A6C34878D82A}">
                    <a16:rowId xmlns:a16="http://schemas.microsoft.com/office/drawing/2014/main" val="723040355"/>
                  </a:ext>
                </a:extLst>
              </a:tr>
              <a:tr h="4057090">
                <a:tc>
                  <a:txBody>
                    <a:bodyPr/>
                    <a:lstStyle/>
                    <a:p>
                      <a:endParaRPr kumimoji="1" lang="ja-JP" altLang="en-US" sz="2100" dirty="0">
                        <a:latin typeface="游ゴシック" panose="020B0400000000000000" pitchFamily="50" charset="-128"/>
                        <a:ea typeface="游ゴシック" panose="020B0400000000000000" pitchFamily="50" charset="-128"/>
                      </a:endParaRPr>
                    </a:p>
                  </a:txBody>
                  <a:tcPr marL="95990" marR="95990" marT="47995" marB="47995">
                    <a:lnL w="12700" cap="flat" cmpd="sng" algn="ctr">
                      <a:solidFill>
                        <a:schemeClr val="tx1"/>
                      </a:solidFill>
                      <a:prstDash val="solid"/>
                      <a:round/>
                      <a:headEnd type="none" w="med" len="med"/>
                      <a:tailEnd type="none" w="med" len="med"/>
                    </a:lnL>
                  </a:tcPr>
                </a:tc>
                <a:tc>
                  <a:txBody>
                    <a:bodyPr/>
                    <a:lstStyle/>
                    <a:p>
                      <a:endParaRPr kumimoji="1" lang="ja-JP" altLang="en-US" sz="2100" dirty="0">
                        <a:latin typeface="游ゴシック" panose="020B0400000000000000" pitchFamily="50" charset="-128"/>
                        <a:ea typeface="游ゴシック" panose="020B0400000000000000" pitchFamily="50" charset="-128"/>
                      </a:endParaRPr>
                    </a:p>
                  </a:txBody>
                  <a:tcPr marL="95990" marR="95990" marT="47995" marB="47995">
                    <a:noFill/>
                  </a:tcPr>
                </a:tc>
                <a:extLst>
                  <a:ext uri="{0D108BD9-81ED-4DB2-BD59-A6C34878D82A}">
                    <a16:rowId xmlns:a16="http://schemas.microsoft.com/office/drawing/2014/main" val="1388467078"/>
                  </a:ext>
                </a:extLst>
              </a:tr>
            </a:tbl>
          </a:graphicData>
        </a:graphic>
      </p:graphicFrame>
      <p:sp>
        <p:nvSpPr>
          <p:cNvPr id="19" name="スライド番号プレースホルダー 4">
            <a:extLst>
              <a:ext uri="{FF2B5EF4-FFF2-40B4-BE49-F238E27FC236}">
                <a16:creationId xmlns:a16="http://schemas.microsoft.com/office/drawing/2014/main" id="{29125BFD-87C3-47AD-862F-78C50DC31AC4}"/>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27</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47BEC51A-C126-4A5E-B435-50FDE70E5D9C}"/>
              </a:ext>
            </a:extLst>
          </p:cNvPr>
          <p:cNvSpPr txBox="1"/>
          <p:nvPr/>
        </p:nvSpPr>
        <p:spPr>
          <a:xfrm>
            <a:off x="2419172" y="2699363"/>
            <a:ext cx="1017525" cy="252313"/>
          </a:xfrm>
          <a:prstGeom prst="rect">
            <a:avLst/>
          </a:prstGeom>
          <a:noFill/>
        </p:spPr>
        <p:txBody>
          <a:bodyPr wrap="square">
            <a:spAutoFit/>
          </a:bodyPr>
          <a:lstStyle/>
          <a:p>
            <a:pPr>
              <a:lnSpc>
                <a:spcPct val="110000"/>
              </a:lnSpc>
            </a:pPr>
            <a:r>
              <a:rPr lang="en-US" altLang="ja-JP" sz="1050" dirty="0">
                <a:latin typeface="BIZ UDPゴシック" panose="020B0400000000000000" pitchFamily="50" charset="-128"/>
                <a:ea typeface="BIZ UDPゴシック" panose="020B0400000000000000" pitchFamily="50" charset="-128"/>
              </a:rPr>
              <a:t>4/13</a:t>
            </a:r>
            <a:r>
              <a:rPr lang="ja-JP" altLang="en-US" sz="1050" dirty="0">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41F36C5-06D8-4C71-8E5A-CC5623A01144}"/>
              </a:ext>
            </a:extLst>
          </p:cNvPr>
          <p:cNvSpPr txBox="1"/>
          <p:nvPr/>
        </p:nvSpPr>
        <p:spPr>
          <a:xfrm>
            <a:off x="5978538" y="2699363"/>
            <a:ext cx="1017525" cy="252313"/>
          </a:xfrm>
          <a:prstGeom prst="rect">
            <a:avLst/>
          </a:prstGeom>
          <a:noFill/>
        </p:spPr>
        <p:txBody>
          <a:bodyPr wrap="square">
            <a:spAutoFit/>
          </a:bodyPr>
          <a:lstStyle/>
          <a:p>
            <a:pPr>
              <a:lnSpc>
                <a:spcPct val="110000"/>
              </a:lnSpc>
            </a:pP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10/13</a:t>
            </a:r>
          </a:p>
        </p:txBody>
      </p:sp>
      <p:sp>
        <p:nvSpPr>
          <p:cNvPr id="2" name="矢印: 左右 1">
            <a:extLst>
              <a:ext uri="{FF2B5EF4-FFF2-40B4-BE49-F238E27FC236}">
                <a16:creationId xmlns:a16="http://schemas.microsoft.com/office/drawing/2014/main" id="{723210E0-4B8F-438B-8ADF-8EC6C2607592}"/>
              </a:ext>
            </a:extLst>
          </p:cNvPr>
          <p:cNvSpPr/>
          <p:nvPr/>
        </p:nvSpPr>
        <p:spPr>
          <a:xfrm>
            <a:off x="2555421" y="2856497"/>
            <a:ext cx="3638239" cy="605238"/>
          </a:xfrm>
          <a:prstGeom prst="leftRightArrow">
            <a:avLst>
              <a:gd name="adj1" fmla="val 68885"/>
              <a:gd name="adj2" fmla="val 50000"/>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BIZ UDPゴシック" panose="020B0400000000000000" pitchFamily="50" charset="-128"/>
                <a:ea typeface="BIZ UDPゴシック" panose="020B0400000000000000" pitchFamily="50" charset="-128"/>
              </a:rPr>
              <a:t>大阪・関西万博</a:t>
            </a:r>
          </a:p>
        </p:txBody>
      </p:sp>
      <p:sp>
        <p:nvSpPr>
          <p:cNvPr id="5" name="矢印: 五方向 4">
            <a:extLst>
              <a:ext uri="{FF2B5EF4-FFF2-40B4-BE49-F238E27FC236}">
                <a16:creationId xmlns:a16="http://schemas.microsoft.com/office/drawing/2014/main" id="{09B6BED0-D5B8-496B-A4B8-94035074D746}"/>
              </a:ext>
            </a:extLst>
          </p:cNvPr>
          <p:cNvSpPr/>
          <p:nvPr/>
        </p:nvSpPr>
        <p:spPr>
          <a:xfrm>
            <a:off x="734786" y="4143918"/>
            <a:ext cx="5458874" cy="655768"/>
          </a:xfrm>
          <a:prstGeom prst="homePlate">
            <a:avLst>
              <a:gd name="adj" fmla="val 21365"/>
            </a:avLst>
          </a:prstGeom>
          <a:solidFill>
            <a:schemeClr val="accent5">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accent1"/>
                </a:solidFill>
                <a:latin typeface="BIZ UDPゴシック" panose="020B0400000000000000" pitchFamily="50" charset="-128"/>
                <a:ea typeface="BIZ UDPゴシック" panose="020B0400000000000000" pitchFamily="50" charset="-128"/>
              </a:rPr>
              <a:t>市町村等との連携による景観資源の魅力発信</a:t>
            </a:r>
            <a:endParaRPr kumimoji="1" lang="en-US" altLang="ja-JP" sz="1050" b="1" dirty="0">
              <a:solidFill>
                <a:schemeClr val="accent1"/>
              </a:solidFill>
              <a:latin typeface="BIZ UDPゴシック" panose="020B0400000000000000" pitchFamily="50" charset="-128"/>
              <a:ea typeface="BIZ UDPゴシック" panose="020B0400000000000000" pitchFamily="50" charset="-128"/>
            </a:endParaRPr>
          </a:p>
          <a:p>
            <a:pPr algn="ctr"/>
            <a:r>
              <a:rPr kumimoji="1" lang="ja-JP" altLang="en-US" sz="2000" b="1" dirty="0">
                <a:solidFill>
                  <a:schemeClr val="accent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映える大阪プロジェクト</a:t>
            </a:r>
          </a:p>
        </p:txBody>
      </p:sp>
      <p:sp>
        <p:nvSpPr>
          <p:cNvPr id="29" name="テキスト ボックス 28">
            <a:extLst>
              <a:ext uri="{FF2B5EF4-FFF2-40B4-BE49-F238E27FC236}">
                <a16:creationId xmlns:a16="http://schemas.microsoft.com/office/drawing/2014/main" id="{A33B3F07-F62E-4896-9BC3-A6479EE45086}"/>
              </a:ext>
            </a:extLst>
          </p:cNvPr>
          <p:cNvSpPr txBox="1"/>
          <p:nvPr/>
        </p:nvSpPr>
        <p:spPr>
          <a:xfrm>
            <a:off x="439777" y="3909480"/>
            <a:ext cx="1017525" cy="252313"/>
          </a:xfrm>
          <a:prstGeom prst="rect">
            <a:avLst/>
          </a:prstGeom>
          <a:noFill/>
        </p:spPr>
        <p:txBody>
          <a:bodyPr wrap="square">
            <a:spAutoFit/>
          </a:bodyPr>
          <a:lstStyle/>
          <a:p>
            <a:pPr>
              <a:lnSpc>
                <a:spcPct val="110000"/>
              </a:lnSpc>
            </a:pPr>
            <a:r>
              <a:rPr lang="en-US" altLang="ja-JP" sz="1050" dirty="0">
                <a:latin typeface="BIZ UDPゴシック" panose="020B0400000000000000" pitchFamily="50" charset="-128"/>
                <a:ea typeface="BIZ UDPゴシック" panose="020B0400000000000000" pitchFamily="50" charset="-128"/>
              </a:rPr>
              <a:t>10/1</a:t>
            </a:r>
            <a:r>
              <a:rPr lang="ja-JP" altLang="en-US" sz="1050" dirty="0">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31363C8F-683D-4A0C-AD08-9B61B41386F8}"/>
              </a:ext>
            </a:extLst>
          </p:cNvPr>
          <p:cNvSpPr txBox="1"/>
          <p:nvPr/>
        </p:nvSpPr>
        <p:spPr>
          <a:xfrm>
            <a:off x="5978538" y="3909480"/>
            <a:ext cx="1017525" cy="252313"/>
          </a:xfrm>
          <a:prstGeom prst="rect">
            <a:avLst/>
          </a:prstGeom>
          <a:noFill/>
        </p:spPr>
        <p:txBody>
          <a:bodyPr wrap="square">
            <a:spAutoFit/>
          </a:bodyPr>
          <a:lstStyle/>
          <a:p>
            <a:pPr>
              <a:lnSpc>
                <a:spcPct val="110000"/>
              </a:lnSpc>
            </a:pP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10/13</a:t>
            </a:r>
          </a:p>
        </p:txBody>
      </p:sp>
      <p:sp>
        <p:nvSpPr>
          <p:cNvPr id="31" name="テキスト ボックス 30">
            <a:extLst>
              <a:ext uri="{FF2B5EF4-FFF2-40B4-BE49-F238E27FC236}">
                <a16:creationId xmlns:a16="http://schemas.microsoft.com/office/drawing/2014/main" id="{0D6B3CD7-FCFB-4353-A2F1-6AEA2C84458F}"/>
              </a:ext>
            </a:extLst>
          </p:cNvPr>
          <p:cNvSpPr txBox="1"/>
          <p:nvPr/>
        </p:nvSpPr>
        <p:spPr>
          <a:xfrm>
            <a:off x="3032569" y="3420878"/>
            <a:ext cx="2826107" cy="705642"/>
          </a:xfrm>
          <a:prstGeom prst="rect">
            <a:avLst/>
          </a:prstGeom>
          <a:noFill/>
        </p:spPr>
        <p:txBody>
          <a:bodyPr wrap="square">
            <a:spAutoFit/>
          </a:bodyPr>
          <a:lstStyle/>
          <a:p>
            <a:pPr>
              <a:lnSpc>
                <a:spcPct val="110000"/>
              </a:lnSpc>
            </a:pP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万博開催期間の取組方針</a:t>
            </a:r>
            <a:r>
              <a:rPr lang="en-US" altLang="ja-JP" sz="1000" dirty="0">
                <a:latin typeface="BIZ UDPゴシック" panose="020B0400000000000000" pitchFamily="50" charset="-128"/>
                <a:ea typeface="BIZ UDPゴシック" panose="020B0400000000000000" pitchFamily="50" charset="-128"/>
              </a:rPr>
              <a:t>】</a:t>
            </a:r>
          </a:p>
          <a:p>
            <a:pPr>
              <a:lnSpc>
                <a:spcPct val="110000"/>
              </a:lnSpc>
            </a:pPr>
            <a:r>
              <a:rPr lang="ja-JP" altLang="en-US" sz="900" dirty="0">
                <a:latin typeface="BIZ UDPゴシック" panose="020B0400000000000000" pitchFamily="50" charset="-128"/>
                <a:ea typeface="BIZ UDPゴシック" panose="020B0400000000000000" pitchFamily="50" charset="-128"/>
              </a:rPr>
              <a:t> ・来阪者をターゲットとした広報</a:t>
            </a:r>
            <a:endParaRPr lang="en-US" altLang="ja-JP" sz="900" dirty="0">
              <a:latin typeface="BIZ UDPゴシック" panose="020B0400000000000000" pitchFamily="50" charset="-128"/>
              <a:ea typeface="BIZ UDPゴシック" panose="020B0400000000000000" pitchFamily="50" charset="-128"/>
            </a:endParaRPr>
          </a:p>
          <a:p>
            <a:pPr>
              <a:lnSpc>
                <a:spcPct val="110000"/>
              </a:lnSpc>
            </a:pPr>
            <a:r>
              <a:rPr lang="ja-JP" altLang="en-US" sz="900" dirty="0">
                <a:latin typeface="BIZ UDPゴシック" panose="020B0400000000000000" pitchFamily="50" charset="-128"/>
                <a:ea typeface="BIZ UDPゴシック" panose="020B0400000000000000" pitchFamily="50" charset="-128"/>
              </a:rPr>
              <a:t>　　例）ホテル・旅館等での</a:t>
            </a:r>
            <a:r>
              <a:rPr lang="en-US" altLang="ja-JP" sz="900" dirty="0">
                <a:latin typeface="BIZ UDPゴシック" panose="020B0400000000000000" pitchFamily="50" charset="-128"/>
                <a:ea typeface="BIZ UDPゴシック" panose="020B0400000000000000" pitchFamily="50" charset="-128"/>
              </a:rPr>
              <a:t>PR</a:t>
            </a:r>
            <a:r>
              <a:rPr lang="ja-JP" altLang="en-US" sz="900" dirty="0">
                <a:latin typeface="BIZ UDPゴシック" panose="020B0400000000000000" pitchFamily="50" charset="-128"/>
                <a:ea typeface="BIZ UDPゴシック" panose="020B0400000000000000" pitchFamily="50" charset="-128"/>
              </a:rPr>
              <a:t>、万博会場での</a:t>
            </a:r>
            <a:r>
              <a:rPr lang="en-US" altLang="ja-JP" sz="900" dirty="0">
                <a:latin typeface="BIZ UDPゴシック" panose="020B0400000000000000" pitchFamily="50" charset="-128"/>
                <a:ea typeface="BIZ UDPゴシック" panose="020B0400000000000000" pitchFamily="50" charset="-128"/>
              </a:rPr>
              <a:t>PR</a:t>
            </a:r>
            <a:r>
              <a:rPr lang="ja-JP" altLang="en-US" sz="900" dirty="0">
                <a:latin typeface="BIZ UDPゴシック" panose="020B0400000000000000" pitchFamily="50" charset="-128"/>
                <a:ea typeface="BIZ UDPゴシック" panose="020B0400000000000000" pitchFamily="50" charset="-128"/>
              </a:rPr>
              <a:t>　等</a:t>
            </a:r>
            <a:endParaRPr lang="en-US" altLang="ja-JP" sz="900" dirty="0">
              <a:latin typeface="BIZ UDPゴシック" panose="020B0400000000000000" pitchFamily="50" charset="-128"/>
              <a:ea typeface="BIZ UDPゴシック" panose="020B0400000000000000" pitchFamily="50" charset="-128"/>
            </a:endParaRPr>
          </a:p>
          <a:p>
            <a:pPr>
              <a:lnSpc>
                <a:spcPct val="110000"/>
              </a:lnSpc>
            </a:pPr>
            <a:r>
              <a:rPr lang="ja-JP" altLang="en-US" sz="900" dirty="0">
                <a:latin typeface="BIZ UDPゴシック" panose="020B0400000000000000" pitchFamily="50" charset="-128"/>
                <a:ea typeface="BIZ UDPゴシック" panose="020B0400000000000000" pitchFamily="50" charset="-128"/>
              </a:rPr>
              <a:t> ・参画団体の拡充、イベントのさらなる充実化</a:t>
            </a:r>
          </a:p>
        </p:txBody>
      </p:sp>
      <p:sp>
        <p:nvSpPr>
          <p:cNvPr id="32" name="矢印: 五方向 31">
            <a:extLst>
              <a:ext uri="{FF2B5EF4-FFF2-40B4-BE49-F238E27FC236}">
                <a16:creationId xmlns:a16="http://schemas.microsoft.com/office/drawing/2014/main" id="{03FCFAAD-775B-47FD-84BF-D6AD3AD94D4C}"/>
              </a:ext>
            </a:extLst>
          </p:cNvPr>
          <p:cNvSpPr/>
          <p:nvPr/>
        </p:nvSpPr>
        <p:spPr>
          <a:xfrm>
            <a:off x="235512" y="5177920"/>
            <a:ext cx="8605158" cy="1446395"/>
          </a:xfrm>
          <a:prstGeom prst="homePlate">
            <a:avLst>
              <a:gd name="adj" fmla="val 10937"/>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gn="ct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gn="ct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gn="ct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r>
              <a:rPr kumimoji="1" lang="ja-JP" altLang="en-US" b="1" dirty="0">
                <a:solidFill>
                  <a:schemeClr val="accent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景観資源「ビュースポットおおさか」の魅力発信に関する取組</a:t>
            </a:r>
          </a:p>
        </p:txBody>
      </p:sp>
      <p:sp>
        <p:nvSpPr>
          <p:cNvPr id="8" name="吹き出し: 上矢印 7">
            <a:extLst>
              <a:ext uri="{FF2B5EF4-FFF2-40B4-BE49-F238E27FC236}">
                <a16:creationId xmlns:a16="http://schemas.microsoft.com/office/drawing/2014/main" id="{B2C17AA0-28A0-4431-B5B0-D0D6074421AE}"/>
              </a:ext>
            </a:extLst>
          </p:cNvPr>
          <p:cNvSpPr/>
          <p:nvPr/>
        </p:nvSpPr>
        <p:spPr>
          <a:xfrm>
            <a:off x="1143000" y="4705668"/>
            <a:ext cx="840921" cy="933824"/>
          </a:xfrm>
          <a:prstGeom prst="upArrowCallout">
            <a:avLst>
              <a:gd name="adj1" fmla="val 25000"/>
              <a:gd name="adj2" fmla="val 25000"/>
              <a:gd name="adj3" fmla="val 25000"/>
              <a:gd name="adj4" fmla="val 39941"/>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1"/>
                </a:solidFill>
                <a:latin typeface="BIZ UDPゴシック" panose="020B0400000000000000" pitchFamily="50" charset="-128"/>
                <a:ea typeface="BIZ UDPゴシック" panose="020B0400000000000000" pitchFamily="50" charset="-128"/>
              </a:rPr>
              <a:t>ﾌｫﾄｺﾝﾃｽﾄ</a:t>
            </a:r>
            <a:endParaRPr kumimoji="1" lang="en-US" altLang="ja-JP" sz="1100" dirty="0">
              <a:solidFill>
                <a:schemeClr val="accent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accent1"/>
                </a:solidFill>
                <a:latin typeface="BIZ UDPゴシック" panose="020B0400000000000000" pitchFamily="50" charset="-128"/>
                <a:ea typeface="BIZ UDPゴシック" panose="020B0400000000000000" pitchFamily="50" charset="-128"/>
              </a:rPr>
              <a:t>ｽﾀﾝﾌﾟﾗﾘｰ</a:t>
            </a:r>
          </a:p>
        </p:txBody>
      </p:sp>
      <p:sp>
        <p:nvSpPr>
          <p:cNvPr id="33" name="吹き出し: 上矢印 32">
            <a:extLst>
              <a:ext uri="{FF2B5EF4-FFF2-40B4-BE49-F238E27FC236}">
                <a16:creationId xmlns:a16="http://schemas.microsoft.com/office/drawing/2014/main" id="{536CC6FC-433A-4E50-87DB-A456CA123E7B}"/>
              </a:ext>
            </a:extLst>
          </p:cNvPr>
          <p:cNvSpPr/>
          <p:nvPr/>
        </p:nvSpPr>
        <p:spPr>
          <a:xfrm>
            <a:off x="3651135" y="4737184"/>
            <a:ext cx="1982273" cy="902308"/>
          </a:xfrm>
          <a:prstGeom prst="upArrowCallout">
            <a:avLst>
              <a:gd name="adj1" fmla="val 25790"/>
              <a:gd name="adj2" fmla="val 25000"/>
              <a:gd name="adj3" fmla="val 18736"/>
              <a:gd name="adj4" fmla="val 39695"/>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accent1"/>
                </a:solidFill>
                <a:latin typeface="BIZ UDPゴシック" panose="020B0400000000000000" pitchFamily="50" charset="-128"/>
                <a:ea typeface="BIZ UDPゴシック" panose="020B0400000000000000" pitchFamily="50" charset="-128"/>
              </a:rPr>
              <a:t>SNS</a:t>
            </a:r>
            <a:r>
              <a:rPr kumimoji="1" lang="ja-JP" altLang="en-US" sz="1100" b="1" dirty="0">
                <a:solidFill>
                  <a:schemeClr val="accent1"/>
                </a:solidFill>
                <a:latin typeface="BIZ UDPゴシック" panose="020B0400000000000000" pitchFamily="50" charset="-128"/>
                <a:ea typeface="BIZ UDPゴシック" panose="020B0400000000000000" pitchFamily="50" charset="-128"/>
              </a:rPr>
              <a:t>ショート動画コンテスト</a:t>
            </a:r>
          </a:p>
        </p:txBody>
      </p:sp>
      <p:sp>
        <p:nvSpPr>
          <p:cNvPr id="9" name="テキスト ボックス 8">
            <a:extLst>
              <a:ext uri="{FF2B5EF4-FFF2-40B4-BE49-F238E27FC236}">
                <a16:creationId xmlns:a16="http://schemas.microsoft.com/office/drawing/2014/main" id="{D9E438C8-4CB5-48BE-A7E5-7192DCB14894}"/>
              </a:ext>
            </a:extLst>
          </p:cNvPr>
          <p:cNvSpPr txBox="1"/>
          <p:nvPr/>
        </p:nvSpPr>
        <p:spPr>
          <a:xfrm>
            <a:off x="7189105" y="6242439"/>
            <a:ext cx="1402948" cy="246221"/>
          </a:xfrm>
          <a:prstGeom prst="rect">
            <a:avLst/>
          </a:prstGeom>
          <a:solidFill>
            <a:schemeClr val="bg1"/>
          </a:solidFill>
          <a:ln>
            <a:solidFill>
              <a:schemeClr val="tx1"/>
            </a:solidFill>
          </a:ln>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認知度向上・来訪促進</a:t>
            </a:r>
          </a:p>
        </p:txBody>
      </p:sp>
      <p:sp>
        <p:nvSpPr>
          <p:cNvPr id="11" name="楕円 10">
            <a:extLst>
              <a:ext uri="{FF2B5EF4-FFF2-40B4-BE49-F238E27FC236}">
                <a16:creationId xmlns:a16="http://schemas.microsoft.com/office/drawing/2014/main" id="{2A68C2B6-F98B-4F9E-9F7E-3C7C003810F1}"/>
              </a:ext>
            </a:extLst>
          </p:cNvPr>
          <p:cNvSpPr/>
          <p:nvPr/>
        </p:nvSpPr>
        <p:spPr>
          <a:xfrm>
            <a:off x="2049236" y="5262746"/>
            <a:ext cx="1567990" cy="39778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府民自ら景観の魅力を</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発信する仕掛け</a:t>
            </a:r>
          </a:p>
        </p:txBody>
      </p:sp>
      <p:sp>
        <p:nvSpPr>
          <p:cNvPr id="13" name="矢印: 五方向 12">
            <a:extLst>
              <a:ext uri="{FF2B5EF4-FFF2-40B4-BE49-F238E27FC236}">
                <a16:creationId xmlns:a16="http://schemas.microsoft.com/office/drawing/2014/main" id="{50DC0B2A-EE89-4BE4-82E4-437458FCECA7}"/>
              </a:ext>
            </a:extLst>
          </p:cNvPr>
          <p:cNvSpPr/>
          <p:nvPr/>
        </p:nvSpPr>
        <p:spPr>
          <a:xfrm>
            <a:off x="3331920" y="5755965"/>
            <a:ext cx="5232416" cy="324000"/>
          </a:xfrm>
          <a:prstGeom prst="homePlate">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ビュースポットおおさか</a:t>
            </a:r>
            <a:r>
              <a:rPr kumimoji="1" lang="ja-JP" altLang="en-US" sz="1100" b="1" dirty="0">
                <a:solidFill>
                  <a:schemeClr val="accent5">
                    <a:lumMod val="50000"/>
                  </a:schemeClr>
                </a:solidFill>
                <a:latin typeface="BIZ UDPゴシック" panose="020B0400000000000000" pitchFamily="50" charset="-128"/>
                <a:ea typeface="BIZ UDPゴシック" panose="020B0400000000000000" pitchFamily="50" charset="-128"/>
              </a:rPr>
              <a:t>プロモーション動画</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の制作・</a:t>
            </a:r>
            <a:r>
              <a:rPr kumimoji="1" lang="en-US" altLang="ja-JP" sz="1100" dirty="0">
                <a:solidFill>
                  <a:schemeClr val="tx1"/>
                </a:solidFill>
                <a:latin typeface="BIZ UDPゴシック" panose="020B0400000000000000" pitchFamily="50" charset="-128"/>
                <a:ea typeface="BIZ UDPゴシック" panose="020B0400000000000000" pitchFamily="50" charset="-128"/>
              </a:rPr>
              <a:t>SNS</a:t>
            </a:r>
            <a:r>
              <a:rPr kumimoji="1" lang="ja-JP" altLang="en-US" sz="1100" dirty="0">
                <a:solidFill>
                  <a:schemeClr val="tx1"/>
                </a:solidFill>
                <a:latin typeface="BIZ UDPゴシック" panose="020B0400000000000000" pitchFamily="50" charset="-128"/>
                <a:ea typeface="BIZ UDPゴシック" panose="020B0400000000000000" pitchFamily="50" charset="-128"/>
              </a:rPr>
              <a:t>広告配信</a:t>
            </a:r>
          </a:p>
        </p:txBody>
      </p:sp>
      <p:sp>
        <p:nvSpPr>
          <p:cNvPr id="37" name="矢印: 五方向 36">
            <a:extLst>
              <a:ext uri="{FF2B5EF4-FFF2-40B4-BE49-F238E27FC236}">
                <a16:creationId xmlns:a16="http://schemas.microsoft.com/office/drawing/2014/main" id="{2E203388-CEC8-4900-A2B4-E3547C1E44F0}"/>
              </a:ext>
            </a:extLst>
          </p:cNvPr>
          <p:cNvSpPr/>
          <p:nvPr/>
        </p:nvSpPr>
        <p:spPr>
          <a:xfrm>
            <a:off x="253539" y="5769339"/>
            <a:ext cx="2001502" cy="324000"/>
          </a:xfrm>
          <a:prstGeom prst="homePlate">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WEB</a:t>
            </a:r>
            <a:r>
              <a:rPr kumimoji="1" lang="ja-JP" altLang="en-US" sz="1100" dirty="0">
                <a:solidFill>
                  <a:schemeClr val="tx1"/>
                </a:solidFill>
                <a:latin typeface="BIZ UDPゴシック" panose="020B0400000000000000" pitchFamily="50" charset="-128"/>
                <a:ea typeface="BIZ UDPゴシック" panose="020B0400000000000000" pitchFamily="50" charset="-128"/>
              </a:rPr>
              <a:t>サイト・ガイドブック等</a:t>
            </a:r>
          </a:p>
        </p:txBody>
      </p:sp>
      <p:sp>
        <p:nvSpPr>
          <p:cNvPr id="38" name="楕円 37">
            <a:extLst>
              <a:ext uri="{FF2B5EF4-FFF2-40B4-BE49-F238E27FC236}">
                <a16:creationId xmlns:a16="http://schemas.microsoft.com/office/drawing/2014/main" id="{9C4386F1-C271-4B9B-99D2-6E72037B14A7}"/>
              </a:ext>
            </a:extLst>
          </p:cNvPr>
          <p:cNvSpPr/>
          <p:nvPr/>
        </p:nvSpPr>
        <p:spPr>
          <a:xfrm>
            <a:off x="2255042" y="5751941"/>
            <a:ext cx="1042970" cy="3240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魅力発信ツール</a:t>
            </a:r>
          </a:p>
        </p:txBody>
      </p:sp>
      <p:sp>
        <p:nvSpPr>
          <p:cNvPr id="15" name="矢印: 下 14">
            <a:extLst>
              <a:ext uri="{FF2B5EF4-FFF2-40B4-BE49-F238E27FC236}">
                <a16:creationId xmlns:a16="http://schemas.microsoft.com/office/drawing/2014/main" id="{327E12A2-D8C3-4F53-8E3A-26363C62CA60}"/>
              </a:ext>
            </a:extLst>
          </p:cNvPr>
          <p:cNvSpPr/>
          <p:nvPr/>
        </p:nvSpPr>
        <p:spPr>
          <a:xfrm flipV="1">
            <a:off x="5684898" y="3478983"/>
            <a:ext cx="382638" cy="2272957"/>
          </a:xfrm>
          <a:prstGeom prst="downArrow">
            <a:avLst/>
          </a:prstGeom>
          <a:solidFill>
            <a:schemeClr val="bg1">
              <a:lumMod val="95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74CD61A2-0EAF-424A-800F-763D011E065F}"/>
              </a:ext>
            </a:extLst>
          </p:cNvPr>
          <p:cNvSpPr txBox="1"/>
          <p:nvPr/>
        </p:nvSpPr>
        <p:spPr>
          <a:xfrm>
            <a:off x="108335" y="624390"/>
            <a:ext cx="8921366" cy="1002134"/>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大阪・関西万博</a:t>
            </a:r>
            <a:r>
              <a:rPr kumimoji="1" lang="ja-JP" altLang="en-US" sz="1600" dirty="0">
                <a:latin typeface="BIZ UDPゴシック" panose="020B0400000000000000" pitchFamily="50" charset="-128"/>
                <a:ea typeface="BIZ UDPゴシック" panose="020B0400000000000000" pitchFamily="50" charset="-128"/>
              </a:rPr>
              <a:t>を契機として来阪される方を主なターゲットとした多角的な広報を展開</a:t>
            </a:r>
            <a:endParaRPr kumimoji="1" lang="en-US" altLang="ja-JP" sz="1600" dirty="0">
              <a:latin typeface="BIZ UDPゴシック" panose="020B0400000000000000" pitchFamily="50" charset="-128"/>
              <a:ea typeface="BIZ UDPゴシック" panose="020B0400000000000000" pitchFamily="50" charset="-128"/>
            </a:endParaRPr>
          </a:p>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市町村や関係団体と連携した</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「映える大阪プロジェクト」のさらなる充実化</a:t>
            </a:r>
            <a:r>
              <a:rPr kumimoji="1" lang="ja-JP" altLang="en-US" sz="1400" dirty="0">
                <a:latin typeface="BIZ UDPゴシック" panose="020B0400000000000000" pitchFamily="50" charset="-128"/>
                <a:ea typeface="BIZ UDPゴシック" panose="020B0400000000000000" pitchFamily="50" charset="-128"/>
              </a:rPr>
              <a:t>（景観イベント等の拡充）</a:t>
            </a:r>
            <a:endParaRPr kumimoji="1" lang="en-US" altLang="ja-JP" sz="1600" dirty="0">
              <a:latin typeface="BIZ UDPゴシック" panose="020B0400000000000000" pitchFamily="50" charset="-128"/>
              <a:ea typeface="BIZ UDPゴシック" panose="020B0400000000000000" pitchFamily="50" charset="-128"/>
            </a:endParaRPr>
          </a:p>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「ビュースポットおおさか」を活用した府民参加型の取組</a:t>
            </a:r>
            <a:r>
              <a:rPr kumimoji="1" lang="ja-JP" altLang="en-US" sz="1600" dirty="0">
                <a:latin typeface="BIZ UDPゴシック" panose="020B0400000000000000" pitchFamily="50" charset="-128"/>
                <a:ea typeface="BIZ UDPゴシック" panose="020B0400000000000000" pitchFamily="50" charset="-128"/>
              </a:rPr>
              <a:t>を通じ、景観に関する興味や愛着を醸成</a:t>
            </a:r>
            <a:endParaRPr kumimoji="1"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4891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5E235F18-7264-4FFD-9584-ABB21C21D864}"/>
              </a:ext>
            </a:extLst>
          </p:cNvPr>
          <p:cNvGrpSpPr/>
          <p:nvPr/>
        </p:nvGrpSpPr>
        <p:grpSpPr>
          <a:xfrm>
            <a:off x="0" y="4001726"/>
            <a:ext cx="9143998" cy="2876622"/>
            <a:chOff x="0" y="4001726"/>
            <a:chExt cx="9143998" cy="2876622"/>
          </a:xfrm>
        </p:grpSpPr>
        <p:sp>
          <p:nvSpPr>
            <p:cNvPr id="44" name="正方形/長方形 43">
              <a:extLst>
                <a:ext uri="{FF2B5EF4-FFF2-40B4-BE49-F238E27FC236}">
                  <a16:creationId xmlns:a16="http://schemas.microsoft.com/office/drawing/2014/main" id="{F5833C24-CDE1-43D6-A16E-A0D05E628187}"/>
                </a:ext>
              </a:extLst>
            </p:cNvPr>
            <p:cNvSpPr/>
            <p:nvPr/>
          </p:nvSpPr>
          <p:spPr>
            <a:xfrm>
              <a:off x="0" y="6553968"/>
              <a:ext cx="6549008" cy="318603"/>
            </a:xfrm>
            <a:custGeom>
              <a:avLst/>
              <a:gdLst>
                <a:gd name="connsiteX0" fmla="*/ 0 w 6549008"/>
                <a:gd name="connsiteY0" fmla="*/ 0 h 318603"/>
                <a:gd name="connsiteX1" fmla="*/ 660854 w 6549008"/>
                <a:gd name="connsiteY1" fmla="*/ 0 h 318603"/>
                <a:gd name="connsiteX2" fmla="*/ 1059749 w 6549008"/>
                <a:gd name="connsiteY2" fmla="*/ 0 h 318603"/>
                <a:gd name="connsiteX3" fmla="*/ 1589623 w 6549008"/>
                <a:gd name="connsiteY3" fmla="*/ 0 h 318603"/>
                <a:gd name="connsiteX4" fmla="*/ 2315967 w 6549008"/>
                <a:gd name="connsiteY4" fmla="*/ 0 h 318603"/>
                <a:gd name="connsiteX5" fmla="*/ 2911332 w 6549008"/>
                <a:gd name="connsiteY5" fmla="*/ 0 h 318603"/>
                <a:gd name="connsiteX6" fmla="*/ 3375716 w 6549008"/>
                <a:gd name="connsiteY6" fmla="*/ 0 h 318603"/>
                <a:gd name="connsiteX7" fmla="*/ 3774610 w 6549008"/>
                <a:gd name="connsiteY7" fmla="*/ 0 h 318603"/>
                <a:gd name="connsiteX8" fmla="*/ 4304484 w 6549008"/>
                <a:gd name="connsiteY8" fmla="*/ 0 h 318603"/>
                <a:gd name="connsiteX9" fmla="*/ 4768869 w 6549008"/>
                <a:gd name="connsiteY9" fmla="*/ 0 h 318603"/>
                <a:gd name="connsiteX10" fmla="*/ 5495213 w 6549008"/>
                <a:gd name="connsiteY10" fmla="*/ 0 h 318603"/>
                <a:gd name="connsiteX11" fmla="*/ 5959597 w 6549008"/>
                <a:gd name="connsiteY11" fmla="*/ 0 h 318603"/>
                <a:gd name="connsiteX12" fmla="*/ 6549008 w 6549008"/>
                <a:gd name="connsiteY12" fmla="*/ 0 h 318603"/>
                <a:gd name="connsiteX13" fmla="*/ 6549008 w 6549008"/>
                <a:gd name="connsiteY13" fmla="*/ 318603 h 318603"/>
                <a:gd name="connsiteX14" fmla="*/ 5953644 w 6549008"/>
                <a:gd name="connsiteY14" fmla="*/ 318603 h 318603"/>
                <a:gd name="connsiteX15" fmla="*/ 5358279 w 6549008"/>
                <a:gd name="connsiteY15" fmla="*/ 318603 h 318603"/>
                <a:gd name="connsiteX16" fmla="*/ 4697425 w 6549008"/>
                <a:gd name="connsiteY16" fmla="*/ 318603 h 318603"/>
                <a:gd name="connsiteX17" fmla="*/ 4233041 w 6549008"/>
                <a:gd name="connsiteY17" fmla="*/ 318603 h 318603"/>
                <a:gd name="connsiteX18" fmla="*/ 3506696 w 6549008"/>
                <a:gd name="connsiteY18" fmla="*/ 318603 h 318603"/>
                <a:gd name="connsiteX19" fmla="*/ 2976822 w 6549008"/>
                <a:gd name="connsiteY19" fmla="*/ 318603 h 318603"/>
                <a:gd name="connsiteX20" fmla="*/ 2577928 w 6549008"/>
                <a:gd name="connsiteY20" fmla="*/ 318603 h 318603"/>
                <a:gd name="connsiteX21" fmla="*/ 2048053 w 6549008"/>
                <a:gd name="connsiteY21" fmla="*/ 318603 h 318603"/>
                <a:gd name="connsiteX22" fmla="*/ 1321709 w 6549008"/>
                <a:gd name="connsiteY22" fmla="*/ 318603 h 318603"/>
                <a:gd name="connsiteX23" fmla="*/ 595364 w 6549008"/>
                <a:gd name="connsiteY23" fmla="*/ 318603 h 318603"/>
                <a:gd name="connsiteX24" fmla="*/ 0 w 6549008"/>
                <a:gd name="connsiteY24" fmla="*/ 318603 h 318603"/>
                <a:gd name="connsiteX25" fmla="*/ 0 w 6549008"/>
                <a:gd name="connsiteY25" fmla="*/ 0 h 31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49008" h="318603" fill="none" extrusionOk="0">
                  <a:moveTo>
                    <a:pt x="0" y="0"/>
                  </a:moveTo>
                  <a:cubicBezTo>
                    <a:pt x="260709" y="-6869"/>
                    <a:pt x="523538" y="73993"/>
                    <a:pt x="660854" y="0"/>
                  </a:cubicBezTo>
                  <a:cubicBezTo>
                    <a:pt x="798170" y="-73993"/>
                    <a:pt x="900165" y="22971"/>
                    <a:pt x="1059749" y="0"/>
                  </a:cubicBezTo>
                  <a:cubicBezTo>
                    <a:pt x="1219334" y="-22971"/>
                    <a:pt x="1476130" y="30073"/>
                    <a:pt x="1589623" y="0"/>
                  </a:cubicBezTo>
                  <a:cubicBezTo>
                    <a:pt x="1703116" y="-30073"/>
                    <a:pt x="2051474" y="55859"/>
                    <a:pt x="2315967" y="0"/>
                  </a:cubicBezTo>
                  <a:cubicBezTo>
                    <a:pt x="2580460" y="-55859"/>
                    <a:pt x="2638259" y="38966"/>
                    <a:pt x="2911332" y="0"/>
                  </a:cubicBezTo>
                  <a:cubicBezTo>
                    <a:pt x="3184406" y="-38966"/>
                    <a:pt x="3245525" y="15790"/>
                    <a:pt x="3375716" y="0"/>
                  </a:cubicBezTo>
                  <a:cubicBezTo>
                    <a:pt x="3505907" y="-15790"/>
                    <a:pt x="3615452" y="32252"/>
                    <a:pt x="3774610" y="0"/>
                  </a:cubicBezTo>
                  <a:cubicBezTo>
                    <a:pt x="3933768" y="-32252"/>
                    <a:pt x="4066658" y="52844"/>
                    <a:pt x="4304484" y="0"/>
                  </a:cubicBezTo>
                  <a:cubicBezTo>
                    <a:pt x="4542310" y="-52844"/>
                    <a:pt x="4619129" y="23736"/>
                    <a:pt x="4768869" y="0"/>
                  </a:cubicBezTo>
                  <a:cubicBezTo>
                    <a:pt x="4918610" y="-23736"/>
                    <a:pt x="5270758" y="49280"/>
                    <a:pt x="5495213" y="0"/>
                  </a:cubicBezTo>
                  <a:cubicBezTo>
                    <a:pt x="5719668" y="-49280"/>
                    <a:pt x="5744755" y="17995"/>
                    <a:pt x="5959597" y="0"/>
                  </a:cubicBezTo>
                  <a:cubicBezTo>
                    <a:pt x="6174439" y="-17995"/>
                    <a:pt x="6360663" y="1405"/>
                    <a:pt x="6549008" y="0"/>
                  </a:cubicBezTo>
                  <a:cubicBezTo>
                    <a:pt x="6584192" y="128674"/>
                    <a:pt x="6528331" y="175916"/>
                    <a:pt x="6549008" y="318603"/>
                  </a:cubicBezTo>
                  <a:cubicBezTo>
                    <a:pt x="6345850" y="334980"/>
                    <a:pt x="6174030" y="271757"/>
                    <a:pt x="5953644" y="318603"/>
                  </a:cubicBezTo>
                  <a:cubicBezTo>
                    <a:pt x="5733258" y="365449"/>
                    <a:pt x="5491741" y="284625"/>
                    <a:pt x="5358279" y="318603"/>
                  </a:cubicBezTo>
                  <a:cubicBezTo>
                    <a:pt x="5224818" y="352581"/>
                    <a:pt x="4901125" y="257576"/>
                    <a:pt x="4697425" y="318603"/>
                  </a:cubicBezTo>
                  <a:cubicBezTo>
                    <a:pt x="4493725" y="379630"/>
                    <a:pt x="4424251" y="282330"/>
                    <a:pt x="4233041" y="318603"/>
                  </a:cubicBezTo>
                  <a:cubicBezTo>
                    <a:pt x="4041831" y="354876"/>
                    <a:pt x="3717895" y="255155"/>
                    <a:pt x="3506696" y="318603"/>
                  </a:cubicBezTo>
                  <a:cubicBezTo>
                    <a:pt x="3295497" y="382051"/>
                    <a:pt x="3106946" y="265201"/>
                    <a:pt x="2976822" y="318603"/>
                  </a:cubicBezTo>
                  <a:cubicBezTo>
                    <a:pt x="2846698" y="372005"/>
                    <a:pt x="2664381" y="288336"/>
                    <a:pt x="2577928" y="318603"/>
                  </a:cubicBezTo>
                  <a:cubicBezTo>
                    <a:pt x="2491475" y="348870"/>
                    <a:pt x="2204044" y="260914"/>
                    <a:pt x="2048053" y="318603"/>
                  </a:cubicBezTo>
                  <a:cubicBezTo>
                    <a:pt x="1892062" y="376292"/>
                    <a:pt x="1589236" y="281046"/>
                    <a:pt x="1321709" y="318603"/>
                  </a:cubicBezTo>
                  <a:cubicBezTo>
                    <a:pt x="1054182" y="356160"/>
                    <a:pt x="956409" y="259715"/>
                    <a:pt x="595364" y="318603"/>
                  </a:cubicBezTo>
                  <a:cubicBezTo>
                    <a:pt x="234320" y="377491"/>
                    <a:pt x="166164" y="314155"/>
                    <a:pt x="0" y="318603"/>
                  </a:cubicBezTo>
                  <a:cubicBezTo>
                    <a:pt x="-8722" y="230413"/>
                    <a:pt x="20073" y="125684"/>
                    <a:pt x="0" y="0"/>
                  </a:cubicBezTo>
                  <a:close/>
                </a:path>
                <a:path w="6549008" h="318603" stroke="0" extrusionOk="0">
                  <a:moveTo>
                    <a:pt x="0" y="0"/>
                  </a:moveTo>
                  <a:cubicBezTo>
                    <a:pt x="89543" y="-32872"/>
                    <a:pt x="252076" y="25143"/>
                    <a:pt x="398894" y="0"/>
                  </a:cubicBezTo>
                  <a:cubicBezTo>
                    <a:pt x="545712" y="-25143"/>
                    <a:pt x="795675" y="29703"/>
                    <a:pt x="994258" y="0"/>
                  </a:cubicBezTo>
                  <a:cubicBezTo>
                    <a:pt x="1192841" y="-29703"/>
                    <a:pt x="1243365" y="34182"/>
                    <a:pt x="1393153" y="0"/>
                  </a:cubicBezTo>
                  <a:cubicBezTo>
                    <a:pt x="1542942" y="-34182"/>
                    <a:pt x="1708115" y="14219"/>
                    <a:pt x="1792047" y="0"/>
                  </a:cubicBezTo>
                  <a:cubicBezTo>
                    <a:pt x="1875979" y="-14219"/>
                    <a:pt x="2140279" y="40318"/>
                    <a:pt x="2321921" y="0"/>
                  </a:cubicBezTo>
                  <a:cubicBezTo>
                    <a:pt x="2503563" y="-40318"/>
                    <a:pt x="2525171" y="43586"/>
                    <a:pt x="2720815" y="0"/>
                  </a:cubicBezTo>
                  <a:cubicBezTo>
                    <a:pt x="2916459" y="-43586"/>
                    <a:pt x="2997161" y="43635"/>
                    <a:pt x="3250689" y="0"/>
                  </a:cubicBezTo>
                  <a:cubicBezTo>
                    <a:pt x="3504217" y="-43635"/>
                    <a:pt x="3494681" y="42088"/>
                    <a:pt x="3649584" y="0"/>
                  </a:cubicBezTo>
                  <a:cubicBezTo>
                    <a:pt x="3804487" y="-42088"/>
                    <a:pt x="3949208" y="36790"/>
                    <a:pt x="4048478" y="0"/>
                  </a:cubicBezTo>
                  <a:cubicBezTo>
                    <a:pt x="4147748" y="-36790"/>
                    <a:pt x="4518838" y="29105"/>
                    <a:pt x="4774822" y="0"/>
                  </a:cubicBezTo>
                  <a:cubicBezTo>
                    <a:pt x="5030806" y="-29105"/>
                    <a:pt x="5237532" y="34024"/>
                    <a:pt x="5370187" y="0"/>
                  </a:cubicBezTo>
                  <a:cubicBezTo>
                    <a:pt x="5502843" y="-34024"/>
                    <a:pt x="5802304" y="59476"/>
                    <a:pt x="5965551" y="0"/>
                  </a:cubicBezTo>
                  <a:cubicBezTo>
                    <a:pt x="6128798" y="-59476"/>
                    <a:pt x="6289411" y="43493"/>
                    <a:pt x="6549008" y="0"/>
                  </a:cubicBezTo>
                  <a:cubicBezTo>
                    <a:pt x="6550736" y="88589"/>
                    <a:pt x="6521903" y="170920"/>
                    <a:pt x="6549008" y="318603"/>
                  </a:cubicBezTo>
                  <a:cubicBezTo>
                    <a:pt x="6294269" y="375803"/>
                    <a:pt x="6253333" y="260421"/>
                    <a:pt x="6019134" y="318603"/>
                  </a:cubicBezTo>
                  <a:cubicBezTo>
                    <a:pt x="5784935" y="376785"/>
                    <a:pt x="5751091" y="317202"/>
                    <a:pt x="5489259" y="318603"/>
                  </a:cubicBezTo>
                  <a:cubicBezTo>
                    <a:pt x="5227427" y="320004"/>
                    <a:pt x="5166724" y="256392"/>
                    <a:pt x="4893895" y="318603"/>
                  </a:cubicBezTo>
                  <a:cubicBezTo>
                    <a:pt x="4621066" y="380814"/>
                    <a:pt x="4472144" y="290958"/>
                    <a:pt x="4167551" y="318603"/>
                  </a:cubicBezTo>
                  <a:cubicBezTo>
                    <a:pt x="3862958" y="346248"/>
                    <a:pt x="3951646" y="313377"/>
                    <a:pt x="3768656" y="318603"/>
                  </a:cubicBezTo>
                  <a:cubicBezTo>
                    <a:pt x="3585666" y="323829"/>
                    <a:pt x="3194315" y="315841"/>
                    <a:pt x="3042312" y="318603"/>
                  </a:cubicBezTo>
                  <a:cubicBezTo>
                    <a:pt x="2890309" y="321365"/>
                    <a:pt x="2589915" y="308520"/>
                    <a:pt x="2446948" y="318603"/>
                  </a:cubicBezTo>
                  <a:cubicBezTo>
                    <a:pt x="2303981" y="328686"/>
                    <a:pt x="2244189" y="299653"/>
                    <a:pt x="2048053" y="318603"/>
                  </a:cubicBezTo>
                  <a:cubicBezTo>
                    <a:pt x="1851917" y="337553"/>
                    <a:pt x="1766185" y="295885"/>
                    <a:pt x="1583669" y="318603"/>
                  </a:cubicBezTo>
                  <a:cubicBezTo>
                    <a:pt x="1401153" y="341321"/>
                    <a:pt x="1328195" y="267147"/>
                    <a:pt x="1119285" y="318603"/>
                  </a:cubicBezTo>
                  <a:cubicBezTo>
                    <a:pt x="910375" y="370059"/>
                    <a:pt x="347867" y="283482"/>
                    <a:pt x="0" y="318603"/>
                  </a:cubicBezTo>
                  <a:cubicBezTo>
                    <a:pt x="-25318" y="243423"/>
                    <a:pt x="16558" y="95645"/>
                    <a:pt x="0" y="0"/>
                  </a:cubicBezTo>
                  <a:close/>
                </a:path>
              </a:pathLst>
            </a:custGeom>
            <a:solidFill>
              <a:srgbClr val="007FAC"/>
            </a:solidFill>
            <a:ln>
              <a:noFill/>
              <a:extLst>
                <a:ext uri="{C807C97D-BFC1-408E-A445-0C87EB9F89A2}">
                  <ask:lineSketchStyleProps xmlns:ask="http://schemas.microsoft.com/office/drawing/2018/sketchyshapes" sd="268792156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458438CC-E7F7-4FF0-ADE1-11D734515CF4}"/>
                </a:ext>
              </a:extLst>
            </p:cNvPr>
            <p:cNvGrpSpPr/>
            <p:nvPr/>
          </p:nvGrpSpPr>
          <p:grpSpPr>
            <a:xfrm>
              <a:off x="0" y="4001726"/>
              <a:ext cx="9143998" cy="2876622"/>
              <a:chOff x="0" y="4001726"/>
              <a:chExt cx="9143998" cy="2876622"/>
            </a:xfrm>
          </p:grpSpPr>
          <p:sp>
            <p:nvSpPr>
              <p:cNvPr id="56" name="フリーフォーム: 図形 55">
                <a:extLst>
                  <a:ext uri="{FF2B5EF4-FFF2-40B4-BE49-F238E27FC236}">
                    <a16:creationId xmlns:a16="http://schemas.microsoft.com/office/drawing/2014/main" id="{D3675843-EF1E-4615-825D-C5746919B098}"/>
                  </a:ext>
                </a:extLst>
              </p:cNvPr>
              <p:cNvSpPr/>
              <p:nvPr/>
            </p:nvSpPr>
            <p:spPr>
              <a:xfrm>
                <a:off x="6549007" y="6337300"/>
                <a:ext cx="2594991" cy="528921"/>
              </a:xfrm>
              <a:custGeom>
                <a:avLst/>
                <a:gdLst>
                  <a:gd name="connsiteX0" fmla="*/ 0 w 2046476"/>
                  <a:gd name="connsiteY0" fmla="*/ 0 h 866075"/>
                  <a:gd name="connsiteX1" fmla="*/ 36795 w 2046476"/>
                  <a:gd name="connsiteY1" fmla="*/ 2933 h 866075"/>
                  <a:gd name="connsiteX2" fmla="*/ 296977 w 2046476"/>
                  <a:gd name="connsiteY2" fmla="*/ 27971 h 866075"/>
                  <a:gd name="connsiteX3" fmla="*/ 530339 w 2046476"/>
                  <a:gd name="connsiteY3" fmla="*/ 49401 h 866075"/>
                  <a:gd name="connsiteX4" fmla="*/ 744651 w 2046476"/>
                  <a:gd name="connsiteY4" fmla="*/ 75596 h 866075"/>
                  <a:gd name="connsiteX5" fmla="*/ 1313769 w 2046476"/>
                  <a:gd name="connsiteY5" fmla="*/ 163702 h 866075"/>
                  <a:gd name="connsiteX6" fmla="*/ 1756682 w 2046476"/>
                  <a:gd name="connsiteY6" fmla="*/ 223233 h 866075"/>
                  <a:gd name="connsiteX7" fmla="*/ 1916375 w 2046476"/>
                  <a:gd name="connsiteY7" fmla="*/ 239604 h 866075"/>
                  <a:gd name="connsiteX8" fmla="*/ 2046476 w 2046476"/>
                  <a:gd name="connsiteY8" fmla="*/ 250098 h 866075"/>
                  <a:gd name="connsiteX9" fmla="*/ 2046476 w 2046476"/>
                  <a:gd name="connsiteY9" fmla="*/ 866075 h 866075"/>
                  <a:gd name="connsiteX10" fmla="*/ 0 w 2046476"/>
                  <a:gd name="connsiteY10" fmla="*/ 866075 h 8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6476" h="866075">
                    <a:moveTo>
                      <a:pt x="0" y="0"/>
                    </a:moveTo>
                    <a:lnTo>
                      <a:pt x="36795" y="2933"/>
                    </a:lnTo>
                    <a:cubicBezTo>
                      <a:pt x="171748" y="14157"/>
                      <a:pt x="213931" y="20529"/>
                      <a:pt x="296977" y="27971"/>
                    </a:cubicBezTo>
                    <a:lnTo>
                      <a:pt x="530339" y="49401"/>
                    </a:lnTo>
                    <a:cubicBezTo>
                      <a:pt x="604951" y="57338"/>
                      <a:pt x="614080" y="56546"/>
                      <a:pt x="744651" y="75596"/>
                    </a:cubicBezTo>
                    <a:lnTo>
                      <a:pt x="1313769" y="163702"/>
                    </a:lnTo>
                    <a:cubicBezTo>
                      <a:pt x="1482441" y="188308"/>
                      <a:pt x="1672545" y="215296"/>
                      <a:pt x="1756682" y="223233"/>
                    </a:cubicBezTo>
                    <a:cubicBezTo>
                      <a:pt x="1808276" y="229583"/>
                      <a:pt x="1860564" y="234743"/>
                      <a:pt x="1916375" y="239604"/>
                    </a:cubicBezTo>
                    <a:lnTo>
                      <a:pt x="2046476" y="250098"/>
                    </a:lnTo>
                    <a:lnTo>
                      <a:pt x="2046476" y="866075"/>
                    </a:lnTo>
                    <a:lnTo>
                      <a:pt x="0" y="866075"/>
                    </a:lnTo>
                    <a:close/>
                  </a:path>
                </a:pathLst>
              </a:custGeom>
              <a:solidFill>
                <a:srgbClr val="007FAC"/>
              </a:solidFill>
              <a:ln w="12700">
                <a:solidFill>
                  <a:srgbClr val="007FA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40" name="図 39">
                <a:extLst>
                  <a:ext uri="{FF2B5EF4-FFF2-40B4-BE49-F238E27FC236}">
                    <a16:creationId xmlns:a16="http://schemas.microsoft.com/office/drawing/2014/main" id="{C1B9A65B-EF03-4DBA-A290-C7076A59FB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001726"/>
                <a:ext cx="6549008" cy="2743150"/>
              </a:xfrm>
              <a:prstGeom prst="rect">
                <a:avLst/>
              </a:prstGeom>
            </p:spPr>
          </p:pic>
          <p:sp>
            <p:nvSpPr>
              <p:cNvPr id="41" name="テキスト ボックス 40">
                <a:extLst>
                  <a:ext uri="{FF2B5EF4-FFF2-40B4-BE49-F238E27FC236}">
                    <a16:creationId xmlns:a16="http://schemas.microsoft.com/office/drawing/2014/main" id="{7D1FD6DD-0C52-4DD0-8C76-3CA4A92113DB}"/>
                  </a:ext>
                </a:extLst>
              </p:cNvPr>
              <p:cNvSpPr txBox="1"/>
              <p:nvPr/>
            </p:nvSpPr>
            <p:spPr>
              <a:xfrm>
                <a:off x="0" y="4987967"/>
                <a:ext cx="1616241" cy="707886"/>
              </a:xfrm>
              <a:prstGeom prst="rect">
                <a:avLst/>
              </a:prstGeom>
              <a:noFill/>
            </p:spPr>
            <p:txBody>
              <a:bodyPr wrap="square" rtlCol="0">
                <a:spAutoFit/>
              </a:bodyPr>
              <a:lstStyle/>
              <a:p>
                <a:pPr algn="ctr"/>
                <a:r>
                  <a:rPr kumimoji="1" lang="ja-JP" altLang="en-US" sz="2000" b="1" dirty="0">
                    <a:solidFill>
                      <a:schemeClr val="bg1"/>
                    </a:solidFill>
                    <a:latin typeface="UD デジタル 教科書体 NP-B" panose="02020700000000000000" pitchFamily="18" charset="-128"/>
                    <a:ea typeface="UD デジタル 教科書体 NP-B" panose="02020700000000000000" pitchFamily="18" charset="-128"/>
                  </a:rPr>
                  <a:t>景観</a:t>
                </a:r>
                <a:endParaRPr kumimoji="1" lang="en-US" altLang="ja-JP" sz="20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2000" b="1" dirty="0">
                    <a:solidFill>
                      <a:schemeClr val="bg1"/>
                    </a:solidFill>
                    <a:latin typeface="UD デジタル 教科書体 NP-B" panose="02020700000000000000" pitchFamily="18" charset="-128"/>
                    <a:ea typeface="UD デジタル 教科書体 NP-B" panose="02020700000000000000" pitchFamily="18" charset="-128"/>
                  </a:rPr>
                  <a:t>（視対象）</a:t>
                </a:r>
                <a:endParaRPr kumimoji="1" lang="en-US" altLang="ja-JP" sz="20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42" name="テキスト ボックス 41">
                <a:extLst>
                  <a:ext uri="{FF2B5EF4-FFF2-40B4-BE49-F238E27FC236}">
                    <a16:creationId xmlns:a16="http://schemas.microsoft.com/office/drawing/2014/main" id="{8E2A4029-6677-4975-B13F-D7AEFD89FF29}"/>
                  </a:ext>
                </a:extLst>
              </p:cNvPr>
              <p:cNvSpPr txBox="1"/>
              <p:nvPr/>
            </p:nvSpPr>
            <p:spPr>
              <a:xfrm>
                <a:off x="4464658" y="6232017"/>
                <a:ext cx="2253511" cy="646331"/>
              </a:xfrm>
              <a:prstGeom prst="rect">
                <a:avLst/>
              </a:prstGeom>
              <a:noFill/>
            </p:spPr>
            <p:txBody>
              <a:bodyPr wrap="square" rtlCol="0">
                <a:spAutoFit/>
              </a:bodyPr>
              <a:lstStyle/>
              <a:p>
                <a:pPr algn="ctr"/>
                <a:r>
                  <a:rPr kumimoji="1" lang="ja-JP" altLang="en-US" b="1" dirty="0">
                    <a:solidFill>
                      <a:schemeClr val="bg1"/>
                    </a:solidFill>
                    <a:latin typeface="UD デジタル 教科書体 NP-B" panose="02020700000000000000" pitchFamily="18" charset="-128"/>
                    <a:ea typeface="UD デジタル 教科書体 NP-B" panose="02020700000000000000" pitchFamily="18" charset="-128"/>
                  </a:rPr>
                  <a:t>ビュースポット</a:t>
                </a:r>
                <a:endParaRPr kumimoji="1" lang="en-US" altLang="ja-JP"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b="1" dirty="0">
                    <a:solidFill>
                      <a:schemeClr val="bg1"/>
                    </a:solidFill>
                    <a:latin typeface="UD デジタル 教科書体 NP-B" panose="02020700000000000000" pitchFamily="18" charset="-128"/>
                    <a:ea typeface="UD デジタル 教科書体 NP-B" panose="02020700000000000000" pitchFamily="18" charset="-128"/>
                  </a:rPr>
                  <a:t>（視点場）</a:t>
                </a:r>
                <a:endParaRPr kumimoji="1" lang="en-US" altLang="ja-JP"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43" name="テキスト ボックス 42">
                <a:extLst>
                  <a:ext uri="{FF2B5EF4-FFF2-40B4-BE49-F238E27FC236}">
                    <a16:creationId xmlns:a16="http://schemas.microsoft.com/office/drawing/2014/main" id="{78673599-AB30-4DB9-AA82-028EBD94D4D2}"/>
                  </a:ext>
                </a:extLst>
              </p:cNvPr>
              <p:cNvSpPr txBox="1"/>
              <p:nvPr/>
            </p:nvSpPr>
            <p:spPr>
              <a:xfrm>
                <a:off x="4992740" y="4631516"/>
                <a:ext cx="4028711" cy="646331"/>
              </a:xfrm>
              <a:prstGeom prst="rect">
                <a:avLst/>
              </a:prstGeom>
              <a:noFill/>
            </p:spPr>
            <p:txBody>
              <a:bodyPr wrap="squar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ビュースポット（視点場）とは、</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景観を美しく眺めることができる場所</a:t>
                </a:r>
                <a:endParaRPr kumimoji="1" lang="en-US" altLang="ja-JP" b="1" dirty="0">
                  <a:latin typeface="BIZ UDPゴシック" panose="020B0400000000000000" pitchFamily="50" charset="-128"/>
                  <a:ea typeface="BIZ UDPゴシック" panose="020B0400000000000000" pitchFamily="50" charset="-128"/>
                </a:endParaRPr>
              </a:p>
            </p:txBody>
          </p:sp>
        </p:grpSp>
      </p:grpSp>
      <p:sp>
        <p:nvSpPr>
          <p:cNvPr id="17" name="テキスト ボックス 16"/>
          <p:cNvSpPr txBox="1"/>
          <p:nvPr/>
        </p:nvSpPr>
        <p:spPr>
          <a:xfrm>
            <a:off x="131973" y="657554"/>
            <a:ext cx="8842343" cy="3152530"/>
          </a:xfrm>
          <a:prstGeom prst="rect">
            <a:avLst/>
          </a:prstGeom>
          <a:noFill/>
          <a:ln w="12700">
            <a:noFill/>
          </a:ln>
        </p:spPr>
        <p:txBody>
          <a:bodyPr wrap="square" rtlCol="0">
            <a:spAutoFit/>
          </a:bodyPr>
          <a:lstStyle/>
          <a:p>
            <a:pPr>
              <a:lnSpc>
                <a:spcPts val="2500"/>
              </a:lnSpc>
              <a:defRPr/>
            </a:pPr>
            <a:r>
              <a:rPr kumimoji="1" lang="ja-JP" altLang="en-US" sz="2000" dirty="0">
                <a:solidFill>
                  <a:prstClr val="black"/>
                </a:solidFill>
                <a:latin typeface="BIZ UDPゴシック" panose="020B0400000000000000" pitchFamily="50" charset="-128"/>
                <a:ea typeface="BIZ UDPゴシック" panose="020B0400000000000000" pitchFamily="50" charset="-128"/>
              </a:rPr>
              <a:t>■　概要　大阪の景観を美しく眺めることができる場所（</a:t>
            </a:r>
            <a:r>
              <a:rPr kumimoji="1" lang="ja-JP" altLang="en-US" sz="2000" b="1" u="sng"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ビュースポット</a:t>
            </a:r>
            <a:r>
              <a:rPr kumimoji="1" lang="ja-JP" altLang="en-US" sz="2000" dirty="0">
                <a:solidFill>
                  <a:prstClr val="black"/>
                </a:solidFill>
                <a:latin typeface="BIZ UDPゴシック" panose="020B0400000000000000" pitchFamily="50" charset="-128"/>
                <a:ea typeface="BIZ UDPゴシック" panose="020B0400000000000000" pitchFamily="50" charset="-128"/>
              </a:rPr>
              <a:t>）を、</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lvl="1">
              <a:lnSpc>
                <a:spcPts val="2500"/>
              </a:lnSpc>
              <a:spcAft>
                <a:spcPts val="1200"/>
              </a:spcAft>
              <a:defRPr/>
            </a:pPr>
            <a:r>
              <a:rPr kumimoji="1" lang="ja-JP" altLang="en-US" sz="2000" dirty="0">
                <a:solidFill>
                  <a:srgbClr val="FF0000"/>
                </a:solidFill>
                <a:latin typeface="BIZ UDPゴシック" panose="020B0400000000000000" pitchFamily="50" charset="-128"/>
                <a:ea typeface="BIZ UDPゴシック" panose="020B0400000000000000" pitchFamily="50" charset="-128"/>
              </a:rPr>
              <a:t>　　　　</a:t>
            </a:r>
            <a:r>
              <a:rPr kumimoji="1" lang="ja-JP" altLang="en-US" sz="2000" u="sng" dirty="0">
                <a:solidFill>
                  <a:srgbClr val="FF0000"/>
                </a:solidFill>
                <a:latin typeface="BIZ UDPゴシック" panose="020B0400000000000000" pitchFamily="50" charset="-128"/>
                <a:ea typeface="BIZ UDPゴシック" panose="020B0400000000000000" pitchFamily="50" charset="-128"/>
              </a:rPr>
              <a:t>一般からの募集</a:t>
            </a:r>
            <a:r>
              <a:rPr kumimoji="1" lang="ja-JP" altLang="en-US" sz="2000" dirty="0">
                <a:solidFill>
                  <a:prstClr val="black"/>
                </a:solidFill>
                <a:latin typeface="BIZ UDPゴシック" panose="020B0400000000000000" pitchFamily="50" charset="-128"/>
                <a:ea typeface="BIZ UDPゴシック" panose="020B0400000000000000" pitchFamily="50" charset="-128"/>
              </a:rPr>
              <a:t>により発掘し、</a:t>
            </a:r>
            <a:r>
              <a:rPr kumimoji="1" lang="en-US" altLang="ja-JP" sz="2000" dirty="0">
                <a:solidFill>
                  <a:prstClr val="black"/>
                </a:solidFill>
                <a:latin typeface="BIZ UDPゴシック" panose="020B0400000000000000" pitchFamily="50" charset="-128"/>
                <a:ea typeface="BIZ UDPゴシック" panose="020B0400000000000000" pitchFamily="50" charset="-128"/>
              </a:rPr>
              <a:t>『</a:t>
            </a:r>
            <a:r>
              <a:rPr kumimoji="1" lang="ja-JP" altLang="en-US" sz="2000" dirty="0">
                <a:solidFill>
                  <a:prstClr val="black"/>
                </a:solidFill>
                <a:latin typeface="BIZ UDPゴシック" panose="020B0400000000000000" pitchFamily="50" charset="-128"/>
                <a:ea typeface="BIZ UDPゴシック" panose="020B0400000000000000" pitchFamily="50" charset="-128"/>
              </a:rPr>
              <a:t>ビュースポットおおさか</a:t>
            </a:r>
            <a:r>
              <a:rPr kumimoji="1" lang="en-US" altLang="ja-JP" sz="2000" dirty="0">
                <a:solidFill>
                  <a:prstClr val="black"/>
                </a:solidFill>
                <a:latin typeface="BIZ UDPゴシック" panose="020B0400000000000000" pitchFamily="50" charset="-128"/>
                <a:ea typeface="BIZ UDPゴシック" panose="020B0400000000000000" pitchFamily="50" charset="-128"/>
              </a:rPr>
              <a:t>』</a:t>
            </a:r>
            <a:r>
              <a:rPr kumimoji="1" lang="ja-JP" altLang="en-US" sz="2000" dirty="0">
                <a:solidFill>
                  <a:prstClr val="black"/>
                </a:solidFill>
                <a:latin typeface="BIZ UDPゴシック" panose="020B0400000000000000" pitchFamily="50" charset="-128"/>
                <a:ea typeface="BIZ UDPゴシック" panose="020B0400000000000000" pitchFamily="50" charset="-128"/>
              </a:rPr>
              <a:t>として選定。</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a:lnSpc>
                <a:spcPts val="2500"/>
              </a:lnSpc>
              <a:defRPr/>
            </a:pPr>
            <a:r>
              <a:rPr kumimoji="1" lang="ja-JP" altLang="en-US" sz="2000" dirty="0">
                <a:solidFill>
                  <a:prstClr val="black"/>
                </a:solidFill>
                <a:latin typeface="BIZ UDPゴシック" panose="020B0400000000000000" pitchFamily="50" charset="-128"/>
                <a:ea typeface="BIZ UDPゴシック" panose="020B0400000000000000" pitchFamily="50" charset="-128"/>
              </a:rPr>
              <a:t>■　目的　ビュースポットを</a:t>
            </a:r>
            <a:r>
              <a:rPr kumimoji="1" lang="ja-JP" altLang="en-US" sz="2000" u="sng" dirty="0">
                <a:solidFill>
                  <a:srgbClr val="FF0000"/>
                </a:solidFill>
                <a:latin typeface="BIZ UDPゴシック" panose="020B0400000000000000" pitchFamily="50" charset="-128"/>
                <a:ea typeface="BIZ UDPゴシック" panose="020B0400000000000000" pitchFamily="50" charset="-128"/>
              </a:rPr>
              <a:t>府内外に情報発信</a:t>
            </a:r>
            <a:r>
              <a:rPr kumimoji="1" lang="ja-JP" altLang="en-US" sz="2000" dirty="0">
                <a:solidFill>
                  <a:prstClr val="black"/>
                </a:solidFill>
                <a:latin typeface="BIZ UDPゴシック" panose="020B0400000000000000" pitchFamily="50" charset="-128"/>
                <a:ea typeface="BIZ UDPゴシック" panose="020B0400000000000000" pitchFamily="50" charset="-128"/>
              </a:rPr>
              <a:t>することで、府民・事業者、</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lvl="1">
              <a:lnSpc>
                <a:spcPts val="2500"/>
              </a:lnSpc>
              <a:defRPr/>
            </a:pPr>
            <a:r>
              <a:rPr kumimoji="1" lang="ja-JP" altLang="en-US" sz="2000" dirty="0">
                <a:solidFill>
                  <a:prstClr val="black"/>
                </a:solidFill>
                <a:latin typeface="BIZ UDPゴシック" panose="020B0400000000000000" pitchFamily="50" charset="-128"/>
                <a:ea typeface="BIZ UDPゴシック" panose="020B0400000000000000" pitchFamily="50" charset="-128"/>
              </a:rPr>
              <a:t>　　　　府への来訪者の方々の</a:t>
            </a:r>
            <a:r>
              <a:rPr kumimoji="1" lang="ja-JP" altLang="en-US" sz="2000" u="sng" dirty="0">
                <a:solidFill>
                  <a:srgbClr val="FF0000"/>
                </a:solidFill>
                <a:latin typeface="BIZ UDPゴシック" panose="020B0400000000000000" pitchFamily="50" charset="-128"/>
                <a:ea typeface="BIZ UDPゴシック" panose="020B0400000000000000" pitchFamily="50" charset="-128"/>
              </a:rPr>
              <a:t>景観への興味・関心の向上</a:t>
            </a:r>
            <a:r>
              <a:rPr kumimoji="1" lang="ja-JP" altLang="en-US" sz="2000" dirty="0">
                <a:solidFill>
                  <a:prstClr val="black"/>
                </a:solidFill>
                <a:latin typeface="BIZ UDPゴシック" panose="020B0400000000000000" pitchFamily="50" charset="-128"/>
                <a:ea typeface="BIZ UDPゴシック" panose="020B0400000000000000" pitchFamily="50" charset="-128"/>
              </a:rPr>
              <a:t>を図る。</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marL="171450">
              <a:lnSpc>
                <a:spcPts val="2500"/>
              </a:lnSpc>
              <a:spcBef>
                <a:spcPts val="600"/>
              </a:spcBef>
              <a:defRPr/>
            </a:pP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marL="444500" indent="-273050">
              <a:lnSpc>
                <a:spcPts val="2500"/>
              </a:lnSpc>
              <a:spcBef>
                <a:spcPts val="600"/>
              </a:spcBef>
              <a:buFont typeface="Wingdings" panose="05000000000000000000" pitchFamily="2" charset="2"/>
              <a:buChar char="Ø"/>
              <a:defRPr/>
            </a:pPr>
            <a:r>
              <a:rPr kumimoji="1" lang="ja-JP" altLang="en-US" sz="2000" dirty="0">
                <a:solidFill>
                  <a:prstClr val="black"/>
                </a:solidFill>
                <a:latin typeface="BIZ UDPゴシック" panose="020B0400000000000000" pitchFamily="50" charset="-128"/>
                <a:ea typeface="BIZ UDPゴシック" panose="020B0400000000000000" pitchFamily="50" charset="-128"/>
              </a:rPr>
              <a:t>府民や事業者の</a:t>
            </a:r>
            <a:r>
              <a:rPr kumimoji="1" lang="ja-JP" altLang="en-US" sz="2000" b="1" u="sng" dirty="0">
                <a:solidFill>
                  <a:srgbClr val="FF0000"/>
                </a:solidFill>
                <a:latin typeface="BIZ UDPゴシック" panose="020B0400000000000000" pitchFamily="50" charset="-128"/>
                <a:ea typeface="BIZ UDPゴシック" panose="020B0400000000000000" pitchFamily="50" charset="-128"/>
              </a:rPr>
              <a:t>景観に対する興味や関心の醸成</a:t>
            </a:r>
            <a:endParaRPr kumimoji="1" lang="en-US" altLang="ja-JP" sz="2000" b="1" u="sng" dirty="0">
              <a:solidFill>
                <a:prstClr val="black"/>
              </a:solidFill>
              <a:latin typeface="BIZ UDPゴシック" panose="020B0400000000000000" pitchFamily="50" charset="-128"/>
              <a:ea typeface="BIZ UDPゴシック" panose="020B0400000000000000" pitchFamily="50" charset="-128"/>
            </a:endParaRPr>
          </a:p>
          <a:p>
            <a:pPr marL="444500" indent="-273050">
              <a:lnSpc>
                <a:spcPts val="2500"/>
              </a:lnSpc>
              <a:spcBef>
                <a:spcPts val="600"/>
              </a:spcBef>
              <a:buFont typeface="Wingdings" panose="05000000000000000000" pitchFamily="2" charset="2"/>
              <a:buChar char="Ø"/>
              <a:defRPr/>
            </a:pPr>
            <a:r>
              <a:rPr kumimoji="1" lang="ja-JP" altLang="en-US" sz="2000" dirty="0">
                <a:solidFill>
                  <a:prstClr val="black"/>
                </a:solidFill>
                <a:latin typeface="BIZ UDPゴシック" panose="020B0400000000000000" pitchFamily="50" charset="-128"/>
                <a:ea typeface="BIZ UDPゴシック" panose="020B0400000000000000" pitchFamily="50" charset="-128"/>
              </a:rPr>
              <a:t>まちに対する魅力の再認識や</a:t>
            </a:r>
            <a:r>
              <a:rPr kumimoji="1" lang="ja-JP" altLang="en-US" sz="2000" b="1" u="sng" dirty="0">
                <a:solidFill>
                  <a:srgbClr val="FF0000"/>
                </a:solidFill>
                <a:latin typeface="BIZ UDPゴシック" panose="020B0400000000000000" pitchFamily="50" charset="-128"/>
                <a:ea typeface="BIZ UDPゴシック" panose="020B0400000000000000" pitchFamily="50" charset="-128"/>
              </a:rPr>
              <a:t>誇りと愛着（シビックプライド）の向上</a:t>
            </a:r>
            <a:endParaRPr kumimoji="1" lang="en-US" altLang="ja-JP" sz="2000" b="1" dirty="0">
              <a:solidFill>
                <a:prstClr val="black"/>
              </a:solidFill>
              <a:latin typeface="BIZ UDPゴシック" panose="020B0400000000000000" pitchFamily="50" charset="-128"/>
              <a:ea typeface="BIZ UDPゴシック" panose="020B0400000000000000" pitchFamily="50" charset="-128"/>
            </a:endParaRPr>
          </a:p>
          <a:p>
            <a:pPr marL="171450">
              <a:lnSpc>
                <a:spcPts val="2500"/>
              </a:lnSpc>
              <a:spcBef>
                <a:spcPts val="1200"/>
              </a:spcBef>
              <a:defRPr/>
            </a:pPr>
            <a:r>
              <a:rPr kumimoji="1" lang="ja-JP" altLang="en-US" sz="2000" dirty="0">
                <a:solidFill>
                  <a:prstClr val="black"/>
                </a:solidFill>
                <a:latin typeface="BIZ UDPゴシック" panose="020B0400000000000000" pitchFamily="50" charset="-128"/>
                <a:ea typeface="BIZ UDPゴシック" panose="020B0400000000000000" pitchFamily="50" charset="-128"/>
              </a:rPr>
              <a:t>　 ⇒⇒⇒　「気軽に景観づくりに参画できる場づくり」「良好な景観形成」</a:t>
            </a:r>
          </a:p>
        </p:txBody>
      </p:sp>
      <p:sp>
        <p:nvSpPr>
          <p:cNvPr id="3" name="正方形/長方形 2"/>
          <p:cNvSpPr/>
          <p:nvPr/>
        </p:nvSpPr>
        <p:spPr>
          <a:xfrm>
            <a:off x="259691" y="2492657"/>
            <a:ext cx="8573224" cy="13370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6329"/>
            <a:ext cx="9144000" cy="540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ビュースポットおおさかの概要と目的</a:t>
            </a:r>
          </a:p>
        </p:txBody>
      </p:sp>
      <p:sp>
        <p:nvSpPr>
          <p:cNvPr id="20" name="二等辺三角形 19">
            <a:extLst>
              <a:ext uri="{FF2B5EF4-FFF2-40B4-BE49-F238E27FC236}">
                <a16:creationId xmlns:a16="http://schemas.microsoft.com/office/drawing/2014/main" id="{6290001E-64B9-4FEE-A7EC-68299254C324}"/>
              </a:ext>
            </a:extLst>
          </p:cNvPr>
          <p:cNvSpPr/>
          <p:nvPr/>
        </p:nvSpPr>
        <p:spPr>
          <a:xfrm flipV="1">
            <a:off x="3513193" y="2188181"/>
            <a:ext cx="2117613" cy="239066"/>
          </a:xfrm>
          <a:prstGeom prst="triangl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スライド番号プレースホルダー 4">
            <a:extLst>
              <a:ext uri="{FF2B5EF4-FFF2-40B4-BE49-F238E27FC236}">
                <a16:creationId xmlns:a16="http://schemas.microsoft.com/office/drawing/2014/main" id="{45F2452A-888A-49BA-B7A3-1D5D0FADCE46}"/>
              </a:ext>
            </a:extLst>
          </p:cNvPr>
          <p:cNvSpPr txBox="1">
            <a:spLocks/>
          </p:cNvSpPr>
          <p:nvPr/>
        </p:nvSpPr>
        <p:spPr>
          <a:xfrm>
            <a:off x="7086600" y="649287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pPr/>
              <a:t>3</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4606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132722FA-3051-47EE-AA5B-DF26ADD429B9}"/>
              </a:ext>
            </a:extLst>
          </p:cNvPr>
          <p:cNvSpPr/>
          <p:nvPr/>
        </p:nvSpPr>
        <p:spPr>
          <a:xfrm>
            <a:off x="0" y="-6329"/>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これまでの取組の経過</a:t>
            </a:r>
          </a:p>
        </p:txBody>
      </p:sp>
      <p:graphicFrame>
        <p:nvGraphicFramePr>
          <p:cNvPr id="24" name="表 23">
            <a:extLst>
              <a:ext uri="{FF2B5EF4-FFF2-40B4-BE49-F238E27FC236}">
                <a16:creationId xmlns:a16="http://schemas.microsoft.com/office/drawing/2014/main" id="{45A0F927-C7BD-46FE-8A64-FAD4EB31C2E5}"/>
              </a:ext>
            </a:extLst>
          </p:cNvPr>
          <p:cNvGraphicFramePr>
            <a:graphicFrameLocks noGrp="1"/>
          </p:cNvGraphicFramePr>
          <p:nvPr>
            <p:extLst>
              <p:ext uri="{D42A27DB-BD31-4B8C-83A1-F6EECF244321}">
                <p14:modId xmlns:p14="http://schemas.microsoft.com/office/powerpoint/2010/main" val="1375533897"/>
              </p:ext>
            </p:extLst>
          </p:nvPr>
        </p:nvGraphicFramePr>
        <p:xfrm>
          <a:off x="89512" y="644058"/>
          <a:ext cx="8969727" cy="6100565"/>
        </p:xfrm>
        <a:graphic>
          <a:graphicData uri="http://schemas.openxmlformats.org/drawingml/2006/table">
            <a:tbl>
              <a:tblPr firstRow="1" bandRow="1"/>
              <a:tblGrid>
                <a:gridCol w="2125786">
                  <a:extLst>
                    <a:ext uri="{9D8B030D-6E8A-4147-A177-3AD203B41FA5}">
                      <a16:colId xmlns:a16="http://schemas.microsoft.com/office/drawing/2014/main" val="3303424117"/>
                    </a:ext>
                  </a:extLst>
                </a:gridCol>
                <a:gridCol w="3491235">
                  <a:extLst>
                    <a:ext uri="{9D8B030D-6E8A-4147-A177-3AD203B41FA5}">
                      <a16:colId xmlns:a16="http://schemas.microsoft.com/office/drawing/2014/main" val="3867162665"/>
                    </a:ext>
                  </a:extLst>
                </a:gridCol>
                <a:gridCol w="3352706">
                  <a:extLst>
                    <a:ext uri="{9D8B030D-6E8A-4147-A177-3AD203B41FA5}">
                      <a16:colId xmlns:a16="http://schemas.microsoft.com/office/drawing/2014/main" val="2125079030"/>
                    </a:ext>
                  </a:extLst>
                </a:gridCol>
              </a:tblGrid>
              <a:tr h="345083">
                <a:tc>
                  <a:txBody>
                    <a:bodyPr/>
                    <a:lstStyle>
                      <a:lvl1pPr marL="0" algn="l" defTabSz="685800" rtl="0" eaLnBrk="1" latinLnBrk="0" hangingPunct="1">
                        <a:defRPr kumimoji="1" sz="1350" b="1" kern="1200">
                          <a:solidFill>
                            <a:schemeClr val="tx1"/>
                          </a:solidFill>
                          <a:latin typeface="Calibri"/>
                        </a:defRPr>
                      </a:lvl1pPr>
                      <a:lvl2pPr marL="342900" algn="l" defTabSz="685800" rtl="0" eaLnBrk="1" latinLnBrk="0" hangingPunct="1">
                        <a:defRPr kumimoji="1" sz="1350" b="1" kern="1200">
                          <a:solidFill>
                            <a:schemeClr val="tx1"/>
                          </a:solidFill>
                          <a:latin typeface="Calibri"/>
                        </a:defRPr>
                      </a:lvl2pPr>
                      <a:lvl3pPr marL="685800" algn="l" defTabSz="685800" rtl="0" eaLnBrk="1" latinLnBrk="0" hangingPunct="1">
                        <a:defRPr kumimoji="1" sz="1350" b="1" kern="1200">
                          <a:solidFill>
                            <a:schemeClr val="tx1"/>
                          </a:solidFill>
                          <a:latin typeface="Calibri"/>
                        </a:defRPr>
                      </a:lvl3pPr>
                      <a:lvl4pPr marL="1028700" algn="l" defTabSz="685800" rtl="0" eaLnBrk="1" latinLnBrk="0" hangingPunct="1">
                        <a:defRPr kumimoji="1" sz="1350" b="1" kern="1200">
                          <a:solidFill>
                            <a:schemeClr val="tx1"/>
                          </a:solidFill>
                          <a:latin typeface="Calibri"/>
                        </a:defRPr>
                      </a:lvl4pPr>
                      <a:lvl5pPr marL="1371600" algn="l" defTabSz="685800" rtl="0" eaLnBrk="1" latinLnBrk="0" hangingPunct="1">
                        <a:defRPr kumimoji="1" sz="1350" b="1" kern="1200">
                          <a:solidFill>
                            <a:schemeClr val="tx1"/>
                          </a:solidFill>
                          <a:latin typeface="Calibri"/>
                        </a:defRPr>
                      </a:lvl5pPr>
                      <a:lvl6pPr marL="1714500" algn="l" defTabSz="685800" rtl="0" eaLnBrk="1" latinLnBrk="0" hangingPunct="1">
                        <a:defRPr kumimoji="1" sz="1350" b="1" kern="1200">
                          <a:solidFill>
                            <a:schemeClr val="tx1"/>
                          </a:solidFill>
                          <a:latin typeface="Calibri"/>
                        </a:defRPr>
                      </a:lvl6pPr>
                      <a:lvl7pPr marL="2057400" algn="l" defTabSz="685800" rtl="0" eaLnBrk="1" latinLnBrk="0" hangingPunct="1">
                        <a:defRPr kumimoji="1" sz="1350" b="1" kern="1200">
                          <a:solidFill>
                            <a:schemeClr val="tx1"/>
                          </a:solidFill>
                          <a:latin typeface="Calibri"/>
                        </a:defRPr>
                      </a:lvl7pPr>
                      <a:lvl8pPr marL="2400300" algn="l" defTabSz="685800" rtl="0" eaLnBrk="1" latinLnBrk="0" hangingPunct="1">
                        <a:defRPr kumimoji="1" sz="1350" b="1" kern="1200">
                          <a:solidFill>
                            <a:schemeClr val="tx1"/>
                          </a:solidFill>
                          <a:latin typeface="Calibri"/>
                        </a:defRPr>
                      </a:lvl8pPr>
                      <a:lvl9pPr marL="2743200" algn="l" defTabSz="685800" rtl="0" eaLnBrk="1" latinLnBrk="0" hangingPunct="1">
                        <a:defRPr kumimoji="1" sz="1350" b="1" kern="1200">
                          <a:solidFill>
                            <a:schemeClr val="tx1"/>
                          </a:solidFill>
                          <a:latin typeface="Calibri"/>
                        </a:defRPr>
                      </a:lvl9pPr>
                    </a:lstStyle>
                    <a:p>
                      <a:pPr algn="ctr"/>
                      <a:endParaRPr kumimoji="1" lang="ja-JP" altLang="en-US"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p>
                      <a:pPr algn="ctr"/>
                      <a:r>
                        <a:rPr kumimoji="1" lang="ja-JP" altLang="en-US" sz="1600" b="0" dirty="0">
                          <a:latin typeface="BIZ UDPゴシック" panose="020B0400000000000000" pitchFamily="50" charset="-128"/>
                          <a:ea typeface="BIZ UDPゴシック" panose="020B0400000000000000" pitchFamily="50" charset="-128"/>
                        </a:rPr>
                        <a:t>選定スポット例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685800" rtl="0" eaLnBrk="1" latinLnBrk="0" hangingPunct="1">
                        <a:defRPr kumimoji="1" sz="1350" b="1" kern="1200">
                          <a:solidFill>
                            <a:schemeClr val="tx1"/>
                          </a:solidFill>
                          <a:latin typeface="Calibri"/>
                        </a:defRPr>
                      </a:lvl1pPr>
                      <a:lvl2pPr marL="342900" algn="l" defTabSz="685800" rtl="0" eaLnBrk="1" latinLnBrk="0" hangingPunct="1">
                        <a:defRPr kumimoji="1" sz="1350" b="1" kern="1200">
                          <a:solidFill>
                            <a:schemeClr val="tx1"/>
                          </a:solidFill>
                          <a:latin typeface="Calibri"/>
                        </a:defRPr>
                      </a:lvl2pPr>
                      <a:lvl3pPr marL="685800" algn="l" defTabSz="685800" rtl="0" eaLnBrk="1" latinLnBrk="0" hangingPunct="1">
                        <a:defRPr kumimoji="1" sz="1350" b="1" kern="1200">
                          <a:solidFill>
                            <a:schemeClr val="tx1"/>
                          </a:solidFill>
                          <a:latin typeface="Calibri"/>
                        </a:defRPr>
                      </a:lvl3pPr>
                      <a:lvl4pPr marL="1028700" algn="l" defTabSz="685800" rtl="0" eaLnBrk="1" latinLnBrk="0" hangingPunct="1">
                        <a:defRPr kumimoji="1" sz="1350" b="1" kern="1200">
                          <a:solidFill>
                            <a:schemeClr val="tx1"/>
                          </a:solidFill>
                          <a:latin typeface="Calibri"/>
                        </a:defRPr>
                      </a:lvl4pPr>
                      <a:lvl5pPr marL="1371600" algn="l" defTabSz="685800" rtl="0" eaLnBrk="1" latinLnBrk="0" hangingPunct="1">
                        <a:defRPr kumimoji="1" sz="1350" b="1" kern="1200">
                          <a:solidFill>
                            <a:schemeClr val="tx1"/>
                          </a:solidFill>
                          <a:latin typeface="Calibri"/>
                        </a:defRPr>
                      </a:lvl5pPr>
                      <a:lvl6pPr marL="1714500" algn="l" defTabSz="685800" rtl="0" eaLnBrk="1" latinLnBrk="0" hangingPunct="1">
                        <a:defRPr kumimoji="1" sz="1350" b="1" kern="1200">
                          <a:solidFill>
                            <a:schemeClr val="tx1"/>
                          </a:solidFill>
                          <a:latin typeface="Calibri"/>
                        </a:defRPr>
                      </a:lvl6pPr>
                      <a:lvl7pPr marL="2057400" algn="l" defTabSz="685800" rtl="0" eaLnBrk="1" latinLnBrk="0" hangingPunct="1">
                        <a:defRPr kumimoji="1" sz="1350" b="1" kern="1200">
                          <a:solidFill>
                            <a:schemeClr val="tx1"/>
                          </a:solidFill>
                          <a:latin typeface="Calibri"/>
                        </a:defRPr>
                      </a:lvl7pPr>
                      <a:lvl8pPr marL="2400300" algn="l" defTabSz="685800" rtl="0" eaLnBrk="1" latinLnBrk="0" hangingPunct="1">
                        <a:defRPr kumimoji="1" sz="1350" b="1" kern="1200">
                          <a:solidFill>
                            <a:schemeClr val="tx1"/>
                          </a:solidFill>
                          <a:latin typeface="Calibri"/>
                        </a:defRPr>
                      </a:lvl8pPr>
                      <a:lvl9pPr marL="2743200" algn="l" defTabSz="685800" rtl="0" eaLnBrk="1" latinLnBrk="0" hangingPunct="1">
                        <a:defRPr kumimoji="1" sz="1350" b="1" kern="1200">
                          <a:solidFill>
                            <a:schemeClr val="tx1"/>
                          </a:solidFill>
                          <a:latin typeface="Calibri"/>
                        </a:defRPr>
                      </a:lvl9pPr>
                    </a:lstStyle>
                    <a:p>
                      <a:pPr algn="ctr"/>
                      <a:r>
                        <a:rPr kumimoji="1" lang="ja-JP" altLang="en-US" sz="1600" b="0" dirty="0">
                          <a:latin typeface="BIZ UDPゴシック" panose="020B0400000000000000" pitchFamily="50" charset="-128"/>
                          <a:ea typeface="BIZ UDPゴシック" panose="020B0400000000000000" pitchFamily="50" charset="-128"/>
                        </a:rPr>
                        <a:t>魅力発信事業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extLst>
                  <a:ext uri="{0D108BD9-81ED-4DB2-BD59-A6C34878D82A}">
                    <a16:rowId xmlns:a16="http://schemas.microsoft.com/office/drawing/2014/main" val="4208144088"/>
                  </a:ext>
                </a:extLst>
              </a:tr>
              <a:tr h="1547653">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a:lnSpc>
                          <a:spcPct val="150000"/>
                        </a:lnSpc>
                      </a:pPr>
                      <a:r>
                        <a:rPr kumimoji="1" lang="ja-JP" altLang="en-US" sz="2000" b="0" u="sng" dirty="0">
                          <a:solidFill>
                            <a:schemeClr val="tx1"/>
                          </a:solidFill>
                          <a:latin typeface="BIZ UDPゴシック" panose="020B0400000000000000" pitchFamily="50" charset="-128"/>
                          <a:ea typeface="BIZ UDPゴシック" panose="020B0400000000000000" pitchFamily="50" charset="-128"/>
                        </a:rPr>
                        <a:t>第１回選定</a:t>
                      </a:r>
                      <a:endParaRPr kumimoji="1" lang="en-US" altLang="ja-JP" sz="2000" b="0" u="sng"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kumimoji="1" lang="ja-JP" altLang="en-US" sz="1400" b="0" dirty="0">
                          <a:latin typeface="BIZ UDPゴシック" panose="020B0400000000000000" pitchFamily="50" charset="-128"/>
                          <a:ea typeface="BIZ UDPゴシック" panose="020B0400000000000000" pitchFamily="50" charset="-128"/>
                        </a:rPr>
                        <a:t>　</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2019</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9</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25</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日公表</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kumimoji="1" lang="ja-JP" altLang="en-US" sz="14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28</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か所選定済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kumimoji="1" lang="ja-JP" altLang="en-US" sz="1100" b="0" dirty="0">
                        <a:solidFill>
                          <a:srgbClr val="FF0000"/>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a:lnSpc>
                          <a:spcPct val="100000"/>
                        </a:lnSpc>
                        <a:spcBef>
                          <a:spcPts val="0"/>
                        </a:spcBef>
                        <a:spcAft>
                          <a:spcPts val="0"/>
                        </a:spcAft>
                      </a:pPr>
                      <a:r>
                        <a:rPr kumimoji="1" lang="ja-JP" altLang="en-US" sz="1800" b="0" dirty="0">
                          <a:solidFill>
                            <a:schemeClr val="tx1"/>
                          </a:solidFill>
                          <a:latin typeface="BIZ UDPゴシック" panose="020B0400000000000000" pitchFamily="50" charset="-128"/>
                          <a:ea typeface="BIZ UDPゴシック" panose="020B0400000000000000" pitchFamily="50" charset="-128"/>
                        </a:rPr>
                        <a:t>🔶モバイル景観クイズラリー</a:t>
                      </a:r>
                      <a:endParaRPr kumimoji="1" lang="en-US" altLang="ja-JP" sz="1800" b="0"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0"/>
                        </a:spcAft>
                      </a:pPr>
                      <a:r>
                        <a:rPr kumimoji="1" lang="ja-JP" altLang="en-US" sz="16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2019</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10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1</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日～</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12</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31</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日</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a:lnSpc>
                          <a:spcPct val="100000"/>
                        </a:lnSpc>
                        <a:spcBef>
                          <a:spcPts val="1200"/>
                        </a:spcBef>
                        <a:spcAft>
                          <a:spcPts val="0"/>
                        </a:spcAft>
                      </a:pPr>
                      <a:r>
                        <a:rPr kumimoji="1" lang="ja-JP" altLang="en-US" sz="1800" b="0" dirty="0">
                          <a:solidFill>
                            <a:schemeClr val="tx1"/>
                          </a:solidFill>
                          <a:latin typeface="BIZ UDPゴシック" panose="020B0400000000000000" pitchFamily="50" charset="-128"/>
                          <a:ea typeface="BIZ UDPゴシック" panose="020B0400000000000000" pitchFamily="50" charset="-128"/>
                        </a:rPr>
                        <a:t>🔶</a:t>
                      </a:r>
                      <a:r>
                        <a:rPr kumimoji="1" lang="en-US" altLang="ja-JP" sz="1800" b="0" dirty="0">
                          <a:solidFill>
                            <a:schemeClr val="tx1"/>
                          </a:solidFill>
                          <a:latin typeface="BIZ UDPゴシック" panose="020B0400000000000000" pitchFamily="50" charset="-128"/>
                          <a:ea typeface="BIZ UDPゴシック" panose="020B0400000000000000" pitchFamily="50" charset="-128"/>
                        </a:rPr>
                        <a:t>PR</a:t>
                      </a:r>
                      <a:r>
                        <a:rPr kumimoji="1" lang="ja-JP" altLang="en-US" sz="1800" b="0" dirty="0">
                          <a:solidFill>
                            <a:schemeClr val="tx1"/>
                          </a:solidFill>
                          <a:latin typeface="BIZ UDPゴシック" panose="020B0400000000000000" pitchFamily="50" charset="-128"/>
                          <a:ea typeface="BIZ UDPゴシック" panose="020B0400000000000000" pitchFamily="50" charset="-128"/>
                        </a:rPr>
                        <a:t>動画・写真募集</a:t>
                      </a:r>
                      <a:endParaRPr kumimoji="1" lang="en-US" altLang="ja-JP" sz="1800" b="0"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0"/>
                        </a:spcAft>
                      </a:pPr>
                      <a:r>
                        <a:rPr kumimoji="1" lang="ja-JP" altLang="en-US" sz="18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2021</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3</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17</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日～</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5</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28</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日</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643281"/>
                  </a:ext>
                </a:extLst>
              </a:tr>
              <a:tr h="1369410">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a:lnSpc>
                          <a:spcPct val="150000"/>
                        </a:lnSpc>
                      </a:pPr>
                      <a:r>
                        <a:rPr kumimoji="1" lang="ja-JP" altLang="en-US" sz="2000" b="0" u="sng" dirty="0">
                          <a:solidFill>
                            <a:schemeClr val="tx1"/>
                          </a:solidFill>
                          <a:latin typeface="BIZ UDPゴシック" panose="020B0400000000000000" pitchFamily="50" charset="-128"/>
                          <a:ea typeface="BIZ UDPゴシック" panose="020B0400000000000000" pitchFamily="50" charset="-128"/>
                        </a:rPr>
                        <a:t>第２回選定</a:t>
                      </a:r>
                      <a:endParaRPr kumimoji="1" lang="en-US" altLang="ja-JP" sz="2000" b="0" u="sng"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kumimoji="1" lang="ja-JP" altLang="en-US" sz="14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2021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6</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30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日公表</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kumimoji="1" lang="ja-JP" altLang="en-US" sz="14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か所選定済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kumimoji="1" lang="ja-JP" altLang="en-US" sz="1100" b="0" dirty="0">
                        <a:solidFill>
                          <a:srgbClr val="FF0000"/>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a:lnSpc>
                          <a:spcPct val="100000"/>
                        </a:lnSpc>
                        <a:spcAft>
                          <a:spcPts val="0"/>
                        </a:spcAft>
                      </a:pPr>
                      <a:r>
                        <a:rPr kumimoji="1" lang="ja-JP" altLang="en-US" sz="1800" b="0" dirty="0">
                          <a:solidFill>
                            <a:schemeClr val="tx1"/>
                          </a:solidFill>
                          <a:latin typeface="BIZ UDPゴシック" panose="020B0400000000000000" pitchFamily="50" charset="-128"/>
                          <a:ea typeface="BIZ UDPゴシック" panose="020B0400000000000000" pitchFamily="50" charset="-128"/>
                        </a:rPr>
                        <a:t>🔶景観フォトラリー</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(54</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か所対象</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p>
                    <a:p>
                      <a:pPr>
                        <a:lnSpc>
                          <a:spcPct val="100000"/>
                        </a:lnSpc>
                        <a:spcAft>
                          <a:spcPts val="0"/>
                        </a:spcAft>
                      </a:pPr>
                      <a:r>
                        <a:rPr kumimoji="1" lang="ja-JP" altLang="en-US" sz="18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2021</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年９月</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22</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日～</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11</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日</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0"/>
                        </a:spcAft>
                      </a:pPr>
                      <a:r>
                        <a:rPr kumimoji="1" lang="ja-JP" altLang="en-US" sz="1400" b="0" dirty="0">
                          <a:solidFill>
                            <a:srgbClr val="FF0000"/>
                          </a:solidFill>
                          <a:latin typeface="BIZ UDPゴシック" panose="020B0400000000000000" pitchFamily="50" charset="-128"/>
                          <a:ea typeface="BIZ UDPゴシック" panose="020B0400000000000000" pitchFamily="50" charset="-128"/>
                        </a:rPr>
                        <a:t>　</a:t>
                      </a:r>
                      <a:endParaRPr kumimoji="1" lang="en-US" altLang="ja-JP" sz="1400" b="0" dirty="0">
                        <a:solidFill>
                          <a:srgbClr val="FF0000"/>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4606428"/>
                  </a:ext>
                </a:extLst>
              </a:tr>
              <a:tr h="1375959">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ja-JP" altLang="en-US" sz="2000" b="0"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第３回選定</a:t>
                      </a:r>
                      <a:endParaRPr kumimoji="1" lang="en-US" altLang="ja-JP" sz="2000" b="0"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月９日公表</a:t>
                      </a:r>
                      <a:endPar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26</a:t>
                      </a: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か所選定済</a:t>
                      </a:r>
                    </a:p>
                    <a:p>
                      <a:pPr>
                        <a:lnSpc>
                          <a:spcPct val="150000"/>
                        </a:lnSpc>
                      </a:pPr>
                      <a:endParaRPr kumimoji="1" lang="en-US" altLang="ja-JP" sz="1400" b="0" u="sng"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kumimoji="1" lang="ja-JP" altLang="en-US" sz="1100" b="0" u="none" dirty="0">
                        <a:solidFill>
                          <a:srgbClr val="FF0000"/>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a:lnSpc>
                          <a:spcPct val="100000"/>
                        </a:lnSpc>
                        <a:spcAft>
                          <a:spcPts val="0"/>
                        </a:spcAft>
                      </a:pPr>
                      <a:r>
                        <a:rPr kumimoji="1" lang="ja-JP" altLang="en-US" sz="1800" b="0" dirty="0">
                          <a:solidFill>
                            <a:schemeClr val="tx1"/>
                          </a:solidFill>
                          <a:latin typeface="BIZ UDPゴシック" panose="020B0400000000000000" pitchFamily="50" charset="-128"/>
                          <a:ea typeface="BIZ UDPゴシック" panose="020B0400000000000000" pitchFamily="50" charset="-128"/>
                        </a:rPr>
                        <a:t>🔶景観フォトラリー</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80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か所対象）</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0"/>
                        </a:spcAft>
                      </a:pPr>
                      <a:r>
                        <a:rPr kumimoji="1" lang="ja-JP" altLang="en-US" sz="16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2022</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11</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23</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日</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spcAft>
                          <a:spcPts val="0"/>
                        </a:spcAft>
                      </a:pPr>
                      <a:r>
                        <a:rPr kumimoji="1" lang="ja-JP" altLang="en-US" sz="1600" b="0" dirty="0">
                          <a:solidFill>
                            <a:schemeClr val="tx1"/>
                          </a:solidFill>
                          <a:latin typeface="BIZ UDPゴシック" panose="020B0400000000000000" pitchFamily="50" charset="-128"/>
                          <a:ea typeface="BIZ UDPゴシック" panose="020B0400000000000000" pitchFamily="50" charset="-128"/>
                        </a:rPr>
                        <a:t>～</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2023</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年２月</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16</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日</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0"/>
                        </a:spcAft>
                      </a:pPr>
                      <a:r>
                        <a:rPr kumimoji="1" lang="ja-JP" altLang="en-US" sz="1400" b="0" baseline="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400" b="0" dirty="0">
                        <a:solidFill>
                          <a:srgbClr val="FF0000"/>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3585980"/>
                  </a:ext>
                </a:extLst>
              </a:tr>
              <a:tr h="1462460">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1" lang="ja-JP" altLang="en-US" sz="2000" b="0"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第４回選定</a:t>
                      </a:r>
                      <a:endParaRPr kumimoji="1" lang="en-US" altLang="ja-JP" sz="2000" b="0"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９日公表</a:t>
                      </a:r>
                      <a:endPar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か所選定済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kumimoji="1" lang="ja-JP" altLang="en-US" sz="1100" b="0" u="none" dirty="0">
                        <a:solidFill>
                          <a:srgbClr val="FF0000"/>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kumimoji="1" lang="en-US" altLang="ja-JP" sz="1100" b="0" dirty="0">
                        <a:solidFill>
                          <a:srgbClr val="FF0000"/>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033331"/>
                  </a:ext>
                </a:extLst>
              </a:tr>
            </a:tbl>
          </a:graphicData>
        </a:graphic>
      </p:graphicFrame>
      <p:pic>
        <p:nvPicPr>
          <p:cNvPr id="25" name="図 24">
            <a:extLst>
              <a:ext uri="{FF2B5EF4-FFF2-40B4-BE49-F238E27FC236}">
                <a16:creationId xmlns:a16="http://schemas.microsoft.com/office/drawing/2014/main" id="{644CC6AB-D264-40CF-B367-2AD480C0A5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475" y="1028442"/>
            <a:ext cx="1529705" cy="1152000"/>
          </a:xfrm>
          <a:prstGeom prst="rect">
            <a:avLst/>
          </a:prstGeom>
        </p:spPr>
      </p:pic>
      <p:pic>
        <p:nvPicPr>
          <p:cNvPr id="26" name="図 25">
            <a:extLst>
              <a:ext uri="{FF2B5EF4-FFF2-40B4-BE49-F238E27FC236}">
                <a16:creationId xmlns:a16="http://schemas.microsoft.com/office/drawing/2014/main" id="{736E28E7-B314-4605-840A-9BAB571E7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3112" y="1032241"/>
            <a:ext cx="1536192" cy="1152144"/>
          </a:xfrm>
          <a:prstGeom prst="rect">
            <a:avLst/>
          </a:prstGeom>
        </p:spPr>
      </p:pic>
      <p:sp>
        <p:nvSpPr>
          <p:cNvPr id="27" name="テキスト ボックス 26">
            <a:extLst>
              <a:ext uri="{FF2B5EF4-FFF2-40B4-BE49-F238E27FC236}">
                <a16:creationId xmlns:a16="http://schemas.microsoft.com/office/drawing/2014/main" id="{2494E278-6B85-474B-8B53-6AEE5459F9CE}"/>
              </a:ext>
            </a:extLst>
          </p:cNvPr>
          <p:cNvSpPr txBox="1"/>
          <p:nvPr/>
        </p:nvSpPr>
        <p:spPr>
          <a:xfrm>
            <a:off x="2344980" y="2187518"/>
            <a:ext cx="1525199" cy="369332"/>
          </a:xfrm>
          <a:prstGeom prst="rect">
            <a:avLst/>
          </a:prstGeom>
          <a:noFill/>
        </p:spPr>
        <p:txBody>
          <a:bodyPr wrap="square" rtlCol="0">
            <a:spAutoFit/>
          </a:bodyPr>
          <a:lstStyle/>
          <a:p>
            <a:pPr algn="ctr"/>
            <a:r>
              <a:rPr lang="ja-JP" altLang="en-US" sz="900" dirty="0">
                <a:latin typeface="BIZ UDPゴシック" panose="020B0400000000000000" pitchFamily="50" charset="-128"/>
                <a:ea typeface="BIZ UDPゴシック" panose="020B0400000000000000" pitchFamily="50" charset="-128"/>
              </a:rPr>
              <a:t>通天閣を眺める新世界</a:t>
            </a:r>
            <a:endParaRPr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（大阪市浪速区）</a:t>
            </a:r>
          </a:p>
        </p:txBody>
      </p:sp>
      <p:sp>
        <p:nvSpPr>
          <p:cNvPr id="28" name="テキスト ボックス 27">
            <a:extLst>
              <a:ext uri="{FF2B5EF4-FFF2-40B4-BE49-F238E27FC236}">
                <a16:creationId xmlns:a16="http://schemas.microsoft.com/office/drawing/2014/main" id="{93F0BACC-7075-47FC-BEA5-D9E74BF38FA1}"/>
              </a:ext>
            </a:extLst>
          </p:cNvPr>
          <p:cNvSpPr txBox="1"/>
          <p:nvPr/>
        </p:nvSpPr>
        <p:spPr>
          <a:xfrm>
            <a:off x="4059599" y="2180442"/>
            <a:ext cx="1529706" cy="369332"/>
          </a:xfrm>
          <a:prstGeom prst="rect">
            <a:avLst/>
          </a:prstGeom>
          <a:noFill/>
        </p:spPr>
        <p:txBody>
          <a:bodyPr wrap="square" rtlCol="0">
            <a:spAutoFit/>
          </a:bodyPr>
          <a:lstStyle/>
          <a:p>
            <a:pPr algn="ctr"/>
            <a:r>
              <a:rPr lang="ja-JP" altLang="en-US" sz="900" dirty="0">
                <a:latin typeface="BIZ UDPゴシック" panose="020B0400000000000000" pitchFamily="50" charset="-128"/>
                <a:ea typeface="BIZ UDPゴシック" panose="020B0400000000000000" pitchFamily="50" charset="-128"/>
              </a:rPr>
              <a:t>箕面大滝を眺める</a:t>
            </a:r>
            <a:endParaRPr lang="en-US" altLang="ja-JP" sz="900" dirty="0">
              <a:latin typeface="BIZ UDPゴシック" panose="020B0400000000000000" pitchFamily="50" charset="-128"/>
              <a:ea typeface="BIZ UDPゴシック" panose="020B0400000000000000" pitchFamily="50" charset="-128"/>
            </a:endParaRPr>
          </a:p>
          <a:p>
            <a:pPr algn="ctr"/>
            <a:r>
              <a:rPr lang="ja-JP" altLang="en-US" sz="900" dirty="0">
                <a:latin typeface="BIZ UDPゴシック" panose="020B0400000000000000" pitchFamily="50" charset="-128"/>
                <a:ea typeface="BIZ UDPゴシック" panose="020B0400000000000000" pitchFamily="50" charset="-128"/>
              </a:rPr>
              <a:t>瀧前休憩所</a:t>
            </a:r>
            <a:r>
              <a:rPr kumimoji="1" lang="ja-JP" altLang="en-US" sz="900" dirty="0">
                <a:latin typeface="BIZ UDPゴシック" panose="020B0400000000000000" pitchFamily="50" charset="-128"/>
                <a:ea typeface="BIZ UDPゴシック" panose="020B0400000000000000" pitchFamily="50" charset="-128"/>
              </a:rPr>
              <a:t>（箕面市）</a:t>
            </a:r>
          </a:p>
        </p:txBody>
      </p:sp>
      <p:pic>
        <p:nvPicPr>
          <p:cNvPr id="29" name="図 28">
            <a:extLst>
              <a:ext uri="{FF2B5EF4-FFF2-40B4-BE49-F238E27FC236}">
                <a16:creationId xmlns:a16="http://schemas.microsoft.com/office/drawing/2014/main" id="{35611F67-CA22-4438-9660-8E8B9FD004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44981" y="2594013"/>
            <a:ext cx="1516319" cy="936000"/>
          </a:xfrm>
          <a:prstGeom prst="rect">
            <a:avLst/>
          </a:prstGeom>
        </p:spPr>
      </p:pic>
      <p:sp>
        <p:nvSpPr>
          <p:cNvPr id="30" name="テキスト ボックス 29">
            <a:extLst>
              <a:ext uri="{FF2B5EF4-FFF2-40B4-BE49-F238E27FC236}">
                <a16:creationId xmlns:a16="http://schemas.microsoft.com/office/drawing/2014/main" id="{E1FCE54C-B50C-4121-B3E0-035F88F79C93}"/>
              </a:ext>
            </a:extLst>
          </p:cNvPr>
          <p:cNvSpPr txBox="1"/>
          <p:nvPr/>
        </p:nvSpPr>
        <p:spPr>
          <a:xfrm>
            <a:off x="2326922" y="3530013"/>
            <a:ext cx="1569199" cy="369332"/>
          </a:xfrm>
          <a:prstGeom prst="rect">
            <a:avLst/>
          </a:prstGeom>
          <a:noFill/>
        </p:spPr>
        <p:txBody>
          <a:bodyPr wrap="square" rtlCol="0">
            <a:spAutoFit/>
          </a:bodyPr>
          <a:lstStyle/>
          <a:p>
            <a:pPr algn="ctr"/>
            <a:r>
              <a:rPr lang="ja-JP" altLang="en-US" sz="900" dirty="0">
                <a:latin typeface="BIZ UDPゴシック" panose="020B0400000000000000" pitchFamily="50" charset="-128"/>
                <a:ea typeface="BIZ UDPゴシック" panose="020B0400000000000000" pitchFamily="50" charset="-128"/>
              </a:rPr>
              <a:t>御領水路と御領菅原神社を</a:t>
            </a:r>
            <a:endParaRPr lang="en-US" altLang="ja-JP" sz="900" dirty="0">
              <a:latin typeface="BIZ UDPゴシック" panose="020B0400000000000000" pitchFamily="50" charset="-128"/>
              <a:ea typeface="BIZ UDPゴシック" panose="020B0400000000000000" pitchFamily="50" charset="-128"/>
            </a:endParaRPr>
          </a:p>
          <a:p>
            <a:pPr algn="ctr"/>
            <a:r>
              <a:rPr lang="ja-JP" altLang="en-US" sz="900" dirty="0">
                <a:latin typeface="BIZ UDPゴシック" panose="020B0400000000000000" pitchFamily="50" charset="-128"/>
                <a:ea typeface="BIZ UDPゴシック" panose="020B0400000000000000" pitchFamily="50" charset="-128"/>
              </a:rPr>
              <a:t>眺める御領橋周辺（大東市）</a:t>
            </a:r>
            <a:endParaRPr kumimoji="1" lang="ja-JP" altLang="en-US" sz="900" dirty="0">
              <a:latin typeface="BIZ UDPゴシック" panose="020B0400000000000000" pitchFamily="50" charset="-128"/>
              <a:ea typeface="BIZ UDPゴシック" panose="020B0400000000000000" pitchFamily="50" charset="-128"/>
            </a:endParaRPr>
          </a:p>
        </p:txBody>
      </p:sp>
      <p:pic>
        <p:nvPicPr>
          <p:cNvPr id="31" name="図 30">
            <a:extLst>
              <a:ext uri="{FF2B5EF4-FFF2-40B4-BE49-F238E27FC236}">
                <a16:creationId xmlns:a16="http://schemas.microsoft.com/office/drawing/2014/main" id="{91C7FB94-32B4-4265-905E-AAB2DED0AF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65913" y="2590598"/>
            <a:ext cx="1510589" cy="934517"/>
          </a:xfrm>
          <a:prstGeom prst="rect">
            <a:avLst/>
          </a:prstGeom>
        </p:spPr>
      </p:pic>
      <p:sp>
        <p:nvSpPr>
          <p:cNvPr id="32" name="テキスト ボックス 31">
            <a:extLst>
              <a:ext uri="{FF2B5EF4-FFF2-40B4-BE49-F238E27FC236}">
                <a16:creationId xmlns:a16="http://schemas.microsoft.com/office/drawing/2014/main" id="{B6DEC67D-CC0B-40D6-BDA2-80BD79F14E44}"/>
              </a:ext>
            </a:extLst>
          </p:cNvPr>
          <p:cNvSpPr txBox="1"/>
          <p:nvPr/>
        </p:nvSpPr>
        <p:spPr>
          <a:xfrm>
            <a:off x="4053112" y="3519751"/>
            <a:ext cx="1536192" cy="369332"/>
          </a:xfrm>
          <a:prstGeom prst="rect">
            <a:avLst/>
          </a:prstGeom>
          <a:noFill/>
        </p:spPr>
        <p:txBody>
          <a:bodyPr wrap="square" rtlCol="0">
            <a:spAutoFit/>
          </a:bodyPr>
          <a:lstStyle/>
          <a:p>
            <a:pPr algn="ctr"/>
            <a:r>
              <a:rPr lang="ja-JP" altLang="en-US" sz="900" dirty="0">
                <a:latin typeface="BIZ UDPゴシック" panose="020B0400000000000000" pitchFamily="50" charset="-128"/>
                <a:ea typeface="BIZ UDPゴシック" panose="020B0400000000000000" pitchFamily="50" charset="-128"/>
              </a:rPr>
              <a:t>日本一美しい古墳を眺める</a:t>
            </a:r>
            <a:endParaRPr lang="en-US" altLang="ja-JP" sz="900" dirty="0">
              <a:latin typeface="BIZ UDPゴシック" panose="020B0400000000000000" pitchFamily="50" charset="-128"/>
              <a:ea typeface="BIZ UDPゴシック" panose="020B0400000000000000" pitchFamily="50" charset="-128"/>
            </a:endParaRPr>
          </a:p>
          <a:p>
            <a:pPr algn="ctr"/>
            <a:r>
              <a:rPr lang="ja-JP" altLang="en-US" sz="900" dirty="0">
                <a:latin typeface="BIZ UDPゴシック" panose="020B0400000000000000" pitchFamily="50" charset="-128"/>
                <a:ea typeface="BIZ UDPゴシック" panose="020B0400000000000000" pitchFamily="50" charset="-128"/>
              </a:rPr>
              <a:t>ニサンザイ古墳前（堺市）</a:t>
            </a:r>
            <a:endParaRPr kumimoji="1" lang="ja-JP" altLang="en-US" sz="900" dirty="0">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1571A07A-BEB7-415D-A612-8D8B3690252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38325" y="3959136"/>
            <a:ext cx="1512000" cy="989333"/>
          </a:xfrm>
          <a:prstGeom prst="rect">
            <a:avLst/>
          </a:prstGeom>
        </p:spPr>
      </p:pic>
      <p:sp>
        <p:nvSpPr>
          <p:cNvPr id="34" name="テキスト ボックス 33">
            <a:extLst>
              <a:ext uri="{FF2B5EF4-FFF2-40B4-BE49-F238E27FC236}">
                <a16:creationId xmlns:a16="http://schemas.microsoft.com/office/drawing/2014/main" id="{9947C856-E2AE-499E-85A7-8ACA0AF45609}"/>
              </a:ext>
            </a:extLst>
          </p:cNvPr>
          <p:cNvSpPr txBox="1"/>
          <p:nvPr/>
        </p:nvSpPr>
        <p:spPr>
          <a:xfrm>
            <a:off x="2320938" y="4942122"/>
            <a:ext cx="1547154" cy="369332"/>
          </a:xfrm>
          <a:prstGeom prst="rect">
            <a:avLst/>
          </a:prstGeom>
          <a:noFill/>
        </p:spPr>
        <p:txBody>
          <a:bodyPr wrap="square" rtlCol="0">
            <a:spAutoFit/>
          </a:bodyPr>
          <a:lstStyle/>
          <a:p>
            <a:pPr algn="ctr"/>
            <a:r>
              <a:rPr lang="ja-JP" altLang="en-US" sz="900" dirty="0">
                <a:latin typeface="BIZ UDPゴシック" panose="020B0400000000000000" pitchFamily="50" charset="-128"/>
                <a:ea typeface="BIZ UDPゴシック" panose="020B0400000000000000" pitchFamily="50" charset="-128"/>
              </a:rPr>
              <a:t>ため池に浮かぶ読書の森を</a:t>
            </a:r>
            <a:endParaRPr lang="en-US" altLang="ja-JP" sz="900" dirty="0">
              <a:latin typeface="BIZ UDPゴシック" panose="020B0400000000000000" pitchFamily="50" charset="-128"/>
              <a:ea typeface="BIZ UDPゴシック" panose="020B0400000000000000" pitchFamily="50" charset="-128"/>
            </a:endParaRPr>
          </a:p>
          <a:p>
            <a:pPr algn="ctr"/>
            <a:r>
              <a:rPr lang="ja-JP" altLang="en-US" sz="900" dirty="0">
                <a:latin typeface="BIZ UDPゴシック" panose="020B0400000000000000" pitchFamily="50" charset="-128"/>
                <a:ea typeface="BIZ UDPゴシック" panose="020B0400000000000000" pitchFamily="50" charset="-128"/>
              </a:rPr>
              <a:t>眺める歩道（松原市）</a:t>
            </a:r>
            <a:endParaRPr kumimoji="1" lang="ja-JP" altLang="en-US" sz="900" dirty="0">
              <a:latin typeface="BIZ UDPゴシック" panose="020B0400000000000000" pitchFamily="50" charset="-128"/>
              <a:ea typeface="BIZ UDPゴシック" panose="020B0400000000000000" pitchFamily="50" charset="-128"/>
            </a:endParaRPr>
          </a:p>
        </p:txBody>
      </p:sp>
      <p:pic>
        <p:nvPicPr>
          <p:cNvPr id="35" name="図 34">
            <a:extLst>
              <a:ext uri="{FF2B5EF4-FFF2-40B4-BE49-F238E27FC236}">
                <a16:creationId xmlns:a16="http://schemas.microsoft.com/office/drawing/2014/main" id="{850D4C4D-A37C-40E2-9678-C1C2083558E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057958" y="3961040"/>
            <a:ext cx="1523572" cy="990000"/>
          </a:xfrm>
          <a:prstGeom prst="rect">
            <a:avLst/>
          </a:prstGeom>
        </p:spPr>
      </p:pic>
      <p:sp>
        <p:nvSpPr>
          <p:cNvPr id="36" name="テキスト ボックス 35">
            <a:extLst>
              <a:ext uri="{FF2B5EF4-FFF2-40B4-BE49-F238E27FC236}">
                <a16:creationId xmlns:a16="http://schemas.microsoft.com/office/drawing/2014/main" id="{88BBC65D-D74E-4541-AF82-0FABB9587DCF}"/>
              </a:ext>
            </a:extLst>
          </p:cNvPr>
          <p:cNvSpPr txBox="1"/>
          <p:nvPr/>
        </p:nvSpPr>
        <p:spPr>
          <a:xfrm>
            <a:off x="4052931" y="4944945"/>
            <a:ext cx="1523572" cy="369332"/>
          </a:xfrm>
          <a:prstGeom prst="rect">
            <a:avLst/>
          </a:prstGeom>
          <a:noFill/>
        </p:spPr>
        <p:txBody>
          <a:bodyPr wrap="square" rtlCol="0">
            <a:spAutoFit/>
          </a:bodyPr>
          <a:lstStyle/>
          <a:p>
            <a:pPr algn="ctr"/>
            <a:r>
              <a:rPr lang="ja-JP" altLang="en-US" sz="900" dirty="0">
                <a:latin typeface="BIZ UDPゴシック" panose="020B0400000000000000" pitchFamily="50" charset="-128"/>
                <a:ea typeface="BIZ UDPゴシック" panose="020B0400000000000000" pitchFamily="50" charset="-128"/>
              </a:rPr>
              <a:t>たくさんの新幹線を眺める</a:t>
            </a:r>
            <a:endParaRPr lang="en-US" altLang="ja-JP" sz="900" dirty="0">
              <a:latin typeface="BIZ UDPゴシック" panose="020B0400000000000000" pitchFamily="50" charset="-128"/>
              <a:ea typeface="BIZ UDPゴシック" panose="020B0400000000000000" pitchFamily="50" charset="-128"/>
            </a:endParaRPr>
          </a:p>
          <a:p>
            <a:pPr algn="ctr"/>
            <a:r>
              <a:rPr lang="ja-JP" altLang="en-US" sz="900" dirty="0">
                <a:latin typeface="BIZ UDPゴシック" panose="020B0400000000000000" pitchFamily="50" charset="-128"/>
                <a:ea typeface="BIZ UDPゴシック" panose="020B0400000000000000" pitchFamily="50" charset="-128"/>
              </a:rPr>
              <a:t>モノレール車窓（摂津市）</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E9759F5F-C961-47F2-8A5A-5B74BBB793DE}"/>
              </a:ext>
            </a:extLst>
          </p:cNvPr>
          <p:cNvSpPr txBox="1"/>
          <p:nvPr/>
        </p:nvSpPr>
        <p:spPr>
          <a:xfrm>
            <a:off x="2149783" y="6389115"/>
            <a:ext cx="1903330" cy="369332"/>
          </a:xfrm>
          <a:prstGeom prst="rect">
            <a:avLst/>
          </a:prstGeom>
          <a:noFill/>
        </p:spPr>
        <p:txBody>
          <a:bodyPr wrap="square" rtlCol="0">
            <a:spAutoFit/>
          </a:bodyPr>
          <a:lstStyle/>
          <a:p>
            <a:pPr lvl="0" algn="ctr" defTabSz="1459254" fontAlgn="base">
              <a:spcBef>
                <a:spcPct val="0"/>
              </a:spcBef>
              <a:spcAft>
                <a:spcPct val="0"/>
              </a:spcAf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阿波座ジャンクションを</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lvl="0" algn="ctr" defTabSz="1459254" fontAlgn="base">
              <a:spcBef>
                <a:spcPct val="0"/>
              </a:spcBef>
              <a:spcAft>
                <a:spcPct val="0"/>
              </a:spcAf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眺める中央大通（大阪市西区）</a:t>
            </a:r>
            <a:endParaRPr kumimoji="1" lang="ja-JP" altLang="en-US"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CF486D17-6E44-4D5A-B03C-2F70BD1EDC9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42812" y="5353962"/>
            <a:ext cx="1512000" cy="1040666"/>
          </a:xfrm>
          <a:prstGeom prst="rect">
            <a:avLst/>
          </a:prstGeom>
        </p:spPr>
      </p:pic>
      <p:sp>
        <p:nvSpPr>
          <p:cNvPr id="39" name="テキスト ボックス 38">
            <a:extLst>
              <a:ext uri="{FF2B5EF4-FFF2-40B4-BE49-F238E27FC236}">
                <a16:creationId xmlns:a16="http://schemas.microsoft.com/office/drawing/2014/main" id="{41904084-7509-4CEA-95EF-2DBF8A05A452}"/>
              </a:ext>
            </a:extLst>
          </p:cNvPr>
          <p:cNvSpPr txBox="1"/>
          <p:nvPr/>
        </p:nvSpPr>
        <p:spPr>
          <a:xfrm>
            <a:off x="3938981" y="6394195"/>
            <a:ext cx="1795811" cy="369332"/>
          </a:xfrm>
          <a:prstGeom prst="rect">
            <a:avLst/>
          </a:prstGeom>
          <a:noFill/>
        </p:spPr>
        <p:txBody>
          <a:bodyPr wrap="square" rtlCol="0">
            <a:spAutoFit/>
          </a:bodyPr>
          <a:lstStyle/>
          <a:p>
            <a:pPr lvl="0" algn="ctr" defTabSz="1459254" fontAlgn="base">
              <a:spcBef>
                <a:spcPct val="0"/>
              </a:spcBef>
              <a:spcAft>
                <a:spcPct val="0"/>
              </a:spcAf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大阪平野夕景を眺めるﾎﾃﾙｾｲﾘｭｳ</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lvl="0" algn="ctr" defTabSz="1459254" fontAlgn="base">
              <a:spcBef>
                <a:spcPct val="0"/>
              </a:spcBef>
              <a:spcAft>
                <a:spcPct val="0"/>
              </a:spcAf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東大阪スカイテラス（東大阪市）</a:t>
            </a:r>
          </a:p>
        </p:txBody>
      </p:sp>
      <p:pic>
        <p:nvPicPr>
          <p:cNvPr id="40" name="図 39">
            <a:extLst>
              <a:ext uri="{FF2B5EF4-FFF2-40B4-BE49-F238E27FC236}">
                <a16:creationId xmlns:a16="http://schemas.microsoft.com/office/drawing/2014/main" id="{80BA212B-0759-4333-92A7-2FD106E08D7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75876" y="5352295"/>
            <a:ext cx="1484072" cy="1044000"/>
          </a:xfrm>
          <a:prstGeom prst="rect">
            <a:avLst/>
          </a:prstGeom>
        </p:spPr>
      </p:pic>
      <p:sp>
        <p:nvSpPr>
          <p:cNvPr id="41" name="正方形/長方形 40">
            <a:extLst>
              <a:ext uri="{FF2B5EF4-FFF2-40B4-BE49-F238E27FC236}">
                <a16:creationId xmlns:a16="http://schemas.microsoft.com/office/drawing/2014/main" id="{1785FD29-21A8-4603-99F4-429388B34513}"/>
              </a:ext>
            </a:extLst>
          </p:cNvPr>
          <p:cNvSpPr/>
          <p:nvPr/>
        </p:nvSpPr>
        <p:spPr>
          <a:xfrm>
            <a:off x="5696843" y="5300897"/>
            <a:ext cx="3362396" cy="1440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149DF4EF-DED5-4B4A-834E-9076EB0FDE26}"/>
              </a:ext>
            </a:extLst>
          </p:cNvPr>
          <p:cNvSpPr txBox="1"/>
          <p:nvPr/>
        </p:nvSpPr>
        <p:spPr>
          <a:xfrm>
            <a:off x="109887" y="6304523"/>
            <a:ext cx="2081019" cy="400110"/>
          </a:xfrm>
          <a:prstGeom prst="rect">
            <a:avLst/>
          </a:prstGeom>
          <a:noFill/>
        </p:spPr>
        <p:txBody>
          <a:bodyPr wrap="none" rtlCol="0">
            <a:spAutoFit/>
          </a:bodyPr>
          <a:lstStyle/>
          <a:p>
            <a:r>
              <a:rPr kumimoji="1" lang="ja-JP" altLang="en-US" sz="2000" b="1" dirty="0">
                <a:effectLst>
                  <a:outerShdw blurRad="38100" dist="38100" dir="2700000" algn="tl">
                    <a:srgbClr val="000000">
                      <a:alpha val="43137"/>
                    </a:srgbClr>
                  </a:outerShdw>
                </a:effectLst>
              </a:rPr>
              <a:t>→合計</a:t>
            </a:r>
            <a:r>
              <a:rPr kumimoji="1" lang="en-US" altLang="ja-JP" sz="2000" b="1" dirty="0">
                <a:effectLst>
                  <a:outerShdw blurRad="38100" dist="38100" dir="2700000" algn="tl">
                    <a:srgbClr val="000000">
                      <a:alpha val="43137"/>
                    </a:srgbClr>
                  </a:outerShdw>
                </a:effectLst>
              </a:rPr>
              <a:t>100</a:t>
            </a:r>
            <a:r>
              <a:rPr kumimoji="1" lang="ja-JP" altLang="en-US" sz="2000" b="1" dirty="0">
                <a:effectLst>
                  <a:outerShdw blurRad="38100" dist="38100" dir="2700000" algn="tl">
                    <a:srgbClr val="000000">
                      <a:alpha val="43137"/>
                    </a:srgbClr>
                  </a:outerShdw>
                </a:effectLst>
              </a:rPr>
              <a:t>か所に</a:t>
            </a:r>
          </a:p>
        </p:txBody>
      </p:sp>
      <p:sp>
        <p:nvSpPr>
          <p:cNvPr id="43" name="テキスト ボックス 42">
            <a:extLst>
              <a:ext uri="{FF2B5EF4-FFF2-40B4-BE49-F238E27FC236}">
                <a16:creationId xmlns:a16="http://schemas.microsoft.com/office/drawing/2014/main" id="{54586F26-CB91-4B29-8FE8-2DB88E6A43EC}"/>
              </a:ext>
            </a:extLst>
          </p:cNvPr>
          <p:cNvSpPr txBox="1"/>
          <p:nvPr/>
        </p:nvSpPr>
        <p:spPr>
          <a:xfrm>
            <a:off x="5825119" y="5450315"/>
            <a:ext cx="2909771" cy="338554"/>
          </a:xfrm>
          <a:prstGeom prst="rect">
            <a:avLst/>
          </a:prstGeom>
          <a:noFill/>
        </p:spPr>
        <p:txBody>
          <a:bodyPr wrap="none" rtlCol="0">
            <a:spAutoFit/>
          </a:bodyPr>
          <a:lstStyle/>
          <a:p>
            <a:r>
              <a:rPr kumimoji="1" lang="ja-JP" altLang="en-US" sz="1600" b="1" dirty="0">
                <a:effectLst>
                  <a:outerShdw blurRad="38100" dist="38100" dir="2700000" algn="tl">
                    <a:srgbClr val="000000">
                      <a:alpha val="43137"/>
                    </a:srgbClr>
                  </a:outerShdw>
                </a:effectLst>
              </a:rPr>
              <a:t>→本資料６ページ以降でご説明</a:t>
            </a:r>
          </a:p>
        </p:txBody>
      </p:sp>
      <p:sp>
        <p:nvSpPr>
          <p:cNvPr id="44" name="スライド番号プレースホルダー 4">
            <a:extLst>
              <a:ext uri="{FF2B5EF4-FFF2-40B4-BE49-F238E27FC236}">
                <a16:creationId xmlns:a16="http://schemas.microsoft.com/office/drawing/2014/main" id="{D608545F-8EC8-49B9-92CD-4F3797200330}"/>
              </a:ext>
            </a:extLst>
          </p:cNvPr>
          <p:cNvSpPr>
            <a:spLocks noGrp="1"/>
          </p:cNvSpPr>
          <p:nvPr>
            <p:ph type="sldNum" sz="quarter" idx="12"/>
          </p:nvPr>
        </p:nvSpPr>
        <p:spPr>
          <a:xfrm>
            <a:off x="7086600" y="6476973"/>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4</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7887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EA636A8-D6C8-4D35-8ACD-4476ED7E30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155" y="1244851"/>
            <a:ext cx="3696541" cy="5111500"/>
          </a:xfrm>
          <a:prstGeom prst="rect">
            <a:avLst/>
          </a:prstGeom>
        </p:spPr>
      </p:pic>
      <p:sp>
        <p:nvSpPr>
          <p:cNvPr id="3" name="テキスト ボックス 2">
            <a:extLst>
              <a:ext uri="{FF2B5EF4-FFF2-40B4-BE49-F238E27FC236}">
                <a16:creationId xmlns:a16="http://schemas.microsoft.com/office/drawing/2014/main" id="{F7F1C370-021F-4797-8579-0882EEEC981E}"/>
              </a:ext>
            </a:extLst>
          </p:cNvPr>
          <p:cNvSpPr txBox="1"/>
          <p:nvPr/>
        </p:nvSpPr>
        <p:spPr>
          <a:xfrm>
            <a:off x="914722" y="6356351"/>
            <a:ext cx="2165405" cy="307777"/>
          </a:xfrm>
          <a:prstGeom prst="rect">
            <a:avLst/>
          </a:prstGeom>
          <a:solidFill>
            <a:schemeClr val="accent2">
              <a:lumMod val="40000"/>
              <a:lumOff val="60000"/>
            </a:schemeClr>
          </a:solidFill>
        </p:spPr>
        <p:txBody>
          <a:bodyPr wrap="square" rtlCol="0">
            <a:spAutoFit/>
          </a:bodyPr>
          <a:lstStyle/>
          <a:p>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府内全</a:t>
            </a:r>
            <a:r>
              <a:rPr kumimoji="1" lang="en-US" altLang="ja-JP" sz="1400" b="1" u="sng" dirty="0">
                <a:solidFill>
                  <a:srgbClr val="FF0000"/>
                </a:solidFill>
                <a:latin typeface="BIZ UDPゴシック" panose="020B0400000000000000" pitchFamily="50" charset="-128"/>
                <a:ea typeface="BIZ UDPゴシック" panose="020B0400000000000000" pitchFamily="50" charset="-128"/>
              </a:rPr>
              <a:t>43</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市町村に展開</a:t>
            </a:r>
          </a:p>
        </p:txBody>
      </p:sp>
      <p:sp>
        <p:nvSpPr>
          <p:cNvPr id="12" name="正方形/長方形 11">
            <a:extLst>
              <a:ext uri="{FF2B5EF4-FFF2-40B4-BE49-F238E27FC236}">
                <a16:creationId xmlns:a16="http://schemas.microsoft.com/office/drawing/2014/main" id="{4C20D173-F74B-4D0F-B379-9D1EFC878999}"/>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dirty="0">
                <a:solidFill>
                  <a:prstClr val="white"/>
                </a:solidFill>
                <a:latin typeface="BIZ UDPゴシック" panose="020B0400000000000000" pitchFamily="50" charset="-128"/>
                <a:ea typeface="BIZ UDPゴシック" panose="020B0400000000000000" pitchFamily="50" charset="-128"/>
              </a:rPr>
              <a:t>選定スポットの概要</a:t>
            </a:r>
            <a:endPar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aphicFrame>
        <p:nvGraphicFramePr>
          <p:cNvPr id="10" name="表 9">
            <a:extLst>
              <a:ext uri="{FF2B5EF4-FFF2-40B4-BE49-F238E27FC236}">
                <a16:creationId xmlns:a16="http://schemas.microsoft.com/office/drawing/2014/main" id="{B822FFB3-B79C-40A2-A89C-578B260996D2}"/>
              </a:ext>
            </a:extLst>
          </p:cNvPr>
          <p:cNvGraphicFramePr>
            <a:graphicFrameLocks noGrp="1"/>
          </p:cNvGraphicFramePr>
          <p:nvPr>
            <p:extLst>
              <p:ext uri="{D42A27DB-BD31-4B8C-83A1-F6EECF244321}">
                <p14:modId xmlns:p14="http://schemas.microsoft.com/office/powerpoint/2010/main" val="3246576106"/>
              </p:ext>
            </p:extLst>
          </p:nvPr>
        </p:nvGraphicFramePr>
        <p:xfrm>
          <a:off x="3905250" y="1516577"/>
          <a:ext cx="4467473" cy="4839774"/>
        </p:xfrm>
        <a:graphic>
          <a:graphicData uri="http://schemas.openxmlformats.org/drawingml/2006/table">
            <a:tbl>
              <a:tblPr firstRow="1" bandRow="1">
                <a:tableStyleId>{616DA210-FB5B-4158-B5E0-FEB733F419BA}</a:tableStyleId>
              </a:tblPr>
              <a:tblGrid>
                <a:gridCol w="1209260">
                  <a:extLst>
                    <a:ext uri="{9D8B030D-6E8A-4147-A177-3AD203B41FA5}">
                      <a16:colId xmlns:a16="http://schemas.microsoft.com/office/drawing/2014/main" val="4216197973"/>
                    </a:ext>
                  </a:extLst>
                </a:gridCol>
                <a:gridCol w="2097323">
                  <a:extLst>
                    <a:ext uri="{9D8B030D-6E8A-4147-A177-3AD203B41FA5}">
                      <a16:colId xmlns:a16="http://schemas.microsoft.com/office/drawing/2014/main" val="341508336"/>
                    </a:ext>
                  </a:extLst>
                </a:gridCol>
                <a:gridCol w="1160890">
                  <a:extLst>
                    <a:ext uri="{9D8B030D-6E8A-4147-A177-3AD203B41FA5}">
                      <a16:colId xmlns:a16="http://schemas.microsoft.com/office/drawing/2014/main" val="3462160069"/>
                    </a:ext>
                  </a:extLst>
                </a:gridCol>
              </a:tblGrid>
              <a:tr h="383892">
                <a:tc gridSpan="2">
                  <a:txBody>
                    <a:bodyPr/>
                    <a:lstStyle/>
                    <a:p>
                      <a:pPr algn="ctr"/>
                      <a:endParaRPr kumimoji="1" lang="ja-JP" altLang="en-US" sz="1100" b="0" u="sng" dirty="0">
                        <a:latin typeface="BIZ UDPゴシック" panose="020B0400000000000000" pitchFamily="50" charset="-128"/>
                        <a:ea typeface="BIZ UDPゴシック" panose="020B0400000000000000" pitchFamily="50" charset="-128"/>
                      </a:endParaRP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b="0" dirty="0">
                        <a:latin typeface="+mn-ea"/>
                        <a:ea typeface="+mn-ea"/>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BIZ UDPゴシック" panose="020B0400000000000000" pitchFamily="50" charset="-128"/>
                          <a:ea typeface="BIZ UDPゴシック" panose="020B0400000000000000" pitchFamily="50" charset="-128"/>
                        </a:rPr>
                        <a:t>合計</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7880580"/>
                  </a:ext>
                </a:extLst>
              </a:tr>
              <a:tr h="383892">
                <a:tc rowSpan="5">
                  <a:txBody>
                    <a:bodyPr/>
                    <a:lstStyle/>
                    <a:p>
                      <a:r>
                        <a:rPr kumimoji="1" lang="ja-JP" altLang="en-US" sz="1100" b="0" dirty="0">
                          <a:solidFill>
                            <a:srgbClr val="00206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地域別</a:t>
                      </a:r>
                    </a:p>
                  </a:txBody>
                  <a:tcPr marL="84546" marR="84546" marT="42273" marB="4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100" b="0" dirty="0">
                          <a:solidFill>
                            <a:schemeClr val="accent1">
                              <a:lumMod val="50000"/>
                            </a:schemeClr>
                          </a:solidFill>
                          <a:latin typeface="BIZ UDPゴシック" panose="020B0400000000000000" pitchFamily="50" charset="-128"/>
                          <a:ea typeface="BIZ UDPゴシック" panose="020B0400000000000000" pitchFamily="50" charset="-128"/>
                        </a:rPr>
                        <a:t>北大阪エリア</a:t>
                      </a:r>
                      <a:endParaRPr kumimoji="1" lang="en-US" altLang="ja-JP" sz="1100" b="0" dirty="0">
                        <a:solidFill>
                          <a:schemeClr val="accent1">
                            <a:lumMod val="50000"/>
                          </a:schemeClr>
                        </a:solidFill>
                        <a:latin typeface="BIZ UDPゴシック" panose="020B0400000000000000" pitchFamily="50" charset="-128"/>
                        <a:ea typeface="BIZ UDPゴシック" panose="020B0400000000000000" pitchFamily="50" charset="-128"/>
                      </a:endParaRP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0" dirty="0">
                          <a:solidFill>
                            <a:schemeClr val="accent1">
                              <a:lumMod val="50000"/>
                            </a:schemeClr>
                          </a:solidFill>
                          <a:latin typeface="BIZ UDPゴシック" panose="020B0400000000000000" pitchFamily="50" charset="-128"/>
                          <a:ea typeface="BIZ UDPゴシック" panose="020B0400000000000000" pitchFamily="50" charset="-128"/>
                        </a:rPr>
                        <a:t>17</a:t>
                      </a:r>
                      <a:r>
                        <a:rPr kumimoji="1" lang="ja-JP" altLang="en-US" sz="1100" b="0" dirty="0">
                          <a:solidFill>
                            <a:schemeClr val="accent1">
                              <a:lumMod val="50000"/>
                            </a:schemeClr>
                          </a:solidFill>
                          <a:latin typeface="BIZ UDPゴシック" panose="020B0400000000000000" pitchFamily="50" charset="-128"/>
                          <a:ea typeface="BIZ UDPゴシック" panose="020B0400000000000000" pitchFamily="50" charset="-128"/>
                        </a:rPr>
                        <a:t>件</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248280"/>
                  </a:ext>
                </a:extLst>
              </a:tr>
              <a:tr h="383892">
                <a:tc vMerge="1">
                  <a:txBody>
                    <a:bodyPr/>
                    <a:lstStyle/>
                    <a:p>
                      <a:endParaRPr kumimoji="1" lang="ja-JP" altLang="en-US"/>
                    </a:p>
                  </a:txBody>
                  <a:tcPr/>
                </a:tc>
                <a:tc>
                  <a:txBody>
                    <a:bodyPr/>
                    <a:lstStyle/>
                    <a:p>
                      <a:r>
                        <a:rPr kumimoji="1" lang="ja-JP" altLang="en-US" sz="1100" b="0" dirty="0">
                          <a:solidFill>
                            <a:srgbClr val="002060"/>
                          </a:solidFill>
                          <a:latin typeface="BIZ UDPゴシック" panose="020B0400000000000000" pitchFamily="50" charset="-128"/>
                          <a:ea typeface="BIZ UDPゴシック" panose="020B0400000000000000" pitchFamily="50" charset="-128"/>
                        </a:rPr>
                        <a:t>大阪市エリア</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0" dirty="0">
                          <a:solidFill>
                            <a:schemeClr val="accent1">
                              <a:lumMod val="50000"/>
                            </a:schemeClr>
                          </a:solidFill>
                          <a:latin typeface="BIZ UDPゴシック" panose="020B0400000000000000" pitchFamily="50" charset="-128"/>
                          <a:ea typeface="BIZ UDPゴシック" panose="020B0400000000000000" pitchFamily="50" charset="-128"/>
                        </a:rPr>
                        <a:t>26</a:t>
                      </a:r>
                      <a:r>
                        <a:rPr kumimoji="1" lang="ja-JP" altLang="en-US" sz="1100" b="0" dirty="0">
                          <a:solidFill>
                            <a:schemeClr val="accent1">
                              <a:lumMod val="50000"/>
                            </a:schemeClr>
                          </a:solidFill>
                          <a:latin typeface="BIZ UDPゴシック" panose="020B0400000000000000" pitchFamily="50" charset="-128"/>
                          <a:ea typeface="BIZ UDPゴシック" panose="020B0400000000000000" pitchFamily="50" charset="-128"/>
                        </a:rPr>
                        <a:t>件</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581825"/>
                  </a:ext>
                </a:extLst>
              </a:tr>
              <a:tr h="383892">
                <a:tc vMerge="1">
                  <a:txBody>
                    <a:bodyPr/>
                    <a:lstStyle/>
                    <a:p>
                      <a:endParaRPr kumimoji="1" lang="ja-JP" altLang="en-US"/>
                    </a:p>
                  </a:txBody>
                  <a:tcPr/>
                </a:tc>
                <a:tc>
                  <a:txBody>
                    <a:bodyPr/>
                    <a:lstStyle/>
                    <a:p>
                      <a:r>
                        <a:rPr kumimoji="1" lang="ja-JP" altLang="en-US" sz="1100" b="0" dirty="0">
                          <a:solidFill>
                            <a:srgbClr val="002060"/>
                          </a:solidFill>
                          <a:latin typeface="BIZ UDPゴシック" panose="020B0400000000000000" pitchFamily="50" charset="-128"/>
                          <a:ea typeface="BIZ UDPゴシック" panose="020B0400000000000000" pitchFamily="50" charset="-128"/>
                        </a:rPr>
                        <a:t>東大阪エリア</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0" dirty="0">
                          <a:solidFill>
                            <a:schemeClr val="accent1">
                              <a:lumMod val="50000"/>
                            </a:schemeClr>
                          </a:solidFill>
                          <a:latin typeface="BIZ UDPゴシック" panose="020B0400000000000000" pitchFamily="50" charset="-128"/>
                          <a:ea typeface="BIZ UDPゴシック" panose="020B0400000000000000" pitchFamily="50" charset="-128"/>
                        </a:rPr>
                        <a:t>18</a:t>
                      </a:r>
                      <a:r>
                        <a:rPr kumimoji="1" lang="ja-JP" altLang="en-US" sz="1100" b="0" dirty="0">
                          <a:solidFill>
                            <a:schemeClr val="accent1">
                              <a:lumMod val="50000"/>
                            </a:schemeClr>
                          </a:solidFill>
                          <a:latin typeface="BIZ UDPゴシック" panose="020B0400000000000000" pitchFamily="50" charset="-128"/>
                          <a:ea typeface="BIZ UDPゴシック" panose="020B0400000000000000" pitchFamily="50" charset="-128"/>
                        </a:rPr>
                        <a:t>件</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4377757"/>
                  </a:ext>
                </a:extLst>
              </a:tr>
              <a:tr h="383892">
                <a:tc vMerge="1">
                  <a:txBody>
                    <a:bodyPr/>
                    <a:lstStyle/>
                    <a:p>
                      <a:endParaRPr kumimoji="1" lang="ja-JP" altLang="en-US"/>
                    </a:p>
                  </a:txBody>
                  <a:tcPr/>
                </a:tc>
                <a:tc>
                  <a:txBody>
                    <a:bodyPr/>
                    <a:lstStyle/>
                    <a:p>
                      <a:r>
                        <a:rPr kumimoji="1" lang="ja-JP" altLang="en-US" sz="1100" b="0" dirty="0">
                          <a:solidFill>
                            <a:srgbClr val="002060"/>
                          </a:solidFill>
                          <a:latin typeface="BIZ UDPゴシック" panose="020B0400000000000000" pitchFamily="50" charset="-128"/>
                          <a:ea typeface="BIZ UDPゴシック" panose="020B0400000000000000" pitchFamily="50" charset="-128"/>
                        </a:rPr>
                        <a:t>泉州エリア</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0" dirty="0">
                          <a:solidFill>
                            <a:schemeClr val="accent1">
                              <a:lumMod val="50000"/>
                            </a:schemeClr>
                          </a:solidFill>
                          <a:latin typeface="BIZ UDPゴシック" panose="020B0400000000000000" pitchFamily="50" charset="-128"/>
                          <a:ea typeface="BIZ UDPゴシック" panose="020B0400000000000000" pitchFamily="50" charset="-128"/>
                        </a:rPr>
                        <a:t>24</a:t>
                      </a:r>
                      <a:r>
                        <a:rPr kumimoji="1" lang="ja-JP" altLang="en-US" sz="1100" b="0" dirty="0">
                          <a:solidFill>
                            <a:schemeClr val="accent1">
                              <a:lumMod val="50000"/>
                            </a:schemeClr>
                          </a:solidFill>
                          <a:latin typeface="BIZ UDPゴシック" panose="020B0400000000000000" pitchFamily="50" charset="-128"/>
                          <a:ea typeface="BIZ UDPゴシック" panose="020B0400000000000000" pitchFamily="50" charset="-128"/>
                        </a:rPr>
                        <a:t>件</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6319915"/>
                  </a:ext>
                </a:extLst>
              </a:tr>
              <a:tr h="383892">
                <a:tc vMerge="1">
                  <a:txBody>
                    <a:bodyPr/>
                    <a:lstStyle/>
                    <a:p>
                      <a:endParaRPr kumimoji="1" lang="ja-JP" altLang="en-US"/>
                    </a:p>
                  </a:txBody>
                  <a:tcPr/>
                </a:tc>
                <a:tc>
                  <a:txBody>
                    <a:bodyPr/>
                    <a:lstStyle/>
                    <a:p>
                      <a:r>
                        <a:rPr kumimoji="1" lang="ja-JP" altLang="en-US" sz="1100" b="0" dirty="0">
                          <a:solidFill>
                            <a:schemeClr val="accent1">
                              <a:lumMod val="50000"/>
                            </a:schemeClr>
                          </a:solidFill>
                          <a:latin typeface="BIZ UDPゴシック" panose="020B0400000000000000" pitchFamily="50" charset="-128"/>
                          <a:ea typeface="BIZ UDPゴシック" panose="020B0400000000000000" pitchFamily="50" charset="-128"/>
                        </a:rPr>
                        <a:t>南河内エリア</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0" dirty="0">
                          <a:solidFill>
                            <a:schemeClr val="accent1">
                              <a:lumMod val="50000"/>
                            </a:schemeClr>
                          </a:solidFill>
                          <a:latin typeface="BIZ UDPゴシック" panose="020B0400000000000000" pitchFamily="50" charset="-128"/>
                          <a:ea typeface="BIZ UDPゴシック" panose="020B0400000000000000" pitchFamily="50" charset="-128"/>
                        </a:rPr>
                        <a:t>15</a:t>
                      </a:r>
                      <a:r>
                        <a:rPr kumimoji="1" lang="ja-JP" altLang="en-US" sz="1100" b="0" dirty="0">
                          <a:solidFill>
                            <a:schemeClr val="accent1">
                              <a:lumMod val="50000"/>
                            </a:schemeClr>
                          </a:solidFill>
                          <a:latin typeface="BIZ UDPゴシック" panose="020B0400000000000000" pitchFamily="50" charset="-128"/>
                          <a:ea typeface="BIZ UDPゴシック" panose="020B0400000000000000" pitchFamily="50" charset="-128"/>
                        </a:rPr>
                        <a:t>件</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2326812"/>
                  </a:ext>
                </a:extLst>
              </a:tr>
              <a:tr h="619559">
                <a:tc rowSpan="4">
                  <a:txBody>
                    <a:bodyPr/>
                    <a:lstStyle/>
                    <a:p>
                      <a:r>
                        <a:rPr kumimoji="1" lang="ja-JP" altLang="en-US" sz="1100" b="0" dirty="0">
                          <a:solidFill>
                            <a:schemeClr val="accent2">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カテゴリー別　</a:t>
                      </a:r>
                      <a:endParaRPr kumimoji="1" lang="en-US" altLang="ja-JP" sz="1100" b="0" dirty="0">
                        <a:solidFill>
                          <a:schemeClr val="accent2">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100" b="0" dirty="0">
                          <a:solidFill>
                            <a:schemeClr val="accent2">
                              <a:lumMod val="50000"/>
                            </a:schemeClr>
                          </a:solidFill>
                          <a:latin typeface="BIZ UDPゴシック" panose="020B0400000000000000" pitchFamily="50" charset="-128"/>
                          <a:ea typeface="BIZ UDPゴシック" panose="020B0400000000000000" pitchFamily="50" charset="-128"/>
                        </a:rPr>
                        <a:t>（視対象の分類）</a:t>
                      </a:r>
                    </a:p>
                  </a:txBody>
                  <a:tcPr marL="84546" marR="84546" marT="42273" marB="422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100" b="0" dirty="0">
                          <a:solidFill>
                            <a:schemeClr val="accent2">
                              <a:lumMod val="50000"/>
                            </a:schemeClr>
                          </a:solidFill>
                          <a:latin typeface="BIZ UDPゴシック" panose="020B0400000000000000" pitchFamily="50" charset="-128"/>
                          <a:ea typeface="BIZ UDPゴシック" panose="020B0400000000000000" pitchFamily="50" charset="-128"/>
                        </a:rPr>
                        <a:t>地形特性</a:t>
                      </a:r>
                      <a:endParaRPr kumimoji="1" lang="en-US" altLang="ja-JP" sz="1100" b="0" dirty="0">
                        <a:solidFill>
                          <a:schemeClr val="accent2">
                            <a:lumMod val="50000"/>
                          </a:schemeClr>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accent2">
                              <a:lumMod val="50000"/>
                            </a:schemeClr>
                          </a:solidFill>
                          <a:latin typeface="BIZ UDPゴシック" panose="020B0400000000000000" pitchFamily="50" charset="-128"/>
                          <a:ea typeface="BIZ UDPゴシック" panose="020B0400000000000000" pitchFamily="50" charset="-128"/>
                        </a:rPr>
                        <a:t>（山並み、海岸、平野、中流河川等）</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rPr>
                        <a:t>38</a:t>
                      </a:r>
                      <a:r>
                        <a:rPr kumimoji="1" lang="ja-JP" altLang="en-US" sz="1100" b="0" i="0" u="none" strike="noStrike" kern="1200" cap="none" spc="0" normalizeH="0" baseline="0" noProof="0" dirty="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rPr>
                        <a:t>件</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2880353"/>
                  </a:ext>
                </a:extLst>
              </a:tr>
              <a:tr h="619559">
                <a:tc vMerge="1">
                  <a:txBody>
                    <a:bodyPr/>
                    <a:lstStyle/>
                    <a:p>
                      <a:endParaRPr kumimoji="1" lang="ja-JP" altLang="en-US"/>
                    </a:p>
                  </a:txBody>
                  <a:tcPr/>
                </a:tc>
                <a:tc>
                  <a:txBody>
                    <a:bodyPr/>
                    <a:lstStyle/>
                    <a:p>
                      <a:r>
                        <a:rPr kumimoji="1" lang="ja-JP" altLang="en-US" sz="1100" b="0" dirty="0">
                          <a:solidFill>
                            <a:schemeClr val="accent2">
                              <a:lumMod val="50000"/>
                            </a:schemeClr>
                          </a:solidFill>
                          <a:latin typeface="BIZ UDPゴシック" panose="020B0400000000000000" pitchFamily="50" charset="-128"/>
                          <a:ea typeface="BIZ UDPゴシック" panose="020B0400000000000000" pitchFamily="50" charset="-128"/>
                        </a:rPr>
                        <a:t>歴史特性</a:t>
                      </a:r>
                      <a:endParaRPr kumimoji="1" lang="en-US" altLang="ja-JP" sz="1100" b="0" dirty="0">
                        <a:solidFill>
                          <a:schemeClr val="accent2">
                            <a:lumMod val="50000"/>
                          </a:schemeClr>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accent2">
                              <a:lumMod val="50000"/>
                            </a:schemeClr>
                          </a:solidFill>
                          <a:latin typeface="BIZ UDPゴシック" panose="020B0400000000000000" pitchFamily="50" charset="-128"/>
                          <a:ea typeface="BIZ UDPゴシック" panose="020B0400000000000000" pitchFamily="50" charset="-128"/>
                        </a:rPr>
                        <a:t>（歴史的街道、古墳群、寺内町、城郭等）</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rPr>
                        <a:t>23</a:t>
                      </a:r>
                      <a:r>
                        <a:rPr kumimoji="1" lang="ja-JP" altLang="en-US" sz="1100" b="0" i="0" u="none" strike="noStrike" kern="1200" cap="none" spc="0" normalizeH="0" baseline="0" noProof="0" dirty="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rPr>
                        <a:t>件</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0049331"/>
                  </a:ext>
                </a:extLst>
              </a:tr>
              <a:tr h="648652">
                <a:tc vMerge="1">
                  <a:txBody>
                    <a:bodyPr/>
                    <a:lstStyle/>
                    <a:p>
                      <a:endParaRPr kumimoji="1" lang="ja-JP" altLang="en-US"/>
                    </a:p>
                  </a:txBody>
                  <a:tcPr/>
                </a:tc>
                <a:tc>
                  <a:txBody>
                    <a:bodyPr/>
                    <a:lstStyle/>
                    <a:p>
                      <a:r>
                        <a:rPr kumimoji="1" lang="ja-JP" altLang="en-US" sz="1100" b="0" dirty="0">
                          <a:solidFill>
                            <a:schemeClr val="accent2">
                              <a:lumMod val="50000"/>
                            </a:schemeClr>
                          </a:solidFill>
                          <a:latin typeface="BIZ UDPゴシック" panose="020B0400000000000000" pitchFamily="50" charset="-128"/>
                          <a:ea typeface="BIZ UDPゴシック" panose="020B0400000000000000" pitchFamily="50" charset="-128"/>
                        </a:rPr>
                        <a:t>都市・インフラ特性</a:t>
                      </a:r>
                      <a:endParaRPr kumimoji="1" lang="en-US" altLang="ja-JP" sz="1100" b="0" dirty="0">
                        <a:solidFill>
                          <a:schemeClr val="accent2">
                            <a:lumMod val="50000"/>
                          </a:schemeClr>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accent2">
                              <a:lumMod val="50000"/>
                            </a:schemeClr>
                          </a:solidFill>
                          <a:latin typeface="BIZ UDPゴシック" panose="020B0400000000000000" pitchFamily="50" charset="-128"/>
                          <a:ea typeface="BIZ UDPゴシック" panose="020B0400000000000000" pitchFamily="50" charset="-128"/>
                        </a:rPr>
                        <a:t>（広域幹線道路、鉄軌道、大規模公園、港湾等）</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rPr>
                        <a:t>19</a:t>
                      </a:r>
                      <a:r>
                        <a:rPr kumimoji="1" lang="ja-JP" altLang="en-US" sz="1100" b="0" i="0" u="none" strike="noStrike" kern="1200" cap="none" spc="0" normalizeH="0" baseline="0" noProof="0" dirty="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rPr>
                        <a:t>件</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3671560"/>
                  </a:ext>
                </a:extLst>
              </a:tr>
              <a:tr h="648652">
                <a:tc vMerge="1">
                  <a:txBody>
                    <a:bodyPr/>
                    <a:lstStyle/>
                    <a:p>
                      <a:endParaRPr kumimoji="1" lang="ja-JP" altLang="en-US"/>
                    </a:p>
                  </a:txBody>
                  <a:tcPr/>
                </a:tc>
                <a:tc>
                  <a:txBody>
                    <a:bodyPr/>
                    <a:lstStyle/>
                    <a:p>
                      <a:r>
                        <a:rPr kumimoji="1" lang="ja-JP" altLang="en-US" sz="1100" b="0" dirty="0">
                          <a:solidFill>
                            <a:schemeClr val="accent2">
                              <a:lumMod val="50000"/>
                            </a:schemeClr>
                          </a:solidFill>
                          <a:latin typeface="BIZ UDPゴシック" panose="020B0400000000000000" pitchFamily="50" charset="-128"/>
                          <a:ea typeface="BIZ UDPゴシック" panose="020B0400000000000000" pitchFamily="50" charset="-128"/>
                        </a:rPr>
                        <a:t>土地利用特性</a:t>
                      </a:r>
                      <a:endParaRPr kumimoji="1" lang="en-US" altLang="ja-JP" sz="1100" b="0" dirty="0">
                        <a:solidFill>
                          <a:schemeClr val="accent2">
                            <a:lumMod val="50000"/>
                          </a:schemeClr>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accent2">
                              <a:lumMod val="50000"/>
                            </a:schemeClr>
                          </a:solidFill>
                          <a:latin typeface="BIZ UDPゴシック" panose="020B0400000000000000" pitchFamily="50" charset="-128"/>
                          <a:ea typeface="BIZ UDPゴシック" panose="020B0400000000000000" pitchFamily="50" charset="-128"/>
                        </a:rPr>
                        <a:t>（超高層ビル群、工業用地、大規模建築物等）</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100" b="0" i="0" u="none" strike="noStrike" kern="1200" cap="none" spc="0" normalizeH="0" baseline="0" noProof="0" dirty="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rPr>
                        <a:t>件</a:t>
                      </a:r>
                    </a:p>
                  </a:txBody>
                  <a:tcPr marL="84546" marR="84546" marT="42273" marB="42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938793"/>
                  </a:ext>
                </a:extLst>
              </a:tr>
            </a:tbl>
          </a:graphicData>
        </a:graphic>
      </p:graphicFrame>
      <p:sp>
        <p:nvSpPr>
          <p:cNvPr id="11" name="テキスト ボックス 10">
            <a:extLst>
              <a:ext uri="{FF2B5EF4-FFF2-40B4-BE49-F238E27FC236}">
                <a16:creationId xmlns:a16="http://schemas.microsoft.com/office/drawing/2014/main" id="{404A968B-AB03-4F2A-8DBC-4952F05205B3}"/>
              </a:ext>
            </a:extLst>
          </p:cNvPr>
          <p:cNvSpPr txBox="1"/>
          <p:nvPr/>
        </p:nvSpPr>
        <p:spPr>
          <a:xfrm>
            <a:off x="149155" y="615366"/>
            <a:ext cx="8845689" cy="361959"/>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府内全</a:t>
            </a:r>
            <a:r>
              <a:rPr kumimoji="1" lang="en-US" altLang="ja-JP" sz="1600" dirty="0">
                <a:latin typeface="BIZ UDPゴシック" panose="020B0400000000000000" pitchFamily="50" charset="-128"/>
                <a:ea typeface="BIZ UDPゴシック" panose="020B0400000000000000" pitchFamily="50" charset="-128"/>
              </a:rPr>
              <a:t>100</a:t>
            </a:r>
            <a:r>
              <a:rPr kumimoji="1" lang="ja-JP" altLang="en-US" sz="1600" dirty="0">
                <a:latin typeface="BIZ UDPゴシック" panose="020B0400000000000000" pitchFamily="50" charset="-128"/>
                <a:ea typeface="BIZ UDPゴシック" panose="020B0400000000000000" pitchFamily="50" charset="-128"/>
              </a:rPr>
              <a:t>か所を選定済み</a:t>
            </a:r>
            <a:endParaRPr kumimoji="1" lang="ja-JP" altLang="en-US" sz="1200" b="1" u="sng" dirty="0">
              <a:solidFill>
                <a:srgbClr val="FF0000"/>
              </a:solidFill>
              <a:latin typeface="BIZ UDPゴシック" panose="020B0400000000000000" pitchFamily="50" charset="-128"/>
              <a:ea typeface="BIZ UDPゴシック" panose="020B0400000000000000" pitchFamily="50" charset="-128"/>
            </a:endParaRPr>
          </a:p>
        </p:txBody>
      </p:sp>
      <p:cxnSp>
        <p:nvCxnSpPr>
          <p:cNvPr id="8" name="直線コネクタ 7">
            <a:extLst>
              <a:ext uri="{FF2B5EF4-FFF2-40B4-BE49-F238E27FC236}">
                <a16:creationId xmlns:a16="http://schemas.microsoft.com/office/drawing/2014/main" id="{43236530-1482-419B-8659-4A3547D20CC3}"/>
              </a:ext>
            </a:extLst>
          </p:cNvPr>
          <p:cNvCxnSpPr>
            <a:cxnSpLocks/>
          </p:cNvCxnSpPr>
          <p:nvPr/>
        </p:nvCxnSpPr>
        <p:spPr>
          <a:xfrm>
            <a:off x="8364770" y="3816503"/>
            <a:ext cx="61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64772EC-8B49-4FA2-A500-E92737651E4E}"/>
              </a:ext>
            </a:extLst>
          </p:cNvPr>
          <p:cNvSpPr txBox="1"/>
          <p:nvPr/>
        </p:nvSpPr>
        <p:spPr>
          <a:xfrm>
            <a:off x="8364770" y="3531553"/>
            <a:ext cx="668773"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100</a:t>
            </a:r>
            <a:r>
              <a:rPr kumimoji="1" lang="ja-JP" altLang="en-US" sz="1200" dirty="0">
                <a:latin typeface="BIZ UDPゴシック" panose="020B0400000000000000" pitchFamily="50" charset="-128"/>
                <a:ea typeface="BIZ UDPゴシック" panose="020B0400000000000000" pitchFamily="50" charset="-128"/>
              </a:rPr>
              <a:t>件</a:t>
            </a:r>
          </a:p>
        </p:txBody>
      </p:sp>
      <p:cxnSp>
        <p:nvCxnSpPr>
          <p:cNvPr id="15" name="直線コネクタ 14">
            <a:extLst>
              <a:ext uri="{FF2B5EF4-FFF2-40B4-BE49-F238E27FC236}">
                <a16:creationId xmlns:a16="http://schemas.microsoft.com/office/drawing/2014/main" id="{A803B933-61BC-4B33-90BE-C7D8F1F685B8}"/>
              </a:ext>
            </a:extLst>
          </p:cNvPr>
          <p:cNvCxnSpPr>
            <a:cxnSpLocks/>
          </p:cNvCxnSpPr>
          <p:nvPr/>
        </p:nvCxnSpPr>
        <p:spPr>
          <a:xfrm>
            <a:off x="8372723" y="6351379"/>
            <a:ext cx="61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6EA3DF1A-4F1D-4054-9D6A-45326892291B}"/>
              </a:ext>
            </a:extLst>
          </p:cNvPr>
          <p:cNvSpPr txBox="1"/>
          <p:nvPr/>
        </p:nvSpPr>
        <p:spPr>
          <a:xfrm>
            <a:off x="8372723" y="6066429"/>
            <a:ext cx="668773"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100</a:t>
            </a:r>
            <a:r>
              <a:rPr kumimoji="1" lang="ja-JP" altLang="en-US" sz="1200" dirty="0">
                <a:latin typeface="BIZ UDPゴシック" panose="020B0400000000000000" pitchFamily="50" charset="-128"/>
                <a:ea typeface="BIZ UDPゴシック" panose="020B0400000000000000" pitchFamily="50" charset="-128"/>
              </a:rPr>
              <a:t>件</a:t>
            </a:r>
          </a:p>
        </p:txBody>
      </p:sp>
      <p:sp>
        <p:nvSpPr>
          <p:cNvPr id="13" name="スライド番号プレースホルダー 4">
            <a:extLst>
              <a:ext uri="{FF2B5EF4-FFF2-40B4-BE49-F238E27FC236}">
                <a16:creationId xmlns:a16="http://schemas.microsoft.com/office/drawing/2014/main" id="{DC1AE4AF-7F72-4709-B5BB-918C489008FC}"/>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5</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9204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348880"/>
            <a:ext cx="9144000"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36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Meiryo UI" panose="020B0604030504040204" pitchFamily="50" charset="-128"/>
              </a:rPr>
              <a:t>ビュースポットおおさかの魅力発信</a:t>
            </a:r>
            <a:endParaRPr kumimoji="1" lang="en-US" altLang="ja-JP" sz="36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24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Meiryo UI" panose="020B0604030504040204" pitchFamily="50" charset="-128"/>
              </a:rPr>
              <a:t>（前回の景観審議会（令和６年３月）以降の取組）</a:t>
            </a:r>
          </a:p>
        </p:txBody>
      </p:sp>
      <p:sp>
        <p:nvSpPr>
          <p:cNvPr id="4" name="スライド番号プレースホルダー 4">
            <a:extLst>
              <a:ext uri="{FF2B5EF4-FFF2-40B4-BE49-F238E27FC236}">
                <a16:creationId xmlns:a16="http://schemas.microsoft.com/office/drawing/2014/main" id="{6C9BE130-3A45-492D-8D2B-4495D907934A}"/>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6</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9600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166EC7A-CCCD-4039-9458-DA8F233358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424433">
            <a:off x="897974" y="2524500"/>
            <a:ext cx="5198013" cy="3644584"/>
          </a:xfrm>
          <a:prstGeom prst="rect">
            <a:avLst/>
          </a:prstGeom>
          <a:effectLst>
            <a:outerShdw blurRad="50800" dist="38100" dir="2700000" algn="tl" rotWithShape="0">
              <a:prstClr val="black">
                <a:alpha val="40000"/>
              </a:prstClr>
            </a:outerShdw>
          </a:effectLst>
        </p:spPr>
      </p:pic>
      <p:pic>
        <p:nvPicPr>
          <p:cNvPr id="40" name="図 39">
            <a:extLst>
              <a:ext uri="{FF2B5EF4-FFF2-40B4-BE49-F238E27FC236}">
                <a16:creationId xmlns:a16="http://schemas.microsoft.com/office/drawing/2014/main" id="{05585222-1CBB-4246-9D2D-D2FEBD8183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8722" y="3970500"/>
            <a:ext cx="1811934" cy="2558544"/>
          </a:xfrm>
          <a:prstGeom prst="rect">
            <a:avLst/>
          </a:prstGeom>
          <a:ln w="3175">
            <a:solidFill>
              <a:schemeClr val="tx1"/>
            </a:solidFill>
          </a:ln>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B4FE77F9-F87D-4344-8C1A-D394889771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8722" y="1130605"/>
            <a:ext cx="1808980" cy="2558544"/>
          </a:xfrm>
          <a:prstGeom prst="rect">
            <a:avLst/>
          </a:prstGeom>
          <a:ln>
            <a:solidFill>
              <a:schemeClr val="tx1"/>
            </a:solidFill>
          </a:ln>
          <a:effectLst>
            <a:outerShdw blurRad="50800" dist="38100" dir="2700000" algn="tl" rotWithShape="0">
              <a:prstClr val="black">
                <a:alpha val="40000"/>
              </a:prstClr>
            </a:outerShdw>
          </a:effectLst>
        </p:spPr>
      </p:pic>
      <p:sp>
        <p:nvSpPr>
          <p:cNvPr id="36" name="テキスト ボックス 35">
            <a:extLst>
              <a:ext uri="{FF2B5EF4-FFF2-40B4-BE49-F238E27FC236}">
                <a16:creationId xmlns:a16="http://schemas.microsoft.com/office/drawing/2014/main" id="{3E5B0BAF-10C8-4E6B-B9AD-3E524921D1EC}"/>
              </a:ext>
            </a:extLst>
          </p:cNvPr>
          <p:cNvSpPr txBox="1"/>
          <p:nvPr/>
        </p:nvSpPr>
        <p:spPr>
          <a:xfrm>
            <a:off x="149156" y="1130604"/>
            <a:ext cx="6727126" cy="934423"/>
          </a:xfrm>
          <a:prstGeom prst="rect">
            <a:avLst/>
          </a:prstGeom>
          <a:noFill/>
        </p:spPr>
        <p:txBody>
          <a:bodyPr wrap="square" rtlCol="0">
            <a:spAutoFit/>
          </a:bodyPr>
          <a:lstStyle/>
          <a:p>
            <a:pPr marL="87313" indent="-87313">
              <a:lnSpc>
                <a:spcPct val="120000"/>
              </a:lnSpc>
            </a:pPr>
            <a:r>
              <a:rPr kumimoji="1" lang="ja-JP" altLang="en-US" sz="1600" dirty="0">
                <a:latin typeface="BIZ UDPゴシック" panose="020B0400000000000000" pitchFamily="50" charset="-128"/>
                <a:ea typeface="BIZ UDPゴシック" panose="020B0400000000000000" pitchFamily="50" charset="-128"/>
              </a:rPr>
              <a:t>・ビュースポットから見える</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景観の写真を多数採用</a:t>
            </a:r>
            <a:r>
              <a:rPr kumimoji="1" lang="ja-JP" altLang="en-US" sz="1600" dirty="0">
                <a:latin typeface="BIZ UDPゴシック" panose="020B0400000000000000" pitchFamily="50" charset="-128"/>
                <a:ea typeface="BIZ UDPゴシック" panose="020B0400000000000000" pitchFamily="50" charset="-128"/>
              </a:rPr>
              <a:t>（全</a:t>
            </a:r>
            <a:r>
              <a:rPr kumimoji="1" lang="en-US" altLang="ja-JP" sz="1600" dirty="0">
                <a:latin typeface="BIZ UDPゴシック" panose="020B0400000000000000" pitchFamily="50" charset="-128"/>
                <a:ea typeface="BIZ UDPゴシック" panose="020B0400000000000000" pitchFamily="50" charset="-128"/>
              </a:rPr>
              <a:t>100</a:t>
            </a:r>
            <a:r>
              <a:rPr kumimoji="1" lang="ja-JP" altLang="en-US" sz="1600" dirty="0">
                <a:latin typeface="BIZ UDPゴシック" panose="020B0400000000000000" pitchFamily="50" charset="-128"/>
                <a:ea typeface="BIZ UDPゴシック" panose="020B0400000000000000" pitchFamily="50" charset="-128"/>
              </a:rPr>
              <a:t>頁）</a:t>
            </a:r>
            <a:endParaRPr kumimoji="1" lang="en-US" altLang="ja-JP" sz="1600" dirty="0">
              <a:latin typeface="BIZ UDPゴシック" panose="020B0400000000000000" pitchFamily="50" charset="-128"/>
              <a:ea typeface="BIZ UDPゴシック" panose="020B0400000000000000" pitchFamily="50" charset="-128"/>
            </a:endParaRPr>
          </a:p>
          <a:p>
            <a:pPr marL="87313" indent="-87313">
              <a:lnSpc>
                <a:spcPct val="120000"/>
              </a:lnSpc>
            </a:pPr>
            <a:r>
              <a:rPr kumimoji="1" lang="ja-JP" altLang="en-US" sz="1600" dirty="0">
                <a:latin typeface="BIZ UDPゴシック" panose="020B0400000000000000" pitchFamily="50" charset="-128"/>
                <a:ea typeface="BIZ UDPゴシック" panose="020B0400000000000000" pitchFamily="50" charset="-128"/>
              </a:rPr>
              <a:t>・市町村や関係団体等との連携により、</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府民や来訪者に幅広く</a:t>
            </a: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PR</a:t>
            </a:r>
          </a:p>
          <a:p>
            <a:pPr marL="87313" indent="-87313">
              <a:lnSpc>
                <a:spcPct val="120000"/>
              </a:lnSpc>
            </a:pPr>
            <a:r>
              <a:rPr kumimoji="1" lang="ja-JP" altLang="en-US" sz="1600" dirty="0">
                <a:latin typeface="BIZ UDPゴシック" panose="020B0400000000000000" pitchFamily="50" charset="-128"/>
                <a:ea typeface="BIZ UDPゴシック" panose="020B0400000000000000" pitchFamily="50" charset="-128"/>
              </a:rPr>
              <a:t>・府政情報センターにて１冊</a:t>
            </a:r>
            <a:r>
              <a:rPr kumimoji="1" lang="en-US" altLang="ja-JP" sz="1600" dirty="0">
                <a:latin typeface="BIZ UDPゴシック" panose="020B0400000000000000" pitchFamily="50" charset="-128"/>
                <a:ea typeface="BIZ UDPゴシック" panose="020B0400000000000000" pitchFamily="50" charset="-128"/>
              </a:rPr>
              <a:t>160</a:t>
            </a:r>
            <a:r>
              <a:rPr kumimoji="1" lang="ja-JP" altLang="en-US" sz="1600" dirty="0">
                <a:latin typeface="BIZ UDPゴシック" panose="020B0400000000000000" pitchFamily="50" charset="-128"/>
                <a:ea typeface="BIZ UDPゴシック" panose="020B0400000000000000" pitchFamily="50" charset="-128"/>
              </a:rPr>
              <a:t>円で販売中</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4D1B818B-7860-44A1-AF97-5DC7C92AA873}"/>
              </a:ext>
            </a:extLst>
          </p:cNvPr>
          <p:cNvSpPr txBox="1"/>
          <p:nvPr/>
        </p:nvSpPr>
        <p:spPr>
          <a:xfrm>
            <a:off x="7900185" y="6351611"/>
            <a:ext cx="952379" cy="276999"/>
          </a:xfrm>
          <a:prstGeom prst="rect">
            <a:avLst/>
          </a:prstGeom>
          <a:solidFill>
            <a:srgbClr val="FFFFFF">
              <a:alpha val="75000"/>
            </a:srgbClr>
          </a:solidFill>
          <a:ln>
            <a:noFill/>
          </a:ln>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関連情報</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EC4026A4-DE4B-4D07-80FF-1863BF279290}"/>
              </a:ext>
            </a:extLst>
          </p:cNvPr>
          <p:cNvSpPr txBox="1"/>
          <p:nvPr/>
        </p:nvSpPr>
        <p:spPr>
          <a:xfrm>
            <a:off x="7543212" y="3501287"/>
            <a:ext cx="1375281" cy="276999"/>
          </a:xfrm>
          <a:prstGeom prst="rect">
            <a:avLst/>
          </a:prstGeom>
          <a:solidFill>
            <a:srgbClr val="FFFFFF">
              <a:alpha val="75000"/>
            </a:srgbClr>
          </a:solidFill>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詳細なマップ付き</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372E66E-74C4-474D-BAA4-18E4941B35F7}"/>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ビュースポットおおさか公式ガイドブック</a:t>
            </a:r>
          </a:p>
        </p:txBody>
      </p:sp>
      <p:sp>
        <p:nvSpPr>
          <p:cNvPr id="18" name="テキスト ボックス 17">
            <a:extLst>
              <a:ext uri="{FF2B5EF4-FFF2-40B4-BE49-F238E27FC236}">
                <a16:creationId xmlns:a16="http://schemas.microsoft.com/office/drawing/2014/main" id="{6334D9C3-88B6-44E1-B973-0393D1907E1B}"/>
              </a:ext>
            </a:extLst>
          </p:cNvPr>
          <p:cNvSpPr txBox="1"/>
          <p:nvPr/>
        </p:nvSpPr>
        <p:spPr>
          <a:xfrm>
            <a:off x="149155" y="615366"/>
            <a:ext cx="8845689" cy="361959"/>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全</a:t>
            </a:r>
            <a:r>
              <a:rPr kumimoji="1" lang="en-US" altLang="ja-JP" sz="1600" dirty="0">
                <a:latin typeface="BIZ UDPゴシック" panose="020B0400000000000000" pitchFamily="50" charset="-128"/>
                <a:ea typeface="BIZ UDPゴシック" panose="020B0400000000000000" pitchFamily="50" charset="-128"/>
              </a:rPr>
              <a:t>100</a:t>
            </a:r>
            <a:r>
              <a:rPr kumimoji="1" lang="ja-JP" altLang="en-US" sz="1600" dirty="0">
                <a:latin typeface="BIZ UDPゴシック" panose="020B0400000000000000" pitchFamily="50" charset="-128"/>
                <a:ea typeface="BIZ UDPゴシック" panose="020B0400000000000000" pitchFamily="50" charset="-128"/>
              </a:rPr>
              <a:t>か所のビュースポットを紹介する</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公式ガイドブックを発刊し販売を開始（</a:t>
            </a: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R</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６</a:t>
            </a: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４）</a:t>
            </a:r>
            <a:endParaRPr kumimoji="1" lang="ja-JP" altLang="en-US" sz="1200" b="1" u="sng" dirty="0">
              <a:solidFill>
                <a:srgbClr val="FF0000"/>
              </a:solidFill>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5D6F76C7-4D42-421A-9DAA-8E0CA63177E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975347">
            <a:off x="538914" y="3579025"/>
            <a:ext cx="2102496" cy="2930568"/>
          </a:xfrm>
          <a:prstGeom prst="rect">
            <a:avLst/>
          </a:prstGeom>
          <a:effectLst>
            <a:outerShdw blurRad="50800" dist="38100" dir="2700000" algn="tl" rotWithShape="0">
              <a:prstClr val="black">
                <a:alpha val="40000"/>
              </a:prstClr>
            </a:outerShdw>
          </a:effectLst>
        </p:spPr>
      </p:pic>
      <p:sp>
        <p:nvSpPr>
          <p:cNvPr id="14" name="スライド番号プレースホルダー 4">
            <a:extLst>
              <a:ext uri="{FF2B5EF4-FFF2-40B4-BE49-F238E27FC236}">
                <a16:creationId xmlns:a16="http://schemas.microsoft.com/office/drawing/2014/main" id="{B0C7468D-2621-4D20-A81A-E6D39919889F}"/>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7</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1275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A246711-9034-4440-8C25-8D6B24522440}"/>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ビュースポットおおさか銘板</a:t>
            </a:r>
          </a:p>
        </p:txBody>
      </p:sp>
      <p:sp>
        <p:nvSpPr>
          <p:cNvPr id="13" name="テキスト ボックス 12">
            <a:extLst>
              <a:ext uri="{FF2B5EF4-FFF2-40B4-BE49-F238E27FC236}">
                <a16:creationId xmlns:a16="http://schemas.microsoft.com/office/drawing/2014/main" id="{C984269A-9E42-41C8-B5B6-80038936769A}"/>
              </a:ext>
            </a:extLst>
          </p:cNvPr>
          <p:cNvSpPr txBox="1"/>
          <p:nvPr/>
        </p:nvSpPr>
        <p:spPr>
          <a:xfrm>
            <a:off x="149155" y="686075"/>
            <a:ext cx="8845689" cy="722057"/>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dirty="0">
                <a:latin typeface="BIZ UDPゴシック" panose="020B0400000000000000" pitchFamily="50" charset="-128"/>
                <a:ea typeface="BIZ UDPゴシック" panose="020B0400000000000000" pitchFamily="50" charset="-128"/>
              </a:rPr>
              <a:t>○ 現地に</a:t>
            </a:r>
            <a:r>
              <a:rPr kumimoji="1" lang="ja-JP" altLang="en-US" b="1" u="sng" dirty="0">
                <a:solidFill>
                  <a:srgbClr val="FF0000"/>
                </a:solidFill>
                <a:latin typeface="BIZ UDPゴシック" panose="020B0400000000000000" pitchFamily="50" charset="-128"/>
                <a:ea typeface="BIZ UDPゴシック" panose="020B0400000000000000" pitchFamily="50" charset="-128"/>
              </a:rPr>
              <a:t>ビュースポットであることを紹介する銘板</a:t>
            </a:r>
            <a:r>
              <a:rPr kumimoji="1" lang="ja-JP" altLang="en-US" dirty="0">
                <a:latin typeface="BIZ UDPゴシック" panose="020B0400000000000000" pitchFamily="50" charset="-128"/>
                <a:ea typeface="BIZ UDPゴシック" panose="020B0400000000000000" pitchFamily="50" charset="-128"/>
              </a:rPr>
              <a:t>を設置（</a:t>
            </a:r>
            <a:r>
              <a:rPr kumimoji="1" lang="en-US" altLang="ja-JP" dirty="0">
                <a:latin typeface="BIZ UDPゴシック" panose="020B0400000000000000" pitchFamily="50" charset="-128"/>
                <a:ea typeface="BIZ UDPゴシック" panose="020B0400000000000000" pitchFamily="50" charset="-128"/>
              </a:rPr>
              <a:t>R6.3</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pPr marL="179388" indent="-179388">
              <a:lnSpc>
                <a:spcPct val="130000"/>
              </a:lnSpc>
            </a:pP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管理者の同意を得られたものから順次設置（府内</a:t>
            </a:r>
            <a:r>
              <a:rPr kumimoji="1" lang="en-US" altLang="ja-JP" sz="1600" dirty="0">
                <a:latin typeface="BIZ UDPゴシック" panose="020B0400000000000000" pitchFamily="50" charset="-128"/>
                <a:ea typeface="BIZ UDPゴシック" panose="020B0400000000000000" pitchFamily="50" charset="-128"/>
              </a:rPr>
              <a:t>39</a:t>
            </a:r>
            <a:r>
              <a:rPr kumimoji="1" lang="ja-JP" altLang="en-US" sz="1600" dirty="0">
                <a:latin typeface="BIZ UDPゴシック" panose="020B0400000000000000" pitchFamily="50" charset="-128"/>
                <a:ea typeface="BIZ UDPゴシック" panose="020B0400000000000000" pitchFamily="50" charset="-128"/>
              </a:rPr>
              <a:t>箇所に設置済み）</a:t>
            </a:r>
          </a:p>
        </p:txBody>
      </p:sp>
      <p:pic>
        <p:nvPicPr>
          <p:cNvPr id="18" name="図 17">
            <a:extLst>
              <a:ext uri="{FF2B5EF4-FFF2-40B4-BE49-F238E27FC236}">
                <a16:creationId xmlns:a16="http://schemas.microsoft.com/office/drawing/2014/main" id="{325B2C78-18FA-4822-9D91-2064A6E7D0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6075" y="1569328"/>
            <a:ext cx="2961281" cy="2289089"/>
          </a:xfrm>
          <a:prstGeom prst="rect">
            <a:avLst/>
          </a:prstGeom>
          <a:ln>
            <a:solidFill>
              <a:schemeClr val="tx1"/>
            </a:solidFill>
          </a:ln>
        </p:spPr>
      </p:pic>
      <p:sp>
        <p:nvSpPr>
          <p:cNvPr id="19" name="テキスト ボックス 18">
            <a:extLst>
              <a:ext uri="{FF2B5EF4-FFF2-40B4-BE49-F238E27FC236}">
                <a16:creationId xmlns:a16="http://schemas.microsoft.com/office/drawing/2014/main" id="{CD456786-6FA6-41C0-B747-EC9DFEA27930}"/>
              </a:ext>
            </a:extLst>
          </p:cNvPr>
          <p:cNvSpPr txBox="1"/>
          <p:nvPr/>
        </p:nvSpPr>
        <p:spPr>
          <a:xfrm>
            <a:off x="4282233" y="1616915"/>
            <a:ext cx="3049738" cy="574644"/>
          </a:xfrm>
          <a:prstGeom prst="rect">
            <a:avLst/>
          </a:prstGeom>
          <a:noFill/>
        </p:spPr>
        <p:txBody>
          <a:bodyPr wrap="square" rtlCol="0">
            <a:spAutoFit/>
          </a:bodyPr>
          <a:lstStyle/>
          <a:p>
            <a:pPr>
              <a:lnSpc>
                <a:spcPct val="130000"/>
              </a:lnSpc>
            </a:pPr>
            <a:r>
              <a:rPr kumimoji="1" lang="ja-JP" altLang="en-US" sz="1400" b="1" dirty="0">
                <a:latin typeface="BIZ UDPゴシック" panose="020B0400000000000000" pitchFamily="50" charset="-128"/>
                <a:ea typeface="BIZ UDPゴシック" panose="020B0400000000000000" pitchFamily="50" charset="-128"/>
              </a:rPr>
              <a:t>銘板イメージ</a:t>
            </a:r>
            <a:endParaRPr kumimoji="1" lang="en-US" altLang="ja-JP" sz="1400" b="1"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QR</a:t>
            </a:r>
            <a:r>
              <a:rPr kumimoji="1" lang="ja-JP" altLang="en-US" sz="1200" dirty="0">
                <a:latin typeface="BIZ UDPゴシック" panose="020B0400000000000000" pitchFamily="50" charset="-128"/>
                <a:ea typeface="BIZ UDPゴシック" panose="020B0400000000000000" pitchFamily="50" charset="-128"/>
              </a:rPr>
              <a:t>コードより詳細な情報の確認が可能）</a:t>
            </a: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2550E5A7-CB89-4073-B9E0-C388B4175D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0996" y="2466948"/>
            <a:ext cx="2729534" cy="3820251"/>
          </a:xfrm>
          <a:prstGeom prst="rect">
            <a:avLst/>
          </a:prstGeom>
        </p:spPr>
      </p:pic>
      <p:pic>
        <p:nvPicPr>
          <p:cNvPr id="5" name="図 4">
            <a:extLst>
              <a:ext uri="{FF2B5EF4-FFF2-40B4-BE49-F238E27FC236}">
                <a16:creationId xmlns:a16="http://schemas.microsoft.com/office/drawing/2014/main" id="{73C6E6C2-F585-40AC-94E0-1E14405A74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155" y="4085906"/>
            <a:ext cx="2961282" cy="2220962"/>
          </a:xfrm>
          <a:prstGeom prst="rect">
            <a:avLst/>
          </a:prstGeom>
        </p:spPr>
      </p:pic>
      <p:sp>
        <p:nvSpPr>
          <p:cNvPr id="7" name="テキスト ボックス 6">
            <a:extLst>
              <a:ext uri="{FF2B5EF4-FFF2-40B4-BE49-F238E27FC236}">
                <a16:creationId xmlns:a16="http://schemas.microsoft.com/office/drawing/2014/main" id="{1FC02448-7918-4101-B05A-C6BD9B933192}"/>
              </a:ext>
            </a:extLst>
          </p:cNvPr>
          <p:cNvSpPr txBox="1"/>
          <p:nvPr/>
        </p:nvSpPr>
        <p:spPr>
          <a:xfrm>
            <a:off x="717085" y="6333559"/>
            <a:ext cx="1825421"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貝塚寺内町（貝塚市）</a:t>
            </a:r>
          </a:p>
        </p:txBody>
      </p:sp>
      <p:sp>
        <p:nvSpPr>
          <p:cNvPr id="24" name="テキスト ボックス 23">
            <a:extLst>
              <a:ext uri="{FF2B5EF4-FFF2-40B4-BE49-F238E27FC236}">
                <a16:creationId xmlns:a16="http://schemas.microsoft.com/office/drawing/2014/main" id="{1D1BDCF2-0411-40BF-8DD0-FA6D68B20EFA}"/>
              </a:ext>
            </a:extLst>
          </p:cNvPr>
          <p:cNvSpPr txBox="1"/>
          <p:nvPr/>
        </p:nvSpPr>
        <p:spPr>
          <a:xfrm>
            <a:off x="6210996" y="6333559"/>
            <a:ext cx="2729534"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五月山緑地（池田市）</a:t>
            </a:r>
          </a:p>
        </p:txBody>
      </p:sp>
      <p:sp>
        <p:nvSpPr>
          <p:cNvPr id="15" name="テキスト ボックス 14">
            <a:extLst>
              <a:ext uri="{FF2B5EF4-FFF2-40B4-BE49-F238E27FC236}">
                <a16:creationId xmlns:a16="http://schemas.microsoft.com/office/drawing/2014/main" id="{F6262627-567F-4B47-A020-3271C2707C2C}"/>
              </a:ext>
            </a:extLst>
          </p:cNvPr>
          <p:cNvSpPr txBox="1"/>
          <p:nvPr/>
        </p:nvSpPr>
        <p:spPr>
          <a:xfrm>
            <a:off x="3192298" y="6359334"/>
            <a:ext cx="2942158"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狭山池（大阪狭山市）</a:t>
            </a:r>
          </a:p>
        </p:txBody>
      </p:sp>
      <p:pic>
        <p:nvPicPr>
          <p:cNvPr id="12" name="図 11">
            <a:extLst>
              <a:ext uri="{FF2B5EF4-FFF2-40B4-BE49-F238E27FC236}">
                <a16:creationId xmlns:a16="http://schemas.microsoft.com/office/drawing/2014/main" id="{535DEDB1-82F9-44E5-A36D-37A1F0484442}"/>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20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92298" y="4100249"/>
            <a:ext cx="2942158" cy="2206619"/>
          </a:xfrm>
          <a:prstGeom prst="rect">
            <a:avLst/>
          </a:prstGeom>
        </p:spPr>
      </p:pic>
      <p:sp>
        <p:nvSpPr>
          <p:cNvPr id="14" name="スライド番号プレースホルダー 4">
            <a:extLst>
              <a:ext uri="{FF2B5EF4-FFF2-40B4-BE49-F238E27FC236}">
                <a16:creationId xmlns:a16="http://schemas.microsoft.com/office/drawing/2014/main" id="{74D9BD23-2E51-4AC3-992B-23CCC2E80D1F}"/>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8</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5059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5D96264-D090-4481-8A63-A5C1697994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512" y="1616543"/>
            <a:ext cx="1527120" cy="2160000"/>
          </a:xfrm>
          <a:prstGeom prst="rect">
            <a:avLst/>
          </a:prstGeom>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FFC4B9F6-2231-466A-83ED-CCA5453DAC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2360" y="1616543"/>
            <a:ext cx="1527120" cy="2160000"/>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75571C5C-57C4-46F1-BD8B-D14B2D1238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3208" y="1616543"/>
            <a:ext cx="1527464" cy="2160000"/>
          </a:xfrm>
          <a:prstGeom prst="rect">
            <a:avLst/>
          </a:prstGeom>
          <a:effectLst>
            <a:outerShdw blurRad="50800" dist="38100" dir="2700000" algn="tl" rotWithShape="0">
              <a:prstClr val="black">
                <a:alpha val="40000"/>
              </a:prstClr>
            </a:outerShdw>
          </a:effectLst>
        </p:spPr>
      </p:pic>
      <p:sp>
        <p:nvSpPr>
          <p:cNvPr id="18" name="テキスト ボックス 17">
            <a:extLst>
              <a:ext uri="{FF2B5EF4-FFF2-40B4-BE49-F238E27FC236}">
                <a16:creationId xmlns:a16="http://schemas.microsoft.com/office/drawing/2014/main" id="{F37CDAC3-4058-4813-ABA7-7435B3EC5A36}"/>
              </a:ext>
            </a:extLst>
          </p:cNvPr>
          <p:cNvSpPr txBox="1"/>
          <p:nvPr/>
        </p:nvSpPr>
        <p:spPr>
          <a:xfrm>
            <a:off x="122045" y="1196434"/>
            <a:ext cx="1980000" cy="338999"/>
          </a:xfrm>
          <a:prstGeom prst="rect">
            <a:avLst/>
          </a:prstGeom>
          <a:solidFill>
            <a:schemeClr val="accent6">
              <a:lumMod val="20000"/>
              <a:lumOff val="80000"/>
            </a:schemeClr>
          </a:solidFill>
          <a:ln>
            <a:solidFill>
              <a:schemeClr val="accent6"/>
            </a:solidFill>
          </a:ln>
        </p:spPr>
        <p:txBody>
          <a:bodyPr wrap="square" tIns="36000" bIns="36000" rtlCol="0" anchor="ctr" anchorCtr="0">
            <a:spAutoFit/>
          </a:bodyPr>
          <a:lstStyle/>
          <a:p>
            <a:pPr marL="0" marR="0" lvl="0" indent="0" algn="ctr" defTabSz="1220204" eaLnBrk="1" fontAlgn="auto" latinLnBrk="0" hangingPunct="1">
              <a:lnSpc>
                <a:spcPts val="2000"/>
              </a:lnSpc>
              <a:spcBef>
                <a:spcPts val="0"/>
              </a:spcBef>
              <a:spcAft>
                <a:spcPts val="0"/>
              </a:spcAft>
              <a:buClrTx/>
              <a:buSzTx/>
              <a:buFontTx/>
              <a:buNone/>
              <a:tabLst/>
              <a:defRPr/>
            </a:pPr>
            <a:r>
              <a:rPr kumimoji="1" lang="en-US" altLang="ja-JP" sz="2000" kern="0" dirty="0">
                <a:effectLst/>
                <a:latin typeface="BIZ UDPゴシック" panose="020B0400000000000000" pitchFamily="50" charset="-128"/>
                <a:ea typeface="BIZ UDPゴシック" panose="020B0400000000000000" pitchFamily="50" charset="-128"/>
              </a:rPr>
              <a:t>【PR</a:t>
            </a:r>
            <a:r>
              <a:rPr kumimoji="1" lang="ja-JP" altLang="en-US" sz="2000" kern="0" dirty="0">
                <a:effectLst/>
                <a:latin typeface="BIZ UDPゴシック" panose="020B0400000000000000" pitchFamily="50" charset="-128"/>
                <a:ea typeface="BIZ UDPゴシック" panose="020B0400000000000000" pitchFamily="50" charset="-128"/>
              </a:rPr>
              <a:t>用</a:t>
            </a:r>
            <a:r>
              <a:rPr kumimoji="1" lang="ja-JP" altLang="en-US" sz="2000" kern="0" dirty="0">
                <a:latin typeface="BIZ UDPゴシック" panose="020B0400000000000000" pitchFamily="50" charset="-128"/>
                <a:ea typeface="BIZ UDPゴシック" panose="020B0400000000000000" pitchFamily="50" charset="-128"/>
              </a:rPr>
              <a:t>チラシ</a:t>
            </a:r>
            <a:r>
              <a:rPr kumimoji="1" lang="en-US" altLang="ja-JP" sz="2000" kern="0" dirty="0">
                <a:effectLst/>
                <a:latin typeface="BIZ UDPゴシック" panose="020B0400000000000000" pitchFamily="50" charset="-128"/>
                <a:ea typeface="BIZ UDPゴシック" panose="020B0400000000000000" pitchFamily="50" charset="-128"/>
              </a:rPr>
              <a:t>】</a:t>
            </a:r>
            <a:endParaRPr kumimoji="1" lang="en-US" altLang="ja-JP" sz="2000" kern="0" noProof="0" dirty="0">
              <a:effectLst/>
              <a:latin typeface="HGS創英角ｺﾞｼｯｸUB" panose="020B0900000000000000" pitchFamily="50" charset="-128"/>
              <a:ea typeface="HGS創英角ｺﾞｼｯｸUB" panose="020B0900000000000000" pitchFamily="50" charset="-128"/>
            </a:endParaRPr>
          </a:p>
        </p:txBody>
      </p:sp>
      <p:pic>
        <p:nvPicPr>
          <p:cNvPr id="9" name="図 8">
            <a:extLst>
              <a:ext uri="{FF2B5EF4-FFF2-40B4-BE49-F238E27FC236}">
                <a16:creationId xmlns:a16="http://schemas.microsoft.com/office/drawing/2014/main" id="{8FBBB332-03F0-4874-B531-90954C6B9D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3002" y="1616543"/>
            <a:ext cx="1527464" cy="2160000"/>
          </a:xfrm>
          <a:prstGeom prst="rect">
            <a:avLst/>
          </a:prstGeom>
          <a:effectLst>
            <a:outerShdw blurRad="50800" dist="38100" dir="2700000" algn="tl" rotWithShape="0">
              <a:prstClr val="black">
                <a:alpha val="40000"/>
              </a:prstClr>
            </a:outerShdw>
          </a:effectLst>
        </p:spPr>
      </p:pic>
      <p:sp>
        <p:nvSpPr>
          <p:cNvPr id="19" name="正方形/長方形 18">
            <a:extLst>
              <a:ext uri="{FF2B5EF4-FFF2-40B4-BE49-F238E27FC236}">
                <a16:creationId xmlns:a16="http://schemas.microsoft.com/office/drawing/2014/main" id="{A6FA57F8-C383-4FAF-8936-CE19988D3CA9}"/>
              </a:ext>
            </a:extLst>
          </p:cNvPr>
          <p:cNvSpPr/>
          <p:nvPr/>
        </p:nvSpPr>
        <p:spPr>
          <a:xfrm>
            <a:off x="0" y="-46"/>
            <a:ext cx="9144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PR</a:t>
            </a: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チラシ・ポスター</a:t>
            </a:r>
          </a:p>
        </p:txBody>
      </p:sp>
      <p:sp>
        <p:nvSpPr>
          <p:cNvPr id="25" name="テキスト ボックス 24">
            <a:extLst>
              <a:ext uri="{FF2B5EF4-FFF2-40B4-BE49-F238E27FC236}">
                <a16:creationId xmlns:a16="http://schemas.microsoft.com/office/drawing/2014/main" id="{B2B7EB50-0FD7-469D-B4A6-1A2DADBA293E}"/>
              </a:ext>
            </a:extLst>
          </p:cNvPr>
          <p:cNvSpPr txBox="1"/>
          <p:nvPr/>
        </p:nvSpPr>
        <p:spPr>
          <a:xfrm>
            <a:off x="83843" y="653520"/>
            <a:ext cx="8994845" cy="429348"/>
          </a:xfrm>
          <a:prstGeom prst="rect">
            <a:avLst/>
          </a:prstGeom>
          <a:noFill/>
          <a:ln w="19050">
            <a:solidFill>
              <a:schemeClr val="tx1"/>
            </a:solidFill>
          </a:ln>
        </p:spPr>
        <p:txBody>
          <a:bodyPr wrap="square" rtlCol="0">
            <a:spAutoFit/>
          </a:bodyPr>
          <a:lstStyle/>
          <a:p>
            <a:pPr marL="179388" indent="-179388">
              <a:lnSpc>
                <a:spcPct val="130000"/>
              </a:lnSpc>
            </a:pPr>
            <a:r>
              <a:rPr kumimoji="1" lang="ja-JP" altLang="en-US" sz="2000" dirty="0">
                <a:latin typeface="BIZ UDPゴシック" panose="020B0400000000000000" pitchFamily="50" charset="-128"/>
                <a:ea typeface="BIZ UDPゴシック" panose="020B0400000000000000" pitchFamily="50" charset="-128"/>
              </a:rPr>
              <a:t>○ チラシ・ポスターを作成し、府庁本館、出先事務所等で配架・掲示</a:t>
            </a:r>
          </a:p>
        </p:txBody>
      </p:sp>
      <p:pic>
        <p:nvPicPr>
          <p:cNvPr id="10" name="図 9">
            <a:extLst>
              <a:ext uri="{FF2B5EF4-FFF2-40B4-BE49-F238E27FC236}">
                <a16:creationId xmlns:a16="http://schemas.microsoft.com/office/drawing/2014/main" id="{3F56DF25-1C45-40E9-9563-1FFBA5C209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4784" y="4332875"/>
            <a:ext cx="1620000" cy="2160000"/>
          </a:xfrm>
          <a:prstGeom prst="rect">
            <a:avLst/>
          </a:prstGeom>
          <a:effectLst>
            <a:outerShdw blurRad="50800" dist="38100" dir="2700000" algn="tl" rotWithShape="0">
              <a:prstClr val="black">
                <a:alpha val="40000"/>
              </a:prstClr>
            </a:outerShdw>
          </a:effectLst>
        </p:spPr>
      </p:pic>
      <p:pic>
        <p:nvPicPr>
          <p:cNvPr id="11" name="図 10">
            <a:extLst>
              <a:ext uri="{FF2B5EF4-FFF2-40B4-BE49-F238E27FC236}">
                <a16:creationId xmlns:a16="http://schemas.microsoft.com/office/drawing/2014/main" id="{50091B51-D9B7-4EFD-AEBD-83F7545CFB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38034" y="4332875"/>
            <a:ext cx="1527874" cy="2160000"/>
          </a:xfrm>
          <a:prstGeom prst="rect">
            <a:avLst/>
          </a:prstGeom>
          <a:ln>
            <a:noFill/>
          </a:ln>
          <a:effectLst>
            <a:outerShdw blurRad="50800" dist="38100" dir="2700000" algn="tl" rotWithShape="0">
              <a:prstClr val="black">
                <a:alpha val="40000"/>
              </a:prstClr>
            </a:outerShdw>
          </a:effectLst>
        </p:spPr>
      </p:pic>
      <p:sp>
        <p:nvSpPr>
          <p:cNvPr id="15" name="テキスト ボックス 14">
            <a:extLst>
              <a:ext uri="{FF2B5EF4-FFF2-40B4-BE49-F238E27FC236}">
                <a16:creationId xmlns:a16="http://schemas.microsoft.com/office/drawing/2014/main" id="{D153FB83-A340-47ED-8F22-6C2FBBA526E6}"/>
              </a:ext>
            </a:extLst>
          </p:cNvPr>
          <p:cNvSpPr txBox="1"/>
          <p:nvPr/>
        </p:nvSpPr>
        <p:spPr>
          <a:xfrm>
            <a:off x="139373" y="3877810"/>
            <a:ext cx="2178294" cy="329184"/>
          </a:xfrm>
          <a:prstGeom prst="rect">
            <a:avLst/>
          </a:prstGeom>
          <a:solidFill>
            <a:schemeClr val="accent6">
              <a:lumMod val="20000"/>
              <a:lumOff val="80000"/>
            </a:schemeClr>
          </a:solidFill>
          <a:ln>
            <a:solidFill>
              <a:schemeClr val="accent6"/>
            </a:solidFill>
          </a:ln>
        </p:spPr>
        <p:txBody>
          <a:bodyPr wrap="square" tIns="36000" bIns="36000" rtlCol="0" anchor="ctr" anchorCtr="0">
            <a:spAutoFit/>
          </a:bodyPr>
          <a:lstStyle/>
          <a:p>
            <a:pPr marL="0" marR="0" lvl="0" indent="0" algn="ctr" defTabSz="1220204" eaLnBrk="1" fontAlgn="auto" latinLnBrk="0" hangingPunct="1">
              <a:lnSpc>
                <a:spcPts val="2000"/>
              </a:lnSpc>
              <a:spcBef>
                <a:spcPts val="0"/>
              </a:spcBef>
              <a:spcAft>
                <a:spcPts val="0"/>
              </a:spcAft>
              <a:buClrTx/>
              <a:buSzTx/>
              <a:buFontTx/>
              <a:buNone/>
              <a:tabLst/>
              <a:defRPr/>
            </a:pPr>
            <a:r>
              <a:rPr kumimoji="1" lang="en-US" altLang="ja-JP" sz="2000" kern="0" dirty="0">
                <a:effectLst/>
                <a:latin typeface="BIZ UDPゴシック" panose="020B0400000000000000" pitchFamily="50" charset="-128"/>
                <a:ea typeface="BIZ UDPゴシック" panose="020B0400000000000000" pitchFamily="50" charset="-128"/>
              </a:rPr>
              <a:t>【PR</a:t>
            </a:r>
            <a:r>
              <a:rPr kumimoji="1" lang="ja-JP" altLang="en-US" sz="2000" kern="0" dirty="0">
                <a:effectLst/>
                <a:latin typeface="BIZ UDPゴシック" panose="020B0400000000000000" pitchFamily="50" charset="-128"/>
                <a:ea typeface="BIZ UDPゴシック" panose="020B0400000000000000" pitchFamily="50" charset="-128"/>
              </a:rPr>
              <a:t>用ポスター</a:t>
            </a:r>
            <a:r>
              <a:rPr kumimoji="1" lang="en-US" altLang="ja-JP" sz="2000" kern="0" dirty="0">
                <a:effectLst/>
                <a:latin typeface="BIZ UDPゴシック" panose="020B0400000000000000" pitchFamily="50" charset="-128"/>
                <a:ea typeface="BIZ UDPゴシック" panose="020B0400000000000000" pitchFamily="50" charset="-128"/>
              </a:rPr>
              <a:t>】</a:t>
            </a:r>
            <a:endParaRPr kumimoji="1" lang="en-US" altLang="ja-JP" sz="2000" kern="0" noProof="0" dirty="0">
              <a:effectLst/>
              <a:latin typeface="HGS創英角ｺﾞｼｯｸUB" panose="020B0900000000000000" pitchFamily="50" charset="-128"/>
              <a:ea typeface="HGS創英角ｺﾞｼｯｸUB" panose="020B0900000000000000" pitchFamily="50" charset="-128"/>
            </a:endParaRPr>
          </a:p>
        </p:txBody>
      </p:sp>
      <p:pic>
        <p:nvPicPr>
          <p:cNvPr id="16" name="図 15">
            <a:extLst>
              <a:ext uri="{FF2B5EF4-FFF2-40B4-BE49-F238E27FC236}">
                <a16:creationId xmlns:a16="http://schemas.microsoft.com/office/drawing/2014/main" id="{3BA232F9-F474-4273-8998-331D1AD422E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8632" y="4332875"/>
            <a:ext cx="1620000" cy="2160000"/>
          </a:xfrm>
          <a:prstGeom prst="rect">
            <a:avLst/>
          </a:prstGeom>
          <a:effectLst>
            <a:outerShdw blurRad="50800" dist="38100" dir="2700000" algn="tl" rotWithShape="0">
              <a:prstClr val="black">
                <a:alpha val="40000"/>
              </a:prstClr>
            </a:outerShdw>
          </a:effectLst>
        </p:spPr>
      </p:pic>
      <p:pic>
        <p:nvPicPr>
          <p:cNvPr id="17" name="図 16">
            <a:extLst>
              <a:ext uri="{FF2B5EF4-FFF2-40B4-BE49-F238E27FC236}">
                <a16:creationId xmlns:a16="http://schemas.microsoft.com/office/drawing/2014/main" id="{8B63DBA3-1965-48EC-89DF-533050A8C4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91536" y="4332875"/>
            <a:ext cx="1620000" cy="2160000"/>
          </a:xfrm>
          <a:prstGeom prst="rect">
            <a:avLst/>
          </a:prstGeom>
          <a:effectLst>
            <a:outerShdw blurRad="50800" dist="38100" dir="2700000" algn="tl" rotWithShape="0">
              <a:prstClr val="black">
                <a:alpha val="40000"/>
              </a:prstClr>
            </a:outerShdw>
          </a:effectLst>
        </p:spPr>
      </p:pic>
      <p:sp>
        <p:nvSpPr>
          <p:cNvPr id="21" name="スライド番号プレースホルダー 4">
            <a:extLst>
              <a:ext uri="{FF2B5EF4-FFF2-40B4-BE49-F238E27FC236}">
                <a16:creationId xmlns:a16="http://schemas.microsoft.com/office/drawing/2014/main" id="{89CE364D-A083-47F5-99B2-4B8368E2D1F7}"/>
              </a:ext>
            </a:extLst>
          </p:cNvPr>
          <p:cNvSpPr>
            <a:spLocks noGrp="1"/>
          </p:cNvSpPr>
          <p:nvPr>
            <p:ph type="sldNum" sz="quarter" idx="12"/>
          </p:nvPr>
        </p:nvSpPr>
        <p:spPr>
          <a:xfrm>
            <a:off x="7086600" y="6492875"/>
            <a:ext cx="2057400" cy="365125"/>
          </a:xfrm>
        </p:spPr>
        <p:txBody>
          <a:bodyPr/>
          <a:lstStyle/>
          <a:p>
            <a:fld id="{8DDB306B-CB1A-4F92-AE18-14C2D5855DBA}" type="slidenum">
              <a:rPr kumimoji="1" lang="ja-JP" altLang="en-US" sz="1400" b="1" smtClean="0">
                <a:solidFill>
                  <a:schemeClr val="tx1"/>
                </a:solidFill>
                <a:latin typeface="游ゴシック" panose="020B0400000000000000" pitchFamily="50" charset="-128"/>
                <a:ea typeface="游ゴシック" panose="020B0400000000000000" pitchFamily="50" charset="-128"/>
              </a:rPr>
              <a:t>9</a:t>
            </a:fld>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826DD923-781F-4296-8173-797BBE3A090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634400" y="1620092"/>
            <a:ext cx="1511255" cy="2156451"/>
          </a:xfrm>
          <a:prstGeom prst="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340C0FF5-B05F-4D08-8591-349178BC5CA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67952" y="4330375"/>
            <a:ext cx="1523258" cy="2160001"/>
          </a:xfrm>
          <a:prstGeom prst="rect">
            <a:avLst/>
          </a:prstGeom>
          <a:effectLst>
            <a:outerShdw blurRad="50800" dist="38100" dir="2700000" algn="tl" rotWithShape="0">
              <a:prstClr val="black">
                <a:alpha val="40000"/>
              </a:prstClr>
            </a:outerShdw>
          </a:effectLst>
        </p:spPr>
      </p:pic>
      <p:sp>
        <p:nvSpPr>
          <p:cNvPr id="22" name="テキスト ボックス 21">
            <a:extLst>
              <a:ext uri="{FF2B5EF4-FFF2-40B4-BE49-F238E27FC236}">
                <a16:creationId xmlns:a16="http://schemas.microsoft.com/office/drawing/2014/main" id="{B9B1F6A4-B9FB-4D42-9DA2-2BBC29536CD1}"/>
              </a:ext>
            </a:extLst>
          </p:cNvPr>
          <p:cNvSpPr txBox="1"/>
          <p:nvPr/>
        </p:nvSpPr>
        <p:spPr>
          <a:xfrm>
            <a:off x="7646674" y="6511321"/>
            <a:ext cx="1121406" cy="328231"/>
          </a:xfrm>
          <a:prstGeom prst="rect">
            <a:avLst/>
          </a:prstGeom>
          <a:noFill/>
        </p:spPr>
        <p:txBody>
          <a:bodyPr wrap="square" rtlCol="0">
            <a:spAutoFit/>
          </a:bodyPr>
          <a:lstStyle/>
          <a:p>
            <a:pPr>
              <a:lnSpc>
                <a:spcPct val="130000"/>
              </a:lnSpc>
            </a:pP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R7.3</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676399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15513</TotalTime>
  <Words>4909</Words>
  <PresentationFormat>画面に合わせる (4:3)</PresentationFormat>
  <Paragraphs>609</Paragraphs>
  <Slides>27</Slides>
  <Notes>27</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27</vt:i4>
      </vt:variant>
    </vt:vector>
  </HeadingPairs>
  <TitlesOfParts>
    <vt:vector size="40" baseType="lpstr">
      <vt:lpstr>BIZ UDPゴシック</vt:lpstr>
      <vt:lpstr>BIZ UDゴシック</vt:lpstr>
      <vt:lpstr>HGS創英角ｺﾞｼｯｸUB</vt:lpstr>
      <vt:lpstr>UD デジタル 教科書体 NP-B</vt:lpstr>
      <vt:lpstr>游ゴシック</vt:lpstr>
      <vt:lpstr>游ゴシック Light</vt:lpstr>
      <vt:lpstr>Arial</vt:lpstr>
      <vt:lpstr>Calibri</vt:lpstr>
      <vt:lpstr>Cambria</vt:lpstr>
      <vt:lpstr>Wingdings</vt:lpstr>
      <vt:lpstr>Office ​​テーマ</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2024-03-11T01:14:37Z</cp:lastPrinted>
  <dcterms:created xsi:type="dcterms:W3CDTF">2018-12-04T04:57:03Z</dcterms:created>
  <dcterms:modified xsi:type="dcterms:W3CDTF">2025-03-26T02:21:32Z</dcterms:modified>
</cp:coreProperties>
</file>