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4" r:id="rId1"/>
  </p:sldMasterIdLst>
  <p:notesMasterIdLst>
    <p:notesMasterId r:id="rId3"/>
  </p:notesMasterIdLst>
  <p:sldIdLst>
    <p:sldId id="283" r:id="rId2"/>
  </p:sldIdLst>
  <p:sldSz cx="9144000" cy="73437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E699"/>
    <a:srgbClr val="000000"/>
    <a:srgbClr val="AFABAB"/>
    <a:srgbClr val="49C050"/>
    <a:srgbClr val="92D050"/>
    <a:srgbClr val="DD051A"/>
    <a:srgbClr val="FF6699"/>
    <a:srgbClr val="85DFFF"/>
    <a:srgbClr val="D4F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4660"/>
  </p:normalViewPr>
  <p:slideViewPr>
    <p:cSldViewPr snapToGrid="0">
      <p:cViewPr>
        <p:scale>
          <a:sx n="78" d="100"/>
          <a:sy n="78" d="100"/>
        </p:scale>
        <p:origin x="304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293E9-4E9C-4453-BB6B-820A1212C417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16038" y="1243013"/>
            <a:ext cx="41751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BD69F-F499-4DFD-8848-3F01948C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98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1864"/>
            <a:ext cx="7772400" cy="25567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57182"/>
            <a:ext cx="6858000" cy="17730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0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54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90988"/>
            <a:ext cx="1971675" cy="622351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90988"/>
            <a:ext cx="5800725" cy="622351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7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275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30846"/>
            <a:ext cx="7886700" cy="305480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914552"/>
            <a:ext cx="7886700" cy="16064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80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54940"/>
            <a:ext cx="3886200" cy="465955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54940"/>
            <a:ext cx="3886200" cy="465955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1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0990"/>
            <a:ext cx="7886700" cy="14194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00246"/>
            <a:ext cx="3868340" cy="8822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82518"/>
            <a:ext cx="3868340" cy="394558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800246"/>
            <a:ext cx="3887391" cy="8822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82518"/>
            <a:ext cx="3887391" cy="394558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19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31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49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9585"/>
            <a:ext cx="2949178" cy="171354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7369"/>
            <a:ext cx="4629150" cy="5218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03133"/>
            <a:ext cx="2949178" cy="40815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78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9585"/>
            <a:ext cx="2949178" cy="171354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7369"/>
            <a:ext cx="4629150" cy="521884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03133"/>
            <a:ext cx="2949178" cy="40815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08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90990"/>
            <a:ext cx="7886700" cy="1419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54940"/>
            <a:ext cx="7886700" cy="4659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806593"/>
            <a:ext cx="2057400" cy="39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3E9A1-95B6-4E2E-A739-E5803DA63B8B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806593"/>
            <a:ext cx="3086100" cy="39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806593"/>
            <a:ext cx="2057400" cy="39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08043-3858-4168-8E4D-DAF56D1ED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10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F44DFA04-B0B6-479D-883C-365AD7BCD0C6}"/>
              </a:ext>
            </a:extLst>
          </p:cNvPr>
          <p:cNvSpPr/>
          <p:nvPr/>
        </p:nvSpPr>
        <p:spPr>
          <a:xfrm>
            <a:off x="0" y="-57750"/>
            <a:ext cx="9143999" cy="4636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883" tIns="32883" rIns="32883" bIns="32883" rtlCol="0" anchor="ctr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2025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e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スポーツイベントカレンダー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93" name="表 6">
            <a:extLst>
              <a:ext uri="{FF2B5EF4-FFF2-40B4-BE49-F238E27FC236}">
                <a16:creationId xmlns:a16="http://schemas.microsoft.com/office/drawing/2014/main" id="{5FBEB5C0-9A18-4932-A562-0262D6861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757244"/>
              </p:ext>
            </p:extLst>
          </p:nvPr>
        </p:nvGraphicFramePr>
        <p:xfrm>
          <a:off x="50311" y="456589"/>
          <a:ext cx="9023675" cy="628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661">
                  <a:extLst>
                    <a:ext uri="{9D8B030D-6E8A-4147-A177-3AD203B41FA5}">
                      <a16:colId xmlns:a16="http://schemas.microsoft.com/office/drawing/2014/main" val="148748128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37218431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39767495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526500077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269580003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812311193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366821258"/>
                    </a:ext>
                  </a:extLst>
                </a:gridCol>
                <a:gridCol w="616014">
                  <a:extLst>
                    <a:ext uri="{9D8B030D-6E8A-4147-A177-3AD203B41FA5}">
                      <a16:colId xmlns:a16="http://schemas.microsoft.com/office/drawing/2014/main" val="603145781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4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5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6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7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8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9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 Rounded MT Bold" panose="020F0704030504030204" pitchFamily="34" charset="0"/>
                        </a:rPr>
                        <a:t>10</a:t>
                      </a:r>
                      <a:r>
                        <a:rPr kumimoji="1" lang="ja-JP" altLang="en-US" sz="1200" dirty="0">
                          <a:latin typeface="Arial Rounded MT Bold" panose="020F0704030504030204" pitchFamily="34" charset="0"/>
                        </a:rPr>
                        <a:t>月以降</a:t>
                      </a:r>
                      <a:endParaRPr kumimoji="1" lang="en-US" altLang="ja-JP" sz="1200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647987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latin typeface="Arial Rounded MT Bold" panose="020F0704030504030204" pitchFamily="34" charset="0"/>
                        </a:rPr>
                        <a:t>EXPO</a:t>
                      </a:r>
                    </a:p>
                    <a:p>
                      <a:pPr algn="ctr"/>
                      <a:r>
                        <a:rPr kumimoji="1" lang="en-US" altLang="ja-JP" b="1" dirty="0">
                          <a:latin typeface="Arial Rounded MT Bold" panose="020F0704030504030204" pitchFamily="34" charset="0"/>
                        </a:rPr>
                        <a:t>2025</a:t>
                      </a:r>
                      <a:endParaRPr kumimoji="1" lang="ja-JP" altLang="en-US" b="1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2953932"/>
                  </a:ext>
                </a:extLst>
              </a:tr>
              <a:tr h="432000">
                <a:tc rowSpan="12"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>
                          <a:latin typeface="Arial Rounded MT Bold" panose="020F0704030504030204" pitchFamily="34" charset="0"/>
                        </a:rPr>
                        <a:t>OeGG</a:t>
                      </a:r>
                      <a:endParaRPr kumimoji="1" lang="en-US" altLang="ja-JP" b="1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Arial Rounded MT Bold" panose="020F0704030504030204" pitchFamily="34" charset="0"/>
                        </a:rPr>
                        <a:t>万博連携</a:t>
                      </a:r>
                      <a:endParaRPr kumimoji="1" lang="en-US" altLang="ja-JP" b="1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Arial Rounded MT Bold" panose="020F0704030504030204" pitchFamily="34" charset="0"/>
                        </a:rPr>
                        <a:t>イベント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1788747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0113771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077851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3090095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530569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433345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9476975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1843336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55818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1924014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8080501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3423127"/>
                  </a:ext>
                </a:extLst>
              </a:tr>
            </a:tbl>
          </a:graphicData>
        </a:graphic>
      </p:graphicFrame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03C6358C-97A1-49F5-93FB-A87380537B1A}"/>
              </a:ext>
            </a:extLst>
          </p:cNvPr>
          <p:cNvSpPr/>
          <p:nvPr/>
        </p:nvSpPr>
        <p:spPr>
          <a:xfrm>
            <a:off x="3293664" y="1115124"/>
            <a:ext cx="576000" cy="2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23-24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B6767B15-19D4-4183-8B2C-B3B73FA4436F}"/>
              </a:ext>
            </a:extLst>
          </p:cNvPr>
          <p:cNvSpPr/>
          <p:nvPr/>
        </p:nvSpPr>
        <p:spPr>
          <a:xfrm>
            <a:off x="4109912" y="1114548"/>
            <a:ext cx="360000" cy="2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6" name="四角形: 角を丸くする 95">
            <a:extLst>
              <a:ext uri="{FF2B5EF4-FFF2-40B4-BE49-F238E27FC236}">
                <a16:creationId xmlns:a16="http://schemas.microsoft.com/office/drawing/2014/main" id="{903183A2-98F6-45BC-8C7E-AC464F37948F}"/>
              </a:ext>
            </a:extLst>
          </p:cNvPr>
          <p:cNvSpPr/>
          <p:nvPr/>
        </p:nvSpPr>
        <p:spPr>
          <a:xfrm>
            <a:off x="5382030" y="1110993"/>
            <a:ext cx="576000" cy="2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15-17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3D680FAA-12A4-4037-A687-07B1D9CA217B}"/>
              </a:ext>
            </a:extLst>
          </p:cNvPr>
          <p:cNvSpPr txBox="1"/>
          <p:nvPr/>
        </p:nvSpPr>
        <p:spPr>
          <a:xfrm>
            <a:off x="2920109" y="1287410"/>
            <a:ext cx="1244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JeSU</a:t>
            </a:r>
            <a:r>
              <a: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：テーマウィーク</a:t>
            </a:r>
            <a:endParaRPr kumimoji="1"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EXPO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メッセ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ACAD917F-1D3E-4DBB-96D5-BCDF245DEE05}"/>
              </a:ext>
            </a:extLst>
          </p:cNvPr>
          <p:cNvSpPr txBox="1"/>
          <p:nvPr/>
        </p:nvSpPr>
        <p:spPr>
          <a:xfrm>
            <a:off x="3981164" y="1287411"/>
            <a:ext cx="1409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仮</a:t>
            </a:r>
            <a:r>
              <a: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泉佐野市</a:t>
            </a:r>
            <a:r>
              <a: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：大阪ウィーク</a:t>
            </a:r>
            <a:endParaRPr kumimoji="1"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EXPO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ホール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78592951-30F5-4B35-AA2C-B29D239F62AD}"/>
              </a:ext>
            </a:extLst>
          </p:cNvPr>
          <p:cNvSpPr txBox="1"/>
          <p:nvPr/>
        </p:nvSpPr>
        <p:spPr>
          <a:xfrm>
            <a:off x="5323779" y="1291036"/>
            <a:ext cx="8109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STAGE:0</a:t>
            </a: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@EXPO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ホール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D708077B-9C91-4694-A559-C91F77419C78}"/>
              </a:ext>
            </a:extLst>
          </p:cNvPr>
          <p:cNvSpPr/>
          <p:nvPr/>
        </p:nvSpPr>
        <p:spPr>
          <a:xfrm>
            <a:off x="4551062" y="1588056"/>
            <a:ext cx="468000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1-3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40F4C2AF-8CDE-4C3F-BF97-42BB9A072591}"/>
              </a:ext>
            </a:extLst>
          </p:cNvPr>
          <p:cNvSpPr txBox="1"/>
          <p:nvPr/>
        </p:nvSpPr>
        <p:spPr>
          <a:xfrm>
            <a:off x="4451180" y="1737946"/>
            <a:ext cx="13192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PACkage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スポーツフェス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" name="四角形: 角を丸くする 101">
            <a:extLst>
              <a:ext uri="{FF2B5EF4-FFF2-40B4-BE49-F238E27FC236}">
                <a16:creationId xmlns:a16="http://schemas.microsoft.com/office/drawing/2014/main" id="{6079B362-3024-4FC0-8A0F-EF64D48FA669}"/>
              </a:ext>
            </a:extLst>
          </p:cNvPr>
          <p:cNvSpPr/>
          <p:nvPr/>
        </p:nvSpPr>
        <p:spPr>
          <a:xfrm>
            <a:off x="4657435" y="4165122"/>
            <a:ext cx="360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</a:p>
        </p:txBody>
      </p:sp>
      <p:sp>
        <p:nvSpPr>
          <p:cNvPr id="103" name="四角形: 角を丸くする 102">
            <a:extLst>
              <a:ext uri="{FF2B5EF4-FFF2-40B4-BE49-F238E27FC236}">
                <a16:creationId xmlns:a16="http://schemas.microsoft.com/office/drawing/2014/main" id="{4D67B759-0F78-44C5-B1E8-008B041198D3}"/>
              </a:ext>
            </a:extLst>
          </p:cNvPr>
          <p:cNvSpPr/>
          <p:nvPr/>
        </p:nvSpPr>
        <p:spPr>
          <a:xfrm>
            <a:off x="3727400" y="4596827"/>
            <a:ext cx="360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5F5E5684-2DFC-4CFB-B6EB-68BA3593D12B}"/>
              </a:ext>
            </a:extLst>
          </p:cNvPr>
          <p:cNvSpPr txBox="1"/>
          <p:nvPr/>
        </p:nvSpPr>
        <p:spPr>
          <a:xfrm>
            <a:off x="3262108" y="4739363"/>
            <a:ext cx="1351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近畿大学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：オープンキャンパス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＠近畿大学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5" name="四角形: 角を丸くする 104">
            <a:extLst>
              <a:ext uri="{FF2B5EF4-FFF2-40B4-BE49-F238E27FC236}">
                <a16:creationId xmlns:a16="http://schemas.microsoft.com/office/drawing/2014/main" id="{48025EC9-B31E-4885-AF60-911E3C74E6AF}"/>
              </a:ext>
            </a:extLst>
          </p:cNvPr>
          <p:cNvSpPr/>
          <p:nvPr/>
        </p:nvSpPr>
        <p:spPr>
          <a:xfrm>
            <a:off x="3713621" y="2031526"/>
            <a:ext cx="1512000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月下旬～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A3B72F80-44F3-4710-951C-6E9A6E24B5FF}"/>
              </a:ext>
            </a:extLst>
          </p:cNvPr>
          <p:cNvSpPr txBox="1"/>
          <p:nvPr/>
        </p:nvSpPr>
        <p:spPr>
          <a:xfrm>
            <a:off x="3551651" y="2183446"/>
            <a:ext cx="170689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KUL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：小学生向け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スポーツイベント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スタジアムいずみ、泉佐野オチアリーナ</a:t>
            </a:r>
            <a:endParaRPr kumimoji="1" lang="en-US" altLang="ja-JP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728928E7-CAD7-48A7-B8CC-E1BFE01D3AEA}"/>
              </a:ext>
            </a:extLst>
          </p:cNvPr>
          <p:cNvSpPr/>
          <p:nvPr/>
        </p:nvSpPr>
        <p:spPr>
          <a:xfrm>
            <a:off x="3314567" y="6359561"/>
            <a:ext cx="720000" cy="18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 or 24</a:t>
            </a:r>
            <a:endParaRPr kumimoji="1" lang="ja-JP" altLang="en-US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85E2A75B-97F1-4AC0-B16F-98FB3FC8A12C}"/>
              </a:ext>
            </a:extLst>
          </p:cNvPr>
          <p:cNvSpPr txBox="1"/>
          <p:nvPr/>
        </p:nvSpPr>
        <p:spPr>
          <a:xfrm>
            <a:off x="3151105" y="6529244"/>
            <a:ext cx="155955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大東市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スポーツシニア体験会</a:t>
            </a:r>
          </a:p>
        </p:txBody>
      </p:sp>
      <p:sp>
        <p:nvSpPr>
          <p:cNvPr id="109" name="四角形: 角を丸くする 108">
            <a:extLst>
              <a:ext uri="{FF2B5EF4-FFF2-40B4-BE49-F238E27FC236}">
                <a16:creationId xmlns:a16="http://schemas.microsoft.com/office/drawing/2014/main" id="{3B6F1AA2-8201-442F-83C3-C35413D70A73}"/>
              </a:ext>
            </a:extLst>
          </p:cNvPr>
          <p:cNvSpPr/>
          <p:nvPr/>
        </p:nvSpPr>
        <p:spPr>
          <a:xfrm>
            <a:off x="2594810" y="5476880"/>
            <a:ext cx="3847900" cy="18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月～８月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75144A16-81C7-41DB-B6AE-8B18EFF052A5}"/>
              </a:ext>
            </a:extLst>
          </p:cNvPr>
          <p:cNvSpPr txBox="1"/>
          <p:nvPr/>
        </p:nvSpPr>
        <p:spPr>
          <a:xfrm>
            <a:off x="3647210" y="5635026"/>
            <a:ext cx="160793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堺</a:t>
            </a:r>
            <a:r>
              <a: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スポーツ協会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スポーツ大会</a:t>
            </a:r>
            <a:endParaRPr kumimoji="1" lang="ja-JP" altLang="en-US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3D907EC9-C869-4A90-B869-286643C8F8C3}"/>
              </a:ext>
            </a:extLst>
          </p:cNvPr>
          <p:cNvSpPr/>
          <p:nvPr/>
        </p:nvSpPr>
        <p:spPr>
          <a:xfrm>
            <a:off x="2594810" y="5936411"/>
            <a:ext cx="5794880" cy="18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en-US" altLang="ja-JP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B79EC3C1-4082-4727-B526-EA9AD780773A}"/>
              </a:ext>
            </a:extLst>
          </p:cNvPr>
          <p:cNvSpPr txBox="1"/>
          <p:nvPr/>
        </p:nvSpPr>
        <p:spPr>
          <a:xfrm>
            <a:off x="3930881" y="6104458"/>
            <a:ext cx="31041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みなと</a:t>
            </a:r>
            <a:r>
              <a: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OSAKA</a:t>
            </a:r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スポーツコミッション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スポーツ体験ブース出展</a:t>
            </a:r>
            <a:endParaRPr kumimoji="1" lang="ja-JP" altLang="en-US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3" name="四角形: 角を丸くする 112">
            <a:extLst>
              <a:ext uri="{FF2B5EF4-FFF2-40B4-BE49-F238E27FC236}">
                <a16:creationId xmlns:a16="http://schemas.microsoft.com/office/drawing/2014/main" id="{E8097494-EE9A-4645-BEF2-E66B1474AF88}"/>
              </a:ext>
            </a:extLst>
          </p:cNvPr>
          <p:cNvSpPr/>
          <p:nvPr/>
        </p:nvSpPr>
        <p:spPr>
          <a:xfrm>
            <a:off x="8481893" y="6352573"/>
            <a:ext cx="552039" cy="22940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kumimoji="1"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月～</a:t>
            </a:r>
            <a:r>
              <a:rPr kumimoji="1" lang="en-US" altLang="ja-JP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BA8C8E25-473E-4921-9E80-72EA5BDEB66E}"/>
              </a:ext>
            </a:extLst>
          </p:cNvPr>
          <p:cNvSpPr txBox="1"/>
          <p:nvPr/>
        </p:nvSpPr>
        <p:spPr>
          <a:xfrm>
            <a:off x="8274270" y="6563132"/>
            <a:ext cx="99249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b="1" dirty="0">
                <a:solidFill>
                  <a:srgbClr val="DD051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</a:t>
            </a:r>
            <a:r>
              <a:rPr kumimoji="1" lang="ja-JP" altLang="en-US" sz="600" dirty="0">
                <a:solidFill>
                  <a:srgbClr val="DD051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：総括イベント</a:t>
            </a:r>
            <a:endParaRPr kumimoji="1" lang="en-US" altLang="ja-JP" sz="600" dirty="0">
              <a:solidFill>
                <a:srgbClr val="DD051A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2E26606-46C7-4FF4-9909-2FE74970D33B}"/>
              </a:ext>
            </a:extLst>
          </p:cNvPr>
          <p:cNvSpPr/>
          <p:nvPr/>
        </p:nvSpPr>
        <p:spPr>
          <a:xfrm>
            <a:off x="2524760" y="473295"/>
            <a:ext cx="5916443" cy="5831217"/>
          </a:xfrm>
          <a:prstGeom prst="rect">
            <a:avLst/>
          </a:prstGeom>
          <a:noFill/>
          <a:ln w="44450" cmpd="tri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6" name="図 115">
            <a:extLst>
              <a:ext uri="{FF2B5EF4-FFF2-40B4-BE49-F238E27FC236}">
                <a16:creationId xmlns:a16="http://schemas.microsoft.com/office/drawing/2014/main" id="{DB2AFFF0-52F7-4DC5-B2C5-E27543EC2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768" y="891708"/>
            <a:ext cx="794052" cy="266007"/>
          </a:xfrm>
          <a:prstGeom prst="rect">
            <a:avLst/>
          </a:prstGeom>
        </p:spPr>
      </p:pic>
      <p:cxnSp>
        <p:nvCxnSpPr>
          <p:cNvPr id="117" name="直線矢印コネクタ 116">
            <a:extLst>
              <a:ext uri="{FF2B5EF4-FFF2-40B4-BE49-F238E27FC236}">
                <a16:creationId xmlns:a16="http://schemas.microsoft.com/office/drawing/2014/main" id="{3D9A4D85-61D2-480B-A916-DDA3294E4B15}"/>
              </a:ext>
            </a:extLst>
          </p:cNvPr>
          <p:cNvCxnSpPr>
            <a:cxnSpLocks/>
          </p:cNvCxnSpPr>
          <p:nvPr/>
        </p:nvCxnSpPr>
        <p:spPr>
          <a:xfrm>
            <a:off x="4620178" y="1006303"/>
            <a:ext cx="3973417" cy="0"/>
          </a:xfrm>
          <a:prstGeom prst="straightConnector1">
            <a:avLst/>
          </a:prstGeom>
          <a:ln w="254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51EEF6A9-5DAB-43C1-ABE2-E9D3B9FBA902}"/>
              </a:ext>
            </a:extLst>
          </p:cNvPr>
          <p:cNvSpPr/>
          <p:nvPr/>
        </p:nvSpPr>
        <p:spPr>
          <a:xfrm>
            <a:off x="2033319" y="844475"/>
            <a:ext cx="2976143" cy="260156"/>
          </a:xfrm>
          <a:prstGeom prst="rect">
            <a:avLst/>
          </a:prstGeom>
        </p:spPr>
        <p:txBody>
          <a:bodyPr wrap="square" tIns="90000">
            <a:spAutoFit/>
          </a:bodyPr>
          <a:lstStyle/>
          <a:p>
            <a:r>
              <a:rPr lang="ja-JP" altLang="en-US" sz="8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 charset="-128"/>
              </a:rPr>
              <a:t>大阪･関西万博開催　</a:t>
            </a:r>
            <a:r>
              <a:rPr lang="en-US" altLang="ja-JP" sz="8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 charset="-128"/>
              </a:rPr>
              <a:t>13 Apr–13 Oct </a:t>
            </a:r>
            <a:r>
              <a:rPr lang="ja-JP" altLang="en-US" sz="8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 charset="-128"/>
              </a:rPr>
              <a:t>＜</a:t>
            </a:r>
            <a:r>
              <a:rPr lang="en-US" altLang="ja-JP" sz="8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 charset="-128"/>
              </a:rPr>
              <a:t>184days</a:t>
            </a:r>
            <a:r>
              <a:rPr lang="ja-JP" altLang="en-US" sz="8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 charset="-128"/>
              </a:rPr>
              <a:t>＞</a:t>
            </a:r>
            <a:r>
              <a:rPr lang="en-US" altLang="ja-JP" sz="8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 charset="-128"/>
              </a:rPr>
              <a:t> </a:t>
            </a:r>
            <a:endParaRPr lang="ja-JP" altLang="en-US" sz="800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S PGothic" charset="-128"/>
            </a:endParaRPr>
          </a:p>
        </p:txBody>
      </p:sp>
      <p:sp>
        <p:nvSpPr>
          <p:cNvPr id="119" name="四角形: 角を丸くする 118">
            <a:extLst>
              <a:ext uri="{FF2B5EF4-FFF2-40B4-BE49-F238E27FC236}">
                <a16:creationId xmlns:a16="http://schemas.microsoft.com/office/drawing/2014/main" id="{0EC604D0-7730-4255-B48C-3A437D7F805C}"/>
              </a:ext>
            </a:extLst>
          </p:cNvPr>
          <p:cNvSpPr/>
          <p:nvPr/>
        </p:nvSpPr>
        <p:spPr>
          <a:xfrm>
            <a:off x="5266312" y="2038593"/>
            <a:ext cx="612000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</a:t>
            </a:r>
            <a:endParaRPr kumimoji="1" lang="en-US" altLang="ja-JP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57626152-1E13-47C2-9A92-189A9764E014}"/>
              </a:ext>
            </a:extLst>
          </p:cNvPr>
          <p:cNvSpPr txBox="1"/>
          <p:nvPr/>
        </p:nvSpPr>
        <p:spPr>
          <a:xfrm>
            <a:off x="5160121" y="2176813"/>
            <a:ext cx="15120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KUL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HADO ARENA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エコール・いずみ</a:t>
            </a:r>
            <a:endParaRPr kumimoji="1" lang="en-US" altLang="ja-JP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EF42CC63-4BA5-42CF-9715-B4141B91FE0C}"/>
              </a:ext>
            </a:extLst>
          </p:cNvPr>
          <p:cNvSpPr/>
          <p:nvPr/>
        </p:nvSpPr>
        <p:spPr>
          <a:xfrm>
            <a:off x="2576271" y="2878936"/>
            <a:ext cx="5813419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月～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7EB67370-ECA6-4582-9AE2-A42D017B0087}"/>
              </a:ext>
            </a:extLst>
          </p:cNvPr>
          <p:cNvSpPr txBox="1"/>
          <p:nvPr/>
        </p:nvSpPr>
        <p:spPr>
          <a:xfrm>
            <a:off x="4583921" y="3030384"/>
            <a:ext cx="190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NEICS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スポーツ大会（期間中３回開催）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＠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e-sports cafe ZERO</a:t>
            </a:r>
          </a:p>
        </p:txBody>
      </p:sp>
      <p:sp>
        <p:nvSpPr>
          <p:cNvPr id="123" name="四角形: 角を丸くする 122">
            <a:extLst>
              <a:ext uri="{FF2B5EF4-FFF2-40B4-BE49-F238E27FC236}">
                <a16:creationId xmlns:a16="http://schemas.microsoft.com/office/drawing/2014/main" id="{905DF323-53B7-4EAB-ABF5-E074AF79BF65}"/>
              </a:ext>
            </a:extLst>
          </p:cNvPr>
          <p:cNvSpPr/>
          <p:nvPr/>
        </p:nvSpPr>
        <p:spPr>
          <a:xfrm>
            <a:off x="3727400" y="1596803"/>
            <a:ext cx="360000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42BE2745-042C-470D-B4F1-C1E4ABBE19D6}"/>
              </a:ext>
            </a:extLst>
          </p:cNvPr>
          <p:cNvSpPr txBox="1"/>
          <p:nvPr/>
        </p:nvSpPr>
        <p:spPr>
          <a:xfrm>
            <a:off x="3279476" y="1734077"/>
            <a:ext cx="132130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PACkage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B3F5AEAF-BA57-40DF-8E18-712671BE34C3}"/>
              </a:ext>
            </a:extLst>
          </p:cNvPr>
          <p:cNvSpPr/>
          <p:nvPr/>
        </p:nvSpPr>
        <p:spPr>
          <a:xfrm>
            <a:off x="5735239" y="4589956"/>
            <a:ext cx="576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23-24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F9E3C907-5616-41EA-ABFC-C120B9E60627}"/>
              </a:ext>
            </a:extLst>
          </p:cNvPr>
          <p:cNvSpPr/>
          <p:nvPr/>
        </p:nvSpPr>
        <p:spPr>
          <a:xfrm>
            <a:off x="7924874" y="4596943"/>
            <a:ext cx="360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7" name="四角形: 角を丸くする 126">
            <a:extLst>
              <a:ext uri="{FF2B5EF4-FFF2-40B4-BE49-F238E27FC236}">
                <a16:creationId xmlns:a16="http://schemas.microsoft.com/office/drawing/2014/main" id="{BD6FB6F2-F815-42B7-8F8A-E8C0D6AF421B}"/>
              </a:ext>
            </a:extLst>
          </p:cNvPr>
          <p:cNvSpPr/>
          <p:nvPr/>
        </p:nvSpPr>
        <p:spPr>
          <a:xfrm>
            <a:off x="3262107" y="5034833"/>
            <a:ext cx="360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8" name="四角形: 角を丸くする 127">
            <a:extLst>
              <a:ext uri="{FF2B5EF4-FFF2-40B4-BE49-F238E27FC236}">
                <a16:creationId xmlns:a16="http://schemas.microsoft.com/office/drawing/2014/main" id="{B9123195-31D6-4FA4-A73F-186D614D34E3}"/>
              </a:ext>
            </a:extLst>
          </p:cNvPr>
          <p:cNvSpPr/>
          <p:nvPr/>
        </p:nvSpPr>
        <p:spPr>
          <a:xfrm>
            <a:off x="4518760" y="5030671"/>
            <a:ext cx="490702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３、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</a:p>
        </p:txBody>
      </p:sp>
      <p:sp>
        <p:nvSpPr>
          <p:cNvPr id="129" name="四角形: 角を丸くする 128">
            <a:extLst>
              <a:ext uri="{FF2B5EF4-FFF2-40B4-BE49-F238E27FC236}">
                <a16:creationId xmlns:a16="http://schemas.microsoft.com/office/drawing/2014/main" id="{2EA7CA0C-1C29-4222-B3A2-C4F225DFF911}"/>
              </a:ext>
            </a:extLst>
          </p:cNvPr>
          <p:cNvSpPr/>
          <p:nvPr/>
        </p:nvSpPr>
        <p:spPr>
          <a:xfrm>
            <a:off x="5585004" y="5020674"/>
            <a:ext cx="360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CE17923E-4A65-44E5-A580-479E66561B6F}"/>
              </a:ext>
            </a:extLst>
          </p:cNvPr>
          <p:cNvSpPr txBox="1"/>
          <p:nvPr/>
        </p:nvSpPr>
        <p:spPr>
          <a:xfrm>
            <a:off x="3005300" y="5177237"/>
            <a:ext cx="141664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阪南大学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スポーツミニ大会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＠阪南大学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797DD6AF-927E-47ED-BC91-7417A1FB1C8F}"/>
              </a:ext>
            </a:extLst>
          </p:cNvPr>
          <p:cNvSpPr txBox="1"/>
          <p:nvPr/>
        </p:nvSpPr>
        <p:spPr>
          <a:xfrm>
            <a:off x="5490656" y="5168400"/>
            <a:ext cx="135185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阪南大学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スポーツ本大会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＠阪南大学</a:t>
            </a:r>
          </a:p>
        </p:txBody>
      </p:sp>
      <p:sp>
        <p:nvSpPr>
          <p:cNvPr id="132" name="四角形: 角を丸くする 131">
            <a:extLst>
              <a:ext uri="{FF2B5EF4-FFF2-40B4-BE49-F238E27FC236}">
                <a16:creationId xmlns:a16="http://schemas.microsoft.com/office/drawing/2014/main" id="{034FF1C6-5232-407B-A0FA-E5BF4410E571}"/>
              </a:ext>
            </a:extLst>
          </p:cNvPr>
          <p:cNvSpPr/>
          <p:nvPr/>
        </p:nvSpPr>
        <p:spPr>
          <a:xfrm>
            <a:off x="6781045" y="5027035"/>
            <a:ext cx="360000" cy="18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3" name="四角形: 角を丸くする 132">
            <a:extLst>
              <a:ext uri="{FF2B5EF4-FFF2-40B4-BE49-F238E27FC236}">
                <a16:creationId xmlns:a16="http://schemas.microsoft.com/office/drawing/2014/main" id="{78912823-01E6-4D48-B3FB-153BB11EB3FA}"/>
              </a:ext>
            </a:extLst>
          </p:cNvPr>
          <p:cNvSpPr/>
          <p:nvPr/>
        </p:nvSpPr>
        <p:spPr>
          <a:xfrm>
            <a:off x="1258502" y="1569389"/>
            <a:ext cx="1225963" cy="2547624"/>
          </a:xfrm>
          <a:prstGeom prst="roundRect">
            <a:avLst>
              <a:gd name="adj" fmla="val 3933"/>
            </a:avLst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民間企業</a:t>
            </a:r>
          </a:p>
        </p:txBody>
      </p:sp>
      <p:sp>
        <p:nvSpPr>
          <p:cNvPr id="134" name="四角形: 角を丸くする 133">
            <a:extLst>
              <a:ext uri="{FF2B5EF4-FFF2-40B4-BE49-F238E27FC236}">
                <a16:creationId xmlns:a16="http://schemas.microsoft.com/office/drawing/2014/main" id="{E4523EA4-4D6F-493B-A46A-2789B5A609F1}"/>
              </a:ext>
            </a:extLst>
          </p:cNvPr>
          <p:cNvSpPr/>
          <p:nvPr/>
        </p:nvSpPr>
        <p:spPr>
          <a:xfrm>
            <a:off x="1258502" y="4143872"/>
            <a:ext cx="1225963" cy="1316915"/>
          </a:xfrm>
          <a:prstGeom prst="roundRect">
            <a:avLst>
              <a:gd name="adj" fmla="val 3933"/>
            </a:avLst>
          </a:prstGeom>
          <a:solidFill>
            <a:srgbClr val="92D050"/>
          </a:solidFill>
          <a:ln>
            <a:solidFill>
              <a:srgbClr val="49C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教育機関</a:t>
            </a:r>
          </a:p>
        </p:txBody>
      </p:sp>
      <p:sp>
        <p:nvSpPr>
          <p:cNvPr id="135" name="四角形: 角を丸くする 134">
            <a:extLst>
              <a:ext uri="{FF2B5EF4-FFF2-40B4-BE49-F238E27FC236}">
                <a16:creationId xmlns:a16="http://schemas.microsoft.com/office/drawing/2014/main" id="{AEE94A2E-982B-4F8D-8967-C9E99B8FDCB3}"/>
              </a:ext>
            </a:extLst>
          </p:cNvPr>
          <p:cNvSpPr/>
          <p:nvPr/>
        </p:nvSpPr>
        <p:spPr>
          <a:xfrm>
            <a:off x="1258502" y="5467068"/>
            <a:ext cx="1225963" cy="824857"/>
          </a:xfrm>
          <a:prstGeom prst="roundRect">
            <a:avLst>
              <a:gd name="adj" fmla="val 3933"/>
            </a:avLst>
          </a:prstGeom>
          <a:solidFill>
            <a:srgbClr val="AFABAB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関連団体</a:t>
            </a:r>
          </a:p>
        </p:txBody>
      </p:sp>
      <p:sp>
        <p:nvSpPr>
          <p:cNvPr id="136" name="四角形: 角を丸くする 135">
            <a:extLst>
              <a:ext uri="{FF2B5EF4-FFF2-40B4-BE49-F238E27FC236}">
                <a16:creationId xmlns:a16="http://schemas.microsoft.com/office/drawing/2014/main" id="{98765FF4-5809-4D78-8E89-86BBA6C088FC}"/>
              </a:ext>
            </a:extLst>
          </p:cNvPr>
          <p:cNvSpPr/>
          <p:nvPr/>
        </p:nvSpPr>
        <p:spPr>
          <a:xfrm>
            <a:off x="1258502" y="6318784"/>
            <a:ext cx="1225963" cy="419407"/>
          </a:xfrm>
          <a:prstGeom prst="roundRect">
            <a:avLst>
              <a:gd name="adj" fmla="val 3933"/>
            </a:avLst>
          </a:prstGeom>
          <a:solidFill>
            <a:srgbClr val="FFE699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自治体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C4EDF5CF-3A5B-45CF-9AA2-EB4913BD871C}"/>
              </a:ext>
            </a:extLst>
          </p:cNvPr>
          <p:cNvSpPr/>
          <p:nvPr/>
        </p:nvSpPr>
        <p:spPr>
          <a:xfrm>
            <a:off x="7133534" y="8646"/>
            <a:ext cx="1900398" cy="3254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R7.4.28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時点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13C63220-06DC-41A7-B8E6-C177AA6CE0BF}"/>
              </a:ext>
            </a:extLst>
          </p:cNvPr>
          <p:cNvSpPr txBox="1"/>
          <p:nvPr/>
        </p:nvSpPr>
        <p:spPr>
          <a:xfrm>
            <a:off x="4498628" y="4302222"/>
            <a:ext cx="242434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大阪工業大学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@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大阪工業大学　梅田キャンパス　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OIT esports Digital Area</a:t>
            </a:r>
          </a:p>
        </p:txBody>
      </p: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A5A41A99-5F21-447B-9226-4DBB4B83B38F}"/>
              </a:ext>
            </a:extLst>
          </p:cNvPr>
          <p:cNvSpPr txBox="1"/>
          <p:nvPr/>
        </p:nvSpPr>
        <p:spPr>
          <a:xfrm>
            <a:off x="5567687" y="4738203"/>
            <a:ext cx="1351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近畿大学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：オープンキャンパス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＠近畿大学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3BA1E514-071C-4B52-9BB2-F9B3E082AC2D}"/>
              </a:ext>
            </a:extLst>
          </p:cNvPr>
          <p:cNvSpPr txBox="1"/>
          <p:nvPr/>
        </p:nvSpPr>
        <p:spPr>
          <a:xfrm>
            <a:off x="7783357" y="4746707"/>
            <a:ext cx="1351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近畿大学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：オープンキャンパス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＠近畿大学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EA331E2C-A29A-41AA-82D7-0C4D7A7A3A0C}"/>
              </a:ext>
            </a:extLst>
          </p:cNvPr>
          <p:cNvSpPr txBox="1"/>
          <p:nvPr/>
        </p:nvSpPr>
        <p:spPr>
          <a:xfrm>
            <a:off x="4280630" y="5172988"/>
            <a:ext cx="13518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阪南大学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スポーツミニ大会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＠阪南大学</a:t>
            </a: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0A283124-BD25-4256-980D-A5E205B4BDE2}"/>
              </a:ext>
            </a:extLst>
          </p:cNvPr>
          <p:cNvSpPr txBox="1"/>
          <p:nvPr/>
        </p:nvSpPr>
        <p:spPr>
          <a:xfrm>
            <a:off x="6682351" y="5184389"/>
            <a:ext cx="141664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阪南大学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スポーツミニ大会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＠阪南大学</a:t>
            </a: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827CBC00-6A76-47A4-8286-20ECBD00D575}"/>
              </a:ext>
            </a:extLst>
          </p:cNvPr>
          <p:cNvSpPr/>
          <p:nvPr/>
        </p:nvSpPr>
        <p:spPr>
          <a:xfrm>
            <a:off x="56318" y="6836440"/>
            <a:ext cx="8989487" cy="396407"/>
          </a:xfrm>
          <a:prstGeom prst="rect">
            <a:avLst/>
          </a:prstGeom>
          <a:solidFill>
            <a:schemeClr val="bg1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このほか、</a:t>
            </a:r>
            <a:r>
              <a:rPr kumimoji="1" lang="en-US" altLang="ja-JP" sz="1600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OeGG</a:t>
            </a: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構成メンバーが企画・検討しているイベント多数あり。</a:t>
            </a:r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5448C791-2B30-4BC2-A2D2-2A69D1BD1282}"/>
              </a:ext>
            </a:extLst>
          </p:cNvPr>
          <p:cNvSpPr/>
          <p:nvPr/>
        </p:nvSpPr>
        <p:spPr>
          <a:xfrm>
            <a:off x="3279476" y="2493190"/>
            <a:ext cx="612000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</a:t>
            </a:r>
            <a:endParaRPr kumimoji="1" lang="en-US" altLang="ja-JP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01EB6A44-B09A-431D-AE98-1233E3A14F28}"/>
              </a:ext>
            </a:extLst>
          </p:cNvPr>
          <p:cNvSpPr txBox="1"/>
          <p:nvPr/>
        </p:nvSpPr>
        <p:spPr>
          <a:xfrm>
            <a:off x="3148080" y="2664564"/>
            <a:ext cx="13192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PCCS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スポーツイベント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6" name="四角形: 角を丸くする 145">
            <a:extLst>
              <a:ext uri="{FF2B5EF4-FFF2-40B4-BE49-F238E27FC236}">
                <a16:creationId xmlns:a16="http://schemas.microsoft.com/office/drawing/2014/main" id="{62F0503D-680D-465B-815A-93C628FD8B8E}"/>
              </a:ext>
            </a:extLst>
          </p:cNvPr>
          <p:cNvSpPr/>
          <p:nvPr/>
        </p:nvSpPr>
        <p:spPr>
          <a:xfrm>
            <a:off x="2594810" y="3311515"/>
            <a:ext cx="1872560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</a:t>
            </a:r>
            <a:endParaRPr kumimoji="1" lang="en-US" altLang="ja-JP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7" name="テキスト ボックス 146">
            <a:extLst>
              <a:ext uri="{FF2B5EF4-FFF2-40B4-BE49-F238E27FC236}">
                <a16:creationId xmlns:a16="http://schemas.microsoft.com/office/drawing/2014/main" id="{17CB7DA5-9A9E-414A-8F4B-0FB14EEEE71E}"/>
              </a:ext>
            </a:extLst>
          </p:cNvPr>
          <p:cNvSpPr txBox="1"/>
          <p:nvPr/>
        </p:nvSpPr>
        <p:spPr>
          <a:xfrm>
            <a:off x="2514828" y="3457230"/>
            <a:ext cx="205717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ブロードメディア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スポーツ社会人交流イベント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897DC23C-5F51-4D8B-B0C3-69FA3F60497B}"/>
              </a:ext>
            </a:extLst>
          </p:cNvPr>
          <p:cNvSpPr/>
          <p:nvPr/>
        </p:nvSpPr>
        <p:spPr>
          <a:xfrm>
            <a:off x="3869664" y="3739917"/>
            <a:ext cx="375133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3155D5DE-BB37-4DD6-8FEB-E5C511DC9056}"/>
              </a:ext>
            </a:extLst>
          </p:cNvPr>
          <p:cNvSpPr txBox="1"/>
          <p:nvPr/>
        </p:nvSpPr>
        <p:spPr>
          <a:xfrm>
            <a:off x="4583921" y="3891365"/>
            <a:ext cx="20014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ジョーシン岸和田店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：グランツーリスモイベント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＠ジョーシン岸和田店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1F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キッズランド　</a:t>
            </a:r>
            <a:endParaRPr kumimoji="1" lang="en-US" altLang="ja-JP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0" name="四角形: 角を丸くする 149">
            <a:extLst>
              <a:ext uri="{FF2B5EF4-FFF2-40B4-BE49-F238E27FC236}">
                <a16:creationId xmlns:a16="http://schemas.microsoft.com/office/drawing/2014/main" id="{56FEF20E-36B1-453C-855D-482050D295CA}"/>
              </a:ext>
            </a:extLst>
          </p:cNvPr>
          <p:cNvSpPr/>
          <p:nvPr/>
        </p:nvSpPr>
        <p:spPr>
          <a:xfrm>
            <a:off x="5315381" y="3739917"/>
            <a:ext cx="375133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1" name="四角形: 角を丸くする 150">
            <a:extLst>
              <a:ext uri="{FF2B5EF4-FFF2-40B4-BE49-F238E27FC236}">
                <a16:creationId xmlns:a16="http://schemas.microsoft.com/office/drawing/2014/main" id="{7A34ADC4-2159-4A31-A91B-857B241D53E1}"/>
              </a:ext>
            </a:extLst>
          </p:cNvPr>
          <p:cNvSpPr/>
          <p:nvPr/>
        </p:nvSpPr>
        <p:spPr>
          <a:xfrm>
            <a:off x="7218131" y="3739917"/>
            <a:ext cx="375133" cy="18000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772203C-451D-4D96-8D40-0FB69B64FBAA}"/>
              </a:ext>
            </a:extLst>
          </p:cNvPr>
          <p:cNvGrpSpPr/>
          <p:nvPr/>
        </p:nvGrpSpPr>
        <p:grpSpPr>
          <a:xfrm>
            <a:off x="3814056" y="3954674"/>
            <a:ext cx="3807103" cy="136744"/>
            <a:chOff x="3814056" y="3915772"/>
            <a:chExt cx="3807103" cy="90029"/>
          </a:xfrm>
        </p:grpSpPr>
        <p:sp>
          <p:nvSpPr>
            <p:cNvPr id="157" name="フリーフォーム: 図形 156">
              <a:extLst>
                <a:ext uri="{FF2B5EF4-FFF2-40B4-BE49-F238E27FC236}">
                  <a16:creationId xmlns:a16="http://schemas.microsoft.com/office/drawing/2014/main" id="{9CA7EA87-4193-4004-AD9A-0A46DF2BFB91}"/>
                </a:ext>
              </a:extLst>
            </p:cNvPr>
            <p:cNvSpPr/>
            <p:nvPr/>
          </p:nvSpPr>
          <p:spPr>
            <a:xfrm>
              <a:off x="3814056" y="3915772"/>
              <a:ext cx="786726" cy="74421"/>
            </a:xfrm>
            <a:custGeom>
              <a:avLst/>
              <a:gdLst>
                <a:gd name="connsiteX0" fmla="*/ 0 w 786726"/>
                <a:gd name="connsiteY0" fmla="*/ 0 h 74421"/>
                <a:gd name="connsiteX1" fmla="*/ 786726 w 786726"/>
                <a:gd name="connsiteY1" fmla="*/ 0 h 74421"/>
                <a:gd name="connsiteX2" fmla="*/ 786726 w 786726"/>
                <a:gd name="connsiteY2" fmla="*/ 74421 h 74421"/>
                <a:gd name="connsiteX3" fmla="*/ 726331 w 786726"/>
                <a:gd name="connsiteY3" fmla="*/ 70969 h 74421"/>
                <a:gd name="connsiteX4" fmla="*/ 157187 w 786726"/>
                <a:gd name="connsiteY4" fmla="*/ 20517 h 74421"/>
                <a:gd name="connsiteX5" fmla="*/ 0 w 786726"/>
                <a:gd name="connsiteY5" fmla="*/ 0 h 74421"/>
                <a:gd name="connsiteX0" fmla="*/ 0 w 831924"/>
                <a:gd name="connsiteY0" fmla="*/ 309435 h 383856"/>
                <a:gd name="connsiteX1" fmla="*/ 831924 w 831924"/>
                <a:gd name="connsiteY1" fmla="*/ 0 h 383856"/>
                <a:gd name="connsiteX2" fmla="*/ 786726 w 831924"/>
                <a:gd name="connsiteY2" fmla="*/ 383856 h 383856"/>
                <a:gd name="connsiteX3" fmla="*/ 726331 w 831924"/>
                <a:gd name="connsiteY3" fmla="*/ 380404 h 383856"/>
                <a:gd name="connsiteX4" fmla="*/ 157187 w 831924"/>
                <a:gd name="connsiteY4" fmla="*/ 329952 h 383856"/>
                <a:gd name="connsiteX5" fmla="*/ 0 w 831924"/>
                <a:gd name="connsiteY5" fmla="*/ 309435 h 383856"/>
                <a:gd name="connsiteX0" fmla="*/ 831924 w 923364"/>
                <a:gd name="connsiteY0" fmla="*/ 0 h 383856"/>
                <a:gd name="connsiteX1" fmla="*/ 786726 w 923364"/>
                <a:gd name="connsiteY1" fmla="*/ 383856 h 383856"/>
                <a:gd name="connsiteX2" fmla="*/ 726331 w 923364"/>
                <a:gd name="connsiteY2" fmla="*/ 380404 h 383856"/>
                <a:gd name="connsiteX3" fmla="*/ 157187 w 923364"/>
                <a:gd name="connsiteY3" fmla="*/ 329952 h 383856"/>
                <a:gd name="connsiteX4" fmla="*/ 0 w 923364"/>
                <a:gd name="connsiteY4" fmla="*/ 309435 h 383856"/>
                <a:gd name="connsiteX5" fmla="*/ 923364 w 923364"/>
                <a:gd name="connsiteY5" fmla="*/ 91440 h 383856"/>
                <a:gd name="connsiteX0" fmla="*/ 831924 w 831924"/>
                <a:gd name="connsiteY0" fmla="*/ 0 h 383856"/>
                <a:gd name="connsiteX1" fmla="*/ 786726 w 831924"/>
                <a:gd name="connsiteY1" fmla="*/ 383856 h 383856"/>
                <a:gd name="connsiteX2" fmla="*/ 726331 w 831924"/>
                <a:gd name="connsiteY2" fmla="*/ 380404 h 383856"/>
                <a:gd name="connsiteX3" fmla="*/ 157187 w 831924"/>
                <a:gd name="connsiteY3" fmla="*/ 329952 h 383856"/>
                <a:gd name="connsiteX4" fmla="*/ 0 w 831924"/>
                <a:gd name="connsiteY4" fmla="*/ 309435 h 383856"/>
                <a:gd name="connsiteX0" fmla="*/ 786726 w 786726"/>
                <a:gd name="connsiteY0" fmla="*/ 74421 h 74421"/>
                <a:gd name="connsiteX1" fmla="*/ 726331 w 786726"/>
                <a:gd name="connsiteY1" fmla="*/ 70969 h 74421"/>
                <a:gd name="connsiteX2" fmla="*/ 157187 w 786726"/>
                <a:gd name="connsiteY2" fmla="*/ 20517 h 74421"/>
                <a:gd name="connsiteX3" fmla="*/ 0 w 786726"/>
                <a:gd name="connsiteY3" fmla="*/ 0 h 7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726" h="74421">
                  <a:moveTo>
                    <a:pt x="786726" y="74421"/>
                  </a:moveTo>
                  <a:lnTo>
                    <a:pt x="726331" y="70969"/>
                  </a:lnTo>
                  <a:cubicBezTo>
                    <a:pt x="516364" y="57438"/>
                    <a:pt x="324787" y="40400"/>
                    <a:pt x="157187" y="20517"/>
                  </a:cubicBez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6" name="フリーフォーム: 図形 155">
              <a:extLst>
                <a:ext uri="{FF2B5EF4-FFF2-40B4-BE49-F238E27FC236}">
                  <a16:creationId xmlns:a16="http://schemas.microsoft.com/office/drawing/2014/main" id="{31A15DCD-916F-4897-8A28-C7A5A63781B8}"/>
                </a:ext>
              </a:extLst>
            </p:cNvPr>
            <p:cNvSpPr/>
            <p:nvPr/>
          </p:nvSpPr>
          <p:spPr>
            <a:xfrm>
              <a:off x="6524119" y="3915772"/>
              <a:ext cx="1097040" cy="90029"/>
            </a:xfrm>
            <a:custGeom>
              <a:avLst/>
              <a:gdLst>
                <a:gd name="connsiteX0" fmla="*/ 0 w 1097040"/>
                <a:gd name="connsiteY0" fmla="*/ 0 h 90029"/>
                <a:gd name="connsiteX1" fmla="*/ 1097040 w 1097040"/>
                <a:gd name="connsiteY1" fmla="*/ 0 h 90029"/>
                <a:gd name="connsiteX2" fmla="*/ 939853 w 1097040"/>
                <a:gd name="connsiteY2" fmla="*/ 20517 h 90029"/>
                <a:gd name="connsiteX3" fmla="*/ 154820 w 1097040"/>
                <a:gd name="connsiteY3" fmla="*/ 83307 h 90029"/>
                <a:gd name="connsiteX4" fmla="*/ 0 w 1097040"/>
                <a:gd name="connsiteY4" fmla="*/ 90029 h 90029"/>
                <a:gd name="connsiteX5" fmla="*/ 0 w 1097040"/>
                <a:gd name="connsiteY5" fmla="*/ 0 h 90029"/>
                <a:gd name="connsiteX0" fmla="*/ 20861 w 1097040"/>
                <a:gd name="connsiteY0" fmla="*/ 0 h 281253"/>
                <a:gd name="connsiteX1" fmla="*/ 1097040 w 1097040"/>
                <a:gd name="connsiteY1" fmla="*/ 191224 h 281253"/>
                <a:gd name="connsiteX2" fmla="*/ 939853 w 1097040"/>
                <a:gd name="connsiteY2" fmla="*/ 211741 h 281253"/>
                <a:gd name="connsiteX3" fmla="*/ 154820 w 1097040"/>
                <a:gd name="connsiteY3" fmla="*/ 274531 h 281253"/>
                <a:gd name="connsiteX4" fmla="*/ 0 w 1097040"/>
                <a:gd name="connsiteY4" fmla="*/ 281253 h 281253"/>
                <a:gd name="connsiteX5" fmla="*/ 20861 w 1097040"/>
                <a:gd name="connsiteY5" fmla="*/ 0 h 281253"/>
                <a:gd name="connsiteX0" fmla="*/ 20861 w 1097040"/>
                <a:gd name="connsiteY0" fmla="*/ 0 h 281253"/>
                <a:gd name="connsiteX1" fmla="*/ 1097040 w 1097040"/>
                <a:gd name="connsiteY1" fmla="*/ 191224 h 281253"/>
                <a:gd name="connsiteX2" fmla="*/ 939853 w 1097040"/>
                <a:gd name="connsiteY2" fmla="*/ 211741 h 281253"/>
                <a:gd name="connsiteX3" fmla="*/ 154820 w 1097040"/>
                <a:gd name="connsiteY3" fmla="*/ 274531 h 281253"/>
                <a:gd name="connsiteX4" fmla="*/ 0 w 1097040"/>
                <a:gd name="connsiteY4" fmla="*/ 281253 h 281253"/>
                <a:gd name="connsiteX5" fmla="*/ 112301 w 1097040"/>
                <a:gd name="connsiteY5" fmla="*/ 91440 h 281253"/>
                <a:gd name="connsiteX0" fmla="*/ 1097040 w 1097040"/>
                <a:gd name="connsiteY0" fmla="*/ 99784 h 189813"/>
                <a:gd name="connsiteX1" fmla="*/ 939853 w 1097040"/>
                <a:gd name="connsiteY1" fmla="*/ 120301 h 189813"/>
                <a:gd name="connsiteX2" fmla="*/ 154820 w 1097040"/>
                <a:gd name="connsiteY2" fmla="*/ 183091 h 189813"/>
                <a:gd name="connsiteX3" fmla="*/ 0 w 1097040"/>
                <a:gd name="connsiteY3" fmla="*/ 189813 h 189813"/>
                <a:gd name="connsiteX4" fmla="*/ 112301 w 1097040"/>
                <a:gd name="connsiteY4" fmla="*/ 0 h 189813"/>
                <a:gd name="connsiteX0" fmla="*/ 1097040 w 1097040"/>
                <a:gd name="connsiteY0" fmla="*/ 0 h 90029"/>
                <a:gd name="connsiteX1" fmla="*/ 939853 w 1097040"/>
                <a:gd name="connsiteY1" fmla="*/ 20517 h 90029"/>
                <a:gd name="connsiteX2" fmla="*/ 154820 w 1097040"/>
                <a:gd name="connsiteY2" fmla="*/ 83307 h 90029"/>
                <a:gd name="connsiteX3" fmla="*/ 0 w 1097040"/>
                <a:gd name="connsiteY3" fmla="*/ 90029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7040" h="90029">
                  <a:moveTo>
                    <a:pt x="1097040" y="0"/>
                  </a:moveTo>
                  <a:lnTo>
                    <a:pt x="939853" y="20517"/>
                  </a:lnTo>
                  <a:cubicBezTo>
                    <a:pt x="716386" y="47027"/>
                    <a:pt x="450295" y="68481"/>
                    <a:pt x="154820" y="83307"/>
                  </a:cubicBezTo>
                  <a:lnTo>
                    <a:pt x="0" y="90029"/>
                  </a:ln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53494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323</Words>
  <Application>Microsoft Office PowerPoint</Application>
  <PresentationFormat>ユーザー設定</PresentationFormat>
  <Paragraphs>83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Meiryo UI</vt:lpstr>
      <vt:lpstr>游ゴシック</vt:lpstr>
      <vt:lpstr>Arial</vt:lpstr>
      <vt:lpstr>Arial Rounded MT Bold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2025-02-13T09:06:59Z</dcterms:created>
  <dcterms:modified xsi:type="dcterms:W3CDTF">2025-04-28T01:53:54Z</dcterms:modified>
</cp:coreProperties>
</file>