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147483507" r:id="rId3"/>
  </p:sldIdLst>
  <p:sldSz cx="21059775" cy="29700538"/>
  <p:notesSz cx="6797675" cy="9926638"/>
  <p:defaultTextStyle>
    <a:defPPr>
      <a:defRPr lang="ja-JP"/>
    </a:defPPr>
    <a:lvl1pPr marL="0" algn="l" defTabSz="2435946" rtl="0" eaLnBrk="1" latinLnBrk="0" hangingPunct="1">
      <a:defRPr kumimoji="1" sz="4795" kern="1200">
        <a:solidFill>
          <a:schemeClr val="tx1"/>
        </a:solidFill>
        <a:latin typeface="+mn-lt"/>
        <a:ea typeface="+mn-ea"/>
        <a:cs typeface="+mn-cs"/>
      </a:defRPr>
    </a:lvl1pPr>
    <a:lvl2pPr marL="1217972" algn="l" defTabSz="2435946" rtl="0" eaLnBrk="1" latinLnBrk="0" hangingPunct="1">
      <a:defRPr kumimoji="1" sz="4795" kern="1200">
        <a:solidFill>
          <a:schemeClr val="tx1"/>
        </a:solidFill>
        <a:latin typeface="+mn-lt"/>
        <a:ea typeface="+mn-ea"/>
        <a:cs typeface="+mn-cs"/>
      </a:defRPr>
    </a:lvl2pPr>
    <a:lvl3pPr marL="2435946" algn="l" defTabSz="2435946" rtl="0" eaLnBrk="1" latinLnBrk="0" hangingPunct="1">
      <a:defRPr kumimoji="1" sz="4795" kern="1200">
        <a:solidFill>
          <a:schemeClr val="tx1"/>
        </a:solidFill>
        <a:latin typeface="+mn-lt"/>
        <a:ea typeface="+mn-ea"/>
        <a:cs typeface="+mn-cs"/>
      </a:defRPr>
    </a:lvl3pPr>
    <a:lvl4pPr marL="3653918" algn="l" defTabSz="2435946" rtl="0" eaLnBrk="1" latinLnBrk="0" hangingPunct="1">
      <a:defRPr kumimoji="1" sz="4795" kern="1200">
        <a:solidFill>
          <a:schemeClr val="tx1"/>
        </a:solidFill>
        <a:latin typeface="+mn-lt"/>
        <a:ea typeface="+mn-ea"/>
        <a:cs typeface="+mn-cs"/>
      </a:defRPr>
    </a:lvl4pPr>
    <a:lvl5pPr marL="4871889" algn="l" defTabSz="2435946" rtl="0" eaLnBrk="1" latinLnBrk="0" hangingPunct="1">
      <a:defRPr kumimoji="1" sz="4795" kern="1200">
        <a:solidFill>
          <a:schemeClr val="tx1"/>
        </a:solidFill>
        <a:latin typeface="+mn-lt"/>
        <a:ea typeface="+mn-ea"/>
        <a:cs typeface="+mn-cs"/>
      </a:defRPr>
    </a:lvl5pPr>
    <a:lvl6pPr marL="6089861" algn="l" defTabSz="2435946" rtl="0" eaLnBrk="1" latinLnBrk="0" hangingPunct="1">
      <a:defRPr kumimoji="1" sz="4795" kern="1200">
        <a:solidFill>
          <a:schemeClr val="tx1"/>
        </a:solidFill>
        <a:latin typeface="+mn-lt"/>
        <a:ea typeface="+mn-ea"/>
        <a:cs typeface="+mn-cs"/>
      </a:defRPr>
    </a:lvl6pPr>
    <a:lvl7pPr marL="7307835" algn="l" defTabSz="2435946" rtl="0" eaLnBrk="1" latinLnBrk="0" hangingPunct="1">
      <a:defRPr kumimoji="1" sz="4795" kern="1200">
        <a:solidFill>
          <a:schemeClr val="tx1"/>
        </a:solidFill>
        <a:latin typeface="+mn-lt"/>
        <a:ea typeface="+mn-ea"/>
        <a:cs typeface="+mn-cs"/>
      </a:defRPr>
    </a:lvl7pPr>
    <a:lvl8pPr marL="8525807" algn="l" defTabSz="2435946" rtl="0" eaLnBrk="1" latinLnBrk="0" hangingPunct="1">
      <a:defRPr kumimoji="1" sz="4795" kern="1200">
        <a:solidFill>
          <a:schemeClr val="tx1"/>
        </a:solidFill>
        <a:latin typeface="+mn-lt"/>
        <a:ea typeface="+mn-ea"/>
        <a:cs typeface="+mn-cs"/>
      </a:defRPr>
    </a:lvl8pPr>
    <a:lvl9pPr marL="9743779" algn="l" defTabSz="2435946" rtl="0" eaLnBrk="1" latinLnBrk="0" hangingPunct="1">
      <a:defRPr kumimoji="1" sz="479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94660"/>
  </p:normalViewPr>
  <p:slideViewPr>
    <p:cSldViewPr snapToGrid="0">
      <p:cViewPr>
        <p:scale>
          <a:sx n="50" d="100"/>
          <a:sy n="50" d="100"/>
        </p:scale>
        <p:origin x="456" y="-1968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5658" cy="498055"/>
          </a:xfrm>
          <a:prstGeom prst="rect">
            <a:avLst/>
          </a:prstGeom>
        </p:spPr>
        <p:txBody>
          <a:bodyPr vert="horz" lIns="91402" tIns="45698" rIns="91402" bIns="4569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7" y="3"/>
            <a:ext cx="2945658" cy="498055"/>
          </a:xfrm>
          <a:prstGeom prst="rect">
            <a:avLst/>
          </a:prstGeom>
        </p:spPr>
        <p:txBody>
          <a:bodyPr vert="horz" lIns="91402" tIns="45698" rIns="91402" bIns="45698" rtlCol="0"/>
          <a:lstStyle>
            <a:lvl1pPr algn="r">
              <a:defRPr sz="1200"/>
            </a:lvl1pPr>
          </a:lstStyle>
          <a:p>
            <a:fld id="{CE9D3D3F-3339-4C01-B6CE-74F0AB1C25E9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1388" y="1241425"/>
            <a:ext cx="23749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2" tIns="45698" rIns="91402" bIns="4569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8"/>
            <a:ext cx="5438140" cy="3908614"/>
          </a:xfrm>
          <a:prstGeom prst="rect">
            <a:avLst/>
          </a:prstGeom>
        </p:spPr>
        <p:txBody>
          <a:bodyPr vert="horz" lIns="91402" tIns="45698" rIns="91402" bIns="4569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8" cy="498055"/>
          </a:xfrm>
          <a:prstGeom prst="rect">
            <a:avLst/>
          </a:prstGeom>
        </p:spPr>
        <p:txBody>
          <a:bodyPr vert="horz" lIns="91402" tIns="45698" rIns="91402" bIns="4569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7" y="9428586"/>
            <a:ext cx="2945658" cy="498055"/>
          </a:xfrm>
          <a:prstGeom prst="rect">
            <a:avLst/>
          </a:prstGeom>
        </p:spPr>
        <p:txBody>
          <a:bodyPr vert="horz" lIns="91402" tIns="45698" rIns="91402" bIns="45698" rtlCol="0" anchor="b"/>
          <a:lstStyle>
            <a:lvl1pPr algn="r">
              <a:defRPr sz="1200"/>
            </a:lvl1pPr>
          </a:lstStyle>
          <a:p>
            <a:fld id="{1882286F-7777-4287-A360-406D9FA0AF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82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23" rtl="0" eaLnBrk="1" latinLnBrk="0" hangingPunct="1">
      <a:defRPr kumimoji="1" sz="1199" kern="1200">
        <a:solidFill>
          <a:schemeClr val="tx1"/>
        </a:solidFill>
        <a:latin typeface="+mn-lt"/>
        <a:ea typeface="+mn-ea"/>
        <a:cs typeface="+mn-cs"/>
      </a:defRPr>
    </a:lvl1pPr>
    <a:lvl2pPr marL="457110" algn="l" defTabSz="914223" rtl="0" eaLnBrk="1" latinLnBrk="0" hangingPunct="1">
      <a:defRPr kumimoji="1" sz="1199" kern="1200">
        <a:solidFill>
          <a:schemeClr val="tx1"/>
        </a:solidFill>
        <a:latin typeface="+mn-lt"/>
        <a:ea typeface="+mn-ea"/>
        <a:cs typeface="+mn-cs"/>
      </a:defRPr>
    </a:lvl2pPr>
    <a:lvl3pPr marL="914223" algn="l" defTabSz="914223" rtl="0" eaLnBrk="1" latinLnBrk="0" hangingPunct="1">
      <a:defRPr kumimoji="1" sz="1199" kern="1200">
        <a:solidFill>
          <a:schemeClr val="tx1"/>
        </a:solidFill>
        <a:latin typeface="+mn-lt"/>
        <a:ea typeface="+mn-ea"/>
        <a:cs typeface="+mn-cs"/>
      </a:defRPr>
    </a:lvl3pPr>
    <a:lvl4pPr marL="1371333" algn="l" defTabSz="914223" rtl="0" eaLnBrk="1" latinLnBrk="0" hangingPunct="1">
      <a:defRPr kumimoji="1" sz="1199" kern="1200">
        <a:solidFill>
          <a:schemeClr val="tx1"/>
        </a:solidFill>
        <a:latin typeface="+mn-lt"/>
        <a:ea typeface="+mn-ea"/>
        <a:cs typeface="+mn-cs"/>
      </a:defRPr>
    </a:lvl4pPr>
    <a:lvl5pPr marL="1828445" algn="l" defTabSz="914223" rtl="0" eaLnBrk="1" latinLnBrk="0" hangingPunct="1">
      <a:defRPr kumimoji="1" sz="1199" kern="1200">
        <a:solidFill>
          <a:schemeClr val="tx1"/>
        </a:solidFill>
        <a:latin typeface="+mn-lt"/>
        <a:ea typeface="+mn-ea"/>
        <a:cs typeface="+mn-cs"/>
      </a:defRPr>
    </a:lvl5pPr>
    <a:lvl6pPr marL="2285555" algn="l" defTabSz="914223" rtl="0" eaLnBrk="1" latinLnBrk="0" hangingPunct="1">
      <a:defRPr kumimoji="1" sz="1199" kern="1200">
        <a:solidFill>
          <a:schemeClr val="tx1"/>
        </a:solidFill>
        <a:latin typeface="+mn-lt"/>
        <a:ea typeface="+mn-ea"/>
        <a:cs typeface="+mn-cs"/>
      </a:defRPr>
    </a:lvl6pPr>
    <a:lvl7pPr marL="2742665" algn="l" defTabSz="914223" rtl="0" eaLnBrk="1" latinLnBrk="0" hangingPunct="1">
      <a:defRPr kumimoji="1" sz="1199" kern="1200">
        <a:solidFill>
          <a:schemeClr val="tx1"/>
        </a:solidFill>
        <a:latin typeface="+mn-lt"/>
        <a:ea typeface="+mn-ea"/>
        <a:cs typeface="+mn-cs"/>
      </a:defRPr>
    </a:lvl7pPr>
    <a:lvl8pPr marL="3199778" algn="l" defTabSz="914223" rtl="0" eaLnBrk="1" latinLnBrk="0" hangingPunct="1">
      <a:defRPr kumimoji="1" sz="1199" kern="1200">
        <a:solidFill>
          <a:schemeClr val="tx1"/>
        </a:solidFill>
        <a:latin typeface="+mn-lt"/>
        <a:ea typeface="+mn-ea"/>
        <a:cs typeface="+mn-cs"/>
      </a:defRPr>
    </a:lvl8pPr>
    <a:lvl9pPr marL="3656888" algn="l" defTabSz="914223" rtl="0" eaLnBrk="1" latinLnBrk="0" hangingPunct="1">
      <a:defRPr kumimoji="1" sz="11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629043">
              <a:defRPr/>
            </a:pPr>
            <a:r>
              <a:rPr kumimoji="1" lang="en-US" altLang="ja-JP" dirty="0"/>
              <a:t>P-4</a:t>
            </a:r>
          </a:p>
          <a:p>
            <a:pPr defTabSz="629043">
              <a:defRPr/>
            </a:pPr>
            <a:r>
              <a:rPr kumimoji="1" lang="ja-JP" altLang="en-US" dirty="0"/>
              <a:t>続いて</a:t>
            </a:r>
            <a:r>
              <a:rPr kumimoji="1" lang="en-US" altLang="ja-JP" dirty="0"/>
              <a:t>ODPO</a:t>
            </a:r>
            <a:r>
              <a:rPr kumimoji="1" lang="ja-JP" altLang="en-US" dirty="0"/>
              <a:t>の活用例ですが</a:t>
            </a:r>
            <a:endParaRPr kumimoji="1" lang="en-US" altLang="ja-JP" dirty="0"/>
          </a:p>
          <a:p>
            <a:pPr defTabSz="629043">
              <a:defRPr/>
            </a:pPr>
            <a:r>
              <a:rPr kumimoji="1" lang="ja-JP" altLang="en-US" dirty="0"/>
              <a:t>利用シーンとしてデータ掲載シーンとデータ利用シーンに分けられます</a:t>
            </a:r>
            <a:endParaRPr kumimoji="1" lang="en-US" altLang="ja-JP" dirty="0"/>
          </a:p>
          <a:p>
            <a:pPr defTabSz="629043">
              <a:defRPr/>
            </a:pPr>
            <a:r>
              <a:rPr kumimoji="1" lang="ja-JP" altLang="en-US" dirty="0"/>
              <a:t>データ掲載シーンはオープンデータの提供が挙げられ</a:t>
            </a:r>
            <a:r>
              <a:rPr lang="ja-JP" altLang="en-US" sz="8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保有データを広く活用してもらうことにより、新たなサービスの生成、商業地の選択等様々に広がっていく可能性があります</a:t>
            </a:r>
            <a:endParaRPr lang="en-US" altLang="ja-JP" sz="80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defTabSz="629043">
              <a:defRPr/>
            </a:pPr>
            <a:r>
              <a:rPr lang="ja-JP" altLang="en-US" sz="8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下段の図左側のように大阪府では公衆トイレ一覧、子育て施設一覧等様々なオープンデータを掲載しております。</a:t>
            </a:r>
            <a:endParaRPr lang="en-US" altLang="ja-JP" sz="80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defTabSz="629043">
              <a:defRPr/>
            </a:pPr>
            <a:r>
              <a:rPr lang="ja-JP" altLang="en-US" sz="8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またデータ連携を伴う自社サービスの紹介としても活用いただけます、自社保有の貴重なデータは有償で販売できる可能性がありますが、</a:t>
            </a:r>
            <a:r>
              <a:rPr lang="en-US" altLang="ja-JP" sz="8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ODPO</a:t>
            </a:r>
            <a:r>
              <a:rPr lang="ja-JP" altLang="en-US" sz="8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では誰でも閲覧可能なサンプルデータを掲載いただき、詳しくは自社の</a:t>
            </a:r>
            <a:r>
              <a:rPr lang="en-US" altLang="ja-JP" sz="8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HP</a:t>
            </a:r>
            <a:r>
              <a:rPr lang="ja-JP" altLang="en-US" sz="8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に案内する等、自社サービスの宣伝やデータ販売のチャネルの一つとして活用いただけます。</a:t>
            </a:r>
            <a:endParaRPr lang="en-US" altLang="ja-JP" sz="80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defTabSz="629043">
              <a:defRPr/>
            </a:pPr>
            <a:r>
              <a:rPr lang="ja-JP" altLang="en-US" sz="8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下段の図右側のように、例えば大阪メトロさんが駅の改札の通過人員を一駅</a:t>
            </a:r>
            <a:r>
              <a:rPr lang="en-US" altLang="ja-JP" sz="8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8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か月</a:t>
            </a:r>
            <a:r>
              <a:rPr lang="en-US" altLang="ja-JP" sz="8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8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万円から販売しておりますが、大阪港駅のサンプルを掲載して、自社サービスに誘導するような掲載をされております。</a:t>
            </a:r>
            <a:endParaRPr lang="en-US" altLang="ja-JP" sz="80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defTabSz="629043">
              <a:defRPr/>
            </a:pPr>
            <a:endParaRPr lang="en-US" altLang="ja-JP" sz="80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defTabSz="629043">
              <a:defRPr/>
            </a:pPr>
            <a:r>
              <a:rPr lang="ja-JP" altLang="en-US" sz="8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データ利用シーンにおいては例えば大阪府下の市町村が保有しているデータはそれぞれの市町村の</a:t>
            </a:r>
            <a:r>
              <a:rPr lang="en-US" altLang="ja-JP" sz="8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HP</a:t>
            </a:r>
            <a:r>
              <a:rPr lang="ja-JP" altLang="en-US" sz="8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にアクセスして取得しないといけませんが、</a:t>
            </a:r>
            <a:r>
              <a:rPr lang="en-US" altLang="ja-JP" sz="8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ODPO</a:t>
            </a:r>
            <a:r>
              <a:rPr lang="ja-JP" altLang="en-US" sz="8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で一元化することで簡易に取得できるなどを計画しています。</a:t>
            </a:r>
            <a:endParaRPr lang="en-US" altLang="ja-JP" sz="80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defTabSz="629043">
              <a:defRPr/>
            </a:pPr>
            <a:r>
              <a:rPr lang="ja-JP" altLang="en-US" sz="8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またこれも将来的な話ですが、官民問わずとりあえず</a:t>
            </a:r>
            <a:r>
              <a:rPr lang="en-US" altLang="ja-JP" sz="8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ODPO</a:t>
            </a:r>
            <a:r>
              <a:rPr lang="ja-JP" altLang="en-US" sz="8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を見ればほしいデータが見つかる、いわばデータの百貨店のようなものを目指していきたいと考えています。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7FB19D-DABD-4E12-8670-2F06AE91F53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496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01D64B-56C3-42AB-A175-A29BA14634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2472" y="4860716"/>
            <a:ext cx="15794832" cy="103401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668770B-50E5-444B-BBFB-9B0C9452E6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472" y="15599662"/>
            <a:ext cx="15794832" cy="717075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C559E2-4A4D-4A6B-81B4-FC274BF5F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4E25-527E-4187-BF88-EDBA0CAA3050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227787-EEDF-4EA9-8DEF-E7A79F2AE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02C0AF-A70D-46FB-8C4F-E703429B3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6C9A-BB26-4ED2-B368-AC80F64A35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56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06B6EE-03E3-4F7E-9E92-86B27ED1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08E106-965C-47B5-B46E-7FB0A5C00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699896-08AB-4112-B8C7-5C54F9FD7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4E25-527E-4187-BF88-EDBA0CAA3050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B3536C-5F70-4938-8B2C-9D43D6E96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A84C05-D47D-4D23-B7BB-D49E91D6F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6C9A-BB26-4ED2-B368-AC80F64A35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71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FCA6598-BF82-43FB-A65A-E66CAADE78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5070902" y="1581282"/>
            <a:ext cx="4541014" cy="251698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6A5DE2B-3AC8-4A5C-B07F-08E0EA7E5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47860" y="1581282"/>
            <a:ext cx="13359795" cy="251698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EA3E07-BD0F-49FD-9AF0-ACEC00502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4E25-527E-4187-BF88-EDBA0CAA3050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F9065F-CAB2-4D02-8F78-DA2EBA692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BA089B-F915-4D29-8266-F6C99E765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6C9A-BB26-4ED2-B368-AC80F64A35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5FD5FC-B51E-4491-B053-95A566FED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AE5F5B-E458-40C7-92C9-A9E9B36A7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992E9A-656D-40B0-93A1-C637BA8C6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4E25-527E-4187-BF88-EDBA0CAA3050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03BEE7-3CE2-4590-BE6A-525B4187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89E661-7FC2-4038-A6C9-2773AF5E5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6C9A-BB26-4ED2-B368-AC80F64A35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96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52C29A-9378-4CCD-817C-8298C3A12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891" y="7404513"/>
            <a:ext cx="18164057" cy="1235459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EC26062-43F4-4700-910F-5E2205BA5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6891" y="19875991"/>
            <a:ext cx="18164057" cy="649698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72853E-53FF-466A-A8F9-896F654DF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4E25-527E-4187-BF88-EDBA0CAA3050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C7F012-F823-4F1C-8A6A-CA2743859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76A390-0601-4923-96A8-8D51D48E3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6C9A-BB26-4ED2-B368-AC80F64A35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9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D846B2-8A98-4CA0-86F1-3D8E6E6AB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A58C15-F9B2-4DB1-812D-4D77E600F5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861" y="7906395"/>
            <a:ext cx="8950403" cy="1884471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C043EA4-1CE8-44E8-8523-0B667F52DF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61511" y="7906395"/>
            <a:ext cx="8950403" cy="1884471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05057DD-797F-4F8B-AAAD-5E3241FAF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4E25-527E-4187-BF88-EDBA0CAA3050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08D0CF-B7FB-4501-B840-524A014B0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2C3EF2-7372-4A39-B138-2D95DCB71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6C9A-BB26-4ED2-B368-AC80F64A35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51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D56069-3A96-4F1D-A147-6331BFB1B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604" y="1581280"/>
            <a:ext cx="18164057" cy="574073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04A963B-F4AF-47CF-865D-50711A9BD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50603" y="7280759"/>
            <a:ext cx="8909272" cy="356818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8EFE2E3-047D-425B-BD03-8CA50EC16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50603" y="10848946"/>
            <a:ext cx="8909272" cy="159571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261C5E0-63ED-4FD1-A329-E408E69FD5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661513" y="7280759"/>
            <a:ext cx="8953147" cy="356818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635854C-B06C-4555-AB9A-AA16549FAD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661513" y="10848946"/>
            <a:ext cx="8953147" cy="159571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2E73013-F4D0-412D-98B6-9E175A8EA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4E25-527E-4187-BF88-EDBA0CAA3050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E9385DC-A028-4953-BEC0-A118F9070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966A47A-6AF7-4317-A73B-4E257112B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6C9A-BB26-4ED2-B368-AC80F64A35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710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9B55C1-D353-4219-9FF6-69D948D8F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BDA6AD8-13C8-44A4-B44D-8B93872C3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4E25-527E-4187-BF88-EDBA0CAA3050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3329150-4249-413C-A3F6-BA4DDABD1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671B860-4410-4950-825F-459EE246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6C9A-BB26-4ED2-B368-AC80F64A35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481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CF76C45-288B-472E-B86A-7FF5A51B5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4E25-527E-4187-BF88-EDBA0CAA3050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D8EA7F4-AC86-4378-8600-5A3E7F66D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1B4C280-B31F-4906-98BF-D58B7F7B7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6C9A-BB26-4ED2-B368-AC80F64A35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317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1E8BEA-5E62-4759-A2BA-D411BA57E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603" y="1980038"/>
            <a:ext cx="6792326" cy="69301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80C19A8-D55F-4CF9-A90C-F3E128B53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3147" y="4276333"/>
            <a:ext cx="10661510" cy="211066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BEF72E3-4129-4D51-A528-224505B4E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50603" y="8910160"/>
            <a:ext cx="6792326" cy="1650717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31A949-72AD-41AE-9B66-048935874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4E25-527E-4187-BF88-EDBA0CAA3050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6D59C8-C509-4CC5-992E-E8C022B95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BDEFCB-AC14-4A69-A598-B05BF6229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6C9A-BB26-4ED2-B368-AC80F64A35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8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F0EE8A-23C6-4F06-80AF-23C2A6B8B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603" y="1980038"/>
            <a:ext cx="6792326" cy="69301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F4671FF-C28E-4C85-83EB-14DF8BCF78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953147" y="4276333"/>
            <a:ext cx="10661510" cy="211066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16FD806-F29E-4CED-B8E2-5946B0878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50603" y="8910160"/>
            <a:ext cx="6792326" cy="1650717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15160C-9F30-4B55-B30C-49A2809B5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4E25-527E-4187-BF88-EDBA0CAA3050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F7794C-7EE6-412B-8EFD-0806881A4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C4258F-07F8-4474-B1E5-EA5989BB5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6C9A-BB26-4ED2-B368-AC80F64A35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283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F4F5BE1-FF85-43C1-AB77-7EE70F3E0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60" y="1581280"/>
            <a:ext cx="18164057" cy="5740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47B025-AF1D-4A3D-8112-C2E2BA9F5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7860" y="7906395"/>
            <a:ext cx="18164057" cy="18844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8A531F-66B7-4777-8532-40D26681B5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7861" y="27528001"/>
            <a:ext cx="4738450" cy="15812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B4E25-527E-4187-BF88-EDBA0CAA3050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09D78E-A38D-499E-886C-A242630D52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76051" y="27528001"/>
            <a:ext cx="7107674" cy="15812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233C75-D9C9-4142-A34E-90E2E46DD2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873466" y="27528001"/>
            <a:ext cx="4738450" cy="15812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6C9A-BB26-4ED2-B368-AC80F64A35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267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図 25" descr="ぼやけた医療施設の廊下">
            <a:extLst>
              <a:ext uri="{FF2B5EF4-FFF2-40B4-BE49-F238E27FC236}">
                <a16:creationId xmlns:a16="http://schemas.microsoft.com/office/drawing/2014/main" id="{84322C99-E769-4C83-ADF3-D9F7934AE4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870" y="8882236"/>
            <a:ext cx="21059774" cy="18247889"/>
          </a:xfrm>
          <a:prstGeom prst="rect">
            <a:avLst/>
          </a:prstGeom>
        </p:spPr>
      </p:pic>
      <p:pic>
        <p:nvPicPr>
          <p:cNvPr id="14" name="図 13" descr="データ フローを示す青色の抽象的画像">
            <a:extLst>
              <a:ext uri="{FF2B5EF4-FFF2-40B4-BE49-F238E27FC236}">
                <a16:creationId xmlns:a16="http://schemas.microsoft.com/office/drawing/2014/main" id="{5F45566E-4CCA-4B4F-A96F-9E643A64D7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0511"/>
            <a:ext cx="21054646" cy="7157347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958818EF-8D3B-44EA-9247-F463313FF6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87" y="598561"/>
            <a:ext cx="4686525" cy="1565519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3FD22DD-768A-4E33-ACA4-0E6AE29B7D75}"/>
              </a:ext>
            </a:extLst>
          </p:cNvPr>
          <p:cNvSpPr txBox="1"/>
          <p:nvPr/>
        </p:nvSpPr>
        <p:spPr>
          <a:xfrm>
            <a:off x="5912168" y="460600"/>
            <a:ext cx="1495063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データ利活用による</a:t>
            </a:r>
            <a:endParaRPr lang="en-US" altLang="ja-JP" sz="6600" b="1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6600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スマートシティの実現をめざして。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A63B152-6B5F-4702-BE70-133DA4A88E7D}"/>
              </a:ext>
            </a:extLst>
          </p:cNvPr>
          <p:cNvSpPr txBox="1"/>
          <p:nvPr/>
        </p:nvSpPr>
        <p:spPr>
          <a:xfrm>
            <a:off x="243839" y="28525035"/>
            <a:ext cx="3420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ORDEN</a:t>
            </a:r>
            <a:r>
              <a:rPr lang="ja-JP" altLang="en-US" sz="3600" b="1" dirty="0"/>
              <a:t>事務局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748A6C5-D6B3-42E9-9DCA-936CA409EA00}"/>
              </a:ext>
            </a:extLst>
          </p:cNvPr>
          <p:cNvSpPr txBox="1"/>
          <p:nvPr/>
        </p:nvSpPr>
        <p:spPr>
          <a:xfrm>
            <a:off x="243839" y="29054207"/>
            <a:ext cx="14874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✉</a:t>
            </a:r>
            <a:r>
              <a:rPr lang="en-US" altLang="ja-JP" sz="3200" b="1" dirty="0"/>
              <a:t>:orden-system@gbox.pref.osaka.lg.jp</a:t>
            </a:r>
            <a:endParaRPr lang="ja-JP" altLang="en-US" sz="3200" b="1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82C0AF2-7BFE-48FA-8029-3AD4CAF83543}"/>
              </a:ext>
            </a:extLst>
          </p:cNvPr>
          <p:cNvSpPr/>
          <p:nvPr/>
        </p:nvSpPr>
        <p:spPr>
          <a:xfrm>
            <a:off x="0" y="27066240"/>
            <a:ext cx="21059774" cy="138940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D9A5F21-A009-4CFC-A4CE-E727CB94197A}"/>
              </a:ext>
            </a:extLst>
          </p:cNvPr>
          <p:cNvSpPr txBox="1"/>
          <p:nvPr/>
        </p:nvSpPr>
        <p:spPr>
          <a:xfrm>
            <a:off x="243839" y="27486149"/>
            <a:ext cx="4358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chemeClr val="bg1"/>
                </a:solidFill>
              </a:rPr>
              <a:t>利用申請はこちら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888CCDE6-FEBF-46C7-BE9F-7AB530C35D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068" y="27416760"/>
            <a:ext cx="614869" cy="9842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EB267533-AA2B-454B-86A1-B31A0DE5D85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399" y="27211556"/>
            <a:ext cx="1113281" cy="1113281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6C44C64-FBE8-4D92-9054-AD8892CAAAE6}"/>
              </a:ext>
            </a:extLst>
          </p:cNvPr>
          <p:cNvSpPr txBox="1"/>
          <p:nvPr/>
        </p:nvSpPr>
        <p:spPr>
          <a:xfrm>
            <a:off x="6509874" y="27578481"/>
            <a:ext cx="14306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>
                <a:solidFill>
                  <a:schemeClr val="bg1"/>
                </a:solidFill>
              </a:rPr>
              <a:t>https://www.pref.osaka.lg.jp/o060020/tokku_suishin2/orden/orden_riyou.html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15DC859-DAEF-4584-B004-590907726BFE}"/>
              </a:ext>
            </a:extLst>
          </p:cNvPr>
          <p:cNvSpPr txBox="1"/>
          <p:nvPr/>
        </p:nvSpPr>
        <p:spPr>
          <a:xfrm>
            <a:off x="716278" y="3215640"/>
            <a:ext cx="197358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solidFill>
                  <a:schemeClr val="bg1"/>
                </a:solidFill>
                <a:effectLst>
                  <a:glow rad="63500">
                    <a:srgbClr val="0070C0">
                      <a:alpha val="40000"/>
                    </a:srgb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大阪広域データ連携基盤（</a:t>
            </a:r>
            <a:r>
              <a:rPr lang="en-US" altLang="ja-JP" sz="6000" b="1" dirty="0">
                <a:solidFill>
                  <a:schemeClr val="bg1"/>
                </a:solidFill>
                <a:effectLst>
                  <a:glow rad="63500">
                    <a:srgbClr val="0070C0">
                      <a:alpha val="40000"/>
                    </a:srgb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ORDEN</a:t>
            </a:r>
            <a:r>
              <a:rPr lang="ja-JP" altLang="en-US" sz="6000" b="1" dirty="0">
                <a:solidFill>
                  <a:schemeClr val="bg1"/>
                </a:solidFill>
                <a:effectLst>
                  <a:glow rad="63500">
                    <a:srgbClr val="0070C0">
                      <a:alpha val="40000"/>
                    </a:srgb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）を活用した</a:t>
            </a:r>
            <a:endParaRPr lang="en-US" altLang="ja-JP" sz="6000" b="1" dirty="0">
              <a:solidFill>
                <a:schemeClr val="bg1"/>
              </a:solidFill>
              <a:effectLst>
                <a:glow rad="63500">
                  <a:srgbClr val="0070C0">
                    <a:alpha val="40000"/>
                  </a:srgbClr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6600" b="1" dirty="0">
                <a:solidFill>
                  <a:schemeClr val="bg1"/>
                </a:solidFill>
                <a:effectLst>
                  <a:glow rad="63500">
                    <a:srgbClr val="0070C0">
                      <a:alpha val="40000"/>
                    </a:srgb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ODPO</a:t>
            </a:r>
            <a:r>
              <a:rPr lang="ja-JP" altLang="en-US" sz="6600" b="1" dirty="0">
                <a:solidFill>
                  <a:schemeClr val="bg1"/>
                </a:solidFill>
                <a:effectLst>
                  <a:glow rad="63500">
                    <a:srgbClr val="0070C0">
                      <a:alpha val="40000"/>
                    </a:srgb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6600" b="1" dirty="0">
                <a:solidFill>
                  <a:schemeClr val="bg1"/>
                </a:solidFill>
                <a:effectLst>
                  <a:glow rad="63500">
                    <a:srgbClr val="0070C0">
                      <a:alpha val="40000"/>
                    </a:srgb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Open Data Platform in Osaka</a:t>
            </a:r>
            <a:r>
              <a:rPr lang="ja-JP" altLang="en-US" sz="6600" b="1" dirty="0">
                <a:solidFill>
                  <a:schemeClr val="bg1"/>
                </a:solidFill>
                <a:effectLst>
                  <a:glow rad="63500">
                    <a:srgbClr val="0070C0">
                      <a:alpha val="40000"/>
                    </a:srgb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  <a:p>
            <a:r>
              <a:rPr lang="ja-JP" altLang="en-US" sz="5400" b="1" dirty="0">
                <a:solidFill>
                  <a:schemeClr val="bg1"/>
                </a:solidFill>
                <a:effectLst>
                  <a:glow rad="63500">
                    <a:srgbClr val="0070C0">
                      <a:alpha val="40000"/>
                    </a:srgb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データカタログサービス</a:t>
            </a:r>
            <a:endParaRPr lang="ja-JP" altLang="en-US" sz="4800" b="1" dirty="0">
              <a:solidFill>
                <a:schemeClr val="bg1"/>
              </a:solidFill>
              <a:effectLst>
                <a:glow rad="63500">
                  <a:srgbClr val="0070C0">
                    <a:alpha val="40000"/>
                  </a:srgbClr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273C5E0-D819-4590-9F91-982E7503C1D9}"/>
              </a:ext>
            </a:extLst>
          </p:cNvPr>
          <p:cNvSpPr txBox="1"/>
          <p:nvPr/>
        </p:nvSpPr>
        <p:spPr>
          <a:xfrm>
            <a:off x="510987" y="6570020"/>
            <a:ext cx="203049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chemeClr val="bg1"/>
                </a:solidFill>
                <a:effectLst>
                  <a:glow rad="63500">
                    <a:srgbClr val="0070C0">
                      <a:alpha val="40000"/>
                    </a:srgbClr>
                  </a:glow>
                </a:effectLst>
              </a:rPr>
              <a:t>ORDEN</a:t>
            </a:r>
            <a:r>
              <a:rPr lang="ja-JP" altLang="en-US" sz="3600" b="1" dirty="0">
                <a:solidFill>
                  <a:schemeClr val="bg1"/>
                </a:solidFill>
                <a:effectLst>
                  <a:glow rad="63500">
                    <a:srgbClr val="0070C0">
                      <a:alpha val="40000"/>
                    </a:srgbClr>
                  </a:glow>
                </a:effectLst>
              </a:rPr>
              <a:t>を活用し、全国の自治体や民間企業等が幅広いデータを掲載・取得できるサービスである「</a:t>
            </a:r>
            <a:r>
              <a:rPr lang="en-US" altLang="ja-JP" sz="3600" b="1" dirty="0">
                <a:solidFill>
                  <a:schemeClr val="bg1"/>
                </a:solidFill>
                <a:effectLst>
                  <a:glow rad="63500">
                    <a:srgbClr val="0070C0">
                      <a:alpha val="40000"/>
                    </a:srgbClr>
                  </a:glow>
                </a:effectLst>
              </a:rPr>
              <a:t>ODPO</a:t>
            </a:r>
            <a:r>
              <a:rPr lang="ja-JP" altLang="en-US" sz="3600" b="1" dirty="0">
                <a:solidFill>
                  <a:schemeClr val="bg1"/>
                </a:solidFill>
                <a:effectLst>
                  <a:glow rad="63500">
                    <a:srgbClr val="0070C0">
                      <a:alpha val="40000"/>
                    </a:srgbClr>
                  </a:glow>
                </a:effectLst>
              </a:rPr>
              <a:t>（</a:t>
            </a:r>
            <a:r>
              <a:rPr lang="en-US" altLang="ja-JP" sz="3600" b="1" dirty="0">
                <a:solidFill>
                  <a:schemeClr val="bg1"/>
                </a:solidFill>
                <a:effectLst>
                  <a:glow rad="63500">
                    <a:srgbClr val="0070C0">
                      <a:alpha val="40000"/>
                    </a:srgbClr>
                  </a:glow>
                </a:effectLst>
              </a:rPr>
              <a:t>Open Data Platform in Osaka</a:t>
            </a:r>
            <a:r>
              <a:rPr lang="ja-JP" altLang="en-US" sz="3600" b="1" dirty="0">
                <a:solidFill>
                  <a:schemeClr val="bg1"/>
                </a:solidFill>
                <a:effectLst>
                  <a:glow rad="63500">
                    <a:srgbClr val="0070C0">
                      <a:alpha val="40000"/>
                    </a:srgbClr>
                  </a:glow>
                </a:effectLst>
              </a:rPr>
              <a:t>）」。</a:t>
            </a:r>
            <a:endParaRPr lang="en-US" altLang="ja-JP" sz="3600" b="1" dirty="0">
              <a:solidFill>
                <a:schemeClr val="bg1"/>
              </a:solidFill>
              <a:effectLst>
                <a:glow rad="63500">
                  <a:srgbClr val="0070C0">
                    <a:alpha val="40000"/>
                  </a:srgbClr>
                </a:glow>
              </a:effectLst>
            </a:endParaRPr>
          </a:p>
          <a:p>
            <a:r>
              <a:rPr lang="en-US" altLang="ja-JP" sz="3600" b="1" dirty="0">
                <a:solidFill>
                  <a:schemeClr val="bg1"/>
                </a:solidFill>
                <a:effectLst>
                  <a:glow rad="63500">
                    <a:srgbClr val="0070C0">
                      <a:alpha val="40000"/>
                    </a:srgbClr>
                  </a:glow>
                </a:effectLst>
              </a:rPr>
              <a:t>ODPO</a:t>
            </a:r>
            <a:r>
              <a:rPr lang="ja-JP" altLang="en-US" sz="3600" b="1" dirty="0">
                <a:solidFill>
                  <a:schemeClr val="bg1"/>
                </a:solidFill>
                <a:effectLst>
                  <a:glow rad="63500">
                    <a:srgbClr val="0070C0">
                      <a:alpha val="40000"/>
                    </a:srgbClr>
                  </a:glow>
                </a:effectLst>
              </a:rPr>
              <a:t>では大阪府および府内市町村のオープンデータや民間の様々なデータを整備し、一覧性のあるカタログ上で分かりやすく掲載することで、データを活用した様々なサービスが創出されることをめざしています。</a:t>
            </a: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9F912903-D40D-4A42-B054-B798155A3765}"/>
              </a:ext>
            </a:extLst>
          </p:cNvPr>
          <p:cNvGrpSpPr/>
          <p:nvPr/>
        </p:nvGrpSpPr>
        <p:grpSpPr>
          <a:xfrm>
            <a:off x="274898" y="21848787"/>
            <a:ext cx="10254989" cy="4618892"/>
            <a:chOff x="235692" y="20890523"/>
            <a:chExt cx="10725333" cy="4618892"/>
          </a:xfrm>
        </p:grpSpPr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765AC387-5A7D-4705-B499-7A78EE792C32}"/>
                </a:ext>
              </a:extLst>
            </p:cNvPr>
            <p:cNvSpPr/>
            <p:nvPr/>
          </p:nvSpPr>
          <p:spPr>
            <a:xfrm>
              <a:off x="235692" y="20890523"/>
              <a:ext cx="10725333" cy="4618892"/>
            </a:xfrm>
            <a:prstGeom prst="roundRect">
              <a:avLst/>
            </a:prstGeom>
            <a:solidFill>
              <a:schemeClr val="bg1"/>
            </a:solidFill>
            <a:ln w="476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D2848DC1-A7DA-46A9-B215-B0803159C50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9" t="432" b="432"/>
            <a:stretch/>
          </p:blipFill>
          <p:spPr>
            <a:xfrm>
              <a:off x="5678934" y="21141208"/>
              <a:ext cx="4284536" cy="4151376"/>
            </a:xfrm>
            <a:prstGeom prst="rect">
              <a:avLst/>
            </a:prstGeom>
            <a:ln w="38100">
              <a:solidFill>
                <a:schemeClr val="accent2"/>
              </a:solidFill>
            </a:ln>
          </p:spPr>
        </p:pic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D4F22C97-6331-45B8-B5EB-2F3FCD678622}"/>
                </a:ext>
              </a:extLst>
            </p:cNvPr>
            <p:cNvSpPr txBox="1"/>
            <p:nvPr/>
          </p:nvSpPr>
          <p:spPr>
            <a:xfrm>
              <a:off x="569505" y="21959679"/>
              <a:ext cx="4836160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000" b="1" dirty="0">
                  <a:solidFill>
                    <a:schemeClr val="accent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データを</a:t>
              </a:r>
              <a:endParaRPr lang="en-US" altLang="ja-JP" sz="40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4000" b="1" dirty="0">
                  <a:solidFill>
                    <a:schemeClr val="accent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カタログ上に掲載</a:t>
              </a:r>
              <a:endParaRPr lang="en-US" altLang="ja-JP" sz="40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2800" dirty="0"/>
            </a:p>
            <a:p>
              <a:r>
                <a:rPr lang="en-US" altLang="ja-JP" sz="2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API</a:t>
              </a:r>
              <a:r>
                <a:rPr lang="ja-JP" altLang="en-US" sz="2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によるデータ連携機能を備え</a:t>
              </a:r>
              <a:r>
                <a:rPr lang="en-US" altLang="ja-JP" sz="2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GUI</a:t>
              </a:r>
              <a:r>
                <a:rPr lang="ja-JP" altLang="en-US" sz="2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による簡単なデータ取得・登録も可能です。</a:t>
              </a:r>
            </a:p>
          </p:txBody>
        </p:sp>
      </p:grp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5A08AB15-524E-48DB-BD65-1CE1E066C73B}"/>
              </a:ext>
            </a:extLst>
          </p:cNvPr>
          <p:cNvSpPr/>
          <p:nvPr/>
        </p:nvSpPr>
        <p:spPr>
          <a:xfrm>
            <a:off x="51485" y="10243955"/>
            <a:ext cx="20862800" cy="11305552"/>
          </a:xfrm>
          <a:prstGeom prst="roundRect">
            <a:avLst/>
          </a:prstGeom>
          <a:solidFill>
            <a:schemeClr val="bg1"/>
          </a:solidFill>
          <a:ln w="222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34" name="円弧 33">
            <a:extLst>
              <a:ext uri="{FF2B5EF4-FFF2-40B4-BE49-F238E27FC236}">
                <a16:creationId xmlns:a16="http://schemas.microsoft.com/office/drawing/2014/main" id="{21647CA2-E15E-4836-AF2E-4E584CD1FAD0}"/>
              </a:ext>
            </a:extLst>
          </p:cNvPr>
          <p:cNvSpPr>
            <a:spLocks noChangeAspect="1"/>
          </p:cNvSpPr>
          <p:nvPr/>
        </p:nvSpPr>
        <p:spPr>
          <a:xfrm rot="5400000" flipH="1">
            <a:off x="12912214" y="17277880"/>
            <a:ext cx="598154" cy="689616"/>
          </a:xfrm>
          <a:prstGeom prst="arc">
            <a:avLst>
              <a:gd name="adj1" fmla="val 10941109"/>
              <a:gd name="adj2" fmla="val 16393916"/>
            </a:avLst>
          </a:prstGeom>
          <a:ln w="57150" cap="rnd">
            <a:solidFill>
              <a:srgbClr val="7C7C7C"/>
            </a:solidFill>
            <a:round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62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円弧 34">
            <a:extLst>
              <a:ext uri="{FF2B5EF4-FFF2-40B4-BE49-F238E27FC236}">
                <a16:creationId xmlns:a16="http://schemas.microsoft.com/office/drawing/2014/main" id="{57DAFE84-8661-44A1-953E-6D940DC5C495}"/>
              </a:ext>
            </a:extLst>
          </p:cNvPr>
          <p:cNvSpPr>
            <a:spLocks noChangeAspect="1"/>
          </p:cNvSpPr>
          <p:nvPr/>
        </p:nvSpPr>
        <p:spPr>
          <a:xfrm rot="16200000" flipV="1">
            <a:off x="7762432" y="17277880"/>
            <a:ext cx="598154" cy="689616"/>
          </a:xfrm>
          <a:prstGeom prst="arc">
            <a:avLst>
              <a:gd name="adj1" fmla="val 5382869"/>
              <a:gd name="adj2" fmla="val 11198998"/>
            </a:avLst>
          </a:prstGeom>
          <a:ln w="57150" cap="rnd">
            <a:solidFill>
              <a:srgbClr val="7C7C7C"/>
            </a:solidFill>
            <a:round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62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924F6F9A-4BEB-4712-AC5D-84F47BC661C4}"/>
              </a:ext>
            </a:extLst>
          </p:cNvPr>
          <p:cNvSpPr txBox="1"/>
          <p:nvPr/>
        </p:nvSpPr>
        <p:spPr>
          <a:xfrm>
            <a:off x="18625785" y="18006180"/>
            <a:ext cx="1746026" cy="52322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データ連携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567109F-F5FB-4DB6-B0F1-358E84BD27F2}"/>
              </a:ext>
            </a:extLst>
          </p:cNvPr>
          <p:cNvSpPr txBox="1"/>
          <p:nvPr/>
        </p:nvSpPr>
        <p:spPr>
          <a:xfrm>
            <a:off x="772961" y="17703026"/>
            <a:ext cx="1983706" cy="52322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データ連携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944B31D-C02D-4EB3-A5F5-8D7F5E405C0F}"/>
              </a:ext>
            </a:extLst>
          </p:cNvPr>
          <p:cNvSpPr txBox="1"/>
          <p:nvPr/>
        </p:nvSpPr>
        <p:spPr>
          <a:xfrm>
            <a:off x="5711672" y="12604760"/>
            <a:ext cx="9951740" cy="163121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defTabSz="422041" fontAlgn="base">
              <a:defRPr/>
            </a:pPr>
            <a:r>
              <a:rPr kumimoji="1" lang="ja-JP" altLang="en-US" sz="3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ビジネスが生まれるデータ駆動型社会</a:t>
            </a:r>
            <a:endParaRPr kumimoji="1" lang="en-US" altLang="ja-JP" sz="36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 fontAlgn="base">
              <a:defRPr/>
            </a:pPr>
            <a:r>
              <a:rPr kumimoji="1" lang="ja-JP" altLang="en-US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快適な環境のもとでチャンスがあふれる、未来のビジネス都市</a:t>
            </a:r>
            <a:endParaRPr kumimoji="1" lang="en-US" altLang="ja-JP" sz="3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 fontAlgn="base">
              <a:defRPr/>
            </a:pPr>
            <a:r>
              <a:rPr kumimoji="1" lang="ja-JP" altLang="en-US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イノベーションを通じたビジネスの振興</a:t>
            </a:r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699AE71B-B9B0-4985-ABBB-CAF899593987}"/>
              </a:ext>
            </a:extLst>
          </p:cNvPr>
          <p:cNvGrpSpPr/>
          <p:nvPr/>
        </p:nvGrpSpPr>
        <p:grpSpPr>
          <a:xfrm>
            <a:off x="4288865" y="12398387"/>
            <a:ext cx="2659873" cy="1924999"/>
            <a:chOff x="705917" y="5830781"/>
            <a:chExt cx="1349344" cy="889000"/>
          </a:xfrm>
        </p:grpSpPr>
        <p:sp>
          <p:nvSpPr>
            <p:cNvPr id="42" name="円弧 41">
              <a:extLst>
                <a:ext uri="{FF2B5EF4-FFF2-40B4-BE49-F238E27FC236}">
                  <a16:creationId xmlns:a16="http://schemas.microsoft.com/office/drawing/2014/main" id="{5609BA3B-55BA-4F70-8F0E-B87883A3D8DE}"/>
                </a:ext>
              </a:extLst>
            </p:cNvPr>
            <p:cNvSpPr/>
            <p:nvPr/>
          </p:nvSpPr>
          <p:spPr>
            <a:xfrm rot="10800000">
              <a:off x="705917" y="5830781"/>
              <a:ext cx="889000" cy="889000"/>
            </a:xfrm>
            <a:prstGeom prst="arc">
              <a:avLst>
                <a:gd name="adj1" fmla="val 19294917"/>
                <a:gd name="adj2" fmla="val 207062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1662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3" name="円弧 42">
              <a:extLst>
                <a:ext uri="{FF2B5EF4-FFF2-40B4-BE49-F238E27FC236}">
                  <a16:creationId xmlns:a16="http://schemas.microsoft.com/office/drawing/2014/main" id="{E7139199-5782-490E-899F-C613EB92837D}"/>
                </a:ext>
              </a:extLst>
            </p:cNvPr>
            <p:cNvSpPr/>
            <p:nvPr/>
          </p:nvSpPr>
          <p:spPr>
            <a:xfrm rot="10800000">
              <a:off x="936089" y="5830781"/>
              <a:ext cx="889000" cy="889000"/>
            </a:xfrm>
            <a:prstGeom prst="arc">
              <a:avLst>
                <a:gd name="adj1" fmla="val 19294917"/>
                <a:gd name="adj2" fmla="val 207062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1662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4" name="円弧 43">
              <a:extLst>
                <a:ext uri="{FF2B5EF4-FFF2-40B4-BE49-F238E27FC236}">
                  <a16:creationId xmlns:a16="http://schemas.microsoft.com/office/drawing/2014/main" id="{D8B4BC2B-1A92-4DD3-9A5D-2DBA10BB9865}"/>
                </a:ext>
              </a:extLst>
            </p:cNvPr>
            <p:cNvSpPr/>
            <p:nvPr/>
          </p:nvSpPr>
          <p:spPr>
            <a:xfrm rot="10800000">
              <a:off x="1166261" y="5830781"/>
              <a:ext cx="889000" cy="889000"/>
            </a:xfrm>
            <a:prstGeom prst="arc">
              <a:avLst>
                <a:gd name="adj1" fmla="val 19294917"/>
                <a:gd name="adj2" fmla="val 207062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1662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609269DE-A002-4682-A331-9414D477781B}"/>
              </a:ext>
            </a:extLst>
          </p:cNvPr>
          <p:cNvGrpSpPr/>
          <p:nvPr/>
        </p:nvGrpSpPr>
        <p:grpSpPr>
          <a:xfrm flipH="1">
            <a:off x="14309897" y="12430329"/>
            <a:ext cx="2707029" cy="1996999"/>
            <a:chOff x="705917" y="5830781"/>
            <a:chExt cx="1349344" cy="889000"/>
          </a:xfrm>
        </p:grpSpPr>
        <p:sp>
          <p:nvSpPr>
            <p:cNvPr id="46" name="円弧 45">
              <a:extLst>
                <a:ext uri="{FF2B5EF4-FFF2-40B4-BE49-F238E27FC236}">
                  <a16:creationId xmlns:a16="http://schemas.microsoft.com/office/drawing/2014/main" id="{7A77E262-67DE-4034-AC38-8ED168874B76}"/>
                </a:ext>
              </a:extLst>
            </p:cNvPr>
            <p:cNvSpPr/>
            <p:nvPr/>
          </p:nvSpPr>
          <p:spPr>
            <a:xfrm rot="10800000">
              <a:off x="705917" y="5830781"/>
              <a:ext cx="889000" cy="889000"/>
            </a:xfrm>
            <a:prstGeom prst="arc">
              <a:avLst>
                <a:gd name="adj1" fmla="val 19294917"/>
                <a:gd name="adj2" fmla="val 207062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1662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7" name="円弧 46">
              <a:extLst>
                <a:ext uri="{FF2B5EF4-FFF2-40B4-BE49-F238E27FC236}">
                  <a16:creationId xmlns:a16="http://schemas.microsoft.com/office/drawing/2014/main" id="{2D9EAF3B-687F-40E7-8E14-5D48DD129373}"/>
                </a:ext>
              </a:extLst>
            </p:cNvPr>
            <p:cNvSpPr/>
            <p:nvPr/>
          </p:nvSpPr>
          <p:spPr>
            <a:xfrm rot="10800000">
              <a:off x="936089" y="5830781"/>
              <a:ext cx="889000" cy="889000"/>
            </a:xfrm>
            <a:prstGeom prst="arc">
              <a:avLst>
                <a:gd name="adj1" fmla="val 19294917"/>
                <a:gd name="adj2" fmla="val 207062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1662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A4217E14-6D61-4C9D-8824-3B8B032F4AB8}"/>
                </a:ext>
              </a:extLst>
            </p:cNvPr>
            <p:cNvSpPr/>
            <p:nvPr/>
          </p:nvSpPr>
          <p:spPr>
            <a:xfrm rot="10800000">
              <a:off x="1166261" y="5830781"/>
              <a:ext cx="889000" cy="889000"/>
            </a:xfrm>
            <a:prstGeom prst="arc">
              <a:avLst>
                <a:gd name="adj1" fmla="val 19294917"/>
                <a:gd name="adj2" fmla="val 207062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1662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D4ECCAE8-8CB2-46E8-A4C7-D4FF4B82186C}"/>
              </a:ext>
            </a:extLst>
          </p:cNvPr>
          <p:cNvGrpSpPr/>
          <p:nvPr/>
        </p:nvGrpSpPr>
        <p:grpSpPr>
          <a:xfrm>
            <a:off x="9161864" y="10358322"/>
            <a:ext cx="2736046" cy="1943452"/>
            <a:chOff x="10255065" y="8928090"/>
            <a:chExt cx="1225985" cy="664615"/>
          </a:xfrm>
        </p:grpSpPr>
        <p:sp>
          <p:nvSpPr>
            <p:cNvPr id="50" name="四角形: 角を丸くする 49">
              <a:extLst>
                <a:ext uri="{FF2B5EF4-FFF2-40B4-BE49-F238E27FC236}">
                  <a16:creationId xmlns:a16="http://schemas.microsoft.com/office/drawing/2014/main" id="{C38D89D7-201D-4E5E-B9ED-CCCE8704CB72}"/>
                </a:ext>
              </a:extLst>
            </p:cNvPr>
            <p:cNvSpPr/>
            <p:nvPr/>
          </p:nvSpPr>
          <p:spPr>
            <a:xfrm>
              <a:off x="10255065" y="8928090"/>
              <a:ext cx="1225985" cy="664615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kumimoji="1" lang="en-US" altLang="ja-JP" sz="1108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1108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1108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2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エドテック</a:t>
              </a:r>
            </a:p>
          </p:txBody>
        </p:sp>
        <p:grpSp>
          <p:nvGrpSpPr>
            <p:cNvPr id="51" name="グループ化 50">
              <a:extLst>
                <a:ext uri="{FF2B5EF4-FFF2-40B4-BE49-F238E27FC236}">
                  <a16:creationId xmlns:a16="http://schemas.microsoft.com/office/drawing/2014/main" id="{99DDB3C9-4012-42DF-98CD-12757A27449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0557941" y="8999651"/>
              <a:ext cx="578111" cy="365538"/>
              <a:chOff x="9004702" y="2160000"/>
              <a:chExt cx="1155572" cy="842391"/>
            </a:xfrm>
          </p:grpSpPr>
          <p:sp>
            <p:nvSpPr>
              <p:cNvPr id="52" name="フリーフォーム: 図形 51">
                <a:extLst>
                  <a:ext uri="{FF2B5EF4-FFF2-40B4-BE49-F238E27FC236}">
                    <a16:creationId xmlns:a16="http://schemas.microsoft.com/office/drawing/2014/main" id="{DB382456-3670-41EB-A08F-932716BBA019}"/>
                  </a:ext>
                </a:extLst>
              </p:cNvPr>
              <p:cNvSpPr/>
              <p:nvPr/>
            </p:nvSpPr>
            <p:spPr>
              <a:xfrm>
                <a:off x="9101952" y="2219435"/>
                <a:ext cx="961167" cy="610171"/>
              </a:xfrm>
              <a:custGeom>
                <a:avLst/>
                <a:gdLst>
                  <a:gd name="connsiteX0" fmla="*/ 961168 w 961167"/>
                  <a:gd name="connsiteY0" fmla="*/ 24289 h 610171"/>
                  <a:gd name="connsiteX1" fmla="*/ 936879 w 961167"/>
                  <a:gd name="connsiteY1" fmla="*/ 0 h 610171"/>
                  <a:gd name="connsiteX2" fmla="*/ 24289 w 961167"/>
                  <a:gd name="connsiteY2" fmla="*/ 0 h 610171"/>
                  <a:gd name="connsiteX3" fmla="*/ 0 w 961167"/>
                  <a:gd name="connsiteY3" fmla="*/ 24289 h 610171"/>
                  <a:gd name="connsiteX4" fmla="*/ 0 w 961167"/>
                  <a:gd name="connsiteY4" fmla="*/ 585883 h 610171"/>
                  <a:gd name="connsiteX5" fmla="*/ 24289 w 961167"/>
                  <a:gd name="connsiteY5" fmla="*/ 610172 h 610171"/>
                  <a:gd name="connsiteX6" fmla="*/ 936879 w 961167"/>
                  <a:gd name="connsiteY6" fmla="*/ 610172 h 610171"/>
                  <a:gd name="connsiteX7" fmla="*/ 961168 w 961167"/>
                  <a:gd name="connsiteY7" fmla="*/ 585883 h 610171"/>
                  <a:gd name="connsiteX8" fmla="*/ 961168 w 961167"/>
                  <a:gd name="connsiteY8" fmla="*/ 24289 h 610171"/>
                  <a:gd name="connsiteX9" fmla="*/ 403860 w 961167"/>
                  <a:gd name="connsiteY9" fmla="*/ 572357 h 610171"/>
                  <a:gd name="connsiteX10" fmla="*/ 470345 w 961167"/>
                  <a:gd name="connsiteY10" fmla="*/ 372809 h 610171"/>
                  <a:gd name="connsiteX11" fmla="*/ 581025 w 961167"/>
                  <a:gd name="connsiteY11" fmla="*/ 390335 h 610171"/>
                  <a:gd name="connsiteX12" fmla="*/ 666274 w 961167"/>
                  <a:gd name="connsiteY12" fmla="*/ 503396 h 610171"/>
                  <a:gd name="connsiteX13" fmla="*/ 666274 w 961167"/>
                  <a:gd name="connsiteY13" fmla="*/ 572452 h 610171"/>
                  <a:gd name="connsiteX14" fmla="*/ 403765 w 961167"/>
                  <a:gd name="connsiteY14" fmla="*/ 572452 h 610171"/>
                  <a:gd name="connsiteX15" fmla="*/ 37814 w 961167"/>
                  <a:gd name="connsiteY15" fmla="*/ 572357 h 610171"/>
                  <a:gd name="connsiteX16" fmla="*/ 37814 w 961167"/>
                  <a:gd name="connsiteY16" fmla="*/ 503301 h 610171"/>
                  <a:gd name="connsiteX17" fmla="*/ 128492 w 961167"/>
                  <a:gd name="connsiteY17" fmla="*/ 390239 h 610171"/>
                  <a:gd name="connsiteX18" fmla="*/ 239268 w 961167"/>
                  <a:gd name="connsiteY18" fmla="*/ 372713 h 610171"/>
                  <a:gd name="connsiteX19" fmla="*/ 305753 w 961167"/>
                  <a:gd name="connsiteY19" fmla="*/ 572262 h 610171"/>
                  <a:gd name="connsiteX20" fmla="*/ 37719 w 961167"/>
                  <a:gd name="connsiteY20" fmla="*/ 572262 h 610171"/>
                  <a:gd name="connsiteX21" fmla="*/ 923354 w 961167"/>
                  <a:gd name="connsiteY21" fmla="*/ 208883 h 610171"/>
                  <a:gd name="connsiteX22" fmla="*/ 923354 w 961167"/>
                  <a:gd name="connsiteY22" fmla="*/ 246698 h 610171"/>
                  <a:gd name="connsiteX23" fmla="*/ 712756 w 961167"/>
                  <a:gd name="connsiteY23" fmla="*/ 246698 h 610171"/>
                  <a:gd name="connsiteX24" fmla="*/ 712756 w 961167"/>
                  <a:gd name="connsiteY24" fmla="*/ 208883 h 610171"/>
                  <a:gd name="connsiteX25" fmla="*/ 744474 w 961167"/>
                  <a:gd name="connsiteY25" fmla="*/ 208883 h 610171"/>
                  <a:gd name="connsiteX26" fmla="*/ 744474 w 961167"/>
                  <a:gd name="connsiteY26" fmla="*/ 207836 h 610171"/>
                  <a:gd name="connsiteX27" fmla="*/ 803148 w 961167"/>
                  <a:gd name="connsiteY27" fmla="*/ 154781 h 610171"/>
                  <a:gd name="connsiteX28" fmla="*/ 803148 w 961167"/>
                  <a:gd name="connsiteY28" fmla="*/ 153734 h 610171"/>
                  <a:gd name="connsiteX29" fmla="*/ 781241 w 961167"/>
                  <a:gd name="connsiteY29" fmla="*/ 120110 h 610171"/>
                  <a:gd name="connsiteX30" fmla="*/ 818007 w 961167"/>
                  <a:gd name="connsiteY30" fmla="*/ 83344 h 610171"/>
                  <a:gd name="connsiteX31" fmla="*/ 854869 w 961167"/>
                  <a:gd name="connsiteY31" fmla="*/ 120110 h 610171"/>
                  <a:gd name="connsiteX32" fmla="*/ 832961 w 961167"/>
                  <a:gd name="connsiteY32" fmla="*/ 153734 h 610171"/>
                  <a:gd name="connsiteX33" fmla="*/ 832961 w 961167"/>
                  <a:gd name="connsiteY33" fmla="*/ 154781 h 610171"/>
                  <a:gd name="connsiteX34" fmla="*/ 891731 w 961167"/>
                  <a:gd name="connsiteY34" fmla="*/ 207836 h 610171"/>
                  <a:gd name="connsiteX35" fmla="*/ 891731 w 961167"/>
                  <a:gd name="connsiteY35" fmla="*/ 208883 h 610171"/>
                  <a:gd name="connsiteX36" fmla="*/ 923354 w 961167"/>
                  <a:gd name="connsiteY36" fmla="*/ 208883 h 610171"/>
                  <a:gd name="connsiteX37" fmla="*/ 891731 w 961167"/>
                  <a:gd name="connsiteY37" fmla="*/ 457295 h 610171"/>
                  <a:gd name="connsiteX38" fmla="*/ 923354 w 961167"/>
                  <a:gd name="connsiteY38" fmla="*/ 457295 h 610171"/>
                  <a:gd name="connsiteX39" fmla="*/ 923354 w 961167"/>
                  <a:gd name="connsiteY39" fmla="*/ 495110 h 610171"/>
                  <a:gd name="connsiteX40" fmla="*/ 712756 w 961167"/>
                  <a:gd name="connsiteY40" fmla="*/ 495110 h 610171"/>
                  <a:gd name="connsiteX41" fmla="*/ 712756 w 961167"/>
                  <a:gd name="connsiteY41" fmla="*/ 457295 h 610171"/>
                  <a:gd name="connsiteX42" fmla="*/ 744474 w 961167"/>
                  <a:gd name="connsiteY42" fmla="*/ 457295 h 610171"/>
                  <a:gd name="connsiteX43" fmla="*/ 744474 w 961167"/>
                  <a:gd name="connsiteY43" fmla="*/ 456248 h 610171"/>
                  <a:gd name="connsiteX44" fmla="*/ 803148 w 961167"/>
                  <a:gd name="connsiteY44" fmla="*/ 403193 h 610171"/>
                  <a:gd name="connsiteX45" fmla="*/ 803148 w 961167"/>
                  <a:gd name="connsiteY45" fmla="*/ 402146 h 610171"/>
                  <a:gd name="connsiteX46" fmla="*/ 781241 w 961167"/>
                  <a:gd name="connsiteY46" fmla="*/ 368522 h 610171"/>
                  <a:gd name="connsiteX47" fmla="*/ 818007 w 961167"/>
                  <a:gd name="connsiteY47" fmla="*/ 331756 h 610171"/>
                  <a:gd name="connsiteX48" fmla="*/ 854869 w 961167"/>
                  <a:gd name="connsiteY48" fmla="*/ 368522 h 610171"/>
                  <a:gd name="connsiteX49" fmla="*/ 832961 w 961167"/>
                  <a:gd name="connsiteY49" fmla="*/ 402146 h 610171"/>
                  <a:gd name="connsiteX50" fmla="*/ 832961 w 961167"/>
                  <a:gd name="connsiteY50" fmla="*/ 403193 h 610171"/>
                  <a:gd name="connsiteX51" fmla="*/ 891731 w 961167"/>
                  <a:gd name="connsiteY51" fmla="*/ 456248 h 610171"/>
                  <a:gd name="connsiteX52" fmla="*/ 891731 w 961167"/>
                  <a:gd name="connsiteY52" fmla="*/ 457295 h 610171"/>
                  <a:gd name="connsiteX53" fmla="*/ 319850 w 961167"/>
                  <a:gd name="connsiteY53" fmla="*/ 572452 h 610171"/>
                  <a:gd name="connsiteX54" fmla="*/ 331851 w 961167"/>
                  <a:gd name="connsiteY54" fmla="*/ 428625 h 610171"/>
                  <a:gd name="connsiteX55" fmla="*/ 354806 w 961167"/>
                  <a:gd name="connsiteY55" fmla="*/ 411194 h 610171"/>
                  <a:gd name="connsiteX56" fmla="*/ 377762 w 961167"/>
                  <a:gd name="connsiteY56" fmla="*/ 428625 h 610171"/>
                  <a:gd name="connsiteX57" fmla="*/ 389763 w 961167"/>
                  <a:gd name="connsiteY57" fmla="*/ 572452 h 610171"/>
                  <a:gd name="connsiteX58" fmla="*/ 319945 w 961167"/>
                  <a:gd name="connsiteY58" fmla="*/ 572452 h 610171"/>
                  <a:gd name="connsiteX59" fmla="*/ 465868 w 961167"/>
                  <a:gd name="connsiteY59" fmla="*/ 160973 h 610171"/>
                  <a:gd name="connsiteX60" fmla="*/ 465868 w 961167"/>
                  <a:gd name="connsiteY60" fmla="*/ 242697 h 610171"/>
                  <a:gd name="connsiteX61" fmla="*/ 436721 w 961167"/>
                  <a:gd name="connsiteY61" fmla="*/ 332708 h 610171"/>
                  <a:gd name="connsiteX62" fmla="*/ 436721 w 961167"/>
                  <a:gd name="connsiteY62" fmla="*/ 353473 h 610171"/>
                  <a:gd name="connsiteX63" fmla="*/ 398907 w 961167"/>
                  <a:gd name="connsiteY63" fmla="*/ 377666 h 610171"/>
                  <a:gd name="connsiteX64" fmla="*/ 398907 w 961167"/>
                  <a:gd name="connsiteY64" fmla="*/ 317468 h 610171"/>
                  <a:gd name="connsiteX65" fmla="*/ 404336 w 961167"/>
                  <a:gd name="connsiteY65" fmla="*/ 311944 h 610171"/>
                  <a:gd name="connsiteX66" fmla="*/ 427958 w 961167"/>
                  <a:gd name="connsiteY66" fmla="*/ 242697 h 610171"/>
                  <a:gd name="connsiteX67" fmla="*/ 427958 w 961167"/>
                  <a:gd name="connsiteY67" fmla="*/ 160973 h 610171"/>
                  <a:gd name="connsiteX68" fmla="*/ 424053 w 961167"/>
                  <a:gd name="connsiteY68" fmla="*/ 133064 h 610171"/>
                  <a:gd name="connsiteX69" fmla="*/ 281273 w 961167"/>
                  <a:gd name="connsiteY69" fmla="*/ 175927 h 610171"/>
                  <a:gd name="connsiteX70" fmla="*/ 281273 w 961167"/>
                  <a:gd name="connsiteY70" fmla="*/ 242697 h 610171"/>
                  <a:gd name="connsiteX71" fmla="*/ 304895 w 961167"/>
                  <a:gd name="connsiteY71" fmla="*/ 312039 h 610171"/>
                  <a:gd name="connsiteX72" fmla="*/ 310325 w 961167"/>
                  <a:gd name="connsiteY72" fmla="*/ 317564 h 610171"/>
                  <a:gd name="connsiteX73" fmla="*/ 310325 w 961167"/>
                  <a:gd name="connsiteY73" fmla="*/ 377762 h 610171"/>
                  <a:gd name="connsiteX74" fmla="*/ 272510 w 961167"/>
                  <a:gd name="connsiteY74" fmla="*/ 353568 h 610171"/>
                  <a:gd name="connsiteX75" fmla="*/ 272510 w 961167"/>
                  <a:gd name="connsiteY75" fmla="*/ 332804 h 610171"/>
                  <a:gd name="connsiteX76" fmla="*/ 243364 w 961167"/>
                  <a:gd name="connsiteY76" fmla="*/ 242792 h 610171"/>
                  <a:gd name="connsiteX77" fmla="*/ 243364 w 961167"/>
                  <a:gd name="connsiteY77" fmla="*/ 161068 h 610171"/>
                  <a:gd name="connsiteX78" fmla="*/ 335756 w 961167"/>
                  <a:gd name="connsiteY78" fmla="*/ 70104 h 610171"/>
                  <a:gd name="connsiteX79" fmla="*/ 373190 w 961167"/>
                  <a:gd name="connsiteY79" fmla="*/ 70104 h 610171"/>
                  <a:gd name="connsiteX80" fmla="*/ 465582 w 961167"/>
                  <a:gd name="connsiteY80" fmla="*/ 161068 h 610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</a:cxnLst>
                <a:rect l="l" t="t" r="r" b="b"/>
                <a:pathLst>
                  <a:path w="961167" h="610171">
                    <a:moveTo>
                      <a:pt x="961168" y="24289"/>
                    </a:moveTo>
                    <a:cubicBezTo>
                      <a:pt x="961168" y="10954"/>
                      <a:pt x="950214" y="0"/>
                      <a:pt x="936879" y="0"/>
                    </a:cubicBezTo>
                    <a:lnTo>
                      <a:pt x="24289" y="0"/>
                    </a:lnTo>
                    <a:cubicBezTo>
                      <a:pt x="10954" y="0"/>
                      <a:pt x="0" y="10954"/>
                      <a:pt x="0" y="24289"/>
                    </a:cubicBezTo>
                    <a:lnTo>
                      <a:pt x="0" y="585883"/>
                    </a:lnTo>
                    <a:cubicBezTo>
                      <a:pt x="0" y="599218"/>
                      <a:pt x="10954" y="610172"/>
                      <a:pt x="24289" y="610172"/>
                    </a:cubicBezTo>
                    <a:lnTo>
                      <a:pt x="936879" y="610172"/>
                    </a:lnTo>
                    <a:cubicBezTo>
                      <a:pt x="950214" y="610172"/>
                      <a:pt x="961168" y="599218"/>
                      <a:pt x="961168" y="585883"/>
                    </a:cubicBezTo>
                    <a:lnTo>
                      <a:pt x="961168" y="24289"/>
                    </a:lnTo>
                    <a:close/>
                    <a:moveTo>
                      <a:pt x="403860" y="572357"/>
                    </a:moveTo>
                    <a:lnTo>
                      <a:pt x="470345" y="372809"/>
                    </a:lnTo>
                    <a:cubicBezTo>
                      <a:pt x="501396" y="377762"/>
                      <a:pt x="545783" y="384715"/>
                      <a:pt x="581025" y="390335"/>
                    </a:cubicBezTo>
                    <a:cubicBezTo>
                      <a:pt x="644747" y="400431"/>
                      <a:pt x="666274" y="438436"/>
                      <a:pt x="666274" y="503396"/>
                    </a:cubicBezTo>
                    <a:lnTo>
                      <a:pt x="666274" y="572452"/>
                    </a:lnTo>
                    <a:lnTo>
                      <a:pt x="403765" y="572452"/>
                    </a:lnTo>
                    <a:close/>
                    <a:moveTo>
                      <a:pt x="37814" y="572357"/>
                    </a:moveTo>
                    <a:lnTo>
                      <a:pt x="37814" y="503301"/>
                    </a:lnTo>
                    <a:cubicBezTo>
                      <a:pt x="37814" y="438436"/>
                      <a:pt x="64770" y="400336"/>
                      <a:pt x="128492" y="390239"/>
                    </a:cubicBezTo>
                    <a:cubicBezTo>
                      <a:pt x="163735" y="384620"/>
                      <a:pt x="208217" y="377666"/>
                      <a:pt x="239268" y="372713"/>
                    </a:cubicBezTo>
                    <a:lnTo>
                      <a:pt x="305753" y="572262"/>
                    </a:lnTo>
                    <a:lnTo>
                      <a:pt x="37719" y="572262"/>
                    </a:lnTo>
                    <a:close/>
                    <a:moveTo>
                      <a:pt x="923354" y="208883"/>
                    </a:moveTo>
                    <a:lnTo>
                      <a:pt x="923354" y="246698"/>
                    </a:lnTo>
                    <a:lnTo>
                      <a:pt x="712756" y="246698"/>
                    </a:lnTo>
                    <a:lnTo>
                      <a:pt x="712756" y="208883"/>
                    </a:lnTo>
                    <a:lnTo>
                      <a:pt x="744474" y="208883"/>
                    </a:lnTo>
                    <a:lnTo>
                      <a:pt x="744474" y="207836"/>
                    </a:lnTo>
                    <a:cubicBezTo>
                      <a:pt x="744474" y="172307"/>
                      <a:pt x="769620" y="157829"/>
                      <a:pt x="803148" y="154781"/>
                    </a:cubicBezTo>
                    <a:lnTo>
                      <a:pt x="803148" y="153734"/>
                    </a:lnTo>
                    <a:cubicBezTo>
                      <a:pt x="790289" y="148019"/>
                      <a:pt x="781241" y="135160"/>
                      <a:pt x="781241" y="120110"/>
                    </a:cubicBezTo>
                    <a:cubicBezTo>
                      <a:pt x="781241" y="99822"/>
                      <a:pt x="797719" y="83344"/>
                      <a:pt x="818007" y="83344"/>
                    </a:cubicBezTo>
                    <a:cubicBezTo>
                      <a:pt x="838295" y="83344"/>
                      <a:pt x="854869" y="99822"/>
                      <a:pt x="854869" y="120110"/>
                    </a:cubicBezTo>
                    <a:cubicBezTo>
                      <a:pt x="854869" y="135160"/>
                      <a:pt x="845820" y="148019"/>
                      <a:pt x="832961" y="153734"/>
                    </a:cubicBezTo>
                    <a:lnTo>
                      <a:pt x="832961" y="154781"/>
                    </a:lnTo>
                    <a:cubicBezTo>
                      <a:pt x="866489" y="157829"/>
                      <a:pt x="891731" y="172307"/>
                      <a:pt x="891731" y="207836"/>
                    </a:cubicBezTo>
                    <a:lnTo>
                      <a:pt x="891731" y="208883"/>
                    </a:lnTo>
                    <a:lnTo>
                      <a:pt x="923354" y="208883"/>
                    </a:lnTo>
                    <a:close/>
                    <a:moveTo>
                      <a:pt x="891731" y="457295"/>
                    </a:moveTo>
                    <a:lnTo>
                      <a:pt x="923354" y="457295"/>
                    </a:lnTo>
                    <a:lnTo>
                      <a:pt x="923354" y="495110"/>
                    </a:lnTo>
                    <a:lnTo>
                      <a:pt x="712756" y="495110"/>
                    </a:lnTo>
                    <a:lnTo>
                      <a:pt x="712756" y="457295"/>
                    </a:lnTo>
                    <a:lnTo>
                      <a:pt x="744474" y="457295"/>
                    </a:lnTo>
                    <a:lnTo>
                      <a:pt x="744474" y="456248"/>
                    </a:lnTo>
                    <a:cubicBezTo>
                      <a:pt x="744474" y="420719"/>
                      <a:pt x="769620" y="406241"/>
                      <a:pt x="803148" y="403193"/>
                    </a:cubicBezTo>
                    <a:lnTo>
                      <a:pt x="803148" y="402146"/>
                    </a:lnTo>
                    <a:cubicBezTo>
                      <a:pt x="790289" y="396431"/>
                      <a:pt x="781241" y="383572"/>
                      <a:pt x="781241" y="368522"/>
                    </a:cubicBezTo>
                    <a:cubicBezTo>
                      <a:pt x="781241" y="348234"/>
                      <a:pt x="797719" y="331756"/>
                      <a:pt x="818007" y="331756"/>
                    </a:cubicBezTo>
                    <a:cubicBezTo>
                      <a:pt x="838295" y="331756"/>
                      <a:pt x="854869" y="348234"/>
                      <a:pt x="854869" y="368522"/>
                    </a:cubicBezTo>
                    <a:cubicBezTo>
                      <a:pt x="854869" y="383572"/>
                      <a:pt x="845820" y="396431"/>
                      <a:pt x="832961" y="402146"/>
                    </a:cubicBezTo>
                    <a:lnTo>
                      <a:pt x="832961" y="403193"/>
                    </a:lnTo>
                    <a:cubicBezTo>
                      <a:pt x="866489" y="406241"/>
                      <a:pt x="891731" y="420719"/>
                      <a:pt x="891731" y="456248"/>
                    </a:cubicBezTo>
                    <a:lnTo>
                      <a:pt x="891731" y="457295"/>
                    </a:lnTo>
                    <a:close/>
                    <a:moveTo>
                      <a:pt x="319850" y="572452"/>
                    </a:moveTo>
                    <a:lnTo>
                      <a:pt x="331851" y="428625"/>
                    </a:lnTo>
                    <a:lnTo>
                      <a:pt x="354806" y="411194"/>
                    </a:lnTo>
                    <a:lnTo>
                      <a:pt x="377762" y="428625"/>
                    </a:lnTo>
                    <a:lnTo>
                      <a:pt x="389763" y="572452"/>
                    </a:lnTo>
                    <a:lnTo>
                      <a:pt x="319945" y="572452"/>
                    </a:lnTo>
                    <a:close/>
                    <a:moveTo>
                      <a:pt x="465868" y="160973"/>
                    </a:moveTo>
                    <a:lnTo>
                      <a:pt x="465868" y="242697"/>
                    </a:lnTo>
                    <a:cubicBezTo>
                      <a:pt x="465868" y="282607"/>
                      <a:pt x="457295" y="309372"/>
                      <a:pt x="436721" y="332708"/>
                    </a:cubicBezTo>
                    <a:lnTo>
                      <a:pt x="436721" y="353473"/>
                    </a:lnTo>
                    <a:lnTo>
                      <a:pt x="398907" y="377666"/>
                    </a:lnTo>
                    <a:lnTo>
                      <a:pt x="398907" y="317468"/>
                    </a:lnTo>
                    <a:lnTo>
                      <a:pt x="404336" y="311944"/>
                    </a:lnTo>
                    <a:cubicBezTo>
                      <a:pt x="419291" y="296799"/>
                      <a:pt x="427958" y="280607"/>
                      <a:pt x="427958" y="242697"/>
                    </a:cubicBezTo>
                    <a:lnTo>
                      <a:pt x="427958" y="160973"/>
                    </a:lnTo>
                    <a:cubicBezTo>
                      <a:pt x="427958" y="149638"/>
                      <a:pt x="426720" y="140494"/>
                      <a:pt x="424053" y="133064"/>
                    </a:cubicBezTo>
                    <a:lnTo>
                      <a:pt x="281273" y="175927"/>
                    </a:lnTo>
                    <a:lnTo>
                      <a:pt x="281273" y="242697"/>
                    </a:lnTo>
                    <a:cubicBezTo>
                      <a:pt x="281273" y="280702"/>
                      <a:pt x="289941" y="296894"/>
                      <a:pt x="304895" y="312039"/>
                    </a:cubicBezTo>
                    <a:lnTo>
                      <a:pt x="310325" y="317564"/>
                    </a:lnTo>
                    <a:lnTo>
                      <a:pt x="310325" y="377762"/>
                    </a:lnTo>
                    <a:lnTo>
                      <a:pt x="272510" y="353568"/>
                    </a:lnTo>
                    <a:lnTo>
                      <a:pt x="272510" y="332804"/>
                    </a:lnTo>
                    <a:cubicBezTo>
                      <a:pt x="251936" y="309372"/>
                      <a:pt x="243364" y="282702"/>
                      <a:pt x="243364" y="242792"/>
                    </a:cubicBezTo>
                    <a:lnTo>
                      <a:pt x="243364" y="161068"/>
                    </a:lnTo>
                    <a:cubicBezTo>
                      <a:pt x="243364" y="100679"/>
                      <a:pt x="274415" y="70104"/>
                      <a:pt x="335756" y="70104"/>
                    </a:cubicBezTo>
                    <a:lnTo>
                      <a:pt x="373190" y="70104"/>
                    </a:lnTo>
                    <a:cubicBezTo>
                      <a:pt x="434531" y="70104"/>
                      <a:pt x="465582" y="100679"/>
                      <a:pt x="465582" y="16106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662">
                  <a:solidFill>
                    <a:schemeClr val="tx1">
                      <a:alpha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3" name="フリーフォーム: 図形 52">
                <a:extLst>
                  <a:ext uri="{FF2B5EF4-FFF2-40B4-BE49-F238E27FC236}">
                    <a16:creationId xmlns:a16="http://schemas.microsoft.com/office/drawing/2014/main" id="{2D020C53-22F9-4C91-88AB-B9BA7B07F776}"/>
                  </a:ext>
                </a:extLst>
              </p:cNvPr>
              <p:cNvSpPr/>
              <p:nvPr/>
            </p:nvSpPr>
            <p:spPr>
              <a:xfrm>
                <a:off x="9004702" y="2160000"/>
                <a:ext cx="1155572" cy="842391"/>
              </a:xfrm>
              <a:custGeom>
                <a:avLst/>
                <a:gdLst>
                  <a:gd name="connsiteX0" fmla="*/ 1069181 w 1155572"/>
                  <a:gd name="connsiteY0" fmla="*/ 729044 h 842391"/>
                  <a:gd name="connsiteX1" fmla="*/ 86392 w 1155572"/>
                  <a:gd name="connsiteY1" fmla="*/ 729044 h 842391"/>
                  <a:gd name="connsiteX2" fmla="*/ 37814 w 1155572"/>
                  <a:gd name="connsiteY2" fmla="*/ 680466 h 842391"/>
                  <a:gd name="connsiteX3" fmla="*/ 37814 w 1155572"/>
                  <a:gd name="connsiteY3" fmla="*/ 680466 h 842391"/>
                  <a:gd name="connsiteX4" fmla="*/ 37814 w 1155572"/>
                  <a:gd name="connsiteY4" fmla="*/ 48578 h 842391"/>
                  <a:gd name="connsiteX5" fmla="*/ 37814 w 1155572"/>
                  <a:gd name="connsiteY5" fmla="*/ 48578 h 842391"/>
                  <a:gd name="connsiteX6" fmla="*/ 86392 w 1155572"/>
                  <a:gd name="connsiteY6" fmla="*/ 0 h 842391"/>
                  <a:gd name="connsiteX7" fmla="*/ 1069181 w 1155572"/>
                  <a:gd name="connsiteY7" fmla="*/ 0 h 842391"/>
                  <a:gd name="connsiteX8" fmla="*/ 1117759 w 1155572"/>
                  <a:gd name="connsiteY8" fmla="*/ 48387 h 842391"/>
                  <a:gd name="connsiteX9" fmla="*/ 1117759 w 1155572"/>
                  <a:gd name="connsiteY9" fmla="*/ 680561 h 842391"/>
                  <a:gd name="connsiteX10" fmla="*/ 1069181 w 1155572"/>
                  <a:gd name="connsiteY10" fmla="*/ 728948 h 842391"/>
                  <a:gd name="connsiteX11" fmla="*/ 1058418 w 1155572"/>
                  <a:gd name="connsiteY11" fmla="*/ 83725 h 842391"/>
                  <a:gd name="connsiteX12" fmla="*/ 1034129 w 1155572"/>
                  <a:gd name="connsiteY12" fmla="*/ 59436 h 842391"/>
                  <a:gd name="connsiteX13" fmla="*/ 121539 w 1155572"/>
                  <a:gd name="connsiteY13" fmla="*/ 59436 h 842391"/>
                  <a:gd name="connsiteX14" fmla="*/ 97250 w 1155572"/>
                  <a:gd name="connsiteY14" fmla="*/ 83725 h 842391"/>
                  <a:gd name="connsiteX15" fmla="*/ 97250 w 1155572"/>
                  <a:gd name="connsiteY15" fmla="*/ 645319 h 842391"/>
                  <a:gd name="connsiteX16" fmla="*/ 121539 w 1155572"/>
                  <a:gd name="connsiteY16" fmla="*/ 669608 h 842391"/>
                  <a:gd name="connsiteX17" fmla="*/ 1034129 w 1155572"/>
                  <a:gd name="connsiteY17" fmla="*/ 669608 h 842391"/>
                  <a:gd name="connsiteX18" fmla="*/ 1058418 w 1155572"/>
                  <a:gd name="connsiteY18" fmla="*/ 645319 h 842391"/>
                  <a:gd name="connsiteX19" fmla="*/ 1058418 w 1155572"/>
                  <a:gd name="connsiteY19" fmla="*/ 83725 h 842391"/>
                  <a:gd name="connsiteX20" fmla="*/ 1155573 w 1155572"/>
                  <a:gd name="connsiteY20" fmla="*/ 777621 h 842391"/>
                  <a:gd name="connsiteX21" fmla="*/ 0 w 1155572"/>
                  <a:gd name="connsiteY21" fmla="*/ 777621 h 842391"/>
                  <a:gd name="connsiteX22" fmla="*/ 0 w 1155572"/>
                  <a:gd name="connsiteY22" fmla="*/ 842391 h 842391"/>
                  <a:gd name="connsiteX23" fmla="*/ 1155573 w 1155572"/>
                  <a:gd name="connsiteY23" fmla="*/ 842391 h 842391"/>
                  <a:gd name="connsiteX24" fmla="*/ 1155573 w 1155572"/>
                  <a:gd name="connsiteY24" fmla="*/ 777621 h 842391"/>
                  <a:gd name="connsiteX25" fmla="*/ 763524 w 1155572"/>
                  <a:gd name="connsiteY25" fmla="*/ 631793 h 842391"/>
                  <a:gd name="connsiteX26" fmla="*/ 763524 w 1155572"/>
                  <a:gd name="connsiteY26" fmla="*/ 562737 h 842391"/>
                  <a:gd name="connsiteX27" fmla="*/ 678275 w 1155572"/>
                  <a:gd name="connsiteY27" fmla="*/ 449675 h 842391"/>
                  <a:gd name="connsiteX28" fmla="*/ 567595 w 1155572"/>
                  <a:gd name="connsiteY28" fmla="*/ 432149 h 842391"/>
                  <a:gd name="connsiteX29" fmla="*/ 501110 w 1155572"/>
                  <a:gd name="connsiteY29" fmla="*/ 631698 h 842391"/>
                  <a:gd name="connsiteX30" fmla="*/ 763619 w 1155572"/>
                  <a:gd name="connsiteY30" fmla="*/ 631698 h 842391"/>
                  <a:gd name="connsiteX31" fmla="*/ 402908 w 1155572"/>
                  <a:gd name="connsiteY31" fmla="*/ 631793 h 842391"/>
                  <a:gd name="connsiteX32" fmla="*/ 336423 w 1155572"/>
                  <a:gd name="connsiteY32" fmla="*/ 432245 h 842391"/>
                  <a:gd name="connsiteX33" fmla="*/ 225647 w 1155572"/>
                  <a:gd name="connsiteY33" fmla="*/ 449771 h 842391"/>
                  <a:gd name="connsiteX34" fmla="*/ 134969 w 1155572"/>
                  <a:gd name="connsiteY34" fmla="*/ 562832 h 842391"/>
                  <a:gd name="connsiteX35" fmla="*/ 134969 w 1155572"/>
                  <a:gd name="connsiteY35" fmla="*/ 631888 h 842391"/>
                  <a:gd name="connsiteX36" fmla="*/ 402908 w 1155572"/>
                  <a:gd name="connsiteY36" fmla="*/ 631888 h 842391"/>
                  <a:gd name="connsiteX37" fmla="*/ 988981 w 1155572"/>
                  <a:gd name="connsiteY37" fmla="*/ 268319 h 842391"/>
                  <a:gd name="connsiteX38" fmla="*/ 988981 w 1155572"/>
                  <a:gd name="connsiteY38" fmla="*/ 267272 h 842391"/>
                  <a:gd name="connsiteX39" fmla="*/ 930212 w 1155572"/>
                  <a:gd name="connsiteY39" fmla="*/ 214217 h 842391"/>
                  <a:gd name="connsiteX40" fmla="*/ 930212 w 1155572"/>
                  <a:gd name="connsiteY40" fmla="*/ 213169 h 842391"/>
                  <a:gd name="connsiteX41" fmla="*/ 952119 w 1155572"/>
                  <a:gd name="connsiteY41" fmla="*/ 179546 h 842391"/>
                  <a:gd name="connsiteX42" fmla="*/ 915257 w 1155572"/>
                  <a:gd name="connsiteY42" fmla="*/ 142780 h 842391"/>
                  <a:gd name="connsiteX43" fmla="*/ 878491 w 1155572"/>
                  <a:gd name="connsiteY43" fmla="*/ 179546 h 842391"/>
                  <a:gd name="connsiteX44" fmla="*/ 900398 w 1155572"/>
                  <a:gd name="connsiteY44" fmla="*/ 213169 h 842391"/>
                  <a:gd name="connsiteX45" fmla="*/ 900398 w 1155572"/>
                  <a:gd name="connsiteY45" fmla="*/ 214217 h 842391"/>
                  <a:gd name="connsiteX46" fmla="*/ 841724 w 1155572"/>
                  <a:gd name="connsiteY46" fmla="*/ 267272 h 842391"/>
                  <a:gd name="connsiteX47" fmla="*/ 841724 w 1155572"/>
                  <a:gd name="connsiteY47" fmla="*/ 268319 h 842391"/>
                  <a:gd name="connsiteX48" fmla="*/ 810006 w 1155572"/>
                  <a:gd name="connsiteY48" fmla="*/ 268319 h 842391"/>
                  <a:gd name="connsiteX49" fmla="*/ 810006 w 1155572"/>
                  <a:gd name="connsiteY49" fmla="*/ 306134 h 842391"/>
                  <a:gd name="connsiteX50" fmla="*/ 1020604 w 1155572"/>
                  <a:gd name="connsiteY50" fmla="*/ 306134 h 842391"/>
                  <a:gd name="connsiteX51" fmla="*/ 1020604 w 1155572"/>
                  <a:gd name="connsiteY51" fmla="*/ 268319 h 842391"/>
                  <a:gd name="connsiteX52" fmla="*/ 988981 w 1155572"/>
                  <a:gd name="connsiteY52" fmla="*/ 268319 h 842391"/>
                  <a:gd name="connsiteX53" fmla="*/ 988981 w 1155572"/>
                  <a:gd name="connsiteY53" fmla="*/ 515588 h 842391"/>
                  <a:gd name="connsiteX54" fmla="*/ 930212 w 1155572"/>
                  <a:gd name="connsiteY54" fmla="*/ 462534 h 842391"/>
                  <a:gd name="connsiteX55" fmla="*/ 930212 w 1155572"/>
                  <a:gd name="connsiteY55" fmla="*/ 461486 h 842391"/>
                  <a:gd name="connsiteX56" fmla="*/ 952119 w 1155572"/>
                  <a:gd name="connsiteY56" fmla="*/ 427863 h 842391"/>
                  <a:gd name="connsiteX57" fmla="*/ 915257 w 1155572"/>
                  <a:gd name="connsiteY57" fmla="*/ 391097 h 842391"/>
                  <a:gd name="connsiteX58" fmla="*/ 878491 w 1155572"/>
                  <a:gd name="connsiteY58" fmla="*/ 427863 h 842391"/>
                  <a:gd name="connsiteX59" fmla="*/ 900398 w 1155572"/>
                  <a:gd name="connsiteY59" fmla="*/ 461486 h 842391"/>
                  <a:gd name="connsiteX60" fmla="*/ 900398 w 1155572"/>
                  <a:gd name="connsiteY60" fmla="*/ 462534 h 842391"/>
                  <a:gd name="connsiteX61" fmla="*/ 841724 w 1155572"/>
                  <a:gd name="connsiteY61" fmla="*/ 515588 h 842391"/>
                  <a:gd name="connsiteX62" fmla="*/ 841724 w 1155572"/>
                  <a:gd name="connsiteY62" fmla="*/ 516636 h 842391"/>
                  <a:gd name="connsiteX63" fmla="*/ 810006 w 1155572"/>
                  <a:gd name="connsiteY63" fmla="*/ 516636 h 842391"/>
                  <a:gd name="connsiteX64" fmla="*/ 810006 w 1155572"/>
                  <a:gd name="connsiteY64" fmla="*/ 554450 h 842391"/>
                  <a:gd name="connsiteX65" fmla="*/ 1020604 w 1155572"/>
                  <a:gd name="connsiteY65" fmla="*/ 554450 h 842391"/>
                  <a:gd name="connsiteX66" fmla="*/ 1020604 w 1155572"/>
                  <a:gd name="connsiteY66" fmla="*/ 516636 h 842391"/>
                  <a:gd name="connsiteX67" fmla="*/ 988981 w 1155572"/>
                  <a:gd name="connsiteY67" fmla="*/ 516636 h 842391"/>
                  <a:gd name="connsiteX68" fmla="*/ 988981 w 1155572"/>
                  <a:gd name="connsiteY68" fmla="*/ 515588 h 842391"/>
                  <a:gd name="connsiteX69" fmla="*/ 486918 w 1155572"/>
                  <a:gd name="connsiteY69" fmla="*/ 631793 h 842391"/>
                  <a:gd name="connsiteX70" fmla="*/ 474917 w 1155572"/>
                  <a:gd name="connsiteY70" fmla="*/ 487966 h 842391"/>
                  <a:gd name="connsiteX71" fmla="*/ 451961 w 1155572"/>
                  <a:gd name="connsiteY71" fmla="*/ 470535 h 842391"/>
                  <a:gd name="connsiteX72" fmla="*/ 429006 w 1155572"/>
                  <a:gd name="connsiteY72" fmla="*/ 487966 h 842391"/>
                  <a:gd name="connsiteX73" fmla="*/ 417005 w 1155572"/>
                  <a:gd name="connsiteY73" fmla="*/ 631793 h 842391"/>
                  <a:gd name="connsiteX74" fmla="*/ 486823 w 1155572"/>
                  <a:gd name="connsiteY74" fmla="*/ 631793 h 842391"/>
                  <a:gd name="connsiteX75" fmla="*/ 470725 w 1155572"/>
                  <a:gd name="connsiteY75" fmla="*/ 129350 h 842391"/>
                  <a:gd name="connsiteX76" fmla="*/ 433292 w 1155572"/>
                  <a:gd name="connsiteY76" fmla="*/ 129350 h 842391"/>
                  <a:gd name="connsiteX77" fmla="*/ 340900 w 1155572"/>
                  <a:gd name="connsiteY77" fmla="*/ 220313 h 842391"/>
                  <a:gd name="connsiteX78" fmla="*/ 340900 w 1155572"/>
                  <a:gd name="connsiteY78" fmla="*/ 302038 h 842391"/>
                  <a:gd name="connsiteX79" fmla="*/ 370046 w 1155572"/>
                  <a:gd name="connsiteY79" fmla="*/ 392049 h 842391"/>
                  <a:gd name="connsiteX80" fmla="*/ 370046 w 1155572"/>
                  <a:gd name="connsiteY80" fmla="*/ 412814 h 842391"/>
                  <a:gd name="connsiteX81" fmla="*/ 407861 w 1155572"/>
                  <a:gd name="connsiteY81" fmla="*/ 437007 h 842391"/>
                  <a:gd name="connsiteX82" fmla="*/ 407861 w 1155572"/>
                  <a:gd name="connsiteY82" fmla="*/ 376809 h 842391"/>
                  <a:gd name="connsiteX83" fmla="*/ 402431 w 1155572"/>
                  <a:gd name="connsiteY83" fmla="*/ 371285 h 842391"/>
                  <a:gd name="connsiteX84" fmla="*/ 378809 w 1155572"/>
                  <a:gd name="connsiteY84" fmla="*/ 301943 h 842391"/>
                  <a:gd name="connsiteX85" fmla="*/ 378809 w 1155572"/>
                  <a:gd name="connsiteY85" fmla="*/ 235172 h 842391"/>
                  <a:gd name="connsiteX86" fmla="*/ 521589 w 1155572"/>
                  <a:gd name="connsiteY86" fmla="*/ 192310 h 842391"/>
                  <a:gd name="connsiteX87" fmla="*/ 525494 w 1155572"/>
                  <a:gd name="connsiteY87" fmla="*/ 220218 h 842391"/>
                  <a:gd name="connsiteX88" fmla="*/ 525494 w 1155572"/>
                  <a:gd name="connsiteY88" fmla="*/ 301943 h 842391"/>
                  <a:gd name="connsiteX89" fmla="*/ 501872 w 1155572"/>
                  <a:gd name="connsiteY89" fmla="*/ 371189 h 842391"/>
                  <a:gd name="connsiteX90" fmla="*/ 496443 w 1155572"/>
                  <a:gd name="connsiteY90" fmla="*/ 376714 h 842391"/>
                  <a:gd name="connsiteX91" fmla="*/ 496443 w 1155572"/>
                  <a:gd name="connsiteY91" fmla="*/ 436912 h 842391"/>
                  <a:gd name="connsiteX92" fmla="*/ 534257 w 1155572"/>
                  <a:gd name="connsiteY92" fmla="*/ 412718 h 842391"/>
                  <a:gd name="connsiteX93" fmla="*/ 534257 w 1155572"/>
                  <a:gd name="connsiteY93" fmla="*/ 391954 h 842391"/>
                  <a:gd name="connsiteX94" fmla="*/ 563404 w 1155572"/>
                  <a:gd name="connsiteY94" fmla="*/ 301943 h 842391"/>
                  <a:gd name="connsiteX95" fmla="*/ 563404 w 1155572"/>
                  <a:gd name="connsiteY95" fmla="*/ 220218 h 842391"/>
                  <a:gd name="connsiteX96" fmla="*/ 471011 w 1155572"/>
                  <a:gd name="connsiteY96" fmla="*/ 129254 h 8423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</a:cxnLst>
                <a:rect l="l" t="t" r="r" b="b"/>
                <a:pathLst>
                  <a:path w="1155572" h="842391">
                    <a:moveTo>
                      <a:pt x="1069181" y="729044"/>
                    </a:moveTo>
                    <a:lnTo>
                      <a:pt x="86392" y="729044"/>
                    </a:lnTo>
                    <a:cubicBezTo>
                      <a:pt x="59531" y="729044"/>
                      <a:pt x="37814" y="707231"/>
                      <a:pt x="37814" y="680466"/>
                    </a:cubicBezTo>
                    <a:lnTo>
                      <a:pt x="37814" y="680466"/>
                    </a:lnTo>
                    <a:lnTo>
                      <a:pt x="37814" y="48578"/>
                    </a:lnTo>
                    <a:lnTo>
                      <a:pt x="37814" y="48578"/>
                    </a:lnTo>
                    <a:cubicBezTo>
                      <a:pt x="37814" y="21812"/>
                      <a:pt x="59531" y="0"/>
                      <a:pt x="86392" y="0"/>
                    </a:cubicBezTo>
                    <a:lnTo>
                      <a:pt x="1069181" y="0"/>
                    </a:lnTo>
                    <a:cubicBezTo>
                      <a:pt x="1095947" y="0"/>
                      <a:pt x="1117664" y="21717"/>
                      <a:pt x="1117759" y="48387"/>
                    </a:cubicBezTo>
                    <a:lnTo>
                      <a:pt x="1117759" y="680561"/>
                    </a:lnTo>
                    <a:cubicBezTo>
                      <a:pt x="1117664" y="707327"/>
                      <a:pt x="1095947" y="728948"/>
                      <a:pt x="1069181" y="728948"/>
                    </a:cubicBezTo>
                    <a:close/>
                    <a:moveTo>
                      <a:pt x="1058418" y="83725"/>
                    </a:moveTo>
                    <a:cubicBezTo>
                      <a:pt x="1058418" y="70390"/>
                      <a:pt x="1047464" y="59436"/>
                      <a:pt x="1034129" y="59436"/>
                    </a:cubicBezTo>
                    <a:lnTo>
                      <a:pt x="121539" y="59436"/>
                    </a:lnTo>
                    <a:cubicBezTo>
                      <a:pt x="108204" y="59436"/>
                      <a:pt x="97250" y="70390"/>
                      <a:pt x="97250" y="83725"/>
                    </a:cubicBezTo>
                    <a:lnTo>
                      <a:pt x="97250" y="645319"/>
                    </a:lnTo>
                    <a:cubicBezTo>
                      <a:pt x="97250" y="658654"/>
                      <a:pt x="108204" y="669608"/>
                      <a:pt x="121539" y="669608"/>
                    </a:cubicBezTo>
                    <a:lnTo>
                      <a:pt x="1034129" y="669608"/>
                    </a:lnTo>
                    <a:cubicBezTo>
                      <a:pt x="1047464" y="669608"/>
                      <a:pt x="1058418" y="658654"/>
                      <a:pt x="1058418" y="645319"/>
                    </a:cubicBezTo>
                    <a:lnTo>
                      <a:pt x="1058418" y="83725"/>
                    </a:lnTo>
                    <a:close/>
                    <a:moveTo>
                      <a:pt x="1155573" y="777621"/>
                    </a:moveTo>
                    <a:lnTo>
                      <a:pt x="0" y="777621"/>
                    </a:lnTo>
                    <a:lnTo>
                      <a:pt x="0" y="842391"/>
                    </a:lnTo>
                    <a:lnTo>
                      <a:pt x="1155573" y="842391"/>
                    </a:lnTo>
                    <a:lnTo>
                      <a:pt x="1155573" y="777621"/>
                    </a:lnTo>
                    <a:close/>
                    <a:moveTo>
                      <a:pt x="763524" y="631793"/>
                    </a:moveTo>
                    <a:lnTo>
                      <a:pt x="763524" y="562737"/>
                    </a:lnTo>
                    <a:cubicBezTo>
                      <a:pt x="763524" y="497872"/>
                      <a:pt x="741902" y="459772"/>
                      <a:pt x="678275" y="449675"/>
                    </a:cubicBezTo>
                    <a:cubicBezTo>
                      <a:pt x="643033" y="444056"/>
                      <a:pt x="598551" y="437007"/>
                      <a:pt x="567595" y="432149"/>
                    </a:cubicBezTo>
                    <a:lnTo>
                      <a:pt x="501110" y="631698"/>
                    </a:lnTo>
                    <a:lnTo>
                      <a:pt x="763619" y="631698"/>
                    </a:lnTo>
                    <a:close/>
                    <a:moveTo>
                      <a:pt x="402908" y="631793"/>
                    </a:moveTo>
                    <a:lnTo>
                      <a:pt x="336423" y="432245"/>
                    </a:lnTo>
                    <a:cubicBezTo>
                      <a:pt x="305372" y="437198"/>
                      <a:pt x="260985" y="444151"/>
                      <a:pt x="225647" y="449771"/>
                    </a:cubicBezTo>
                    <a:cubicBezTo>
                      <a:pt x="161925" y="459867"/>
                      <a:pt x="134969" y="497872"/>
                      <a:pt x="134969" y="562832"/>
                    </a:cubicBezTo>
                    <a:lnTo>
                      <a:pt x="134969" y="631888"/>
                    </a:lnTo>
                    <a:lnTo>
                      <a:pt x="402908" y="631888"/>
                    </a:lnTo>
                    <a:close/>
                    <a:moveTo>
                      <a:pt x="988981" y="268319"/>
                    </a:moveTo>
                    <a:lnTo>
                      <a:pt x="988981" y="267272"/>
                    </a:lnTo>
                    <a:cubicBezTo>
                      <a:pt x="988981" y="231743"/>
                      <a:pt x="963740" y="217265"/>
                      <a:pt x="930212" y="214217"/>
                    </a:cubicBezTo>
                    <a:lnTo>
                      <a:pt x="930212" y="213169"/>
                    </a:lnTo>
                    <a:cubicBezTo>
                      <a:pt x="943165" y="207455"/>
                      <a:pt x="952119" y="194596"/>
                      <a:pt x="952119" y="179546"/>
                    </a:cubicBezTo>
                    <a:cubicBezTo>
                      <a:pt x="952119" y="159258"/>
                      <a:pt x="935641" y="142780"/>
                      <a:pt x="915257" y="142780"/>
                    </a:cubicBezTo>
                    <a:cubicBezTo>
                      <a:pt x="894874" y="142780"/>
                      <a:pt x="878491" y="159258"/>
                      <a:pt x="878491" y="179546"/>
                    </a:cubicBezTo>
                    <a:cubicBezTo>
                      <a:pt x="878491" y="194596"/>
                      <a:pt x="887540" y="207455"/>
                      <a:pt x="900398" y="213169"/>
                    </a:cubicBezTo>
                    <a:lnTo>
                      <a:pt x="900398" y="214217"/>
                    </a:lnTo>
                    <a:cubicBezTo>
                      <a:pt x="866870" y="217265"/>
                      <a:pt x="841724" y="231743"/>
                      <a:pt x="841724" y="267272"/>
                    </a:cubicBezTo>
                    <a:lnTo>
                      <a:pt x="841724" y="268319"/>
                    </a:lnTo>
                    <a:lnTo>
                      <a:pt x="810006" y="268319"/>
                    </a:lnTo>
                    <a:lnTo>
                      <a:pt x="810006" y="306134"/>
                    </a:lnTo>
                    <a:lnTo>
                      <a:pt x="1020604" y="306134"/>
                    </a:lnTo>
                    <a:lnTo>
                      <a:pt x="1020604" y="268319"/>
                    </a:lnTo>
                    <a:lnTo>
                      <a:pt x="988981" y="268319"/>
                    </a:lnTo>
                    <a:close/>
                    <a:moveTo>
                      <a:pt x="988981" y="515588"/>
                    </a:moveTo>
                    <a:cubicBezTo>
                      <a:pt x="988981" y="480060"/>
                      <a:pt x="963740" y="465582"/>
                      <a:pt x="930212" y="462534"/>
                    </a:cubicBezTo>
                    <a:lnTo>
                      <a:pt x="930212" y="461486"/>
                    </a:lnTo>
                    <a:cubicBezTo>
                      <a:pt x="943165" y="455771"/>
                      <a:pt x="952119" y="442913"/>
                      <a:pt x="952119" y="427863"/>
                    </a:cubicBezTo>
                    <a:cubicBezTo>
                      <a:pt x="952119" y="407575"/>
                      <a:pt x="935641" y="391097"/>
                      <a:pt x="915257" y="391097"/>
                    </a:cubicBezTo>
                    <a:cubicBezTo>
                      <a:pt x="894874" y="391097"/>
                      <a:pt x="878491" y="407575"/>
                      <a:pt x="878491" y="427863"/>
                    </a:cubicBezTo>
                    <a:cubicBezTo>
                      <a:pt x="878491" y="442913"/>
                      <a:pt x="887540" y="455771"/>
                      <a:pt x="900398" y="461486"/>
                    </a:cubicBezTo>
                    <a:lnTo>
                      <a:pt x="900398" y="462534"/>
                    </a:lnTo>
                    <a:cubicBezTo>
                      <a:pt x="866870" y="465582"/>
                      <a:pt x="841724" y="480060"/>
                      <a:pt x="841724" y="515588"/>
                    </a:cubicBezTo>
                    <a:lnTo>
                      <a:pt x="841724" y="516636"/>
                    </a:lnTo>
                    <a:lnTo>
                      <a:pt x="810006" y="516636"/>
                    </a:lnTo>
                    <a:lnTo>
                      <a:pt x="810006" y="554450"/>
                    </a:lnTo>
                    <a:lnTo>
                      <a:pt x="1020604" y="554450"/>
                    </a:lnTo>
                    <a:lnTo>
                      <a:pt x="1020604" y="516636"/>
                    </a:lnTo>
                    <a:lnTo>
                      <a:pt x="988981" y="516636"/>
                    </a:lnTo>
                    <a:lnTo>
                      <a:pt x="988981" y="515588"/>
                    </a:lnTo>
                    <a:close/>
                    <a:moveTo>
                      <a:pt x="486918" y="631793"/>
                    </a:moveTo>
                    <a:lnTo>
                      <a:pt x="474917" y="487966"/>
                    </a:lnTo>
                    <a:lnTo>
                      <a:pt x="451961" y="470535"/>
                    </a:lnTo>
                    <a:lnTo>
                      <a:pt x="429006" y="487966"/>
                    </a:lnTo>
                    <a:lnTo>
                      <a:pt x="417005" y="631793"/>
                    </a:lnTo>
                    <a:lnTo>
                      <a:pt x="486823" y="631793"/>
                    </a:lnTo>
                    <a:close/>
                    <a:moveTo>
                      <a:pt x="470725" y="129350"/>
                    </a:moveTo>
                    <a:lnTo>
                      <a:pt x="433292" y="129350"/>
                    </a:lnTo>
                    <a:cubicBezTo>
                      <a:pt x="371951" y="129350"/>
                      <a:pt x="340900" y="159925"/>
                      <a:pt x="340900" y="220313"/>
                    </a:cubicBezTo>
                    <a:lnTo>
                      <a:pt x="340900" y="302038"/>
                    </a:lnTo>
                    <a:cubicBezTo>
                      <a:pt x="340900" y="341948"/>
                      <a:pt x="349472" y="368713"/>
                      <a:pt x="370046" y="392049"/>
                    </a:cubicBezTo>
                    <a:lnTo>
                      <a:pt x="370046" y="412814"/>
                    </a:lnTo>
                    <a:lnTo>
                      <a:pt x="407861" y="437007"/>
                    </a:lnTo>
                    <a:lnTo>
                      <a:pt x="407861" y="376809"/>
                    </a:lnTo>
                    <a:lnTo>
                      <a:pt x="402431" y="371285"/>
                    </a:lnTo>
                    <a:cubicBezTo>
                      <a:pt x="387477" y="356140"/>
                      <a:pt x="378809" y="339947"/>
                      <a:pt x="378809" y="301943"/>
                    </a:cubicBezTo>
                    <a:lnTo>
                      <a:pt x="378809" y="235172"/>
                    </a:lnTo>
                    <a:lnTo>
                      <a:pt x="521589" y="192310"/>
                    </a:lnTo>
                    <a:cubicBezTo>
                      <a:pt x="524256" y="199739"/>
                      <a:pt x="525494" y="208883"/>
                      <a:pt x="525494" y="220218"/>
                    </a:cubicBezTo>
                    <a:lnTo>
                      <a:pt x="525494" y="301943"/>
                    </a:lnTo>
                    <a:cubicBezTo>
                      <a:pt x="525494" y="339947"/>
                      <a:pt x="516826" y="356140"/>
                      <a:pt x="501872" y="371189"/>
                    </a:cubicBezTo>
                    <a:lnTo>
                      <a:pt x="496443" y="376714"/>
                    </a:lnTo>
                    <a:lnTo>
                      <a:pt x="496443" y="436912"/>
                    </a:lnTo>
                    <a:lnTo>
                      <a:pt x="534257" y="412718"/>
                    </a:lnTo>
                    <a:lnTo>
                      <a:pt x="534257" y="391954"/>
                    </a:lnTo>
                    <a:cubicBezTo>
                      <a:pt x="554831" y="368618"/>
                      <a:pt x="563404" y="341852"/>
                      <a:pt x="563404" y="301943"/>
                    </a:cubicBezTo>
                    <a:lnTo>
                      <a:pt x="563404" y="220218"/>
                    </a:lnTo>
                    <a:cubicBezTo>
                      <a:pt x="563404" y="159830"/>
                      <a:pt x="532352" y="129254"/>
                      <a:pt x="471011" y="129254"/>
                    </a:cubicBezTo>
                    <a:close/>
                  </a:path>
                </a:pathLst>
              </a:custGeom>
              <a:solidFill>
                <a:srgbClr val="003B8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662">
                  <a:solidFill>
                    <a:schemeClr val="tx1">
                      <a:alpha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6D916A5C-1C08-4B60-89BD-81BD4D6D74AE}"/>
              </a:ext>
            </a:extLst>
          </p:cNvPr>
          <p:cNvGrpSpPr/>
          <p:nvPr/>
        </p:nvGrpSpPr>
        <p:grpSpPr>
          <a:xfrm>
            <a:off x="12572988" y="10354829"/>
            <a:ext cx="2788765" cy="1943451"/>
            <a:chOff x="12832659" y="8928090"/>
            <a:chExt cx="1225985" cy="664615"/>
          </a:xfrm>
        </p:grpSpPr>
        <p:sp>
          <p:nvSpPr>
            <p:cNvPr id="55" name="四角形: 角を丸くする 54">
              <a:extLst>
                <a:ext uri="{FF2B5EF4-FFF2-40B4-BE49-F238E27FC236}">
                  <a16:creationId xmlns:a16="http://schemas.microsoft.com/office/drawing/2014/main" id="{E0C73999-0CAA-4D25-8B0E-CA96EDB1046A}"/>
                </a:ext>
              </a:extLst>
            </p:cNvPr>
            <p:cNvSpPr/>
            <p:nvPr/>
          </p:nvSpPr>
          <p:spPr>
            <a:xfrm>
              <a:off x="12832659" y="8928090"/>
              <a:ext cx="1225985" cy="664615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kumimoji="1" lang="en-US" altLang="ja-JP" sz="1108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1108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1108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2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スマート防災</a:t>
              </a:r>
            </a:p>
          </p:txBody>
        </p:sp>
        <p:sp>
          <p:nvSpPr>
            <p:cNvPr id="56" name="ドローン｜ 側面">
              <a:extLst>
                <a:ext uri="{FF2B5EF4-FFF2-40B4-BE49-F238E27FC236}">
                  <a16:creationId xmlns:a16="http://schemas.microsoft.com/office/drawing/2014/main" id="{634D73A6-A038-4567-B3E2-83EE99494B13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2966154" y="9066112"/>
              <a:ext cx="547074" cy="232615"/>
            </a:xfrm>
            <a:custGeom>
              <a:avLst/>
              <a:gdLst>
                <a:gd name="T0" fmla="*/ 422 w 497"/>
                <a:gd name="T1" fmla="*/ 43 h 331"/>
                <a:gd name="T2" fmla="*/ 422 w 497"/>
                <a:gd name="T3" fmla="*/ 95 h 331"/>
                <a:gd name="T4" fmla="*/ 402 w 497"/>
                <a:gd name="T5" fmla="*/ 115 h 331"/>
                <a:gd name="T6" fmla="*/ 385 w 497"/>
                <a:gd name="T7" fmla="*/ 106 h 331"/>
                <a:gd name="T8" fmla="*/ 316 w 497"/>
                <a:gd name="T9" fmla="*/ 106 h 331"/>
                <a:gd name="T10" fmla="*/ 306 w 497"/>
                <a:gd name="T11" fmla="*/ 113 h 331"/>
                <a:gd name="T12" fmla="*/ 286 w 497"/>
                <a:gd name="T13" fmla="*/ 174 h 331"/>
                <a:gd name="T14" fmla="*/ 254 w 497"/>
                <a:gd name="T15" fmla="*/ 197 h 331"/>
                <a:gd name="T16" fmla="*/ 244 w 497"/>
                <a:gd name="T17" fmla="*/ 197 h 331"/>
                <a:gd name="T18" fmla="*/ 212 w 497"/>
                <a:gd name="T19" fmla="*/ 174 h 331"/>
                <a:gd name="T20" fmla="*/ 192 w 497"/>
                <a:gd name="T21" fmla="*/ 113 h 331"/>
                <a:gd name="T22" fmla="*/ 182 w 497"/>
                <a:gd name="T23" fmla="*/ 106 h 331"/>
                <a:gd name="T24" fmla="*/ 113 w 497"/>
                <a:gd name="T25" fmla="*/ 106 h 331"/>
                <a:gd name="T26" fmla="*/ 96 w 497"/>
                <a:gd name="T27" fmla="*/ 115 h 331"/>
                <a:gd name="T28" fmla="*/ 76 w 497"/>
                <a:gd name="T29" fmla="*/ 95 h 331"/>
                <a:gd name="T30" fmla="*/ 76 w 497"/>
                <a:gd name="T31" fmla="*/ 43 h 331"/>
                <a:gd name="T32" fmla="*/ 116 w 497"/>
                <a:gd name="T33" fmla="*/ 43 h 331"/>
                <a:gd name="T34" fmla="*/ 116 w 497"/>
                <a:gd name="T35" fmla="*/ 83 h 331"/>
                <a:gd name="T36" fmla="*/ 185 w 497"/>
                <a:gd name="T37" fmla="*/ 83 h 331"/>
                <a:gd name="T38" fmla="*/ 214 w 497"/>
                <a:gd name="T39" fmla="*/ 64 h 331"/>
                <a:gd name="T40" fmla="*/ 284 w 497"/>
                <a:gd name="T41" fmla="*/ 64 h 331"/>
                <a:gd name="T42" fmla="*/ 313 w 497"/>
                <a:gd name="T43" fmla="*/ 83 h 331"/>
                <a:gd name="T44" fmla="*/ 381 w 497"/>
                <a:gd name="T45" fmla="*/ 83 h 331"/>
                <a:gd name="T46" fmla="*/ 381 w 497"/>
                <a:gd name="T47" fmla="*/ 43 h 331"/>
                <a:gd name="T48" fmla="*/ 422 w 497"/>
                <a:gd name="T49" fmla="*/ 43 h 331"/>
                <a:gd name="T50" fmla="*/ 192 w 497"/>
                <a:gd name="T51" fmla="*/ 13 h 331"/>
                <a:gd name="T52" fmla="*/ 178 w 497"/>
                <a:gd name="T53" fmla="*/ 0 h 331"/>
                <a:gd name="T54" fmla="*/ 14 w 497"/>
                <a:gd name="T55" fmla="*/ 0 h 331"/>
                <a:gd name="T56" fmla="*/ 0 w 497"/>
                <a:gd name="T57" fmla="*/ 13 h 331"/>
                <a:gd name="T58" fmla="*/ 14 w 497"/>
                <a:gd name="T59" fmla="*/ 27 h 331"/>
                <a:gd name="T60" fmla="*/ 178 w 497"/>
                <a:gd name="T61" fmla="*/ 27 h 331"/>
                <a:gd name="T62" fmla="*/ 192 w 497"/>
                <a:gd name="T63" fmla="*/ 13 h 331"/>
                <a:gd name="T64" fmla="*/ 319 w 497"/>
                <a:gd name="T65" fmla="*/ 27 h 331"/>
                <a:gd name="T66" fmla="*/ 484 w 497"/>
                <a:gd name="T67" fmla="*/ 27 h 331"/>
                <a:gd name="T68" fmla="*/ 497 w 497"/>
                <a:gd name="T69" fmla="*/ 13 h 331"/>
                <a:gd name="T70" fmla="*/ 484 w 497"/>
                <a:gd name="T71" fmla="*/ 0 h 331"/>
                <a:gd name="T72" fmla="*/ 319 w 497"/>
                <a:gd name="T73" fmla="*/ 0 h 331"/>
                <a:gd name="T74" fmla="*/ 306 w 497"/>
                <a:gd name="T75" fmla="*/ 13 h 331"/>
                <a:gd name="T76" fmla="*/ 319 w 497"/>
                <a:gd name="T77" fmla="*/ 27 h 331"/>
                <a:gd name="T78" fmla="*/ 85 w 497"/>
                <a:gd name="T79" fmla="*/ 252 h 331"/>
                <a:gd name="T80" fmla="*/ 85 w 497"/>
                <a:gd name="T81" fmla="*/ 331 h 331"/>
                <a:gd name="T82" fmla="*/ 107 w 497"/>
                <a:gd name="T83" fmla="*/ 331 h 331"/>
                <a:gd name="T84" fmla="*/ 107 w 497"/>
                <a:gd name="T85" fmla="*/ 252 h 331"/>
                <a:gd name="T86" fmla="*/ 171 w 497"/>
                <a:gd name="T87" fmla="*/ 152 h 331"/>
                <a:gd name="T88" fmla="*/ 164 w 497"/>
                <a:gd name="T89" fmla="*/ 131 h 331"/>
                <a:gd name="T90" fmla="*/ 85 w 497"/>
                <a:gd name="T91" fmla="*/ 252 h 331"/>
                <a:gd name="T92" fmla="*/ 334 w 497"/>
                <a:gd name="T93" fmla="*/ 131 h 331"/>
                <a:gd name="T94" fmla="*/ 327 w 497"/>
                <a:gd name="T95" fmla="*/ 152 h 331"/>
                <a:gd name="T96" fmla="*/ 390 w 497"/>
                <a:gd name="T97" fmla="*/ 252 h 331"/>
                <a:gd name="T98" fmla="*/ 390 w 497"/>
                <a:gd name="T99" fmla="*/ 331 h 331"/>
                <a:gd name="T100" fmla="*/ 413 w 497"/>
                <a:gd name="T101" fmla="*/ 331 h 331"/>
                <a:gd name="T102" fmla="*/ 413 w 497"/>
                <a:gd name="T103" fmla="*/ 252 h 331"/>
                <a:gd name="T104" fmla="*/ 334 w 497"/>
                <a:gd name="T105" fmla="*/ 1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97" h="331">
                  <a:moveTo>
                    <a:pt x="422" y="43"/>
                  </a:moveTo>
                  <a:cubicBezTo>
                    <a:pt x="422" y="95"/>
                    <a:pt x="422" y="95"/>
                    <a:pt x="422" y="95"/>
                  </a:cubicBezTo>
                  <a:cubicBezTo>
                    <a:pt x="422" y="106"/>
                    <a:pt x="413" y="115"/>
                    <a:pt x="402" y="115"/>
                  </a:cubicBezTo>
                  <a:cubicBezTo>
                    <a:pt x="394" y="115"/>
                    <a:pt x="388" y="112"/>
                    <a:pt x="385" y="106"/>
                  </a:cubicBezTo>
                  <a:cubicBezTo>
                    <a:pt x="316" y="106"/>
                    <a:pt x="316" y="106"/>
                    <a:pt x="316" y="106"/>
                  </a:cubicBezTo>
                  <a:cubicBezTo>
                    <a:pt x="312" y="106"/>
                    <a:pt x="307" y="110"/>
                    <a:pt x="306" y="113"/>
                  </a:cubicBezTo>
                  <a:cubicBezTo>
                    <a:pt x="286" y="174"/>
                    <a:pt x="286" y="174"/>
                    <a:pt x="286" y="174"/>
                  </a:cubicBezTo>
                  <a:cubicBezTo>
                    <a:pt x="281" y="188"/>
                    <a:pt x="268" y="197"/>
                    <a:pt x="254" y="197"/>
                  </a:cubicBezTo>
                  <a:cubicBezTo>
                    <a:pt x="244" y="197"/>
                    <a:pt x="244" y="197"/>
                    <a:pt x="244" y="197"/>
                  </a:cubicBezTo>
                  <a:cubicBezTo>
                    <a:pt x="230" y="197"/>
                    <a:pt x="216" y="188"/>
                    <a:pt x="212" y="174"/>
                  </a:cubicBezTo>
                  <a:cubicBezTo>
                    <a:pt x="192" y="113"/>
                    <a:pt x="192" y="113"/>
                    <a:pt x="192" y="113"/>
                  </a:cubicBezTo>
                  <a:cubicBezTo>
                    <a:pt x="191" y="110"/>
                    <a:pt x="186" y="106"/>
                    <a:pt x="182" y="106"/>
                  </a:cubicBezTo>
                  <a:cubicBezTo>
                    <a:pt x="113" y="106"/>
                    <a:pt x="113" y="106"/>
                    <a:pt x="113" y="106"/>
                  </a:cubicBezTo>
                  <a:cubicBezTo>
                    <a:pt x="109" y="112"/>
                    <a:pt x="103" y="115"/>
                    <a:pt x="96" y="115"/>
                  </a:cubicBezTo>
                  <a:cubicBezTo>
                    <a:pt x="85" y="115"/>
                    <a:pt x="76" y="106"/>
                    <a:pt x="76" y="95"/>
                  </a:cubicBezTo>
                  <a:cubicBezTo>
                    <a:pt x="76" y="43"/>
                    <a:pt x="76" y="43"/>
                    <a:pt x="76" y="43"/>
                  </a:cubicBezTo>
                  <a:cubicBezTo>
                    <a:pt x="116" y="43"/>
                    <a:pt x="116" y="43"/>
                    <a:pt x="116" y="43"/>
                  </a:cubicBezTo>
                  <a:cubicBezTo>
                    <a:pt x="116" y="83"/>
                    <a:pt x="116" y="83"/>
                    <a:pt x="116" y="83"/>
                  </a:cubicBezTo>
                  <a:cubicBezTo>
                    <a:pt x="185" y="83"/>
                    <a:pt x="185" y="83"/>
                    <a:pt x="185" y="83"/>
                  </a:cubicBezTo>
                  <a:cubicBezTo>
                    <a:pt x="187" y="72"/>
                    <a:pt x="198" y="64"/>
                    <a:pt x="214" y="64"/>
                  </a:cubicBezTo>
                  <a:cubicBezTo>
                    <a:pt x="284" y="64"/>
                    <a:pt x="284" y="64"/>
                    <a:pt x="284" y="64"/>
                  </a:cubicBezTo>
                  <a:cubicBezTo>
                    <a:pt x="299" y="64"/>
                    <a:pt x="311" y="72"/>
                    <a:pt x="313" y="83"/>
                  </a:cubicBezTo>
                  <a:cubicBezTo>
                    <a:pt x="381" y="83"/>
                    <a:pt x="381" y="83"/>
                    <a:pt x="381" y="83"/>
                  </a:cubicBezTo>
                  <a:cubicBezTo>
                    <a:pt x="381" y="43"/>
                    <a:pt x="381" y="43"/>
                    <a:pt x="381" y="43"/>
                  </a:cubicBezTo>
                  <a:lnTo>
                    <a:pt x="422" y="43"/>
                  </a:lnTo>
                  <a:close/>
                  <a:moveTo>
                    <a:pt x="192" y="13"/>
                  </a:moveTo>
                  <a:cubicBezTo>
                    <a:pt x="192" y="6"/>
                    <a:pt x="186" y="0"/>
                    <a:pt x="178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1"/>
                    <a:pt x="6" y="27"/>
                    <a:pt x="14" y="27"/>
                  </a:cubicBezTo>
                  <a:cubicBezTo>
                    <a:pt x="178" y="27"/>
                    <a:pt x="178" y="27"/>
                    <a:pt x="178" y="27"/>
                  </a:cubicBezTo>
                  <a:cubicBezTo>
                    <a:pt x="186" y="27"/>
                    <a:pt x="192" y="21"/>
                    <a:pt x="192" y="13"/>
                  </a:cubicBezTo>
                  <a:close/>
                  <a:moveTo>
                    <a:pt x="319" y="27"/>
                  </a:moveTo>
                  <a:cubicBezTo>
                    <a:pt x="484" y="27"/>
                    <a:pt x="484" y="27"/>
                    <a:pt x="484" y="27"/>
                  </a:cubicBezTo>
                  <a:cubicBezTo>
                    <a:pt x="491" y="27"/>
                    <a:pt x="497" y="21"/>
                    <a:pt x="497" y="13"/>
                  </a:cubicBezTo>
                  <a:cubicBezTo>
                    <a:pt x="497" y="6"/>
                    <a:pt x="491" y="0"/>
                    <a:pt x="484" y="0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12" y="0"/>
                    <a:pt x="306" y="6"/>
                    <a:pt x="306" y="13"/>
                  </a:cubicBezTo>
                  <a:cubicBezTo>
                    <a:pt x="306" y="21"/>
                    <a:pt x="312" y="27"/>
                    <a:pt x="319" y="27"/>
                  </a:cubicBezTo>
                  <a:close/>
                  <a:moveTo>
                    <a:pt x="85" y="252"/>
                  </a:moveTo>
                  <a:cubicBezTo>
                    <a:pt x="85" y="331"/>
                    <a:pt x="85" y="331"/>
                    <a:pt x="85" y="331"/>
                  </a:cubicBezTo>
                  <a:cubicBezTo>
                    <a:pt x="107" y="331"/>
                    <a:pt x="107" y="331"/>
                    <a:pt x="107" y="331"/>
                  </a:cubicBezTo>
                  <a:cubicBezTo>
                    <a:pt x="107" y="252"/>
                    <a:pt x="107" y="252"/>
                    <a:pt x="107" y="252"/>
                  </a:cubicBezTo>
                  <a:cubicBezTo>
                    <a:pt x="107" y="186"/>
                    <a:pt x="133" y="165"/>
                    <a:pt x="171" y="152"/>
                  </a:cubicBezTo>
                  <a:cubicBezTo>
                    <a:pt x="164" y="131"/>
                    <a:pt x="164" y="131"/>
                    <a:pt x="164" y="131"/>
                  </a:cubicBezTo>
                  <a:cubicBezTo>
                    <a:pt x="109" y="148"/>
                    <a:pt x="85" y="186"/>
                    <a:pt x="85" y="252"/>
                  </a:cubicBezTo>
                  <a:close/>
                  <a:moveTo>
                    <a:pt x="334" y="131"/>
                  </a:moveTo>
                  <a:cubicBezTo>
                    <a:pt x="327" y="152"/>
                    <a:pt x="327" y="152"/>
                    <a:pt x="327" y="152"/>
                  </a:cubicBezTo>
                  <a:cubicBezTo>
                    <a:pt x="365" y="165"/>
                    <a:pt x="390" y="186"/>
                    <a:pt x="390" y="252"/>
                  </a:cubicBezTo>
                  <a:cubicBezTo>
                    <a:pt x="390" y="331"/>
                    <a:pt x="390" y="331"/>
                    <a:pt x="390" y="331"/>
                  </a:cubicBezTo>
                  <a:cubicBezTo>
                    <a:pt x="413" y="331"/>
                    <a:pt x="413" y="331"/>
                    <a:pt x="413" y="331"/>
                  </a:cubicBezTo>
                  <a:cubicBezTo>
                    <a:pt x="413" y="252"/>
                    <a:pt x="413" y="252"/>
                    <a:pt x="413" y="252"/>
                  </a:cubicBezTo>
                  <a:cubicBezTo>
                    <a:pt x="413" y="186"/>
                    <a:pt x="388" y="148"/>
                    <a:pt x="334" y="131"/>
                  </a:cubicBezTo>
                  <a:close/>
                </a:path>
              </a:pathLst>
            </a:custGeom>
            <a:solidFill>
              <a:srgbClr val="003B83"/>
            </a:solidFill>
            <a:ln>
              <a:noFill/>
            </a:ln>
          </p:spPr>
          <p:txBody>
            <a:bodyPr vert="horz" wrap="square" lIns="84406" tIns="42203" rIns="84406" bIns="42203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62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grpSp>
          <p:nvGrpSpPr>
            <p:cNvPr id="57" name="消防車">
              <a:extLst>
                <a:ext uri="{FF2B5EF4-FFF2-40B4-BE49-F238E27FC236}">
                  <a16:creationId xmlns:a16="http://schemas.microsoft.com/office/drawing/2014/main" id="{91A00616-D1D3-44F7-AC7E-F65CD5BA7C27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3486528" y="9066112"/>
              <a:ext cx="510454" cy="232615"/>
              <a:chOff x="5945" y="3247"/>
              <a:chExt cx="1300" cy="683"/>
            </a:xfrm>
          </p:grpSpPr>
          <p:sp>
            <p:nvSpPr>
              <p:cNvPr id="58" name="Freeform 90">
                <a:extLst>
                  <a:ext uri="{FF2B5EF4-FFF2-40B4-BE49-F238E27FC236}">
                    <a16:creationId xmlns:a16="http://schemas.microsoft.com/office/drawing/2014/main" id="{81142988-CC41-44A3-8495-8FFC377391B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013" y="3460"/>
                <a:ext cx="1200" cy="341"/>
              </a:xfrm>
              <a:custGeom>
                <a:avLst/>
                <a:gdLst>
                  <a:gd name="T0" fmla="*/ 768 w 791"/>
                  <a:gd name="T1" fmla="*/ 156 h 224"/>
                  <a:gd name="T2" fmla="*/ 723 w 791"/>
                  <a:gd name="T3" fmla="*/ 201 h 224"/>
                  <a:gd name="T4" fmla="*/ 691 w 791"/>
                  <a:gd name="T5" fmla="*/ 124 h 224"/>
                  <a:gd name="T6" fmla="*/ 753 w 791"/>
                  <a:gd name="T7" fmla="*/ 122 h 224"/>
                  <a:gd name="T8" fmla="*/ 756 w 791"/>
                  <a:gd name="T9" fmla="*/ 125 h 224"/>
                  <a:gd name="T10" fmla="*/ 133 w 791"/>
                  <a:gd name="T11" fmla="*/ 103 h 224"/>
                  <a:gd name="T12" fmla="*/ 6 w 791"/>
                  <a:gd name="T13" fmla="*/ 121 h 224"/>
                  <a:gd name="T14" fmla="*/ 0 w 791"/>
                  <a:gd name="T15" fmla="*/ 171 h 224"/>
                  <a:gd name="T16" fmla="*/ 37 w 791"/>
                  <a:gd name="T17" fmla="*/ 179 h 224"/>
                  <a:gd name="T18" fmla="*/ 126 w 791"/>
                  <a:gd name="T19" fmla="*/ 126 h 224"/>
                  <a:gd name="T20" fmla="*/ 133 w 791"/>
                  <a:gd name="T21" fmla="*/ 103 h 224"/>
                  <a:gd name="T22" fmla="*/ 133 w 791"/>
                  <a:gd name="T23" fmla="*/ 8 h 224"/>
                  <a:gd name="T24" fmla="*/ 46 w 791"/>
                  <a:gd name="T25" fmla="*/ 0 h 224"/>
                  <a:gd name="T26" fmla="*/ 9 w 791"/>
                  <a:gd name="T27" fmla="*/ 91 h 224"/>
                  <a:gd name="T28" fmla="*/ 17 w 791"/>
                  <a:gd name="T29" fmla="*/ 99 h 224"/>
                  <a:gd name="T30" fmla="*/ 133 w 791"/>
                  <a:gd name="T31" fmla="*/ 67 h 224"/>
                  <a:gd name="T32" fmla="*/ 133 w 791"/>
                  <a:gd name="T33" fmla="*/ 8 h 224"/>
                  <a:gd name="T34" fmla="*/ 253 w 791"/>
                  <a:gd name="T35" fmla="*/ 0 h 224"/>
                  <a:gd name="T36" fmla="*/ 170 w 791"/>
                  <a:gd name="T37" fmla="*/ 8 h 224"/>
                  <a:gd name="T38" fmla="*/ 178 w 791"/>
                  <a:gd name="T39" fmla="*/ 72 h 224"/>
                  <a:gd name="T40" fmla="*/ 260 w 791"/>
                  <a:gd name="T41" fmla="*/ 64 h 224"/>
                  <a:gd name="T42" fmla="*/ 391 w 791"/>
                  <a:gd name="T43" fmla="*/ 125 h 224"/>
                  <a:gd name="T44" fmla="*/ 359 w 791"/>
                  <a:gd name="T45" fmla="*/ 125 h 224"/>
                  <a:gd name="T46" fmla="*/ 391 w 791"/>
                  <a:gd name="T47" fmla="*/ 125 h 224"/>
                  <a:gd name="T48" fmla="*/ 434 w 791"/>
                  <a:gd name="T49" fmla="*/ 109 h 224"/>
                  <a:gd name="T50" fmla="*/ 434 w 791"/>
                  <a:gd name="T51" fmla="*/ 141 h 224"/>
                  <a:gd name="T52" fmla="*/ 475 w 791"/>
                  <a:gd name="T53" fmla="*/ 71 h 224"/>
                  <a:gd name="T54" fmla="*/ 346 w 791"/>
                  <a:gd name="T55" fmla="*/ 59 h 224"/>
                  <a:gd name="T56" fmla="*/ 346 w 791"/>
                  <a:gd name="T57" fmla="*/ 82 h 224"/>
                  <a:gd name="T58" fmla="*/ 475 w 791"/>
                  <a:gd name="T59" fmla="*/ 71 h 224"/>
                  <a:gd name="T60" fmla="*/ 670 w 791"/>
                  <a:gd name="T61" fmla="*/ 34 h 224"/>
                  <a:gd name="T62" fmla="*/ 697 w 791"/>
                  <a:gd name="T63" fmla="*/ 72 h 224"/>
                  <a:gd name="T64" fmla="*/ 719 w 791"/>
                  <a:gd name="T65" fmla="*/ 50 h 224"/>
                  <a:gd name="T66" fmla="*/ 681 w 791"/>
                  <a:gd name="T67" fmla="*/ 23 h 224"/>
                  <a:gd name="T68" fmla="*/ 660 w 791"/>
                  <a:gd name="T69" fmla="*/ 24 h 224"/>
                  <a:gd name="T70" fmla="*/ 541 w 791"/>
                  <a:gd name="T71" fmla="*/ 167 h 224"/>
                  <a:gd name="T72" fmla="*/ 513 w 791"/>
                  <a:gd name="T73" fmla="*/ 175 h 224"/>
                  <a:gd name="T74" fmla="*/ 528 w 791"/>
                  <a:gd name="T75" fmla="*/ 191 h 224"/>
                  <a:gd name="T76" fmla="*/ 573 w 791"/>
                  <a:gd name="T77" fmla="*/ 199 h 224"/>
                  <a:gd name="T78" fmla="*/ 791 w 791"/>
                  <a:gd name="T79" fmla="*/ 156 h 224"/>
                  <a:gd name="T80" fmla="*/ 769 w 791"/>
                  <a:gd name="T81" fmla="*/ 106 h 224"/>
                  <a:gd name="T82" fmla="*/ 711 w 791"/>
                  <a:gd name="T83" fmla="*/ 80 h 224"/>
                  <a:gd name="T84" fmla="*/ 675 w 791"/>
                  <a:gd name="T85" fmla="*/ 108 h 224"/>
                  <a:gd name="T86" fmla="*/ 651 w 791"/>
                  <a:gd name="T87" fmla="*/ 172 h 224"/>
                  <a:gd name="T88" fmla="*/ 589 w 791"/>
                  <a:gd name="T89" fmla="*/ 194 h 224"/>
                  <a:gd name="T90" fmla="*/ 675 w 791"/>
                  <a:gd name="T91" fmla="*/ 204 h 224"/>
                  <a:gd name="T92" fmla="*/ 771 w 791"/>
                  <a:gd name="T93" fmla="*/ 204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791" h="224">
                    <a:moveTo>
                      <a:pt x="756" y="125"/>
                    </a:moveTo>
                    <a:cubicBezTo>
                      <a:pt x="764" y="133"/>
                      <a:pt x="768" y="144"/>
                      <a:pt x="768" y="156"/>
                    </a:cubicBezTo>
                    <a:cubicBezTo>
                      <a:pt x="768" y="168"/>
                      <a:pt x="764" y="180"/>
                      <a:pt x="755" y="188"/>
                    </a:cubicBezTo>
                    <a:cubicBezTo>
                      <a:pt x="747" y="197"/>
                      <a:pt x="735" y="201"/>
                      <a:pt x="723" y="201"/>
                    </a:cubicBezTo>
                    <a:cubicBezTo>
                      <a:pt x="711" y="201"/>
                      <a:pt x="700" y="197"/>
                      <a:pt x="691" y="188"/>
                    </a:cubicBezTo>
                    <a:cubicBezTo>
                      <a:pt x="673" y="171"/>
                      <a:pt x="673" y="142"/>
                      <a:pt x="691" y="124"/>
                    </a:cubicBezTo>
                    <a:cubicBezTo>
                      <a:pt x="700" y="115"/>
                      <a:pt x="711" y="111"/>
                      <a:pt x="723" y="111"/>
                    </a:cubicBezTo>
                    <a:cubicBezTo>
                      <a:pt x="734" y="111"/>
                      <a:pt x="744" y="115"/>
                      <a:pt x="753" y="122"/>
                    </a:cubicBezTo>
                    <a:cubicBezTo>
                      <a:pt x="755" y="124"/>
                      <a:pt x="755" y="124"/>
                      <a:pt x="755" y="124"/>
                    </a:cubicBezTo>
                    <a:cubicBezTo>
                      <a:pt x="755" y="124"/>
                      <a:pt x="756" y="125"/>
                      <a:pt x="756" y="125"/>
                    </a:cubicBezTo>
                    <a:close/>
                    <a:moveTo>
                      <a:pt x="133" y="103"/>
                    </a:moveTo>
                    <a:cubicBezTo>
                      <a:pt x="133" y="103"/>
                      <a:pt x="133" y="103"/>
                      <a:pt x="133" y="103"/>
                    </a:cubicBezTo>
                    <a:cubicBezTo>
                      <a:pt x="133" y="99"/>
                      <a:pt x="129" y="95"/>
                      <a:pt x="124" y="96"/>
                    </a:cubicBezTo>
                    <a:cubicBezTo>
                      <a:pt x="6" y="121"/>
                      <a:pt x="6" y="121"/>
                      <a:pt x="6" y="121"/>
                    </a:cubicBezTo>
                    <a:cubicBezTo>
                      <a:pt x="2" y="123"/>
                      <a:pt x="0" y="126"/>
                      <a:pt x="0" y="131"/>
                    </a:cubicBezTo>
                    <a:cubicBezTo>
                      <a:pt x="0" y="171"/>
                      <a:pt x="0" y="171"/>
                      <a:pt x="0" y="171"/>
                    </a:cubicBezTo>
                    <a:cubicBezTo>
                      <a:pt x="0" y="175"/>
                      <a:pt x="3" y="179"/>
                      <a:pt x="8" y="179"/>
                    </a:cubicBezTo>
                    <a:cubicBezTo>
                      <a:pt x="37" y="179"/>
                      <a:pt x="37" y="179"/>
                      <a:pt x="37" y="179"/>
                    </a:cubicBezTo>
                    <a:cubicBezTo>
                      <a:pt x="50" y="179"/>
                      <a:pt x="55" y="177"/>
                      <a:pt x="64" y="170"/>
                    </a:cubicBezTo>
                    <a:cubicBezTo>
                      <a:pt x="126" y="126"/>
                      <a:pt x="126" y="126"/>
                      <a:pt x="126" y="126"/>
                    </a:cubicBezTo>
                    <a:cubicBezTo>
                      <a:pt x="131" y="122"/>
                      <a:pt x="133" y="118"/>
                      <a:pt x="133" y="113"/>
                    </a:cubicBezTo>
                    <a:cubicBezTo>
                      <a:pt x="133" y="113"/>
                      <a:pt x="133" y="108"/>
                      <a:pt x="133" y="103"/>
                    </a:cubicBezTo>
                    <a:close/>
                    <a:moveTo>
                      <a:pt x="133" y="8"/>
                    </a:moveTo>
                    <a:cubicBezTo>
                      <a:pt x="133" y="8"/>
                      <a:pt x="133" y="8"/>
                      <a:pt x="133" y="8"/>
                    </a:cubicBezTo>
                    <a:cubicBezTo>
                      <a:pt x="133" y="4"/>
                      <a:pt x="129" y="0"/>
                      <a:pt x="125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38" y="0"/>
                      <a:pt x="36" y="2"/>
                      <a:pt x="33" y="10"/>
                    </a:cubicBezTo>
                    <a:cubicBezTo>
                      <a:pt x="26" y="28"/>
                      <a:pt x="17" y="60"/>
                      <a:pt x="9" y="91"/>
                    </a:cubicBezTo>
                    <a:cubicBezTo>
                      <a:pt x="8" y="96"/>
                      <a:pt x="11" y="100"/>
                      <a:pt x="17" y="99"/>
                    </a:cubicBezTo>
                    <a:cubicBezTo>
                      <a:pt x="17" y="99"/>
                      <a:pt x="17" y="99"/>
                      <a:pt x="17" y="99"/>
                    </a:cubicBezTo>
                    <a:cubicBezTo>
                      <a:pt x="125" y="76"/>
                      <a:pt x="125" y="76"/>
                      <a:pt x="125" y="76"/>
                    </a:cubicBezTo>
                    <a:cubicBezTo>
                      <a:pt x="130" y="75"/>
                      <a:pt x="133" y="72"/>
                      <a:pt x="133" y="67"/>
                    </a:cubicBezTo>
                    <a:cubicBezTo>
                      <a:pt x="133" y="67"/>
                      <a:pt x="133" y="67"/>
                      <a:pt x="133" y="67"/>
                    </a:cubicBezTo>
                    <a:lnTo>
                      <a:pt x="133" y="8"/>
                    </a:lnTo>
                    <a:close/>
                    <a:moveTo>
                      <a:pt x="260" y="8"/>
                    </a:moveTo>
                    <a:cubicBezTo>
                      <a:pt x="260" y="4"/>
                      <a:pt x="257" y="0"/>
                      <a:pt x="253" y="0"/>
                    </a:cubicBezTo>
                    <a:cubicBezTo>
                      <a:pt x="178" y="0"/>
                      <a:pt x="178" y="0"/>
                      <a:pt x="178" y="0"/>
                    </a:cubicBezTo>
                    <a:cubicBezTo>
                      <a:pt x="173" y="0"/>
                      <a:pt x="170" y="4"/>
                      <a:pt x="170" y="8"/>
                    </a:cubicBezTo>
                    <a:cubicBezTo>
                      <a:pt x="170" y="64"/>
                      <a:pt x="170" y="64"/>
                      <a:pt x="170" y="64"/>
                    </a:cubicBezTo>
                    <a:cubicBezTo>
                      <a:pt x="170" y="68"/>
                      <a:pt x="173" y="72"/>
                      <a:pt x="178" y="72"/>
                    </a:cubicBezTo>
                    <a:cubicBezTo>
                      <a:pt x="253" y="72"/>
                      <a:pt x="253" y="72"/>
                      <a:pt x="253" y="72"/>
                    </a:cubicBezTo>
                    <a:cubicBezTo>
                      <a:pt x="257" y="72"/>
                      <a:pt x="260" y="68"/>
                      <a:pt x="260" y="64"/>
                    </a:cubicBezTo>
                    <a:lnTo>
                      <a:pt x="260" y="8"/>
                    </a:lnTo>
                    <a:close/>
                    <a:moveTo>
                      <a:pt x="391" y="125"/>
                    </a:moveTo>
                    <a:cubicBezTo>
                      <a:pt x="391" y="116"/>
                      <a:pt x="384" y="109"/>
                      <a:pt x="375" y="109"/>
                    </a:cubicBezTo>
                    <a:cubicBezTo>
                      <a:pt x="366" y="109"/>
                      <a:pt x="359" y="116"/>
                      <a:pt x="359" y="125"/>
                    </a:cubicBezTo>
                    <a:cubicBezTo>
                      <a:pt x="359" y="134"/>
                      <a:pt x="366" y="141"/>
                      <a:pt x="375" y="141"/>
                    </a:cubicBezTo>
                    <a:cubicBezTo>
                      <a:pt x="384" y="141"/>
                      <a:pt x="391" y="134"/>
                      <a:pt x="391" y="125"/>
                    </a:cubicBezTo>
                    <a:close/>
                    <a:moveTo>
                      <a:pt x="450" y="125"/>
                    </a:moveTo>
                    <a:cubicBezTo>
                      <a:pt x="450" y="116"/>
                      <a:pt x="443" y="109"/>
                      <a:pt x="434" y="109"/>
                    </a:cubicBezTo>
                    <a:cubicBezTo>
                      <a:pt x="425" y="109"/>
                      <a:pt x="418" y="116"/>
                      <a:pt x="418" y="125"/>
                    </a:cubicBezTo>
                    <a:cubicBezTo>
                      <a:pt x="418" y="134"/>
                      <a:pt x="425" y="141"/>
                      <a:pt x="434" y="141"/>
                    </a:cubicBezTo>
                    <a:cubicBezTo>
                      <a:pt x="443" y="141"/>
                      <a:pt x="450" y="134"/>
                      <a:pt x="450" y="125"/>
                    </a:cubicBezTo>
                    <a:close/>
                    <a:moveTo>
                      <a:pt x="475" y="71"/>
                    </a:moveTo>
                    <a:cubicBezTo>
                      <a:pt x="475" y="64"/>
                      <a:pt x="470" y="59"/>
                      <a:pt x="463" y="59"/>
                    </a:cubicBezTo>
                    <a:cubicBezTo>
                      <a:pt x="346" y="59"/>
                      <a:pt x="346" y="59"/>
                      <a:pt x="346" y="59"/>
                    </a:cubicBezTo>
                    <a:cubicBezTo>
                      <a:pt x="339" y="59"/>
                      <a:pt x="334" y="64"/>
                      <a:pt x="334" y="71"/>
                    </a:cubicBezTo>
                    <a:cubicBezTo>
                      <a:pt x="334" y="77"/>
                      <a:pt x="339" y="82"/>
                      <a:pt x="346" y="82"/>
                    </a:cubicBezTo>
                    <a:cubicBezTo>
                      <a:pt x="463" y="82"/>
                      <a:pt x="463" y="82"/>
                      <a:pt x="463" y="82"/>
                    </a:cubicBezTo>
                    <a:cubicBezTo>
                      <a:pt x="470" y="82"/>
                      <a:pt x="475" y="77"/>
                      <a:pt x="475" y="71"/>
                    </a:cubicBezTo>
                    <a:close/>
                    <a:moveTo>
                      <a:pt x="660" y="24"/>
                    </a:moveTo>
                    <a:cubicBezTo>
                      <a:pt x="670" y="34"/>
                      <a:pt x="670" y="34"/>
                      <a:pt x="670" y="34"/>
                    </a:cubicBezTo>
                    <a:cubicBezTo>
                      <a:pt x="669" y="40"/>
                      <a:pt x="670" y="46"/>
                      <a:pt x="674" y="50"/>
                    </a:cubicBezTo>
                    <a:cubicBezTo>
                      <a:pt x="697" y="72"/>
                      <a:pt x="697" y="72"/>
                      <a:pt x="697" y="72"/>
                    </a:cubicBezTo>
                    <a:cubicBezTo>
                      <a:pt x="697" y="72"/>
                      <a:pt x="697" y="72"/>
                      <a:pt x="697" y="72"/>
                    </a:cubicBezTo>
                    <a:cubicBezTo>
                      <a:pt x="719" y="50"/>
                      <a:pt x="719" y="50"/>
                      <a:pt x="719" y="50"/>
                    </a:cubicBezTo>
                    <a:cubicBezTo>
                      <a:pt x="697" y="27"/>
                      <a:pt x="697" y="27"/>
                      <a:pt x="697" y="27"/>
                    </a:cubicBezTo>
                    <a:cubicBezTo>
                      <a:pt x="692" y="23"/>
                      <a:pt x="687" y="22"/>
                      <a:pt x="681" y="23"/>
                    </a:cubicBezTo>
                    <a:cubicBezTo>
                      <a:pt x="671" y="13"/>
                      <a:pt x="671" y="13"/>
                      <a:pt x="671" y="13"/>
                    </a:cubicBezTo>
                    <a:lnTo>
                      <a:pt x="660" y="24"/>
                    </a:lnTo>
                    <a:close/>
                    <a:moveTo>
                      <a:pt x="573" y="167"/>
                    </a:moveTo>
                    <a:cubicBezTo>
                      <a:pt x="541" y="167"/>
                      <a:pt x="541" y="167"/>
                      <a:pt x="541" y="167"/>
                    </a:cubicBezTo>
                    <a:cubicBezTo>
                      <a:pt x="535" y="167"/>
                      <a:pt x="530" y="170"/>
                      <a:pt x="528" y="175"/>
                    </a:cubicBezTo>
                    <a:cubicBezTo>
                      <a:pt x="513" y="175"/>
                      <a:pt x="513" y="175"/>
                      <a:pt x="513" y="175"/>
                    </a:cubicBezTo>
                    <a:cubicBezTo>
                      <a:pt x="513" y="191"/>
                      <a:pt x="513" y="191"/>
                      <a:pt x="513" y="191"/>
                    </a:cubicBezTo>
                    <a:cubicBezTo>
                      <a:pt x="528" y="191"/>
                      <a:pt x="528" y="191"/>
                      <a:pt x="528" y="191"/>
                    </a:cubicBezTo>
                    <a:cubicBezTo>
                      <a:pt x="530" y="196"/>
                      <a:pt x="535" y="199"/>
                      <a:pt x="541" y="199"/>
                    </a:cubicBezTo>
                    <a:cubicBezTo>
                      <a:pt x="573" y="199"/>
                      <a:pt x="573" y="199"/>
                      <a:pt x="573" y="199"/>
                    </a:cubicBezTo>
                    <a:lnTo>
                      <a:pt x="573" y="167"/>
                    </a:lnTo>
                    <a:close/>
                    <a:moveTo>
                      <a:pt x="791" y="156"/>
                    </a:moveTo>
                    <a:cubicBezTo>
                      <a:pt x="791" y="138"/>
                      <a:pt x="784" y="121"/>
                      <a:pt x="771" y="108"/>
                    </a:cubicBezTo>
                    <a:cubicBezTo>
                      <a:pt x="770" y="107"/>
                      <a:pt x="769" y="106"/>
                      <a:pt x="769" y="106"/>
                    </a:cubicBezTo>
                    <a:cubicBezTo>
                      <a:pt x="727" y="64"/>
                      <a:pt x="727" y="64"/>
                      <a:pt x="727" y="64"/>
                    </a:cubicBezTo>
                    <a:cubicBezTo>
                      <a:pt x="711" y="80"/>
                      <a:pt x="711" y="80"/>
                      <a:pt x="711" y="80"/>
                    </a:cubicBezTo>
                    <a:cubicBezTo>
                      <a:pt x="719" y="88"/>
                      <a:pt x="719" y="88"/>
                      <a:pt x="719" y="88"/>
                    </a:cubicBezTo>
                    <a:cubicBezTo>
                      <a:pt x="702" y="89"/>
                      <a:pt x="687" y="96"/>
                      <a:pt x="675" y="108"/>
                    </a:cubicBezTo>
                    <a:cubicBezTo>
                      <a:pt x="658" y="125"/>
                      <a:pt x="652" y="150"/>
                      <a:pt x="657" y="172"/>
                    </a:cubicBezTo>
                    <a:cubicBezTo>
                      <a:pt x="655" y="172"/>
                      <a:pt x="653" y="172"/>
                      <a:pt x="651" y="172"/>
                    </a:cubicBezTo>
                    <a:cubicBezTo>
                      <a:pt x="589" y="172"/>
                      <a:pt x="589" y="172"/>
                      <a:pt x="589" y="172"/>
                    </a:cubicBezTo>
                    <a:cubicBezTo>
                      <a:pt x="589" y="194"/>
                      <a:pt x="589" y="194"/>
                      <a:pt x="589" y="194"/>
                    </a:cubicBezTo>
                    <a:cubicBezTo>
                      <a:pt x="651" y="194"/>
                      <a:pt x="651" y="194"/>
                      <a:pt x="651" y="194"/>
                    </a:cubicBezTo>
                    <a:cubicBezTo>
                      <a:pt x="660" y="194"/>
                      <a:pt x="669" y="198"/>
                      <a:pt x="675" y="204"/>
                    </a:cubicBezTo>
                    <a:cubicBezTo>
                      <a:pt x="688" y="217"/>
                      <a:pt x="705" y="224"/>
                      <a:pt x="723" y="224"/>
                    </a:cubicBezTo>
                    <a:cubicBezTo>
                      <a:pt x="741" y="224"/>
                      <a:pt x="758" y="217"/>
                      <a:pt x="771" y="204"/>
                    </a:cubicBezTo>
                    <a:cubicBezTo>
                      <a:pt x="784" y="191"/>
                      <a:pt x="791" y="174"/>
                      <a:pt x="791" y="15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62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9" name="Freeform 91">
                <a:extLst>
                  <a:ext uri="{FF2B5EF4-FFF2-40B4-BE49-F238E27FC236}">
                    <a16:creationId xmlns:a16="http://schemas.microsoft.com/office/drawing/2014/main" id="{C365C515-6B9D-4288-A424-729CDD419FA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945" y="3247"/>
                <a:ext cx="1300" cy="683"/>
              </a:xfrm>
              <a:custGeom>
                <a:avLst/>
                <a:gdLst>
                  <a:gd name="T0" fmla="*/ 278 w 857"/>
                  <a:gd name="T1" fmla="*/ 31 h 449"/>
                  <a:gd name="T2" fmla="*/ 5 w 857"/>
                  <a:gd name="T3" fmla="*/ 98 h 449"/>
                  <a:gd name="T4" fmla="*/ 224 w 857"/>
                  <a:gd name="T5" fmla="*/ 65 h 449"/>
                  <a:gd name="T6" fmla="*/ 107 w 857"/>
                  <a:gd name="T7" fmla="*/ 72 h 449"/>
                  <a:gd name="T8" fmla="*/ 107 w 857"/>
                  <a:gd name="T9" fmla="*/ 41 h 449"/>
                  <a:gd name="T10" fmla="*/ 5 w 857"/>
                  <a:gd name="T11" fmla="*/ 16 h 449"/>
                  <a:gd name="T12" fmla="*/ 800 w 857"/>
                  <a:gd name="T13" fmla="*/ 264 h 449"/>
                  <a:gd name="T14" fmla="*/ 736 w 857"/>
                  <a:gd name="T15" fmla="*/ 328 h 449"/>
                  <a:gd name="T16" fmla="*/ 801 w 857"/>
                  <a:gd name="T17" fmla="*/ 265 h 449"/>
                  <a:gd name="T18" fmla="*/ 857 w 857"/>
                  <a:gd name="T19" fmla="*/ 347 h 449"/>
                  <a:gd name="T20" fmla="*/ 600 w 857"/>
                  <a:gd name="T21" fmla="*/ 449 h 449"/>
                  <a:gd name="T22" fmla="*/ 104 w 857"/>
                  <a:gd name="T23" fmla="*/ 391 h 449"/>
                  <a:gd name="T24" fmla="*/ 22 w 857"/>
                  <a:gd name="T25" fmla="*/ 395 h 449"/>
                  <a:gd name="T26" fmla="*/ 82 w 857"/>
                  <a:gd name="T27" fmla="*/ 115 h 449"/>
                  <a:gd name="T28" fmla="*/ 174 w 857"/>
                  <a:gd name="T29" fmla="*/ 88 h 449"/>
                  <a:gd name="T30" fmla="*/ 328 w 857"/>
                  <a:gd name="T31" fmla="*/ 125 h 449"/>
                  <a:gd name="T32" fmla="*/ 361 w 857"/>
                  <a:gd name="T33" fmla="*/ 115 h 449"/>
                  <a:gd name="T34" fmla="*/ 178 w 857"/>
                  <a:gd name="T35" fmla="*/ 243 h 449"/>
                  <a:gd name="T36" fmla="*/ 45 w 857"/>
                  <a:gd name="T37" fmla="*/ 311 h 449"/>
                  <a:gd name="T38" fmla="*/ 171 w 857"/>
                  <a:gd name="T39" fmla="*/ 266 h 449"/>
                  <a:gd name="T40" fmla="*/ 178 w 857"/>
                  <a:gd name="T41" fmla="*/ 148 h 449"/>
                  <a:gd name="T42" fmla="*/ 54 w 857"/>
                  <a:gd name="T43" fmla="*/ 231 h 449"/>
                  <a:gd name="T44" fmla="*/ 178 w 857"/>
                  <a:gd name="T45" fmla="*/ 207 h 449"/>
                  <a:gd name="T46" fmla="*/ 298 w 857"/>
                  <a:gd name="T47" fmla="*/ 140 h 449"/>
                  <a:gd name="T48" fmla="*/ 223 w 857"/>
                  <a:gd name="T49" fmla="*/ 212 h 449"/>
                  <a:gd name="T50" fmla="*/ 436 w 857"/>
                  <a:gd name="T51" fmla="*/ 265 h 449"/>
                  <a:gd name="T52" fmla="*/ 436 w 857"/>
                  <a:gd name="T53" fmla="*/ 265 h 449"/>
                  <a:gd name="T54" fmla="*/ 479 w 857"/>
                  <a:gd name="T55" fmla="*/ 281 h 449"/>
                  <a:gd name="T56" fmla="*/ 391 w 857"/>
                  <a:gd name="T57" fmla="*/ 199 h 449"/>
                  <a:gd name="T58" fmla="*/ 520 w 857"/>
                  <a:gd name="T59" fmla="*/ 211 h 449"/>
                  <a:gd name="T60" fmla="*/ 742 w 857"/>
                  <a:gd name="T61" fmla="*/ 212 h 449"/>
                  <a:gd name="T62" fmla="*/ 726 w 857"/>
                  <a:gd name="T63" fmla="*/ 163 h 449"/>
                  <a:gd name="T64" fmla="*/ 586 w 857"/>
                  <a:gd name="T65" fmla="*/ 307 h 449"/>
                  <a:gd name="T66" fmla="*/ 573 w 857"/>
                  <a:gd name="T67" fmla="*/ 331 h 449"/>
                  <a:gd name="T68" fmla="*/ 836 w 857"/>
                  <a:gd name="T69" fmla="*/ 296 h 449"/>
                  <a:gd name="T70" fmla="*/ 756 w 857"/>
                  <a:gd name="T71" fmla="*/ 220 h 449"/>
                  <a:gd name="T72" fmla="*/ 696 w 857"/>
                  <a:gd name="T73" fmla="*/ 312 h 449"/>
                  <a:gd name="T74" fmla="*/ 720 w 857"/>
                  <a:gd name="T75" fmla="*/ 344 h 449"/>
                  <a:gd name="T76" fmla="*/ 833 w 857"/>
                  <a:gd name="T77" fmla="*/ 22 h 449"/>
                  <a:gd name="T78" fmla="*/ 351 w 857"/>
                  <a:gd name="T79" fmla="*/ 99 h 449"/>
                  <a:gd name="T80" fmla="*/ 351 w 857"/>
                  <a:gd name="T81" fmla="*/ 22 h 449"/>
                  <a:gd name="T82" fmla="*/ 833 w 857"/>
                  <a:gd name="T83" fmla="*/ 22 h 449"/>
                  <a:gd name="T84" fmla="*/ 448 w 857"/>
                  <a:gd name="T85" fmla="*/ 77 h 449"/>
                  <a:gd name="T86" fmla="*/ 464 w 857"/>
                  <a:gd name="T87" fmla="*/ 77 h 449"/>
                  <a:gd name="T88" fmla="*/ 538 w 857"/>
                  <a:gd name="T89" fmla="*/ 22 h 449"/>
                  <a:gd name="T90" fmla="*/ 670 w 857"/>
                  <a:gd name="T91" fmla="*/ 22 h 449"/>
                  <a:gd name="T92" fmla="*/ 670 w 857"/>
                  <a:gd name="T93" fmla="*/ 22 h 449"/>
                  <a:gd name="T94" fmla="*/ 743 w 857"/>
                  <a:gd name="T95" fmla="*/ 77 h 449"/>
                  <a:gd name="T96" fmla="*/ 759 w 857"/>
                  <a:gd name="T97" fmla="*/ 77 h 4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857" h="449">
                    <a:moveTo>
                      <a:pt x="224" y="48"/>
                    </a:moveTo>
                    <a:cubicBezTo>
                      <a:pt x="219" y="33"/>
                      <a:pt x="219" y="33"/>
                      <a:pt x="219" y="33"/>
                    </a:cubicBezTo>
                    <a:cubicBezTo>
                      <a:pt x="273" y="16"/>
                      <a:pt x="273" y="16"/>
                      <a:pt x="273" y="16"/>
                    </a:cubicBezTo>
                    <a:cubicBezTo>
                      <a:pt x="278" y="31"/>
                      <a:pt x="278" y="31"/>
                      <a:pt x="278" y="31"/>
                    </a:cubicBezTo>
                    <a:lnTo>
                      <a:pt x="224" y="48"/>
                    </a:lnTo>
                    <a:close/>
                    <a:moveTo>
                      <a:pt x="54" y="65"/>
                    </a:moveTo>
                    <a:cubicBezTo>
                      <a:pt x="0" y="83"/>
                      <a:pt x="0" y="83"/>
                      <a:pt x="0" y="83"/>
                    </a:cubicBezTo>
                    <a:cubicBezTo>
                      <a:pt x="5" y="98"/>
                      <a:pt x="5" y="98"/>
                      <a:pt x="5" y="98"/>
                    </a:cubicBezTo>
                    <a:cubicBezTo>
                      <a:pt x="59" y="80"/>
                      <a:pt x="59" y="80"/>
                      <a:pt x="59" y="80"/>
                    </a:cubicBezTo>
                    <a:lnTo>
                      <a:pt x="54" y="65"/>
                    </a:lnTo>
                    <a:close/>
                    <a:moveTo>
                      <a:pt x="278" y="83"/>
                    </a:moveTo>
                    <a:cubicBezTo>
                      <a:pt x="224" y="65"/>
                      <a:pt x="224" y="65"/>
                      <a:pt x="224" y="65"/>
                    </a:cubicBezTo>
                    <a:cubicBezTo>
                      <a:pt x="219" y="80"/>
                      <a:pt x="219" y="80"/>
                      <a:pt x="219" y="80"/>
                    </a:cubicBezTo>
                    <a:cubicBezTo>
                      <a:pt x="273" y="98"/>
                      <a:pt x="273" y="98"/>
                      <a:pt x="273" y="98"/>
                    </a:cubicBezTo>
                    <a:lnTo>
                      <a:pt x="278" y="83"/>
                    </a:lnTo>
                    <a:close/>
                    <a:moveTo>
                      <a:pt x="107" y="72"/>
                    </a:moveTo>
                    <a:cubicBezTo>
                      <a:pt x="171" y="72"/>
                      <a:pt x="171" y="72"/>
                      <a:pt x="171" y="72"/>
                    </a:cubicBezTo>
                    <a:cubicBezTo>
                      <a:pt x="180" y="72"/>
                      <a:pt x="187" y="65"/>
                      <a:pt x="187" y="57"/>
                    </a:cubicBezTo>
                    <a:cubicBezTo>
                      <a:pt x="187" y="48"/>
                      <a:pt x="180" y="41"/>
                      <a:pt x="171" y="41"/>
                    </a:cubicBezTo>
                    <a:cubicBezTo>
                      <a:pt x="107" y="41"/>
                      <a:pt x="107" y="41"/>
                      <a:pt x="107" y="41"/>
                    </a:cubicBezTo>
                    <a:cubicBezTo>
                      <a:pt x="99" y="41"/>
                      <a:pt x="92" y="48"/>
                      <a:pt x="92" y="57"/>
                    </a:cubicBezTo>
                    <a:cubicBezTo>
                      <a:pt x="92" y="65"/>
                      <a:pt x="99" y="72"/>
                      <a:pt x="107" y="72"/>
                    </a:cubicBezTo>
                    <a:close/>
                    <a:moveTo>
                      <a:pt x="59" y="33"/>
                    </a:moveTo>
                    <a:cubicBezTo>
                      <a:pt x="5" y="16"/>
                      <a:pt x="5" y="16"/>
                      <a:pt x="5" y="16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54" y="48"/>
                      <a:pt x="54" y="48"/>
                      <a:pt x="54" y="48"/>
                    </a:cubicBezTo>
                    <a:lnTo>
                      <a:pt x="59" y="33"/>
                    </a:lnTo>
                    <a:close/>
                    <a:moveTo>
                      <a:pt x="800" y="264"/>
                    </a:moveTo>
                    <a:cubicBezTo>
                      <a:pt x="798" y="262"/>
                      <a:pt x="798" y="262"/>
                      <a:pt x="798" y="262"/>
                    </a:cubicBezTo>
                    <a:cubicBezTo>
                      <a:pt x="789" y="255"/>
                      <a:pt x="779" y="251"/>
                      <a:pt x="768" y="251"/>
                    </a:cubicBezTo>
                    <a:cubicBezTo>
                      <a:pt x="756" y="251"/>
                      <a:pt x="745" y="255"/>
                      <a:pt x="736" y="264"/>
                    </a:cubicBezTo>
                    <a:cubicBezTo>
                      <a:pt x="718" y="282"/>
                      <a:pt x="718" y="311"/>
                      <a:pt x="736" y="328"/>
                    </a:cubicBezTo>
                    <a:cubicBezTo>
                      <a:pt x="745" y="337"/>
                      <a:pt x="756" y="341"/>
                      <a:pt x="768" y="341"/>
                    </a:cubicBezTo>
                    <a:cubicBezTo>
                      <a:pt x="780" y="341"/>
                      <a:pt x="792" y="337"/>
                      <a:pt x="800" y="328"/>
                    </a:cubicBezTo>
                    <a:cubicBezTo>
                      <a:pt x="809" y="320"/>
                      <a:pt x="813" y="308"/>
                      <a:pt x="813" y="296"/>
                    </a:cubicBezTo>
                    <a:cubicBezTo>
                      <a:pt x="813" y="284"/>
                      <a:pt x="809" y="273"/>
                      <a:pt x="801" y="265"/>
                    </a:cubicBezTo>
                    <a:cubicBezTo>
                      <a:pt x="801" y="265"/>
                      <a:pt x="800" y="264"/>
                      <a:pt x="800" y="264"/>
                    </a:cubicBezTo>
                    <a:close/>
                    <a:moveTo>
                      <a:pt x="857" y="125"/>
                    </a:moveTo>
                    <a:cubicBezTo>
                      <a:pt x="857" y="324"/>
                      <a:pt x="857" y="324"/>
                      <a:pt x="857" y="324"/>
                    </a:cubicBezTo>
                    <a:cubicBezTo>
                      <a:pt x="857" y="347"/>
                      <a:pt x="857" y="347"/>
                      <a:pt x="857" y="347"/>
                    </a:cubicBezTo>
                    <a:cubicBezTo>
                      <a:pt x="857" y="374"/>
                      <a:pt x="857" y="374"/>
                      <a:pt x="857" y="374"/>
                    </a:cubicBezTo>
                    <a:cubicBezTo>
                      <a:pt x="857" y="385"/>
                      <a:pt x="848" y="394"/>
                      <a:pt x="836" y="394"/>
                    </a:cubicBezTo>
                    <a:cubicBezTo>
                      <a:pt x="659" y="394"/>
                      <a:pt x="659" y="394"/>
                      <a:pt x="659" y="394"/>
                    </a:cubicBezTo>
                    <a:cubicBezTo>
                      <a:pt x="657" y="425"/>
                      <a:pt x="632" y="449"/>
                      <a:pt x="600" y="449"/>
                    </a:cubicBezTo>
                    <a:cubicBezTo>
                      <a:pt x="569" y="449"/>
                      <a:pt x="544" y="425"/>
                      <a:pt x="542" y="394"/>
                    </a:cubicBezTo>
                    <a:cubicBezTo>
                      <a:pt x="222" y="394"/>
                      <a:pt x="222" y="394"/>
                      <a:pt x="222" y="394"/>
                    </a:cubicBezTo>
                    <a:cubicBezTo>
                      <a:pt x="220" y="425"/>
                      <a:pt x="194" y="449"/>
                      <a:pt x="163" y="449"/>
                    </a:cubicBezTo>
                    <a:cubicBezTo>
                      <a:pt x="130" y="449"/>
                      <a:pt x="104" y="423"/>
                      <a:pt x="104" y="391"/>
                    </a:cubicBezTo>
                    <a:cubicBezTo>
                      <a:pt x="88" y="391"/>
                      <a:pt x="88" y="391"/>
                      <a:pt x="88" y="391"/>
                    </a:cubicBezTo>
                    <a:cubicBezTo>
                      <a:pt x="87" y="399"/>
                      <a:pt x="81" y="405"/>
                      <a:pt x="72" y="405"/>
                    </a:cubicBezTo>
                    <a:cubicBezTo>
                      <a:pt x="32" y="405"/>
                      <a:pt x="32" y="405"/>
                      <a:pt x="32" y="405"/>
                    </a:cubicBezTo>
                    <a:cubicBezTo>
                      <a:pt x="27" y="405"/>
                      <a:pt x="22" y="401"/>
                      <a:pt x="22" y="395"/>
                    </a:cubicBezTo>
                    <a:cubicBezTo>
                      <a:pt x="22" y="395"/>
                      <a:pt x="22" y="395"/>
                      <a:pt x="22" y="395"/>
                    </a:cubicBezTo>
                    <a:cubicBezTo>
                      <a:pt x="22" y="279"/>
                      <a:pt x="22" y="279"/>
                      <a:pt x="22" y="279"/>
                    </a:cubicBezTo>
                    <a:cubicBezTo>
                      <a:pt x="28" y="231"/>
                      <a:pt x="49" y="163"/>
                      <a:pt x="61" y="131"/>
                    </a:cubicBezTo>
                    <a:cubicBezTo>
                      <a:pt x="64" y="121"/>
                      <a:pt x="71" y="115"/>
                      <a:pt x="82" y="115"/>
                    </a:cubicBezTo>
                    <a:cubicBezTo>
                      <a:pt x="82" y="115"/>
                      <a:pt x="82" y="115"/>
                      <a:pt x="83" y="115"/>
                    </a:cubicBezTo>
                    <a:cubicBezTo>
                      <a:pt x="88" y="98"/>
                      <a:pt x="88" y="98"/>
                      <a:pt x="88" y="98"/>
                    </a:cubicBezTo>
                    <a:cubicBezTo>
                      <a:pt x="90" y="92"/>
                      <a:pt x="95" y="88"/>
                      <a:pt x="101" y="88"/>
                    </a:cubicBezTo>
                    <a:cubicBezTo>
                      <a:pt x="174" y="88"/>
                      <a:pt x="174" y="88"/>
                      <a:pt x="174" y="88"/>
                    </a:cubicBezTo>
                    <a:cubicBezTo>
                      <a:pt x="180" y="88"/>
                      <a:pt x="184" y="93"/>
                      <a:pt x="184" y="99"/>
                    </a:cubicBezTo>
                    <a:cubicBezTo>
                      <a:pt x="184" y="115"/>
                      <a:pt x="184" y="115"/>
                      <a:pt x="184" y="115"/>
                    </a:cubicBezTo>
                    <a:cubicBezTo>
                      <a:pt x="237" y="115"/>
                      <a:pt x="295" y="115"/>
                      <a:pt x="318" y="115"/>
                    </a:cubicBezTo>
                    <a:cubicBezTo>
                      <a:pt x="324" y="115"/>
                      <a:pt x="328" y="120"/>
                      <a:pt x="328" y="125"/>
                    </a:cubicBezTo>
                    <a:cubicBezTo>
                      <a:pt x="328" y="303"/>
                      <a:pt x="328" y="303"/>
                      <a:pt x="328" y="303"/>
                    </a:cubicBezTo>
                    <a:cubicBezTo>
                      <a:pt x="351" y="303"/>
                      <a:pt x="351" y="303"/>
                      <a:pt x="351" y="303"/>
                    </a:cubicBezTo>
                    <a:cubicBezTo>
                      <a:pt x="351" y="125"/>
                      <a:pt x="351" y="125"/>
                      <a:pt x="351" y="125"/>
                    </a:cubicBezTo>
                    <a:cubicBezTo>
                      <a:pt x="351" y="120"/>
                      <a:pt x="355" y="115"/>
                      <a:pt x="361" y="115"/>
                    </a:cubicBezTo>
                    <a:cubicBezTo>
                      <a:pt x="847" y="115"/>
                      <a:pt x="847" y="115"/>
                      <a:pt x="847" y="115"/>
                    </a:cubicBezTo>
                    <a:cubicBezTo>
                      <a:pt x="852" y="115"/>
                      <a:pt x="857" y="120"/>
                      <a:pt x="857" y="125"/>
                    </a:cubicBezTo>
                    <a:close/>
                    <a:moveTo>
                      <a:pt x="178" y="243"/>
                    </a:moveTo>
                    <a:cubicBezTo>
                      <a:pt x="178" y="243"/>
                      <a:pt x="178" y="243"/>
                      <a:pt x="178" y="243"/>
                    </a:cubicBezTo>
                    <a:cubicBezTo>
                      <a:pt x="178" y="239"/>
                      <a:pt x="174" y="235"/>
                      <a:pt x="169" y="236"/>
                    </a:cubicBezTo>
                    <a:cubicBezTo>
                      <a:pt x="51" y="261"/>
                      <a:pt x="51" y="261"/>
                      <a:pt x="51" y="261"/>
                    </a:cubicBezTo>
                    <a:cubicBezTo>
                      <a:pt x="47" y="263"/>
                      <a:pt x="45" y="266"/>
                      <a:pt x="45" y="271"/>
                    </a:cubicBezTo>
                    <a:cubicBezTo>
                      <a:pt x="45" y="311"/>
                      <a:pt x="45" y="311"/>
                      <a:pt x="45" y="311"/>
                    </a:cubicBezTo>
                    <a:cubicBezTo>
                      <a:pt x="45" y="315"/>
                      <a:pt x="48" y="319"/>
                      <a:pt x="53" y="319"/>
                    </a:cubicBezTo>
                    <a:cubicBezTo>
                      <a:pt x="82" y="319"/>
                      <a:pt x="82" y="319"/>
                      <a:pt x="82" y="319"/>
                    </a:cubicBezTo>
                    <a:cubicBezTo>
                      <a:pt x="95" y="319"/>
                      <a:pt x="100" y="317"/>
                      <a:pt x="109" y="310"/>
                    </a:cubicBezTo>
                    <a:cubicBezTo>
                      <a:pt x="171" y="266"/>
                      <a:pt x="171" y="266"/>
                      <a:pt x="171" y="266"/>
                    </a:cubicBezTo>
                    <a:cubicBezTo>
                      <a:pt x="176" y="262"/>
                      <a:pt x="178" y="258"/>
                      <a:pt x="178" y="253"/>
                    </a:cubicBezTo>
                    <a:cubicBezTo>
                      <a:pt x="178" y="253"/>
                      <a:pt x="178" y="248"/>
                      <a:pt x="178" y="243"/>
                    </a:cubicBezTo>
                    <a:close/>
                    <a:moveTo>
                      <a:pt x="178" y="148"/>
                    </a:moveTo>
                    <a:cubicBezTo>
                      <a:pt x="178" y="148"/>
                      <a:pt x="178" y="148"/>
                      <a:pt x="178" y="148"/>
                    </a:cubicBezTo>
                    <a:cubicBezTo>
                      <a:pt x="178" y="144"/>
                      <a:pt x="174" y="140"/>
                      <a:pt x="170" y="140"/>
                    </a:cubicBezTo>
                    <a:cubicBezTo>
                      <a:pt x="91" y="140"/>
                      <a:pt x="91" y="140"/>
                      <a:pt x="91" y="140"/>
                    </a:cubicBezTo>
                    <a:cubicBezTo>
                      <a:pt x="83" y="140"/>
                      <a:pt x="81" y="142"/>
                      <a:pt x="78" y="150"/>
                    </a:cubicBezTo>
                    <a:cubicBezTo>
                      <a:pt x="71" y="168"/>
                      <a:pt x="62" y="200"/>
                      <a:pt x="54" y="231"/>
                    </a:cubicBezTo>
                    <a:cubicBezTo>
                      <a:pt x="53" y="236"/>
                      <a:pt x="56" y="240"/>
                      <a:pt x="62" y="239"/>
                    </a:cubicBezTo>
                    <a:cubicBezTo>
                      <a:pt x="62" y="239"/>
                      <a:pt x="62" y="239"/>
                      <a:pt x="62" y="239"/>
                    </a:cubicBezTo>
                    <a:cubicBezTo>
                      <a:pt x="170" y="216"/>
                      <a:pt x="170" y="216"/>
                      <a:pt x="170" y="216"/>
                    </a:cubicBezTo>
                    <a:cubicBezTo>
                      <a:pt x="175" y="215"/>
                      <a:pt x="178" y="212"/>
                      <a:pt x="178" y="207"/>
                    </a:cubicBezTo>
                    <a:cubicBezTo>
                      <a:pt x="178" y="207"/>
                      <a:pt x="178" y="207"/>
                      <a:pt x="178" y="207"/>
                    </a:cubicBezTo>
                    <a:lnTo>
                      <a:pt x="178" y="148"/>
                    </a:lnTo>
                    <a:close/>
                    <a:moveTo>
                      <a:pt x="305" y="148"/>
                    </a:moveTo>
                    <a:cubicBezTo>
                      <a:pt x="305" y="144"/>
                      <a:pt x="302" y="140"/>
                      <a:pt x="298" y="140"/>
                    </a:cubicBezTo>
                    <a:cubicBezTo>
                      <a:pt x="223" y="140"/>
                      <a:pt x="223" y="140"/>
                      <a:pt x="223" y="140"/>
                    </a:cubicBezTo>
                    <a:cubicBezTo>
                      <a:pt x="218" y="140"/>
                      <a:pt x="215" y="144"/>
                      <a:pt x="215" y="148"/>
                    </a:cubicBezTo>
                    <a:cubicBezTo>
                      <a:pt x="215" y="204"/>
                      <a:pt x="215" y="204"/>
                      <a:pt x="215" y="204"/>
                    </a:cubicBezTo>
                    <a:cubicBezTo>
                      <a:pt x="215" y="208"/>
                      <a:pt x="218" y="212"/>
                      <a:pt x="223" y="212"/>
                    </a:cubicBezTo>
                    <a:cubicBezTo>
                      <a:pt x="298" y="212"/>
                      <a:pt x="298" y="212"/>
                      <a:pt x="298" y="212"/>
                    </a:cubicBezTo>
                    <a:cubicBezTo>
                      <a:pt x="302" y="212"/>
                      <a:pt x="305" y="208"/>
                      <a:pt x="305" y="204"/>
                    </a:cubicBezTo>
                    <a:lnTo>
                      <a:pt x="305" y="148"/>
                    </a:lnTo>
                    <a:close/>
                    <a:moveTo>
                      <a:pt x="436" y="265"/>
                    </a:moveTo>
                    <a:cubicBezTo>
                      <a:pt x="436" y="256"/>
                      <a:pt x="429" y="249"/>
                      <a:pt x="420" y="249"/>
                    </a:cubicBezTo>
                    <a:cubicBezTo>
                      <a:pt x="411" y="249"/>
                      <a:pt x="404" y="256"/>
                      <a:pt x="404" y="265"/>
                    </a:cubicBezTo>
                    <a:cubicBezTo>
                      <a:pt x="404" y="274"/>
                      <a:pt x="411" y="281"/>
                      <a:pt x="420" y="281"/>
                    </a:cubicBezTo>
                    <a:cubicBezTo>
                      <a:pt x="429" y="281"/>
                      <a:pt x="436" y="274"/>
                      <a:pt x="436" y="265"/>
                    </a:cubicBezTo>
                    <a:close/>
                    <a:moveTo>
                      <a:pt x="495" y="265"/>
                    </a:moveTo>
                    <a:cubicBezTo>
                      <a:pt x="495" y="256"/>
                      <a:pt x="488" y="249"/>
                      <a:pt x="479" y="249"/>
                    </a:cubicBezTo>
                    <a:cubicBezTo>
                      <a:pt x="470" y="249"/>
                      <a:pt x="463" y="256"/>
                      <a:pt x="463" y="265"/>
                    </a:cubicBezTo>
                    <a:cubicBezTo>
                      <a:pt x="463" y="274"/>
                      <a:pt x="470" y="281"/>
                      <a:pt x="479" y="281"/>
                    </a:cubicBezTo>
                    <a:cubicBezTo>
                      <a:pt x="488" y="281"/>
                      <a:pt x="495" y="274"/>
                      <a:pt x="495" y="265"/>
                    </a:cubicBezTo>
                    <a:close/>
                    <a:moveTo>
                      <a:pt x="520" y="211"/>
                    </a:moveTo>
                    <a:cubicBezTo>
                      <a:pt x="520" y="204"/>
                      <a:pt x="515" y="199"/>
                      <a:pt x="508" y="199"/>
                    </a:cubicBezTo>
                    <a:cubicBezTo>
                      <a:pt x="391" y="199"/>
                      <a:pt x="391" y="199"/>
                      <a:pt x="391" y="199"/>
                    </a:cubicBezTo>
                    <a:cubicBezTo>
                      <a:pt x="384" y="199"/>
                      <a:pt x="379" y="204"/>
                      <a:pt x="379" y="211"/>
                    </a:cubicBezTo>
                    <a:cubicBezTo>
                      <a:pt x="379" y="217"/>
                      <a:pt x="384" y="222"/>
                      <a:pt x="391" y="222"/>
                    </a:cubicBezTo>
                    <a:cubicBezTo>
                      <a:pt x="508" y="222"/>
                      <a:pt x="508" y="222"/>
                      <a:pt x="508" y="222"/>
                    </a:cubicBezTo>
                    <a:cubicBezTo>
                      <a:pt x="515" y="222"/>
                      <a:pt x="520" y="217"/>
                      <a:pt x="520" y="211"/>
                    </a:cubicBezTo>
                    <a:close/>
                    <a:moveTo>
                      <a:pt x="705" y="164"/>
                    </a:moveTo>
                    <a:cubicBezTo>
                      <a:pt x="715" y="174"/>
                      <a:pt x="715" y="174"/>
                      <a:pt x="715" y="174"/>
                    </a:cubicBezTo>
                    <a:cubicBezTo>
                      <a:pt x="714" y="180"/>
                      <a:pt x="715" y="186"/>
                      <a:pt x="719" y="190"/>
                    </a:cubicBezTo>
                    <a:cubicBezTo>
                      <a:pt x="742" y="212"/>
                      <a:pt x="742" y="212"/>
                      <a:pt x="742" y="212"/>
                    </a:cubicBezTo>
                    <a:cubicBezTo>
                      <a:pt x="742" y="212"/>
                      <a:pt x="742" y="212"/>
                      <a:pt x="742" y="212"/>
                    </a:cubicBezTo>
                    <a:cubicBezTo>
                      <a:pt x="764" y="190"/>
                      <a:pt x="764" y="190"/>
                      <a:pt x="764" y="190"/>
                    </a:cubicBezTo>
                    <a:cubicBezTo>
                      <a:pt x="742" y="167"/>
                      <a:pt x="742" y="167"/>
                      <a:pt x="742" y="167"/>
                    </a:cubicBezTo>
                    <a:cubicBezTo>
                      <a:pt x="737" y="163"/>
                      <a:pt x="732" y="162"/>
                      <a:pt x="726" y="163"/>
                    </a:cubicBezTo>
                    <a:cubicBezTo>
                      <a:pt x="716" y="153"/>
                      <a:pt x="716" y="153"/>
                      <a:pt x="716" y="153"/>
                    </a:cubicBezTo>
                    <a:lnTo>
                      <a:pt x="705" y="164"/>
                    </a:lnTo>
                    <a:close/>
                    <a:moveTo>
                      <a:pt x="618" y="307"/>
                    </a:moveTo>
                    <a:cubicBezTo>
                      <a:pt x="586" y="307"/>
                      <a:pt x="586" y="307"/>
                      <a:pt x="586" y="307"/>
                    </a:cubicBezTo>
                    <a:cubicBezTo>
                      <a:pt x="580" y="307"/>
                      <a:pt x="575" y="310"/>
                      <a:pt x="573" y="315"/>
                    </a:cubicBezTo>
                    <a:cubicBezTo>
                      <a:pt x="558" y="315"/>
                      <a:pt x="558" y="315"/>
                      <a:pt x="558" y="315"/>
                    </a:cubicBezTo>
                    <a:cubicBezTo>
                      <a:pt x="558" y="331"/>
                      <a:pt x="558" y="331"/>
                      <a:pt x="558" y="331"/>
                    </a:cubicBezTo>
                    <a:cubicBezTo>
                      <a:pt x="573" y="331"/>
                      <a:pt x="573" y="331"/>
                      <a:pt x="573" y="331"/>
                    </a:cubicBezTo>
                    <a:cubicBezTo>
                      <a:pt x="575" y="336"/>
                      <a:pt x="580" y="339"/>
                      <a:pt x="586" y="339"/>
                    </a:cubicBezTo>
                    <a:cubicBezTo>
                      <a:pt x="618" y="339"/>
                      <a:pt x="618" y="339"/>
                      <a:pt x="618" y="339"/>
                    </a:cubicBezTo>
                    <a:lnTo>
                      <a:pt x="618" y="307"/>
                    </a:lnTo>
                    <a:close/>
                    <a:moveTo>
                      <a:pt x="836" y="296"/>
                    </a:moveTo>
                    <a:cubicBezTo>
                      <a:pt x="836" y="278"/>
                      <a:pt x="829" y="261"/>
                      <a:pt x="816" y="248"/>
                    </a:cubicBezTo>
                    <a:cubicBezTo>
                      <a:pt x="815" y="247"/>
                      <a:pt x="814" y="246"/>
                      <a:pt x="814" y="246"/>
                    </a:cubicBezTo>
                    <a:cubicBezTo>
                      <a:pt x="772" y="204"/>
                      <a:pt x="772" y="204"/>
                      <a:pt x="772" y="204"/>
                    </a:cubicBezTo>
                    <a:cubicBezTo>
                      <a:pt x="756" y="220"/>
                      <a:pt x="756" y="220"/>
                      <a:pt x="756" y="220"/>
                    </a:cubicBezTo>
                    <a:cubicBezTo>
                      <a:pt x="764" y="228"/>
                      <a:pt x="764" y="228"/>
                      <a:pt x="764" y="228"/>
                    </a:cubicBezTo>
                    <a:cubicBezTo>
                      <a:pt x="747" y="229"/>
                      <a:pt x="732" y="236"/>
                      <a:pt x="720" y="248"/>
                    </a:cubicBezTo>
                    <a:cubicBezTo>
                      <a:pt x="703" y="265"/>
                      <a:pt x="697" y="290"/>
                      <a:pt x="702" y="312"/>
                    </a:cubicBezTo>
                    <a:cubicBezTo>
                      <a:pt x="700" y="312"/>
                      <a:pt x="698" y="312"/>
                      <a:pt x="696" y="312"/>
                    </a:cubicBezTo>
                    <a:cubicBezTo>
                      <a:pt x="634" y="312"/>
                      <a:pt x="634" y="312"/>
                      <a:pt x="634" y="312"/>
                    </a:cubicBezTo>
                    <a:cubicBezTo>
                      <a:pt x="634" y="334"/>
                      <a:pt x="634" y="334"/>
                      <a:pt x="634" y="334"/>
                    </a:cubicBezTo>
                    <a:cubicBezTo>
                      <a:pt x="696" y="334"/>
                      <a:pt x="696" y="334"/>
                      <a:pt x="696" y="334"/>
                    </a:cubicBezTo>
                    <a:cubicBezTo>
                      <a:pt x="705" y="334"/>
                      <a:pt x="714" y="338"/>
                      <a:pt x="720" y="344"/>
                    </a:cubicBezTo>
                    <a:cubicBezTo>
                      <a:pt x="733" y="357"/>
                      <a:pt x="750" y="364"/>
                      <a:pt x="768" y="364"/>
                    </a:cubicBezTo>
                    <a:cubicBezTo>
                      <a:pt x="786" y="364"/>
                      <a:pt x="803" y="357"/>
                      <a:pt x="816" y="344"/>
                    </a:cubicBezTo>
                    <a:cubicBezTo>
                      <a:pt x="829" y="331"/>
                      <a:pt x="836" y="314"/>
                      <a:pt x="836" y="296"/>
                    </a:cubicBezTo>
                    <a:close/>
                    <a:moveTo>
                      <a:pt x="833" y="22"/>
                    </a:moveTo>
                    <a:cubicBezTo>
                      <a:pt x="833" y="77"/>
                      <a:pt x="833" y="77"/>
                      <a:pt x="833" y="77"/>
                    </a:cubicBezTo>
                    <a:cubicBezTo>
                      <a:pt x="857" y="77"/>
                      <a:pt x="857" y="77"/>
                      <a:pt x="857" y="77"/>
                    </a:cubicBezTo>
                    <a:cubicBezTo>
                      <a:pt x="857" y="99"/>
                      <a:pt x="857" y="99"/>
                      <a:pt x="857" y="99"/>
                    </a:cubicBezTo>
                    <a:cubicBezTo>
                      <a:pt x="351" y="99"/>
                      <a:pt x="351" y="99"/>
                      <a:pt x="351" y="99"/>
                    </a:cubicBezTo>
                    <a:cubicBezTo>
                      <a:pt x="351" y="77"/>
                      <a:pt x="351" y="77"/>
                      <a:pt x="351" y="77"/>
                    </a:cubicBezTo>
                    <a:cubicBezTo>
                      <a:pt x="375" y="77"/>
                      <a:pt x="375" y="77"/>
                      <a:pt x="375" y="77"/>
                    </a:cubicBezTo>
                    <a:cubicBezTo>
                      <a:pt x="375" y="22"/>
                      <a:pt x="375" y="22"/>
                      <a:pt x="375" y="22"/>
                    </a:cubicBezTo>
                    <a:cubicBezTo>
                      <a:pt x="351" y="22"/>
                      <a:pt x="351" y="22"/>
                      <a:pt x="351" y="22"/>
                    </a:cubicBezTo>
                    <a:cubicBezTo>
                      <a:pt x="351" y="0"/>
                      <a:pt x="351" y="0"/>
                      <a:pt x="351" y="0"/>
                    </a:cubicBezTo>
                    <a:cubicBezTo>
                      <a:pt x="857" y="0"/>
                      <a:pt x="857" y="0"/>
                      <a:pt x="857" y="0"/>
                    </a:cubicBezTo>
                    <a:cubicBezTo>
                      <a:pt x="857" y="22"/>
                      <a:pt x="857" y="22"/>
                      <a:pt x="857" y="22"/>
                    </a:cubicBezTo>
                    <a:lnTo>
                      <a:pt x="833" y="22"/>
                    </a:lnTo>
                    <a:close/>
                    <a:moveTo>
                      <a:pt x="448" y="22"/>
                    </a:moveTo>
                    <a:cubicBezTo>
                      <a:pt x="391" y="22"/>
                      <a:pt x="391" y="22"/>
                      <a:pt x="391" y="22"/>
                    </a:cubicBezTo>
                    <a:cubicBezTo>
                      <a:pt x="391" y="77"/>
                      <a:pt x="391" y="77"/>
                      <a:pt x="391" y="77"/>
                    </a:cubicBezTo>
                    <a:cubicBezTo>
                      <a:pt x="448" y="77"/>
                      <a:pt x="448" y="77"/>
                      <a:pt x="448" y="77"/>
                    </a:cubicBezTo>
                    <a:lnTo>
                      <a:pt x="448" y="22"/>
                    </a:lnTo>
                    <a:close/>
                    <a:moveTo>
                      <a:pt x="522" y="22"/>
                    </a:moveTo>
                    <a:cubicBezTo>
                      <a:pt x="464" y="22"/>
                      <a:pt x="464" y="22"/>
                      <a:pt x="464" y="22"/>
                    </a:cubicBezTo>
                    <a:cubicBezTo>
                      <a:pt x="464" y="77"/>
                      <a:pt x="464" y="77"/>
                      <a:pt x="464" y="77"/>
                    </a:cubicBezTo>
                    <a:cubicBezTo>
                      <a:pt x="522" y="77"/>
                      <a:pt x="522" y="77"/>
                      <a:pt x="522" y="77"/>
                    </a:cubicBezTo>
                    <a:lnTo>
                      <a:pt x="522" y="22"/>
                    </a:lnTo>
                    <a:close/>
                    <a:moveTo>
                      <a:pt x="596" y="22"/>
                    </a:moveTo>
                    <a:cubicBezTo>
                      <a:pt x="538" y="22"/>
                      <a:pt x="538" y="22"/>
                      <a:pt x="538" y="22"/>
                    </a:cubicBezTo>
                    <a:cubicBezTo>
                      <a:pt x="538" y="77"/>
                      <a:pt x="538" y="77"/>
                      <a:pt x="538" y="77"/>
                    </a:cubicBezTo>
                    <a:cubicBezTo>
                      <a:pt x="596" y="77"/>
                      <a:pt x="596" y="77"/>
                      <a:pt x="596" y="77"/>
                    </a:cubicBezTo>
                    <a:lnTo>
                      <a:pt x="596" y="22"/>
                    </a:lnTo>
                    <a:close/>
                    <a:moveTo>
                      <a:pt x="670" y="22"/>
                    </a:moveTo>
                    <a:cubicBezTo>
                      <a:pt x="612" y="22"/>
                      <a:pt x="612" y="22"/>
                      <a:pt x="612" y="22"/>
                    </a:cubicBezTo>
                    <a:cubicBezTo>
                      <a:pt x="612" y="77"/>
                      <a:pt x="612" y="77"/>
                      <a:pt x="612" y="77"/>
                    </a:cubicBezTo>
                    <a:cubicBezTo>
                      <a:pt x="670" y="77"/>
                      <a:pt x="670" y="77"/>
                      <a:pt x="670" y="77"/>
                    </a:cubicBezTo>
                    <a:lnTo>
                      <a:pt x="670" y="22"/>
                    </a:lnTo>
                    <a:close/>
                    <a:moveTo>
                      <a:pt x="743" y="22"/>
                    </a:moveTo>
                    <a:cubicBezTo>
                      <a:pt x="685" y="22"/>
                      <a:pt x="685" y="22"/>
                      <a:pt x="685" y="22"/>
                    </a:cubicBezTo>
                    <a:cubicBezTo>
                      <a:pt x="685" y="77"/>
                      <a:pt x="685" y="77"/>
                      <a:pt x="685" y="77"/>
                    </a:cubicBezTo>
                    <a:cubicBezTo>
                      <a:pt x="743" y="77"/>
                      <a:pt x="743" y="77"/>
                      <a:pt x="743" y="77"/>
                    </a:cubicBezTo>
                    <a:lnTo>
                      <a:pt x="743" y="22"/>
                    </a:lnTo>
                    <a:close/>
                    <a:moveTo>
                      <a:pt x="817" y="22"/>
                    </a:moveTo>
                    <a:cubicBezTo>
                      <a:pt x="759" y="22"/>
                      <a:pt x="759" y="22"/>
                      <a:pt x="759" y="22"/>
                    </a:cubicBezTo>
                    <a:cubicBezTo>
                      <a:pt x="759" y="77"/>
                      <a:pt x="759" y="77"/>
                      <a:pt x="759" y="77"/>
                    </a:cubicBezTo>
                    <a:cubicBezTo>
                      <a:pt x="817" y="77"/>
                      <a:pt x="817" y="77"/>
                      <a:pt x="817" y="77"/>
                    </a:cubicBezTo>
                    <a:lnTo>
                      <a:pt x="817" y="22"/>
                    </a:lnTo>
                    <a:close/>
                  </a:path>
                </a:pathLst>
              </a:custGeom>
              <a:solidFill>
                <a:srgbClr val="003B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62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5662D9A7-105D-4199-9A34-77CA7B4B51A4}"/>
              </a:ext>
            </a:extLst>
          </p:cNvPr>
          <p:cNvGrpSpPr/>
          <p:nvPr/>
        </p:nvGrpSpPr>
        <p:grpSpPr>
          <a:xfrm>
            <a:off x="5789620" y="10358322"/>
            <a:ext cx="2703177" cy="1943452"/>
            <a:chOff x="8966269" y="8928090"/>
            <a:chExt cx="1225985" cy="664615"/>
          </a:xfrm>
        </p:grpSpPr>
        <p:sp>
          <p:nvSpPr>
            <p:cNvPr id="61" name="四角形: 角を丸くする 60">
              <a:extLst>
                <a:ext uri="{FF2B5EF4-FFF2-40B4-BE49-F238E27FC236}">
                  <a16:creationId xmlns:a16="http://schemas.microsoft.com/office/drawing/2014/main" id="{AA1AFEF2-6631-48C2-9767-6F4E46D64125}"/>
                </a:ext>
              </a:extLst>
            </p:cNvPr>
            <p:cNvSpPr/>
            <p:nvPr/>
          </p:nvSpPr>
          <p:spPr>
            <a:xfrm>
              <a:off x="8966269" y="8928090"/>
              <a:ext cx="1225985" cy="664615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kumimoji="1" lang="en-US" altLang="ja-JP" sz="1108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1108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1108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2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スマート観光</a:t>
              </a:r>
            </a:p>
          </p:txBody>
        </p:sp>
        <p:grpSp>
          <p:nvGrpSpPr>
            <p:cNvPr id="62" name="グループ化 61">
              <a:extLst>
                <a:ext uri="{FF2B5EF4-FFF2-40B4-BE49-F238E27FC236}">
                  <a16:creationId xmlns:a16="http://schemas.microsoft.com/office/drawing/2014/main" id="{870FB700-A72F-4FE1-B2B9-FC0096A509B7}"/>
                </a:ext>
              </a:extLst>
            </p:cNvPr>
            <p:cNvGrpSpPr/>
            <p:nvPr/>
          </p:nvGrpSpPr>
          <p:grpSpPr>
            <a:xfrm>
              <a:off x="9215216" y="8999651"/>
              <a:ext cx="314364" cy="365538"/>
              <a:chOff x="7853278" y="5603656"/>
              <a:chExt cx="698658" cy="1081754"/>
            </a:xfrm>
          </p:grpSpPr>
          <p:sp>
            <p:nvSpPr>
              <p:cNvPr id="66" name="フリーフォーム: 図形 65">
                <a:extLst>
                  <a:ext uri="{FF2B5EF4-FFF2-40B4-BE49-F238E27FC236}">
                    <a16:creationId xmlns:a16="http://schemas.microsoft.com/office/drawing/2014/main" id="{39BBC8E0-CEE7-49C4-A31C-23DEE53BF299}"/>
                  </a:ext>
                </a:extLst>
              </p:cNvPr>
              <p:cNvSpPr/>
              <p:nvPr/>
            </p:nvSpPr>
            <p:spPr>
              <a:xfrm>
                <a:off x="7907284" y="5657662"/>
                <a:ext cx="601503" cy="924877"/>
              </a:xfrm>
              <a:custGeom>
                <a:avLst/>
                <a:gdLst>
                  <a:gd name="connsiteX0" fmla="*/ 0 w 601503"/>
                  <a:gd name="connsiteY0" fmla="*/ 839724 h 924877"/>
                  <a:gd name="connsiteX1" fmla="*/ 0 w 601503"/>
                  <a:gd name="connsiteY1" fmla="*/ 24289 h 924877"/>
                  <a:gd name="connsiteX2" fmla="*/ 24289 w 601503"/>
                  <a:gd name="connsiteY2" fmla="*/ 0 h 924877"/>
                  <a:gd name="connsiteX3" fmla="*/ 134969 w 601503"/>
                  <a:gd name="connsiteY3" fmla="*/ 0 h 924877"/>
                  <a:gd name="connsiteX4" fmla="*/ 134969 w 601503"/>
                  <a:gd name="connsiteY4" fmla="*/ 27527 h 924877"/>
                  <a:gd name="connsiteX5" fmla="*/ 159258 w 601503"/>
                  <a:gd name="connsiteY5" fmla="*/ 51816 h 924877"/>
                  <a:gd name="connsiteX6" fmla="*/ 272701 w 601503"/>
                  <a:gd name="connsiteY6" fmla="*/ 51816 h 924877"/>
                  <a:gd name="connsiteX7" fmla="*/ 296990 w 601503"/>
                  <a:gd name="connsiteY7" fmla="*/ 27527 h 924877"/>
                  <a:gd name="connsiteX8" fmla="*/ 296990 w 601503"/>
                  <a:gd name="connsiteY8" fmla="*/ 0 h 924877"/>
                  <a:gd name="connsiteX9" fmla="*/ 407670 w 601503"/>
                  <a:gd name="connsiteY9" fmla="*/ 0 h 924877"/>
                  <a:gd name="connsiteX10" fmla="*/ 431959 w 601503"/>
                  <a:gd name="connsiteY10" fmla="*/ 24289 h 924877"/>
                  <a:gd name="connsiteX11" fmla="*/ 431959 w 601503"/>
                  <a:gd name="connsiteY11" fmla="*/ 501872 h 924877"/>
                  <a:gd name="connsiteX12" fmla="*/ 388811 w 601503"/>
                  <a:gd name="connsiteY12" fmla="*/ 497300 h 924877"/>
                  <a:gd name="connsiteX13" fmla="*/ 388811 w 601503"/>
                  <a:gd name="connsiteY13" fmla="*/ 397002 h 924877"/>
                  <a:gd name="connsiteX14" fmla="*/ 309658 w 601503"/>
                  <a:gd name="connsiteY14" fmla="*/ 317849 h 924877"/>
                  <a:gd name="connsiteX15" fmla="*/ 230505 w 601503"/>
                  <a:gd name="connsiteY15" fmla="*/ 397002 h 924877"/>
                  <a:gd name="connsiteX16" fmla="*/ 230505 w 601503"/>
                  <a:gd name="connsiteY16" fmla="*/ 577215 h 924877"/>
                  <a:gd name="connsiteX17" fmla="*/ 228791 w 601503"/>
                  <a:gd name="connsiteY17" fmla="*/ 575310 h 924877"/>
                  <a:gd name="connsiteX18" fmla="*/ 162687 w 601503"/>
                  <a:gd name="connsiteY18" fmla="*/ 543306 h 924877"/>
                  <a:gd name="connsiteX19" fmla="*/ 91821 w 601503"/>
                  <a:gd name="connsiteY19" fmla="*/ 587788 h 924877"/>
                  <a:gd name="connsiteX20" fmla="*/ 98584 w 601503"/>
                  <a:gd name="connsiteY20" fmla="*/ 673703 h 924877"/>
                  <a:gd name="connsiteX21" fmla="*/ 236982 w 601503"/>
                  <a:gd name="connsiteY21" fmla="*/ 864108 h 924877"/>
                  <a:gd name="connsiteX22" fmla="*/ 24289 w 601503"/>
                  <a:gd name="connsiteY22" fmla="*/ 864108 h 924877"/>
                  <a:gd name="connsiteX23" fmla="*/ 0 w 601503"/>
                  <a:gd name="connsiteY23" fmla="*/ 839819 h 924877"/>
                  <a:gd name="connsiteX24" fmla="*/ 601313 w 601503"/>
                  <a:gd name="connsiteY24" fmla="*/ 686467 h 924877"/>
                  <a:gd name="connsiteX25" fmla="*/ 590455 w 601503"/>
                  <a:gd name="connsiteY25" fmla="*/ 757904 h 924877"/>
                  <a:gd name="connsiteX26" fmla="*/ 563309 w 601503"/>
                  <a:gd name="connsiteY26" fmla="*/ 841534 h 924877"/>
                  <a:gd name="connsiteX27" fmla="*/ 550831 w 601503"/>
                  <a:gd name="connsiteY27" fmla="*/ 912305 h 924877"/>
                  <a:gd name="connsiteX28" fmla="*/ 550831 w 601503"/>
                  <a:gd name="connsiteY28" fmla="*/ 924877 h 924877"/>
                  <a:gd name="connsiteX29" fmla="*/ 298133 w 601503"/>
                  <a:gd name="connsiteY29" fmla="*/ 924877 h 924877"/>
                  <a:gd name="connsiteX30" fmla="*/ 298133 w 601503"/>
                  <a:gd name="connsiteY30" fmla="*/ 908780 h 924877"/>
                  <a:gd name="connsiteX31" fmla="*/ 276416 w 601503"/>
                  <a:gd name="connsiteY31" fmla="*/ 844868 h 924877"/>
                  <a:gd name="connsiteX32" fmla="*/ 133541 w 601503"/>
                  <a:gd name="connsiteY32" fmla="*/ 648176 h 924877"/>
                  <a:gd name="connsiteX33" fmla="*/ 162687 w 601503"/>
                  <a:gd name="connsiteY33" fmla="*/ 586454 h 924877"/>
                  <a:gd name="connsiteX34" fmla="*/ 196691 w 601503"/>
                  <a:gd name="connsiteY34" fmla="*/ 604171 h 924877"/>
                  <a:gd name="connsiteX35" fmla="*/ 273749 w 601503"/>
                  <a:gd name="connsiteY35" fmla="*/ 689896 h 924877"/>
                  <a:gd name="connsiteX36" fmla="*/ 273749 w 601503"/>
                  <a:gd name="connsiteY36" fmla="*/ 397002 h 924877"/>
                  <a:gd name="connsiteX37" fmla="*/ 309753 w 601503"/>
                  <a:gd name="connsiteY37" fmla="*/ 361093 h 924877"/>
                  <a:gd name="connsiteX38" fmla="*/ 345758 w 601503"/>
                  <a:gd name="connsiteY38" fmla="*/ 397002 h 924877"/>
                  <a:gd name="connsiteX39" fmla="*/ 345758 w 601503"/>
                  <a:gd name="connsiteY39" fmla="*/ 409289 h 924877"/>
                  <a:gd name="connsiteX40" fmla="*/ 345758 w 601503"/>
                  <a:gd name="connsiteY40" fmla="*/ 409289 h 924877"/>
                  <a:gd name="connsiteX41" fmla="*/ 345758 w 601503"/>
                  <a:gd name="connsiteY41" fmla="*/ 598837 h 924877"/>
                  <a:gd name="connsiteX42" fmla="*/ 389001 w 601503"/>
                  <a:gd name="connsiteY42" fmla="*/ 598837 h 924877"/>
                  <a:gd name="connsiteX43" fmla="*/ 389001 w 601503"/>
                  <a:gd name="connsiteY43" fmla="*/ 540734 h 924877"/>
                  <a:gd name="connsiteX44" fmla="*/ 538829 w 601503"/>
                  <a:gd name="connsiteY44" fmla="*/ 556450 h 924877"/>
                  <a:gd name="connsiteX45" fmla="*/ 601504 w 601503"/>
                  <a:gd name="connsiteY45" fmla="*/ 632270 h 924877"/>
                  <a:gd name="connsiteX46" fmla="*/ 601504 w 601503"/>
                  <a:gd name="connsiteY46" fmla="*/ 686372 h 924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</a:cxnLst>
                <a:rect l="l" t="t" r="r" b="b"/>
                <a:pathLst>
                  <a:path w="601503" h="924877">
                    <a:moveTo>
                      <a:pt x="0" y="839724"/>
                    </a:moveTo>
                    <a:lnTo>
                      <a:pt x="0" y="24289"/>
                    </a:lnTo>
                    <a:cubicBezTo>
                      <a:pt x="0" y="10954"/>
                      <a:pt x="10954" y="0"/>
                      <a:pt x="24289" y="0"/>
                    </a:cubicBezTo>
                    <a:lnTo>
                      <a:pt x="134969" y="0"/>
                    </a:lnTo>
                    <a:lnTo>
                      <a:pt x="134969" y="27527"/>
                    </a:lnTo>
                    <a:cubicBezTo>
                      <a:pt x="134969" y="40862"/>
                      <a:pt x="145923" y="51816"/>
                      <a:pt x="159258" y="51816"/>
                    </a:cubicBezTo>
                    <a:lnTo>
                      <a:pt x="272701" y="51816"/>
                    </a:lnTo>
                    <a:cubicBezTo>
                      <a:pt x="286036" y="51816"/>
                      <a:pt x="296990" y="40862"/>
                      <a:pt x="296990" y="27527"/>
                    </a:cubicBezTo>
                    <a:lnTo>
                      <a:pt x="296990" y="0"/>
                    </a:lnTo>
                    <a:lnTo>
                      <a:pt x="407670" y="0"/>
                    </a:lnTo>
                    <a:cubicBezTo>
                      <a:pt x="421005" y="0"/>
                      <a:pt x="431959" y="10954"/>
                      <a:pt x="431959" y="24289"/>
                    </a:cubicBezTo>
                    <a:lnTo>
                      <a:pt x="431959" y="501872"/>
                    </a:lnTo>
                    <a:cubicBezTo>
                      <a:pt x="416909" y="500253"/>
                      <a:pt x="402050" y="498729"/>
                      <a:pt x="388811" y="497300"/>
                    </a:cubicBezTo>
                    <a:lnTo>
                      <a:pt x="388811" y="397002"/>
                    </a:lnTo>
                    <a:cubicBezTo>
                      <a:pt x="388811" y="353378"/>
                      <a:pt x="353282" y="317849"/>
                      <a:pt x="309658" y="317849"/>
                    </a:cubicBezTo>
                    <a:cubicBezTo>
                      <a:pt x="266033" y="317849"/>
                      <a:pt x="230505" y="353378"/>
                      <a:pt x="230505" y="397002"/>
                    </a:cubicBezTo>
                    <a:lnTo>
                      <a:pt x="230505" y="577215"/>
                    </a:lnTo>
                    <a:lnTo>
                      <a:pt x="228791" y="575310"/>
                    </a:lnTo>
                    <a:cubicBezTo>
                      <a:pt x="210217" y="554641"/>
                      <a:pt x="186690" y="543306"/>
                      <a:pt x="162687" y="543306"/>
                    </a:cubicBezTo>
                    <a:cubicBezTo>
                      <a:pt x="132969" y="543306"/>
                      <a:pt x="105823" y="560356"/>
                      <a:pt x="91821" y="587788"/>
                    </a:cubicBezTo>
                    <a:cubicBezTo>
                      <a:pt x="77724" y="615506"/>
                      <a:pt x="80296" y="648462"/>
                      <a:pt x="98584" y="673703"/>
                    </a:cubicBezTo>
                    <a:lnTo>
                      <a:pt x="236982" y="864108"/>
                    </a:lnTo>
                    <a:lnTo>
                      <a:pt x="24289" y="864108"/>
                    </a:lnTo>
                    <a:cubicBezTo>
                      <a:pt x="10954" y="864108"/>
                      <a:pt x="0" y="853154"/>
                      <a:pt x="0" y="839819"/>
                    </a:cubicBezTo>
                    <a:close/>
                    <a:moveTo>
                      <a:pt x="601313" y="686467"/>
                    </a:moveTo>
                    <a:cubicBezTo>
                      <a:pt x="601313" y="711803"/>
                      <a:pt x="598456" y="733330"/>
                      <a:pt x="590455" y="757904"/>
                    </a:cubicBezTo>
                    <a:cubicBezTo>
                      <a:pt x="582454" y="782384"/>
                      <a:pt x="570452" y="819626"/>
                      <a:pt x="563309" y="841534"/>
                    </a:cubicBezTo>
                    <a:cubicBezTo>
                      <a:pt x="554546" y="868680"/>
                      <a:pt x="550831" y="888492"/>
                      <a:pt x="550831" y="912305"/>
                    </a:cubicBezTo>
                    <a:lnTo>
                      <a:pt x="550831" y="924877"/>
                    </a:lnTo>
                    <a:lnTo>
                      <a:pt x="298133" y="924877"/>
                    </a:lnTo>
                    <a:lnTo>
                      <a:pt x="298133" y="908780"/>
                    </a:lnTo>
                    <a:cubicBezTo>
                      <a:pt x="298133" y="881348"/>
                      <a:pt x="292227" y="866680"/>
                      <a:pt x="276416" y="844868"/>
                    </a:cubicBezTo>
                    <a:lnTo>
                      <a:pt x="133541" y="648176"/>
                    </a:lnTo>
                    <a:cubicBezTo>
                      <a:pt x="114300" y="621697"/>
                      <a:pt x="134398" y="586454"/>
                      <a:pt x="162687" y="586454"/>
                    </a:cubicBezTo>
                    <a:cubicBezTo>
                      <a:pt x="173450" y="586454"/>
                      <a:pt x="185356" y="591598"/>
                      <a:pt x="196691" y="604171"/>
                    </a:cubicBezTo>
                    <a:cubicBezTo>
                      <a:pt x="209264" y="618173"/>
                      <a:pt x="273749" y="689896"/>
                      <a:pt x="273749" y="689896"/>
                    </a:cubicBezTo>
                    <a:lnTo>
                      <a:pt x="273749" y="397002"/>
                    </a:lnTo>
                    <a:cubicBezTo>
                      <a:pt x="273749" y="377190"/>
                      <a:pt x="289941" y="361093"/>
                      <a:pt x="309753" y="361093"/>
                    </a:cubicBezTo>
                    <a:cubicBezTo>
                      <a:pt x="329565" y="361093"/>
                      <a:pt x="345758" y="377285"/>
                      <a:pt x="345758" y="397002"/>
                    </a:cubicBezTo>
                    <a:lnTo>
                      <a:pt x="345758" y="409289"/>
                    </a:lnTo>
                    <a:lnTo>
                      <a:pt x="345758" y="409289"/>
                    </a:lnTo>
                    <a:lnTo>
                      <a:pt x="345758" y="598837"/>
                    </a:lnTo>
                    <a:lnTo>
                      <a:pt x="389001" y="598837"/>
                    </a:lnTo>
                    <a:lnTo>
                      <a:pt x="389001" y="540734"/>
                    </a:lnTo>
                    <a:cubicBezTo>
                      <a:pt x="446818" y="546830"/>
                      <a:pt x="529876" y="555593"/>
                      <a:pt x="538829" y="556450"/>
                    </a:cubicBezTo>
                    <a:cubicBezTo>
                      <a:pt x="579311" y="560737"/>
                      <a:pt x="601504" y="583978"/>
                      <a:pt x="601504" y="632270"/>
                    </a:cubicBezTo>
                    <a:lnTo>
                      <a:pt x="601504" y="686372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662">
                  <a:solidFill>
                    <a:schemeClr val="tx1">
                      <a:alpha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7" name="フリーフォーム: 図形 66">
                <a:extLst>
                  <a:ext uri="{FF2B5EF4-FFF2-40B4-BE49-F238E27FC236}">
                    <a16:creationId xmlns:a16="http://schemas.microsoft.com/office/drawing/2014/main" id="{07A99F90-C7BF-477A-9175-96018396DE2C}"/>
                  </a:ext>
                </a:extLst>
              </p:cNvPr>
              <p:cNvSpPr/>
              <p:nvPr/>
            </p:nvSpPr>
            <p:spPr>
              <a:xfrm>
                <a:off x="7853278" y="5603656"/>
                <a:ext cx="698658" cy="1081754"/>
              </a:xfrm>
              <a:custGeom>
                <a:avLst/>
                <a:gdLst>
                  <a:gd name="connsiteX0" fmla="*/ 597122 w 698658"/>
                  <a:gd name="connsiteY0" fmla="*/ 567595 h 1081754"/>
                  <a:gd name="connsiteX1" fmla="*/ 539972 w 698658"/>
                  <a:gd name="connsiteY1" fmla="*/ 561594 h 1081754"/>
                  <a:gd name="connsiteX2" fmla="*/ 539972 w 698658"/>
                  <a:gd name="connsiteY2" fmla="*/ 43244 h 1081754"/>
                  <a:gd name="connsiteX3" fmla="*/ 496729 w 698658"/>
                  <a:gd name="connsiteY3" fmla="*/ 0 h 1081754"/>
                  <a:gd name="connsiteX4" fmla="*/ 43244 w 698658"/>
                  <a:gd name="connsiteY4" fmla="*/ 0 h 1081754"/>
                  <a:gd name="connsiteX5" fmla="*/ 0 w 698658"/>
                  <a:gd name="connsiteY5" fmla="*/ 43244 h 1081754"/>
                  <a:gd name="connsiteX6" fmla="*/ 0 w 698658"/>
                  <a:gd name="connsiteY6" fmla="*/ 928783 h 1081754"/>
                  <a:gd name="connsiteX7" fmla="*/ 43244 w 698658"/>
                  <a:gd name="connsiteY7" fmla="*/ 972026 h 1081754"/>
                  <a:gd name="connsiteX8" fmla="*/ 308991 w 698658"/>
                  <a:gd name="connsiteY8" fmla="*/ 972026 h 1081754"/>
                  <a:gd name="connsiteX9" fmla="*/ 308991 w 698658"/>
                  <a:gd name="connsiteY9" fmla="*/ 1081754 h 1081754"/>
                  <a:gd name="connsiteX10" fmla="*/ 648176 w 698658"/>
                  <a:gd name="connsiteY10" fmla="*/ 1081754 h 1081754"/>
                  <a:gd name="connsiteX11" fmla="*/ 648176 w 698658"/>
                  <a:gd name="connsiteY11" fmla="*/ 966311 h 1081754"/>
                  <a:gd name="connsiteX12" fmla="*/ 658559 w 698658"/>
                  <a:gd name="connsiteY12" fmla="*/ 908876 h 1081754"/>
                  <a:gd name="connsiteX13" fmla="*/ 673799 w 698658"/>
                  <a:gd name="connsiteY13" fmla="*/ 861822 h 1081754"/>
                  <a:gd name="connsiteX14" fmla="*/ 685705 w 698658"/>
                  <a:gd name="connsiteY14" fmla="*/ 825246 h 1081754"/>
                  <a:gd name="connsiteX15" fmla="*/ 698659 w 698658"/>
                  <a:gd name="connsiteY15" fmla="*/ 740474 h 1081754"/>
                  <a:gd name="connsiteX16" fmla="*/ 698659 w 698658"/>
                  <a:gd name="connsiteY16" fmla="*/ 686372 h 1081754"/>
                  <a:gd name="connsiteX17" fmla="*/ 597218 w 698658"/>
                  <a:gd name="connsiteY17" fmla="*/ 567595 h 1081754"/>
                  <a:gd name="connsiteX18" fmla="*/ 54007 w 698658"/>
                  <a:gd name="connsiteY18" fmla="*/ 893731 h 1081754"/>
                  <a:gd name="connsiteX19" fmla="*/ 54007 w 698658"/>
                  <a:gd name="connsiteY19" fmla="*/ 78296 h 1081754"/>
                  <a:gd name="connsiteX20" fmla="*/ 78296 w 698658"/>
                  <a:gd name="connsiteY20" fmla="*/ 54007 h 1081754"/>
                  <a:gd name="connsiteX21" fmla="*/ 188976 w 698658"/>
                  <a:gd name="connsiteY21" fmla="*/ 54007 h 1081754"/>
                  <a:gd name="connsiteX22" fmla="*/ 188976 w 698658"/>
                  <a:gd name="connsiteY22" fmla="*/ 81534 h 1081754"/>
                  <a:gd name="connsiteX23" fmla="*/ 213265 w 698658"/>
                  <a:gd name="connsiteY23" fmla="*/ 105823 h 1081754"/>
                  <a:gd name="connsiteX24" fmla="*/ 326708 w 698658"/>
                  <a:gd name="connsiteY24" fmla="*/ 105823 h 1081754"/>
                  <a:gd name="connsiteX25" fmla="*/ 350996 w 698658"/>
                  <a:gd name="connsiteY25" fmla="*/ 81534 h 1081754"/>
                  <a:gd name="connsiteX26" fmla="*/ 350996 w 698658"/>
                  <a:gd name="connsiteY26" fmla="*/ 54007 h 1081754"/>
                  <a:gd name="connsiteX27" fmla="*/ 461677 w 698658"/>
                  <a:gd name="connsiteY27" fmla="*/ 54007 h 1081754"/>
                  <a:gd name="connsiteX28" fmla="*/ 485966 w 698658"/>
                  <a:gd name="connsiteY28" fmla="*/ 78296 h 1081754"/>
                  <a:gd name="connsiteX29" fmla="*/ 485966 w 698658"/>
                  <a:gd name="connsiteY29" fmla="*/ 555879 h 1081754"/>
                  <a:gd name="connsiteX30" fmla="*/ 442817 w 698658"/>
                  <a:gd name="connsiteY30" fmla="*/ 551307 h 1081754"/>
                  <a:gd name="connsiteX31" fmla="*/ 442817 w 698658"/>
                  <a:gd name="connsiteY31" fmla="*/ 451009 h 1081754"/>
                  <a:gd name="connsiteX32" fmla="*/ 363665 w 698658"/>
                  <a:gd name="connsiteY32" fmla="*/ 371856 h 1081754"/>
                  <a:gd name="connsiteX33" fmla="*/ 284512 w 698658"/>
                  <a:gd name="connsiteY33" fmla="*/ 451009 h 1081754"/>
                  <a:gd name="connsiteX34" fmla="*/ 284512 w 698658"/>
                  <a:gd name="connsiteY34" fmla="*/ 631222 h 1081754"/>
                  <a:gd name="connsiteX35" fmla="*/ 282797 w 698658"/>
                  <a:gd name="connsiteY35" fmla="*/ 629317 h 1081754"/>
                  <a:gd name="connsiteX36" fmla="*/ 216694 w 698658"/>
                  <a:gd name="connsiteY36" fmla="*/ 597313 h 1081754"/>
                  <a:gd name="connsiteX37" fmla="*/ 145828 w 698658"/>
                  <a:gd name="connsiteY37" fmla="*/ 641795 h 1081754"/>
                  <a:gd name="connsiteX38" fmla="*/ 152591 w 698658"/>
                  <a:gd name="connsiteY38" fmla="*/ 727710 h 1081754"/>
                  <a:gd name="connsiteX39" fmla="*/ 290989 w 698658"/>
                  <a:gd name="connsiteY39" fmla="*/ 918115 h 1081754"/>
                  <a:gd name="connsiteX40" fmla="*/ 78296 w 698658"/>
                  <a:gd name="connsiteY40" fmla="*/ 918115 h 1081754"/>
                  <a:gd name="connsiteX41" fmla="*/ 54007 w 698658"/>
                  <a:gd name="connsiteY41" fmla="*/ 893826 h 1081754"/>
                  <a:gd name="connsiteX42" fmla="*/ 655320 w 698658"/>
                  <a:gd name="connsiteY42" fmla="*/ 740474 h 1081754"/>
                  <a:gd name="connsiteX43" fmla="*/ 644462 w 698658"/>
                  <a:gd name="connsiteY43" fmla="*/ 811911 h 1081754"/>
                  <a:gd name="connsiteX44" fmla="*/ 617315 w 698658"/>
                  <a:gd name="connsiteY44" fmla="*/ 895540 h 1081754"/>
                  <a:gd name="connsiteX45" fmla="*/ 604838 w 698658"/>
                  <a:gd name="connsiteY45" fmla="*/ 966311 h 1081754"/>
                  <a:gd name="connsiteX46" fmla="*/ 604838 w 698658"/>
                  <a:gd name="connsiteY46" fmla="*/ 978884 h 1081754"/>
                  <a:gd name="connsiteX47" fmla="*/ 352139 w 698658"/>
                  <a:gd name="connsiteY47" fmla="*/ 978884 h 1081754"/>
                  <a:gd name="connsiteX48" fmla="*/ 352139 w 698658"/>
                  <a:gd name="connsiteY48" fmla="*/ 962787 h 1081754"/>
                  <a:gd name="connsiteX49" fmla="*/ 330422 w 698658"/>
                  <a:gd name="connsiteY49" fmla="*/ 898874 h 1081754"/>
                  <a:gd name="connsiteX50" fmla="*/ 187547 w 698658"/>
                  <a:gd name="connsiteY50" fmla="*/ 702183 h 1081754"/>
                  <a:gd name="connsiteX51" fmla="*/ 216694 w 698658"/>
                  <a:gd name="connsiteY51" fmla="*/ 640461 h 1081754"/>
                  <a:gd name="connsiteX52" fmla="*/ 250698 w 698658"/>
                  <a:gd name="connsiteY52" fmla="*/ 658178 h 1081754"/>
                  <a:gd name="connsiteX53" fmla="*/ 327755 w 698658"/>
                  <a:gd name="connsiteY53" fmla="*/ 743903 h 1081754"/>
                  <a:gd name="connsiteX54" fmla="*/ 327755 w 698658"/>
                  <a:gd name="connsiteY54" fmla="*/ 451009 h 1081754"/>
                  <a:gd name="connsiteX55" fmla="*/ 363760 w 698658"/>
                  <a:gd name="connsiteY55" fmla="*/ 415100 h 1081754"/>
                  <a:gd name="connsiteX56" fmla="*/ 399764 w 698658"/>
                  <a:gd name="connsiteY56" fmla="*/ 451009 h 1081754"/>
                  <a:gd name="connsiteX57" fmla="*/ 399764 w 698658"/>
                  <a:gd name="connsiteY57" fmla="*/ 463296 h 1081754"/>
                  <a:gd name="connsiteX58" fmla="*/ 399764 w 698658"/>
                  <a:gd name="connsiteY58" fmla="*/ 463296 h 1081754"/>
                  <a:gd name="connsiteX59" fmla="*/ 399764 w 698658"/>
                  <a:gd name="connsiteY59" fmla="*/ 652844 h 1081754"/>
                  <a:gd name="connsiteX60" fmla="*/ 443008 w 698658"/>
                  <a:gd name="connsiteY60" fmla="*/ 652844 h 1081754"/>
                  <a:gd name="connsiteX61" fmla="*/ 443008 w 698658"/>
                  <a:gd name="connsiteY61" fmla="*/ 594741 h 1081754"/>
                  <a:gd name="connsiteX62" fmla="*/ 592836 w 698658"/>
                  <a:gd name="connsiteY62" fmla="*/ 610457 h 1081754"/>
                  <a:gd name="connsiteX63" fmla="*/ 655511 w 698658"/>
                  <a:gd name="connsiteY63" fmla="*/ 686276 h 1081754"/>
                  <a:gd name="connsiteX64" fmla="*/ 655511 w 698658"/>
                  <a:gd name="connsiteY64" fmla="*/ 740378 h 108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</a:cxnLst>
                <a:rect l="l" t="t" r="r" b="b"/>
                <a:pathLst>
                  <a:path w="698658" h="1081754">
                    <a:moveTo>
                      <a:pt x="597122" y="567595"/>
                    </a:moveTo>
                    <a:cubicBezTo>
                      <a:pt x="592646" y="567119"/>
                      <a:pt x="569309" y="564642"/>
                      <a:pt x="539972" y="561594"/>
                    </a:cubicBezTo>
                    <a:lnTo>
                      <a:pt x="539972" y="43244"/>
                    </a:lnTo>
                    <a:cubicBezTo>
                      <a:pt x="539972" y="19526"/>
                      <a:pt x="520541" y="0"/>
                      <a:pt x="496729" y="0"/>
                    </a:cubicBezTo>
                    <a:lnTo>
                      <a:pt x="43244" y="0"/>
                    </a:lnTo>
                    <a:cubicBezTo>
                      <a:pt x="19431" y="0"/>
                      <a:pt x="0" y="19431"/>
                      <a:pt x="0" y="43244"/>
                    </a:cubicBezTo>
                    <a:lnTo>
                      <a:pt x="0" y="928783"/>
                    </a:lnTo>
                    <a:cubicBezTo>
                      <a:pt x="0" y="952500"/>
                      <a:pt x="19431" y="972026"/>
                      <a:pt x="43244" y="972026"/>
                    </a:cubicBezTo>
                    <a:lnTo>
                      <a:pt x="308991" y="972026"/>
                    </a:lnTo>
                    <a:lnTo>
                      <a:pt x="308991" y="1081754"/>
                    </a:lnTo>
                    <a:lnTo>
                      <a:pt x="648176" y="1081754"/>
                    </a:lnTo>
                    <a:lnTo>
                      <a:pt x="648176" y="966311"/>
                    </a:lnTo>
                    <a:cubicBezTo>
                      <a:pt x="648176" y="947642"/>
                      <a:pt x="650938" y="932117"/>
                      <a:pt x="658559" y="908876"/>
                    </a:cubicBezTo>
                    <a:lnTo>
                      <a:pt x="673799" y="861822"/>
                    </a:lnTo>
                    <a:lnTo>
                      <a:pt x="685705" y="825246"/>
                    </a:lnTo>
                    <a:cubicBezTo>
                      <a:pt x="694658" y="797624"/>
                      <a:pt x="698659" y="771525"/>
                      <a:pt x="698659" y="740474"/>
                    </a:cubicBezTo>
                    <a:lnTo>
                      <a:pt x="698659" y="686372"/>
                    </a:lnTo>
                    <a:cubicBezTo>
                      <a:pt x="698659" y="617601"/>
                      <a:pt x="661702" y="574358"/>
                      <a:pt x="597218" y="567595"/>
                    </a:cubicBezTo>
                    <a:close/>
                    <a:moveTo>
                      <a:pt x="54007" y="893731"/>
                    </a:moveTo>
                    <a:lnTo>
                      <a:pt x="54007" y="78296"/>
                    </a:lnTo>
                    <a:cubicBezTo>
                      <a:pt x="54007" y="64961"/>
                      <a:pt x="64961" y="54007"/>
                      <a:pt x="78296" y="54007"/>
                    </a:cubicBezTo>
                    <a:lnTo>
                      <a:pt x="188976" y="54007"/>
                    </a:lnTo>
                    <a:lnTo>
                      <a:pt x="188976" y="81534"/>
                    </a:lnTo>
                    <a:cubicBezTo>
                      <a:pt x="188976" y="94869"/>
                      <a:pt x="199930" y="105823"/>
                      <a:pt x="213265" y="105823"/>
                    </a:cubicBezTo>
                    <a:lnTo>
                      <a:pt x="326708" y="105823"/>
                    </a:lnTo>
                    <a:cubicBezTo>
                      <a:pt x="340043" y="105823"/>
                      <a:pt x="350996" y="94869"/>
                      <a:pt x="350996" y="81534"/>
                    </a:cubicBezTo>
                    <a:lnTo>
                      <a:pt x="350996" y="54007"/>
                    </a:lnTo>
                    <a:lnTo>
                      <a:pt x="461677" y="54007"/>
                    </a:lnTo>
                    <a:cubicBezTo>
                      <a:pt x="475012" y="54007"/>
                      <a:pt x="485966" y="64961"/>
                      <a:pt x="485966" y="78296"/>
                    </a:cubicBezTo>
                    <a:lnTo>
                      <a:pt x="485966" y="555879"/>
                    </a:lnTo>
                    <a:cubicBezTo>
                      <a:pt x="470916" y="554260"/>
                      <a:pt x="456057" y="552736"/>
                      <a:pt x="442817" y="551307"/>
                    </a:cubicBezTo>
                    <a:lnTo>
                      <a:pt x="442817" y="451009"/>
                    </a:lnTo>
                    <a:cubicBezTo>
                      <a:pt x="442817" y="407384"/>
                      <a:pt x="407289" y="371856"/>
                      <a:pt x="363665" y="371856"/>
                    </a:cubicBezTo>
                    <a:cubicBezTo>
                      <a:pt x="320040" y="371856"/>
                      <a:pt x="284512" y="407384"/>
                      <a:pt x="284512" y="451009"/>
                    </a:cubicBezTo>
                    <a:lnTo>
                      <a:pt x="284512" y="631222"/>
                    </a:lnTo>
                    <a:lnTo>
                      <a:pt x="282797" y="629317"/>
                    </a:lnTo>
                    <a:cubicBezTo>
                      <a:pt x="264224" y="608648"/>
                      <a:pt x="240697" y="597313"/>
                      <a:pt x="216694" y="597313"/>
                    </a:cubicBezTo>
                    <a:cubicBezTo>
                      <a:pt x="186976" y="597313"/>
                      <a:pt x="159830" y="614363"/>
                      <a:pt x="145828" y="641795"/>
                    </a:cubicBezTo>
                    <a:cubicBezTo>
                      <a:pt x="131731" y="669512"/>
                      <a:pt x="134303" y="702469"/>
                      <a:pt x="152591" y="727710"/>
                    </a:cubicBezTo>
                    <a:lnTo>
                      <a:pt x="290989" y="918115"/>
                    </a:lnTo>
                    <a:lnTo>
                      <a:pt x="78296" y="918115"/>
                    </a:lnTo>
                    <a:cubicBezTo>
                      <a:pt x="64961" y="918115"/>
                      <a:pt x="54007" y="907161"/>
                      <a:pt x="54007" y="893826"/>
                    </a:cubicBezTo>
                    <a:close/>
                    <a:moveTo>
                      <a:pt x="655320" y="740474"/>
                    </a:moveTo>
                    <a:cubicBezTo>
                      <a:pt x="655320" y="765810"/>
                      <a:pt x="652463" y="787337"/>
                      <a:pt x="644462" y="811911"/>
                    </a:cubicBezTo>
                    <a:cubicBezTo>
                      <a:pt x="636461" y="836390"/>
                      <a:pt x="624459" y="873633"/>
                      <a:pt x="617315" y="895540"/>
                    </a:cubicBezTo>
                    <a:cubicBezTo>
                      <a:pt x="608552" y="922687"/>
                      <a:pt x="604838" y="942499"/>
                      <a:pt x="604838" y="966311"/>
                    </a:cubicBezTo>
                    <a:lnTo>
                      <a:pt x="604838" y="978884"/>
                    </a:lnTo>
                    <a:lnTo>
                      <a:pt x="352139" y="978884"/>
                    </a:lnTo>
                    <a:lnTo>
                      <a:pt x="352139" y="962787"/>
                    </a:lnTo>
                    <a:cubicBezTo>
                      <a:pt x="352139" y="935355"/>
                      <a:pt x="346234" y="920687"/>
                      <a:pt x="330422" y="898874"/>
                    </a:cubicBezTo>
                    <a:lnTo>
                      <a:pt x="187547" y="702183"/>
                    </a:lnTo>
                    <a:cubicBezTo>
                      <a:pt x="168307" y="675704"/>
                      <a:pt x="188405" y="640461"/>
                      <a:pt x="216694" y="640461"/>
                    </a:cubicBezTo>
                    <a:cubicBezTo>
                      <a:pt x="227457" y="640461"/>
                      <a:pt x="239363" y="645605"/>
                      <a:pt x="250698" y="658178"/>
                    </a:cubicBezTo>
                    <a:cubicBezTo>
                      <a:pt x="263271" y="672179"/>
                      <a:pt x="327755" y="743903"/>
                      <a:pt x="327755" y="743903"/>
                    </a:cubicBezTo>
                    <a:lnTo>
                      <a:pt x="327755" y="451009"/>
                    </a:lnTo>
                    <a:cubicBezTo>
                      <a:pt x="327755" y="431197"/>
                      <a:pt x="343948" y="415100"/>
                      <a:pt x="363760" y="415100"/>
                    </a:cubicBezTo>
                    <a:cubicBezTo>
                      <a:pt x="383572" y="415100"/>
                      <a:pt x="399764" y="431292"/>
                      <a:pt x="399764" y="451009"/>
                    </a:cubicBezTo>
                    <a:lnTo>
                      <a:pt x="399764" y="463296"/>
                    </a:lnTo>
                    <a:lnTo>
                      <a:pt x="399764" y="463296"/>
                    </a:lnTo>
                    <a:lnTo>
                      <a:pt x="399764" y="652844"/>
                    </a:lnTo>
                    <a:lnTo>
                      <a:pt x="443008" y="652844"/>
                    </a:lnTo>
                    <a:lnTo>
                      <a:pt x="443008" y="594741"/>
                    </a:lnTo>
                    <a:cubicBezTo>
                      <a:pt x="500825" y="600837"/>
                      <a:pt x="583883" y="609600"/>
                      <a:pt x="592836" y="610457"/>
                    </a:cubicBezTo>
                    <a:cubicBezTo>
                      <a:pt x="633317" y="614744"/>
                      <a:pt x="655511" y="637985"/>
                      <a:pt x="655511" y="686276"/>
                    </a:cubicBezTo>
                    <a:lnTo>
                      <a:pt x="655511" y="740378"/>
                    </a:lnTo>
                    <a:close/>
                  </a:path>
                </a:pathLst>
              </a:custGeom>
              <a:solidFill>
                <a:srgbClr val="003B8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662">
                  <a:solidFill>
                    <a:schemeClr val="tx1">
                      <a:alpha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63" name="電車｜正面">
              <a:extLst>
                <a:ext uri="{FF2B5EF4-FFF2-40B4-BE49-F238E27FC236}">
                  <a16:creationId xmlns:a16="http://schemas.microsoft.com/office/drawing/2014/main" id="{49296041-BC7C-4793-9DEB-2194FCB9B06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596502" y="8999651"/>
              <a:ext cx="351670" cy="365538"/>
              <a:chOff x="5258" y="920"/>
              <a:chExt cx="615" cy="737"/>
            </a:xfrm>
          </p:grpSpPr>
          <p:sp>
            <p:nvSpPr>
              <p:cNvPr id="64" name="Freeform 18">
                <a:extLst>
                  <a:ext uri="{FF2B5EF4-FFF2-40B4-BE49-F238E27FC236}">
                    <a16:creationId xmlns:a16="http://schemas.microsoft.com/office/drawing/2014/main" id="{A57631F6-8C8F-41F0-96CE-AD5E9E9AC37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357" y="976"/>
                <a:ext cx="414" cy="407"/>
              </a:xfrm>
              <a:custGeom>
                <a:avLst/>
                <a:gdLst>
                  <a:gd name="T0" fmla="*/ 247 w 272"/>
                  <a:gd name="T1" fmla="*/ 267 h 267"/>
                  <a:gd name="T2" fmla="*/ 25 w 272"/>
                  <a:gd name="T3" fmla="*/ 267 h 267"/>
                  <a:gd name="T4" fmla="*/ 7 w 272"/>
                  <a:gd name="T5" fmla="*/ 249 h 267"/>
                  <a:gd name="T6" fmla="*/ 25 w 272"/>
                  <a:gd name="T7" fmla="*/ 231 h 267"/>
                  <a:gd name="T8" fmla="*/ 247 w 272"/>
                  <a:gd name="T9" fmla="*/ 231 h 267"/>
                  <a:gd name="T10" fmla="*/ 265 w 272"/>
                  <a:gd name="T11" fmla="*/ 249 h 267"/>
                  <a:gd name="T12" fmla="*/ 247 w 272"/>
                  <a:gd name="T13" fmla="*/ 267 h 267"/>
                  <a:gd name="T14" fmla="*/ 0 w 272"/>
                  <a:gd name="T15" fmla="*/ 29 h 267"/>
                  <a:gd name="T16" fmla="*/ 18 w 272"/>
                  <a:gd name="T17" fmla="*/ 7 h 267"/>
                  <a:gd name="T18" fmla="*/ 75 w 272"/>
                  <a:gd name="T19" fmla="*/ 0 h 267"/>
                  <a:gd name="T20" fmla="*/ 75 w 272"/>
                  <a:gd name="T21" fmla="*/ 21 h 267"/>
                  <a:gd name="T22" fmla="*/ 85 w 272"/>
                  <a:gd name="T23" fmla="*/ 31 h 267"/>
                  <a:gd name="T24" fmla="*/ 187 w 272"/>
                  <a:gd name="T25" fmla="*/ 31 h 267"/>
                  <a:gd name="T26" fmla="*/ 197 w 272"/>
                  <a:gd name="T27" fmla="*/ 21 h 267"/>
                  <a:gd name="T28" fmla="*/ 197 w 272"/>
                  <a:gd name="T29" fmla="*/ 0 h 267"/>
                  <a:gd name="T30" fmla="*/ 254 w 272"/>
                  <a:gd name="T31" fmla="*/ 7 h 267"/>
                  <a:gd name="T32" fmla="*/ 272 w 272"/>
                  <a:gd name="T33" fmla="*/ 29 h 267"/>
                  <a:gd name="T34" fmla="*/ 272 w 272"/>
                  <a:gd name="T35" fmla="*/ 147 h 267"/>
                  <a:gd name="T36" fmla="*/ 252 w 272"/>
                  <a:gd name="T37" fmla="*/ 167 h 267"/>
                  <a:gd name="T38" fmla="*/ 20 w 272"/>
                  <a:gd name="T39" fmla="*/ 167 h 267"/>
                  <a:gd name="T40" fmla="*/ 0 w 272"/>
                  <a:gd name="T41" fmla="*/ 147 h 267"/>
                  <a:gd name="T42" fmla="*/ 0 w 272"/>
                  <a:gd name="T43" fmla="*/ 29 h 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72" h="267">
                    <a:moveTo>
                      <a:pt x="247" y="267"/>
                    </a:moveTo>
                    <a:cubicBezTo>
                      <a:pt x="25" y="267"/>
                      <a:pt x="25" y="267"/>
                      <a:pt x="25" y="267"/>
                    </a:cubicBezTo>
                    <a:cubicBezTo>
                      <a:pt x="15" y="267"/>
                      <a:pt x="7" y="259"/>
                      <a:pt x="7" y="249"/>
                    </a:cubicBezTo>
                    <a:cubicBezTo>
                      <a:pt x="7" y="239"/>
                      <a:pt x="15" y="231"/>
                      <a:pt x="25" y="231"/>
                    </a:cubicBezTo>
                    <a:cubicBezTo>
                      <a:pt x="247" y="231"/>
                      <a:pt x="247" y="231"/>
                      <a:pt x="247" y="231"/>
                    </a:cubicBezTo>
                    <a:cubicBezTo>
                      <a:pt x="257" y="231"/>
                      <a:pt x="265" y="239"/>
                      <a:pt x="265" y="249"/>
                    </a:cubicBezTo>
                    <a:cubicBezTo>
                      <a:pt x="265" y="259"/>
                      <a:pt x="257" y="267"/>
                      <a:pt x="247" y="267"/>
                    </a:cubicBezTo>
                    <a:close/>
                    <a:moveTo>
                      <a:pt x="0" y="29"/>
                    </a:moveTo>
                    <a:cubicBezTo>
                      <a:pt x="0" y="18"/>
                      <a:pt x="6" y="9"/>
                      <a:pt x="18" y="7"/>
                    </a:cubicBezTo>
                    <a:cubicBezTo>
                      <a:pt x="38" y="4"/>
                      <a:pt x="56" y="2"/>
                      <a:pt x="75" y="0"/>
                    </a:cubicBezTo>
                    <a:cubicBezTo>
                      <a:pt x="75" y="21"/>
                      <a:pt x="75" y="21"/>
                      <a:pt x="75" y="21"/>
                    </a:cubicBezTo>
                    <a:cubicBezTo>
                      <a:pt x="75" y="27"/>
                      <a:pt x="79" y="31"/>
                      <a:pt x="85" y="31"/>
                    </a:cubicBezTo>
                    <a:cubicBezTo>
                      <a:pt x="187" y="31"/>
                      <a:pt x="187" y="31"/>
                      <a:pt x="187" y="31"/>
                    </a:cubicBezTo>
                    <a:cubicBezTo>
                      <a:pt x="193" y="31"/>
                      <a:pt x="197" y="27"/>
                      <a:pt x="197" y="21"/>
                    </a:cubicBezTo>
                    <a:cubicBezTo>
                      <a:pt x="197" y="0"/>
                      <a:pt x="197" y="0"/>
                      <a:pt x="197" y="0"/>
                    </a:cubicBezTo>
                    <a:cubicBezTo>
                      <a:pt x="216" y="2"/>
                      <a:pt x="234" y="4"/>
                      <a:pt x="254" y="7"/>
                    </a:cubicBezTo>
                    <a:cubicBezTo>
                      <a:pt x="266" y="9"/>
                      <a:pt x="272" y="18"/>
                      <a:pt x="272" y="29"/>
                    </a:cubicBezTo>
                    <a:cubicBezTo>
                      <a:pt x="272" y="147"/>
                      <a:pt x="272" y="147"/>
                      <a:pt x="272" y="147"/>
                    </a:cubicBezTo>
                    <a:cubicBezTo>
                      <a:pt x="272" y="158"/>
                      <a:pt x="263" y="167"/>
                      <a:pt x="252" y="167"/>
                    </a:cubicBezTo>
                    <a:cubicBezTo>
                      <a:pt x="20" y="167"/>
                      <a:pt x="20" y="167"/>
                      <a:pt x="20" y="167"/>
                    </a:cubicBezTo>
                    <a:cubicBezTo>
                      <a:pt x="9" y="167"/>
                      <a:pt x="0" y="158"/>
                      <a:pt x="0" y="147"/>
                    </a:cubicBez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62">
                  <a:solidFill>
                    <a:schemeClr val="tx1">
                      <a:alpha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5" name="Freeform 19">
                <a:extLst>
                  <a:ext uri="{FF2B5EF4-FFF2-40B4-BE49-F238E27FC236}">
                    <a16:creationId xmlns:a16="http://schemas.microsoft.com/office/drawing/2014/main" id="{86C1838B-F42B-4BFC-B24D-07EFB397A08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258" y="920"/>
                <a:ext cx="615" cy="737"/>
              </a:xfrm>
              <a:custGeom>
                <a:avLst/>
                <a:gdLst>
                  <a:gd name="T0" fmla="*/ 79 w 404"/>
                  <a:gd name="T1" fmla="*/ 389 h 484"/>
                  <a:gd name="T2" fmla="*/ 94 w 404"/>
                  <a:gd name="T3" fmla="*/ 390 h 484"/>
                  <a:gd name="T4" fmla="*/ 0 w 404"/>
                  <a:gd name="T5" fmla="*/ 484 h 484"/>
                  <a:gd name="T6" fmla="*/ 48 w 404"/>
                  <a:gd name="T7" fmla="*/ 484 h 484"/>
                  <a:gd name="T8" fmla="*/ 98 w 404"/>
                  <a:gd name="T9" fmla="*/ 434 h 484"/>
                  <a:gd name="T10" fmla="*/ 306 w 404"/>
                  <a:gd name="T11" fmla="*/ 434 h 484"/>
                  <a:gd name="T12" fmla="*/ 356 w 404"/>
                  <a:gd name="T13" fmla="*/ 484 h 484"/>
                  <a:gd name="T14" fmla="*/ 404 w 404"/>
                  <a:gd name="T15" fmla="*/ 484 h 484"/>
                  <a:gd name="T16" fmla="*/ 309 w 404"/>
                  <a:gd name="T17" fmla="*/ 390 h 484"/>
                  <a:gd name="T18" fmla="*/ 323 w 404"/>
                  <a:gd name="T19" fmla="*/ 389 h 484"/>
                  <a:gd name="T20" fmla="*/ 348 w 404"/>
                  <a:gd name="T21" fmla="*/ 368 h 484"/>
                  <a:gd name="T22" fmla="*/ 348 w 404"/>
                  <a:gd name="T23" fmla="*/ 368 h 484"/>
                  <a:gd name="T24" fmla="*/ 348 w 404"/>
                  <a:gd name="T25" fmla="*/ 368 h 484"/>
                  <a:gd name="T26" fmla="*/ 371 w 404"/>
                  <a:gd name="T27" fmla="*/ 266 h 484"/>
                  <a:gd name="T28" fmla="*/ 371 w 404"/>
                  <a:gd name="T29" fmla="*/ 54 h 484"/>
                  <a:gd name="T30" fmla="*/ 338 w 404"/>
                  <a:gd name="T31" fmla="*/ 13 h 484"/>
                  <a:gd name="T32" fmla="*/ 201 w 404"/>
                  <a:gd name="T33" fmla="*/ 0 h 484"/>
                  <a:gd name="T34" fmla="*/ 64 w 404"/>
                  <a:gd name="T35" fmla="*/ 13 h 484"/>
                  <a:gd name="T36" fmla="*/ 31 w 404"/>
                  <a:gd name="T37" fmla="*/ 54 h 484"/>
                  <a:gd name="T38" fmla="*/ 31 w 404"/>
                  <a:gd name="T39" fmla="*/ 266 h 484"/>
                  <a:gd name="T40" fmla="*/ 54 w 404"/>
                  <a:gd name="T41" fmla="*/ 368 h 484"/>
                  <a:gd name="T42" fmla="*/ 79 w 404"/>
                  <a:gd name="T43" fmla="*/ 389 h 484"/>
                  <a:gd name="T44" fmla="*/ 312 w 404"/>
                  <a:gd name="T45" fmla="*/ 304 h 484"/>
                  <a:gd name="T46" fmla="*/ 90 w 404"/>
                  <a:gd name="T47" fmla="*/ 304 h 484"/>
                  <a:gd name="T48" fmla="*/ 72 w 404"/>
                  <a:gd name="T49" fmla="*/ 286 h 484"/>
                  <a:gd name="T50" fmla="*/ 90 w 404"/>
                  <a:gd name="T51" fmla="*/ 268 h 484"/>
                  <a:gd name="T52" fmla="*/ 312 w 404"/>
                  <a:gd name="T53" fmla="*/ 268 h 484"/>
                  <a:gd name="T54" fmla="*/ 330 w 404"/>
                  <a:gd name="T55" fmla="*/ 286 h 484"/>
                  <a:gd name="T56" fmla="*/ 312 w 404"/>
                  <a:gd name="T57" fmla="*/ 304 h 484"/>
                  <a:gd name="T58" fmla="*/ 65 w 404"/>
                  <a:gd name="T59" fmla="*/ 66 h 484"/>
                  <a:gd name="T60" fmla="*/ 83 w 404"/>
                  <a:gd name="T61" fmla="*/ 44 h 484"/>
                  <a:gd name="T62" fmla="*/ 140 w 404"/>
                  <a:gd name="T63" fmla="*/ 37 h 484"/>
                  <a:gd name="T64" fmla="*/ 140 w 404"/>
                  <a:gd name="T65" fmla="*/ 58 h 484"/>
                  <a:gd name="T66" fmla="*/ 150 w 404"/>
                  <a:gd name="T67" fmla="*/ 68 h 484"/>
                  <a:gd name="T68" fmla="*/ 252 w 404"/>
                  <a:gd name="T69" fmla="*/ 68 h 484"/>
                  <a:gd name="T70" fmla="*/ 262 w 404"/>
                  <a:gd name="T71" fmla="*/ 58 h 484"/>
                  <a:gd name="T72" fmla="*/ 262 w 404"/>
                  <a:gd name="T73" fmla="*/ 37 h 484"/>
                  <a:gd name="T74" fmla="*/ 319 w 404"/>
                  <a:gd name="T75" fmla="*/ 44 h 484"/>
                  <a:gd name="T76" fmla="*/ 337 w 404"/>
                  <a:gd name="T77" fmla="*/ 66 h 484"/>
                  <a:gd name="T78" fmla="*/ 337 w 404"/>
                  <a:gd name="T79" fmla="*/ 184 h 484"/>
                  <a:gd name="T80" fmla="*/ 317 w 404"/>
                  <a:gd name="T81" fmla="*/ 204 h 484"/>
                  <a:gd name="T82" fmla="*/ 85 w 404"/>
                  <a:gd name="T83" fmla="*/ 204 h 484"/>
                  <a:gd name="T84" fmla="*/ 65 w 404"/>
                  <a:gd name="T85" fmla="*/ 184 h 484"/>
                  <a:gd name="T86" fmla="*/ 65 w 404"/>
                  <a:gd name="T87" fmla="*/ 66 h 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04" h="484">
                    <a:moveTo>
                      <a:pt x="79" y="389"/>
                    </a:moveTo>
                    <a:cubicBezTo>
                      <a:pt x="94" y="390"/>
                      <a:pt x="94" y="390"/>
                      <a:pt x="94" y="390"/>
                    </a:cubicBezTo>
                    <a:cubicBezTo>
                      <a:pt x="0" y="484"/>
                      <a:pt x="0" y="484"/>
                      <a:pt x="0" y="484"/>
                    </a:cubicBezTo>
                    <a:cubicBezTo>
                      <a:pt x="48" y="484"/>
                      <a:pt x="48" y="484"/>
                      <a:pt x="48" y="484"/>
                    </a:cubicBezTo>
                    <a:cubicBezTo>
                      <a:pt x="98" y="434"/>
                      <a:pt x="98" y="434"/>
                      <a:pt x="98" y="434"/>
                    </a:cubicBezTo>
                    <a:cubicBezTo>
                      <a:pt x="306" y="434"/>
                      <a:pt x="306" y="434"/>
                      <a:pt x="306" y="434"/>
                    </a:cubicBezTo>
                    <a:cubicBezTo>
                      <a:pt x="356" y="484"/>
                      <a:pt x="356" y="484"/>
                      <a:pt x="356" y="484"/>
                    </a:cubicBezTo>
                    <a:cubicBezTo>
                      <a:pt x="404" y="484"/>
                      <a:pt x="404" y="484"/>
                      <a:pt x="404" y="484"/>
                    </a:cubicBezTo>
                    <a:cubicBezTo>
                      <a:pt x="309" y="390"/>
                      <a:pt x="309" y="390"/>
                      <a:pt x="309" y="390"/>
                    </a:cubicBezTo>
                    <a:cubicBezTo>
                      <a:pt x="323" y="389"/>
                      <a:pt x="323" y="389"/>
                      <a:pt x="323" y="389"/>
                    </a:cubicBezTo>
                    <a:cubicBezTo>
                      <a:pt x="335" y="388"/>
                      <a:pt x="342" y="381"/>
                      <a:pt x="348" y="368"/>
                    </a:cubicBezTo>
                    <a:cubicBezTo>
                      <a:pt x="348" y="368"/>
                      <a:pt x="348" y="368"/>
                      <a:pt x="348" y="368"/>
                    </a:cubicBezTo>
                    <a:cubicBezTo>
                      <a:pt x="348" y="368"/>
                      <a:pt x="348" y="368"/>
                      <a:pt x="348" y="368"/>
                    </a:cubicBezTo>
                    <a:cubicBezTo>
                      <a:pt x="359" y="338"/>
                      <a:pt x="371" y="308"/>
                      <a:pt x="371" y="266"/>
                    </a:cubicBezTo>
                    <a:cubicBezTo>
                      <a:pt x="371" y="232"/>
                      <a:pt x="371" y="114"/>
                      <a:pt x="371" y="54"/>
                    </a:cubicBezTo>
                    <a:cubicBezTo>
                      <a:pt x="371" y="35"/>
                      <a:pt x="362" y="18"/>
                      <a:pt x="338" y="13"/>
                    </a:cubicBezTo>
                    <a:cubicBezTo>
                      <a:pt x="289" y="4"/>
                      <a:pt x="248" y="0"/>
                      <a:pt x="201" y="0"/>
                    </a:cubicBezTo>
                    <a:cubicBezTo>
                      <a:pt x="154" y="0"/>
                      <a:pt x="113" y="4"/>
                      <a:pt x="64" y="13"/>
                    </a:cubicBezTo>
                    <a:cubicBezTo>
                      <a:pt x="40" y="18"/>
                      <a:pt x="31" y="35"/>
                      <a:pt x="31" y="54"/>
                    </a:cubicBezTo>
                    <a:cubicBezTo>
                      <a:pt x="31" y="114"/>
                      <a:pt x="31" y="232"/>
                      <a:pt x="31" y="266"/>
                    </a:cubicBezTo>
                    <a:cubicBezTo>
                      <a:pt x="31" y="308"/>
                      <a:pt x="43" y="338"/>
                      <a:pt x="54" y="368"/>
                    </a:cubicBezTo>
                    <a:cubicBezTo>
                      <a:pt x="59" y="381"/>
                      <a:pt x="67" y="388"/>
                      <a:pt x="79" y="389"/>
                    </a:cubicBezTo>
                    <a:close/>
                    <a:moveTo>
                      <a:pt x="312" y="304"/>
                    </a:moveTo>
                    <a:cubicBezTo>
                      <a:pt x="90" y="304"/>
                      <a:pt x="90" y="304"/>
                      <a:pt x="90" y="304"/>
                    </a:cubicBezTo>
                    <a:cubicBezTo>
                      <a:pt x="80" y="304"/>
                      <a:pt x="72" y="296"/>
                      <a:pt x="72" y="286"/>
                    </a:cubicBezTo>
                    <a:cubicBezTo>
                      <a:pt x="72" y="276"/>
                      <a:pt x="80" y="268"/>
                      <a:pt x="90" y="268"/>
                    </a:cubicBezTo>
                    <a:cubicBezTo>
                      <a:pt x="312" y="268"/>
                      <a:pt x="312" y="268"/>
                      <a:pt x="312" y="268"/>
                    </a:cubicBezTo>
                    <a:cubicBezTo>
                      <a:pt x="322" y="268"/>
                      <a:pt x="330" y="276"/>
                      <a:pt x="330" y="286"/>
                    </a:cubicBezTo>
                    <a:cubicBezTo>
                      <a:pt x="330" y="296"/>
                      <a:pt x="322" y="304"/>
                      <a:pt x="312" y="304"/>
                    </a:cubicBezTo>
                    <a:close/>
                    <a:moveTo>
                      <a:pt x="65" y="66"/>
                    </a:moveTo>
                    <a:cubicBezTo>
                      <a:pt x="65" y="55"/>
                      <a:pt x="71" y="46"/>
                      <a:pt x="83" y="44"/>
                    </a:cubicBezTo>
                    <a:cubicBezTo>
                      <a:pt x="103" y="41"/>
                      <a:pt x="121" y="39"/>
                      <a:pt x="140" y="37"/>
                    </a:cubicBezTo>
                    <a:cubicBezTo>
                      <a:pt x="140" y="58"/>
                      <a:pt x="140" y="58"/>
                      <a:pt x="140" y="58"/>
                    </a:cubicBezTo>
                    <a:cubicBezTo>
                      <a:pt x="140" y="64"/>
                      <a:pt x="144" y="68"/>
                      <a:pt x="150" y="68"/>
                    </a:cubicBezTo>
                    <a:cubicBezTo>
                      <a:pt x="252" y="68"/>
                      <a:pt x="252" y="68"/>
                      <a:pt x="252" y="68"/>
                    </a:cubicBezTo>
                    <a:cubicBezTo>
                      <a:pt x="258" y="68"/>
                      <a:pt x="262" y="64"/>
                      <a:pt x="262" y="58"/>
                    </a:cubicBezTo>
                    <a:cubicBezTo>
                      <a:pt x="262" y="37"/>
                      <a:pt x="262" y="37"/>
                      <a:pt x="262" y="37"/>
                    </a:cubicBezTo>
                    <a:cubicBezTo>
                      <a:pt x="281" y="39"/>
                      <a:pt x="299" y="41"/>
                      <a:pt x="319" y="44"/>
                    </a:cubicBezTo>
                    <a:cubicBezTo>
                      <a:pt x="331" y="46"/>
                      <a:pt x="337" y="55"/>
                      <a:pt x="337" y="66"/>
                    </a:cubicBezTo>
                    <a:cubicBezTo>
                      <a:pt x="337" y="184"/>
                      <a:pt x="337" y="184"/>
                      <a:pt x="337" y="184"/>
                    </a:cubicBezTo>
                    <a:cubicBezTo>
                      <a:pt x="337" y="195"/>
                      <a:pt x="328" y="204"/>
                      <a:pt x="317" y="204"/>
                    </a:cubicBezTo>
                    <a:cubicBezTo>
                      <a:pt x="85" y="204"/>
                      <a:pt x="85" y="204"/>
                      <a:pt x="85" y="204"/>
                    </a:cubicBezTo>
                    <a:cubicBezTo>
                      <a:pt x="74" y="204"/>
                      <a:pt x="65" y="195"/>
                      <a:pt x="65" y="184"/>
                    </a:cubicBezTo>
                    <a:lnTo>
                      <a:pt x="65" y="66"/>
                    </a:lnTo>
                    <a:close/>
                  </a:path>
                </a:pathLst>
              </a:custGeom>
              <a:solidFill>
                <a:srgbClr val="003B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62">
                  <a:solidFill>
                    <a:schemeClr val="tx1">
                      <a:alpha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32D422A3-FF43-4990-9431-F787F26F6A0A}"/>
              </a:ext>
            </a:extLst>
          </p:cNvPr>
          <p:cNvGrpSpPr/>
          <p:nvPr/>
        </p:nvGrpSpPr>
        <p:grpSpPr>
          <a:xfrm>
            <a:off x="15958397" y="10401098"/>
            <a:ext cx="2551978" cy="1904966"/>
            <a:chOff x="14121455" y="8935764"/>
            <a:chExt cx="1225985" cy="664615"/>
          </a:xfrm>
        </p:grpSpPr>
        <p:sp>
          <p:nvSpPr>
            <p:cNvPr id="69" name="四角形: 角を丸くする 68">
              <a:extLst>
                <a:ext uri="{FF2B5EF4-FFF2-40B4-BE49-F238E27FC236}">
                  <a16:creationId xmlns:a16="http://schemas.microsoft.com/office/drawing/2014/main" id="{CFD05337-9F9B-4C49-BB2E-910E5C3211D4}"/>
                </a:ext>
              </a:extLst>
            </p:cNvPr>
            <p:cNvSpPr/>
            <p:nvPr/>
          </p:nvSpPr>
          <p:spPr>
            <a:xfrm>
              <a:off x="14121455" y="8935764"/>
              <a:ext cx="1225985" cy="664615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kumimoji="1" lang="en-US" altLang="ja-JP" sz="1108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1108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1108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2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スマートエネルギー</a:t>
              </a:r>
            </a:p>
          </p:txBody>
        </p:sp>
        <p:grpSp>
          <p:nvGrpSpPr>
            <p:cNvPr id="70" name="グループ化 69">
              <a:extLst>
                <a:ext uri="{FF2B5EF4-FFF2-40B4-BE49-F238E27FC236}">
                  <a16:creationId xmlns:a16="http://schemas.microsoft.com/office/drawing/2014/main" id="{15AB2AC1-66BB-4C1A-A064-B55558696E6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4823153" y="9029737"/>
              <a:ext cx="392434" cy="305368"/>
              <a:chOff x="8352054" y="2015595"/>
              <a:chExt cx="1097457" cy="1074134"/>
            </a:xfrm>
          </p:grpSpPr>
          <p:sp>
            <p:nvSpPr>
              <p:cNvPr id="74" name="フリーフォーム: 図形 73">
                <a:extLst>
                  <a:ext uri="{FF2B5EF4-FFF2-40B4-BE49-F238E27FC236}">
                    <a16:creationId xmlns:a16="http://schemas.microsoft.com/office/drawing/2014/main" id="{630C2E0A-CC83-4DCB-83DF-E249DA8E8847}"/>
                  </a:ext>
                </a:extLst>
              </p:cNvPr>
              <p:cNvSpPr/>
              <p:nvPr/>
            </p:nvSpPr>
            <p:spPr>
              <a:xfrm>
                <a:off x="8389814" y="2571283"/>
                <a:ext cx="1022032" cy="442817"/>
              </a:xfrm>
              <a:custGeom>
                <a:avLst/>
                <a:gdLst>
                  <a:gd name="connsiteX0" fmla="*/ 225647 w 1022032"/>
                  <a:gd name="connsiteY0" fmla="*/ 95 h 442817"/>
                  <a:gd name="connsiteX1" fmla="*/ 0 w 1022032"/>
                  <a:gd name="connsiteY1" fmla="*/ 442817 h 442817"/>
                  <a:gd name="connsiteX2" fmla="*/ 796385 w 1022032"/>
                  <a:gd name="connsiteY2" fmla="*/ 442817 h 442817"/>
                  <a:gd name="connsiteX3" fmla="*/ 1022032 w 1022032"/>
                  <a:gd name="connsiteY3" fmla="*/ 0 h 442817"/>
                  <a:gd name="connsiteX4" fmla="*/ 225647 w 1022032"/>
                  <a:gd name="connsiteY4" fmla="*/ 0 h 442817"/>
                  <a:gd name="connsiteX5" fmla="*/ 771811 w 1022032"/>
                  <a:gd name="connsiteY5" fmla="*/ 37910 h 442817"/>
                  <a:gd name="connsiteX6" fmla="*/ 722281 w 1022032"/>
                  <a:gd name="connsiteY6" fmla="*/ 135065 h 442817"/>
                  <a:gd name="connsiteX7" fmla="*/ 576263 w 1022032"/>
                  <a:gd name="connsiteY7" fmla="*/ 135065 h 442817"/>
                  <a:gd name="connsiteX8" fmla="*/ 625793 w 1022032"/>
                  <a:gd name="connsiteY8" fmla="*/ 37910 h 442817"/>
                  <a:gd name="connsiteX9" fmla="*/ 771811 w 1022032"/>
                  <a:gd name="connsiteY9" fmla="*/ 37910 h 442817"/>
                  <a:gd name="connsiteX10" fmla="*/ 556927 w 1022032"/>
                  <a:gd name="connsiteY10" fmla="*/ 172879 h 442817"/>
                  <a:gd name="connsiteX11" fmla="*/ 702945 w 1022032"/>
                  <a:gd name="connsiteY11" fmla="*/ 172879 h 442817"/>
                  <a:gd name="connsiteX12" fmla="*/ 653415 w 1022032"/>
                  <a:gd name="connsiteY12" fmla="*/ 270034 h 442817"/>
                  <a:gd name="connsiteX13" fmla="*/ 507397 w 1022032"/>
                  <a:gd name="connsiteY13" fmla="*/ 270034 h 442817"/>
                  <a:gd name="connsiteX14" fmla="*/ 556927 w 1022032"/>
                  <a:gd name="connsiteY14" fmla="*/ 172879 h 442817"/>
                  <a:gd name="connsiteX15" fmla="*/ 465011 w 1022032"/>
                  <a:gd name="connsiteY15" fmla="*/ 270034 h 442817"/>
                  <a:gd name="connsiteX16" fmla="*/ 318897 w 1022032"/>
                  <a:gd name="connsiteY16" fmla="*/ 270034 h 442817"/>
                  <a:gd name="connsiteX17" fmla="*/ 368427 w 1022032"/>
                  <a:gd name="connsiteY17" fmla="*/ 172879 h 442817"/>
                  <a:gd name="connsiteX18" fmla="*/ 514541 w 1022032"/>
                  <a:gd name="connsiteY18" fmla="*/ 172879 h 442817"/>
                  <a:gd name="connsiteX19" fmla="*/ 465011 w 1022032"/>
                  <a:gd name="connsiteY19" fmla="*/ 270034 h 442817"/>
                  <a:gd name="connsiteX20" fmla="*/ 583311 w 1022032"/>
                  <a:gd name="connsiteY20" fmla="*/ 37814 h 442817"/>
                  <a:gd name="connsiteX21" fmla="*/ 533781 w 1022032"/>
                  <a:gd name="connsiteY21" fmla="*/ 134969 h 442817"/>
                  <a:gd name="connsiteX22" fmla="*/ 387667 w 1022032"/>
                  <a:gd name="connsiteY22" fmla="*/ 134969 h 442817"/>
                  <a:gd name="connsiteX23" fmla="*/ 437198 w 1022032"/>
                  <a:gd name="connsiteY23" fmla="*/ 37814 h 442817"/>
                  <a:gd name="connsiteX24" fmla="*/ 583311 w 1022032"/>
                  <a:gd name="connsiteY24" fmla="*/ 37814 h 442817"/>
                  <a:gd name="connsiteX25" fmla="*/ 248793 w 1022032"/>
                  <a:gd name="connsiteY25" fmla="*/ 37814 h 442817"/>
                  <a:gd name="connsiteX26" fmla="*/ 394811 w 1022032"/>
                  <a:gd name="connsiteY26" fmla="*/ 37814 h 442817"/>
                  <a:gd name="connsiteX27" fmla="*/ 345281 w 1022032"/>
                  <a:gd name="connsiteY27" fmla="*/ 134969 h 442817"/>
                  <a:gd name="connsiteX28" fmla="*/ 199263 w 1022032"/>
                  <a:gd name="connsiteY28" fmla="*/ 134969 h 442817"/>
                  <a:gd name="connsiteX29" fmla="*/ 248793 w 1022032"/>
                  <a:gd name="connsiteY29" fmla="*/ 37814 h 442817"/>
                  <a:gd name="connsiteX30" fmla="*/ 180023 w 1022032"/>
                  <a:gd name="connsiteY30" fmla="*/ 172784 h 442817"/>
                  <a:gd name="connsiteX31" fmla="*/ 326041 w 1022032"/>
                  <a:gd name="connsiteY31" fmla="*/ 172784 h 442817"/>
                  <a:gd name="connsiteX32" fmla="*/ 276511 w 1022032"/>
                  <a:gd name="connsiteY32" fmla="*/ 269939 h 442817"/>
                  <a:gd name="connsiteX33" fmla="*/ 130493 w 1022032"/>
                  <a:gd name="connsiteY33" fmla="*/ 269939 h 442817"/>
                  <a:gd name="connsiteX34" fmla="*/ 180023 w 1022032"/>
                  <a:gd name="connsiteY34" fmla="*/ 172784 h 442817"/>
                  <a:gd name="connsiteX35" fmla="*/ 61722 w 1022032"/>
                  <a:gd name="connsiteY35" fmla="*/ 405003 h 442817"/>
                  <a:gd name="connsiteX36" fmla="*/ 111252 w 1022032"/>
                  <a:gd name="connsiteY36" fmla="*/ 307848 h 442817"/>
                  <a:gd name="connsiteX37" fmla="*/ 257270 w 1022032"/>
                  <a:gd name="connsiteY37" fmla="*/ 307848 h 442817"/>
                  <a:gd name="connsiteX38" fmla="*/ 207740 w 1022032"/>
                  <a:gd name="connsiteY38" fmla="*/ 405003 h 442817"/>
                  <a:gd name="connsiteX39" fmla="*/ 61627 w 1022032"/>
                  <a:gd name="connsiteY39" fmla="*/ 405003 h 442817"/>
                  <a:gd name="connsiteX40" fmla="*/ 250222 w 1022032"/>
                  <a:gd name="connsiteY40" fmla="*/ 405003 h 442817"/>
                  <a:gd name="connsiteX41" fmla="*/ 299752 w 1022032"/>
                  <a:gd name="connsiteY41" fmla="*/ 307848 h 442817"/>
                  <a:gd name="connsiteX42" fmla="*/ 445865 w 1022032"/>
                  <a:gd name="connsiteY42" fmla="*/ 307848 h 442817"/>
                  <a:gd name="connsiteX43" fmla="*/ 396335 w 1022032"/>
                  <a:gd name="connsiteY43" fmla="*/ 405003 h 442817"/>
                  <a:gd name="connsiteX44" fmla="*/ 250222 w 1022032"/>
                  <a:gd name="connsiteY44" fmla="*/ 405003 h 442817"/>
                  <a:gd name="connsiteX45" fmla="*/ 438722 w 1022032"/>
                  <a:gd name="connsiteY45" fmla="*/ 405003 h 442817"/>
                  <a:gd name="connsiteX46" fmla="*/ 488252 w 1022032"/>
                  <a:gd name="connsiteY46" fmla="*/ 307848 h 442817"/>
                  <a:gd name="connsiteX47" fmla="*/ 634270 w 1022032"/>
                  <a:gd name="connsiteY47" fmla="*/ 307848 h 442817"/>
                  <a:gd name="connsiteX48" fmla="*/ 584740 w 1022032"/>
                  <a:gd name="connsiteY48" fmla="*/ 405003 h 442817"/>
                  <a:gd name="connsiteX49" fmla="*/ 438722 w 1022032"/>
                  <a:gd name="connsiteY49" fmla="*/ 405003 h 442817"/>
                  <a:gd name="connsiteX50" fmla="*/ 773240 w 1022032"/>
                  <a:gd name="connsiteY50" fmla="*/ 405003 h 442817"/>
                  <a:gd name="connsiteX51" fmla="*/ 627126 w 1022032"/>
                  <a:gd name="connsiteY51" fmla="*/ 405003 h 442817"/>
                  <a:gd name="connsiteX52" fmla="*/ 676656 w 1022032"/>
                  <a:gd name="connsiteY52" fmla="*/ 307848 h 442817"/>
                  <a:gd name="connsiteX53" fmla="*/ 822770 w 1022032"/>
                  <a:gd name="connsiteY53" fmla="*/ 307848 h 442817"/>
                  <a:gd name="connsiteX54" fmla="*/ 773240 w 1022032"/>
                  <a:gd name="connsiteY54" fmla="*/ 405003 h 442817"/>
                  <a:gd name="connsiteX55" fmla="*/ 842010 w 1022032"/>
                  <a:gd name="connsiteY55" fmla="*/ 270034 h 442817"/>
                  <a:gd name="connsiteX56" fmla="*/ 695992 w 1022032"/>
                  <a:gd name="connsiteY56" fmla="*/ 270034 h 442817"/>
                  <a:gd name="connsiteX57" fmla="*/ 745522 w 1022032"/>
                  <a:gd name="connsiteY57" fmla="*/ 172879 h 442817"/>
                  <a:gd name="connsiteX58" fmla="*/ 891540 w 1022032"/>
                  <a:gd name="connsiteY58" fmla="*/ 172879 h 442817"/>
                  <a:gd name="connsiteX59" fmla="*/ 842010 w 1022032"/>
                  <a:gd name="connsiteY59" fmla="*/ 270034 h 442817"/>
                  <a:gd name="connsiteX60" fmla="*/ 764762 w 1022032"/>
                  <a:gd name="connsiteY60" fmla="*/ 135065 h 442817"/>
                  <a:gd name="connsiteX61" fmla="*/ 814292 w 1022032"/>
                  <a:gd name="connsiteY61" fmla="*/ 37910 h 442817"/>
                  <a:gd name="connsiteX62" fmla="*/ 960311 w 1022032"/>
                  <a:gd name="connsiteY62" fmla="*/ 37910 h 442817"/>
                  <a:gd name="connsiteX63" fmla="*/ 910780 w 1022032"/>
                  <a:gd name="connsiteY63" fmla="*/ 135065 h 442817"/>
                  <a:gd name="connsiteX64" fmla="*/ 764762 w 1022032"/>
                  <a:gd name="connsiteY64" fmla="*/ 135065 h 442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</a:cxnLst>
                <a:rect l="l" t="t" r="r" b="b"/>
                <a:pathLst>
                  <a:path w="1022032" h="442817">
                    <a:moveTo>
                      <a:pt x="225647" y="95"/>
                    </a:moveTo>
                    <a:lnTo>
                      <a:pt x="0" y="442817"/>
                    </a:lnTo>
                    <a:lnTo>
                      <a:pt x="796385" y="442817"/>
                    </a:lnTo>
                    <a:lnTo>
                      <a:pt x="1022032" y="0"/>
                    </a:lnTo>
                    <a:lnTo>
                      <a:pt x="225647" y="0"/>
                    </a:lnTo>
                    <a:close/>
                    <a:moveTo>
                      <a:pt x="771811" y="37910"/>
                    </a:moveTo>
                    <a:lnTo>
                      <a:pt x="722281" y="135065"/>
                    </a:lnTo>
                    <a:lnTo>
                      <a:pt x="576263" y="135065"/>
                    </a:lnTo>
                    <a:lnTo>
                      <a:pt x="625793" y="37910"/>
                    </a:lnTo>
                    <a:lnTo>
                      <a:pt x="771811" y="37910"/>
                    </a:lnTo>
                    <a:close/>
                    <a:moveTo>
                      <a:pt x="556927" y="172879"/>
                    </a:moveTo>
                    <a:lnTo>
                      <a:pt x="702945" y="172879"/>
                    </a:lnTo>
                    <a:lnTo>
                      <a:pt x="653415" y="270034"/>
                    </a:lnTo>
                    <a:lnTo>
                      <a:pt x="507397" y="270034"/>
                    </a:lnTo>
                    <a:lnTo>
                      <a:pt x="556927" y="172879"/>
                    </a:lnTo>
                    <a:close/>
                    <a:moveTo>
                      <a:pt x="465011" y="270034"/>
                    </a:moveTo>
                    <a:lnTo>
                      <a:pt x="318897" y="270034"/>
                    </a:lnTo>
                    <a:lnTo>
                      <a:pt x="368427" y="172879"/>
                    </a:lnTo>
                    <a:lnTo>
                      <a:pt x="514541" y="172879"/>
                    </a:lnTo>
                    <a:lnTo>
                      <a:pt x="465011" y="270034"/>
                    </a:lnTo>
                    <a:close/>
                    <a:moveTo>
                      <a:pt x="583311" y="37814"/>
                    </a:moveTo>
                    <a:lnTo>
                      <a:pt x="533781" y="134969"/>
                    </a:lnTo>
                    <a:lnTo>
                      <a:pt x="387667" y="134969"/>
                    </a:lnTo>
                    <a:lnTo>
                      <a:pt x="437198" y="37814"/>
                    </a:lnTo>
                    <a:lnTo>
                      <a:pt x="583311" y="37814"/>
                    </a:lnTo>
                    <a:close/>
                    <a:moveTo>
                      <a:pt x="248793" y="37814"/>
                    </a:moveTo>
                    <a:lnTo>
                      <a:pt x="394811" y="37814"/>
                    </a:lnTo>
                    <a:lnTo>
                      <a:pt x="345281" y="134969"/>
                    </a:lnTo>
                    <a:lnTo>
                      <a:pt x="199263" y="134969"/>
                    </a:lnTo>
                    <a:lnTo>
                      <a:pt x="248793" y="37814"/>
                    </a:lnTo>
                    <a:close/>
                    <a:moveTo>
                      <a:pt x="180023" y="172784"/>
                    </a:moveTo>
                    <a:lnTo>
                      <a:pt x="326041" y="172784"/>
                    </a:lnTo>
                    <a:lnTo>
                      <a:pt x="276511" y="269939"/>
                    </a:lnTo>
                    <a:lnTo>
                      <a:pt x="130493" y="269939"/>
                    </a:lnTo>
                    <a:lnTo>
                      <a:pt x="180023" y="172784"/>
                    </a:lnTo>
                    <a:close/>
                    <a:moveTo>
                      <a:pt x="61722" y="405003"/>
                    </a:moveTo>
                    <a:lnTo>
                      <a:pt x="111252" y="307848"/>
                    </a:lnTo>
                    <a:lnTo>
                      <a:pt x="257270" y="307848"/>
                    </a:lnTo>
                    <a:lnTo>
                      <a:pt x="207740" y="405003"/>
                    </a:lnTo>
                    <a:lnTo>
                      <a:pt x="61627" y="405003"/>
                    </a:lnTo>
                    <a:close/>
                    <a:moveTo>
                      <a:pt x="250222" y="405003"/>
                    </a:moveTo>
                    <a:lnTo>
                      <a:pt x="299752" y="307848"/>
                    </a:lnTo>
                    <a:lnTo>
                      <a:pt x="445865" y="307848"/>
                    </a:lnTo>
                    <a:lnTo>
                      <a:pt x="396335" y="405003"/>
                    </a:lnTo>
                    <a:lnTo>
                      <a:pt x="250222" y="405003"/>
                    </a:lnTo>
                    <a:close/>
                    <a:moveTo>
                      <a:pt x="438722" y="405003"/>
                    </a:moveTo>
                    <a:lnTo>
                      <a:pt x="488252" y="307848"/>
                    </a:lnTo>
                    <a:lnTo>
                      <a:pt x="634270" y="307848"/>
                    </a:lnTo>
                    <a:lnTo>
                      <a:pt x="584740" y="405003"/>
                    </a:lnTo>
                    <a:lnTo>
                      <a:pt x="438722" y="405003"/>
                    </a:lnTo>
                    <a:close/>
                    <a:moveTo>
                      <a:pt x="773240" y="405003"/>
                    </a:moveTo>
                    <a:lnTo>
                      <a:pt x="627126" y="405003"/>
                    </a:lnTo>
                    <a:lnTo>
                      <a:pt x="676656" y="307848"/>
                    </a:lnTo>
                    <a:lnTo>
                      <a:pt x="822770" y="307848"/>
                    </a:lnTo>
                    <a:lnTo>
                      <a:pt x="773240" y="405003"/>
                    </a:lnTo>
                    <a:close/>
                    <a:moveTo>
                      <a:pt x="842010" y="270034"/>
                    </a:moveTo>
                    <a:lnTo>
                      <a:pt x="695992" y="270034"/>
                    </a:lnTo>
                    <a:lnTo>
                      <a:pt x="745522" y="172879"/>
                    </a:lnTo>
                    <a:lnTo>
                      <a:pt x="891540" y="172879"/>
                    </a:lnTo>
                    <a:lnTo>
                      <a:pt x="842010" y="270034"/>
                    </a:lnTo>
                    <a:close/>
                    <a:moveTo>
                      <a:pt x="764762" y="135065"/>
                    </a:moveTo>
                    <a:lnTo>
                      <a:pt x="814292" y="37910"/>
                    </a:lnTo>
                    <a:lnTo>
                      <a:pt x="960311" y="37910"/>
                    </a:lnTo>
                    <a:lnTo>
                      <a:pt x="910780" y="135065"/>
                    </a:lnTo>
                    <a:lnTo>
                      <a:pt x="764762" y="135065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662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5" name="フリーフォーム: 図形 74">
                <a:extLst>
                  <a:ext uri="{FF2B5EF4-FFF2-40B4-BE49-F238E27FC236}">
                    <a16:creationId xmlns:a16="http://schemas.microsoft.com/office/drawing/2014/main" id="{D384D2DA-4350-4359-9AF7-BA23A3E6CA3B}"/>
                  </a:ext>
                </a:extLst>
              </p:cNvPr>
              <p:cNvSpPr/>
              <p:nvPr/>
            </p:nvSpPr>
            <p:spPr>
              <a:xfrm>
                <a:off x="8352054" y="2015595"/>
                <a:ext cx="1097457" cy="1074134"/>
              </a:xfrm>
              <a:custGeom>
                <a:avLst/>
                <a:gdLst>
                  <a:gd name="connsiteX0" fmla="*/ 1093416 w 1097457"/>
                  <a:gd name="connsiteY0" fmla="*/ 572929 h 1074134"/>
                  <a:gd name="connsiteX1" fmla="*/ 1028932 w 1097457"/>
                  <a:gd name="connsiteY1" fmla="*/ 699516 h 1074134"/>
                  <a:gd name="connsiteX2" fmla="*/ 1028932 w 1097457"/>
                  <a:gd name="connsiteY2" fmla="*/ 867728 h 1074134"/>
                  <a:gd name="connsiteX3" fmla="*/ 943207 w 1097457"/>
                  <a:gd name="connsiteY3" fmla="*/ 867728 h 1074134"/>
                  <a:gd name="connsiteX4" fmla="*/ 867864 w 1097457"/>
                  <a:gd name="connsiteY4" fmla="*/ 1015651 h 1074134"/>
                  <a:gd name="connsiteX5" fmla="*/ 834145 w 1097457"/>
                  <a:gd name="connsiteY5" fmla="*/ 1036320 h 1074134"/>
                  <a:gd name="connsiteX6" fmla="*/ 822525 w 1097457"/>
                  <a:gd name="connsiteY6" fmla="*/ 1036320 h 1074134"/>
                  <a:gd name="connsiteX7" fmla="*/ 822525 w 1097457"/>
                  <a:gd name="connsiteY7" fmla="*/ 1074134 h 1074134"/>
                  <a:gd name="connsiteX8" fmla="*/ 68621 w 1097457"/>
                  <a:gd name="connsiteY8" fmla="*/ 1074134 h 1074134"/>
                  <a:gd name="connsiteX9" fmla="*/ 68621 w 1097457"/>
                  <a:gd name="connsiteY9" fmla="*/ 1036320 h 1074134"/>
                  <a:gd name="connsiteX10" fmla="*/ 37760 w 1097457"/>
                  <a:gd name="connsiteY10" fmla="*/ 1036320 h 1074134"/>
                  <a:gd name="connsiteX11" fmla="*/ 5566 w 1097457"/>
                  <a:gd name="connsiteY11" fmla="*/ 1018318 h 1074134"/>
                  <a:gd name="connsiteX12" fmla="*/ 4137 w 1097457"/>
                  <a:gd name="connsiteY12" fmla="*/ 981361 h 1074134"/>
                  <a:gd name="connsiteX13" fmla="*/ 229689 w 1097457"/>
                  <a:gd name="connsiteY13" fmla="*/ 538544 h 1074134"/>
                  <a:gd name="connsiteX14" fmla="*/ 263407 w 1097457"/>
                  <a:gd name="connsiteY14" fmla="*/ 517874 h 1074134"/>
                  <a:gd name="connsiteX15" fmla="*/ 1059697 w 1097457"/>
                  <a:gd name="connsiteY15" fmla="*/ 517874 h 1074134"/>
                  <a:gd name="connsiteX16" fmla="*/ 1091892 w 1097457"/>
                  <a:gd name="connsiteY16" fmla="*/ 535877 h 1074134"/>
                  <a:gd name="connsiteX17" fmla="*/ 1093321 w 1097457"/>
                  <a:gd name="connsiteY17" fmla="*/ 572834 h 1074134"/>
                  <a:gd name="connsiteX18" fmla="*/ 951398 w 1097457"/>
                  <a:gd name="connsiteY18" fmla="*/ 241268 h 1074134"/>
                  <a:gd name="connsiteX19" fmla="*/ 869197 w 1097457"/>
                  <a:gd name="connsiteY19" fmla="*/ 214598 h 1074134"/>
                  <a:gd name="connsiteX20" fmla="*/ 882532 w 1097457"/>
                  <a:gd name="connsiteY20" fmla="*/ 173546 h 1074134"/>
                  <a:gd name="connsiteX21" fmla="*/ 964733 w 1097457"/>
                  <a:gd name="connsiteY21" fmla="*/ 200216 h 1074134"/>
                  <a:gd name="connsiteX22" fmla="*/ 951398 w 1097457"/>
                  <a:gd name="connsiteY22" fmla="*/ 241268 h 1074134"/>
                  <a:gd name="connsiteX23" fmla="*/ 817858 w 1097457"/>
                  <a:gd name="connsiteY23" fmla="*/ 197930 h 1074134"/>
                  <a:gd name="connsiteX24" fmla="*/ 735657 w 1097457"/>
                  <a:gd name="connsiteY24" fmla="*/ 171260 h 1074134"/>
                  <a:gd name="connsiteX25" fmla="*/ 748992 w 1097457"/>
                  <a:gd name="connsiteY25" fmla="*/ 130207 h 1074134"/>
                  <a:gd name="connsiteX26" fmla="*/ 831193 w 1097457"/>
                  <a:gd name="connsiteY26" fmla="*/ 156877 h 1074134"/>
                  <a:gd name="connsiteX27" fmla="*/ 817858 w 1097457"/>
                  <a:gd name="connsiteY27" fmla="*/ 197930 h 1074134"/>
                  <a:gd name="connsiteX28" fmla="*/ 684317 w 1097457"/>
                  <a:gd name="connsiteY28" fmla="*/ 154496 h 1074134"/>
                  <a:gd name="connsiteX29" fmla="*/ 602116 w 1097457"/>
                  <a:gd name="connsiteY29" fmla="*/ 127826 h 1074134"/>
                  <a:gd name="connsiteX30" fmla="*/ 615451 w 1097457"/>
                  <a:gd name="connsiteY30" fmla="*/ 86773 h 1074134"/>
                  <a:gd name="connsiteX31" fmla="*/ 697652 w 1097457"/>
                  <a:gd name="connsiteY31" fmla="*/ 113443 h 1074134"/>
                  <a:gd name="connsiteX32" fmla="*/ 684317 w 1097457"/>
                  <a:gd name="connsiteY32" fmla="*/ 154496 h 1074134"/>
                  <a:gd name="connsiteX33" fmla="*/ 550777 w 1097457"/>
                  <a:gd name="connsiteY33" fmla="*/ 111062 h 1074134"/>
                  <a:gd name="connsiteX34" fmla="*/ 468576 w 1097457"/>
                  <a:gd name="connsiteY34" fmla="*/ 84392 h 1074134"/>
                  <a:gd name="connsiteX35" fmla="*/ 481911 w 1097457"/>
                  <a:gd name="connsiteY35" fmla="*/ 43339 h 1074134"/>
                  <a:gd name="connsiteX36" fmla="*/ 564112 w 1097457"/>
                  <a:gd name="connsiteY36" fmla="*/ 70009 h 1074134"/>
                  <a:gd name="connsiteX37" fmla="*/ 550777 w 1097457"/>
                  <a:gd name="connsiteY37" fmla="*/ 111062 h 1074134"/>
                  <a:gd name="connsiteX38" fmla="*/ 417236 w 1097457"/>
                  <a:gd name="connsiteY38" fmla="*/ 67723 h 1074134"/>
                  <a:gd name="connsiteX39" fmla="*/ 335035 w 1097457"/>
                  <a:gd name="connsiteY39" fmla="*/ 41053 h 1074134"/>
                  <a:gd name="connsiteX40" fmla="*/ 348370 w 1097457"/>
                  <a:gd name="connsiteY40" fmla="*/ 0 h 1074134"/>
                  <a:gd name="connsiteX41" fmla="*/ 430571 w 1097457"/>
                  <a:gd name="connsiteY41" fmla="*/ 26670 h 1074134"/>
                  <a:gd name="connsiteX42" fmla="*/ 417236 w 1097457"/>
                  <a:gd name="connsiteY42" fmla="*/ 67723 h 1074134"/>
                  <a:gd name="connsiteX43" fmla="*/ 699843 w 1097457"/>
                  <a:gd name="connsiteY43" fmla="*/ 414623 h 1074134"/>
                  <a:gd name="connsiteX44" fmla="*/ 629929 w 1097457"/>
                  <a:gd name="connsiteY44" fmla="*/ 363855 h 1074134"/>
                  <a:gd name="connsiteX45" fmla="*/ 655361 w 1097457"/>
                  <a:gd name="connsiteY45" fmla="*/ 328898 h 1074134"/>
                  <a:gd name="connsiteX46" fmla="*/ 725275 w 1097457"/>
                  <a:gd name="connsiteY46" fmla="*/ 379667 h 1074134"/>
                  <a:gd name="connsiteX47" fmla="*/ 699843 w 1097457"/>
                  <a:gd name="connsiteY47" fmla="*/ 414623 h 1074134"/>
                  <a:gd name="connsiteX48" fmla="*/ 586210 w 1097457"/>
                  <a:gd name="connsiteY48" fmla="*/ 332137 h 1074134"/>
                  <a:gd name="connsiteX49" fmla="*/ 516296 w 1097457"/>
                  <a:gd name="connsiteY49" fmla="*/ 281369 h 1074134"/>
                  <a:gd name="connsiteX50" fmla="*/ 541728 w 1097457"/>
                  <a:gd name="connsiteY50" fmla="*/ 246412 h 1074134"/>
                  <a:gd name="connsiteX51" fmla="*/ 611641 w 1097457"/>
                  <a:gd name="connsiteY51" fmla="*/ 297180 h 1074134"/>
                  <a:gd name="connsiteX52" fmla="*/ 586210 w 1097457"/>
                  <a:gd name="connsiteY52" fmla="*/ 332137 h 1074134"/>
                  <a:gd name="connsiteX53" fmla="*/ 472672 w 1097457"/>
                  <a:gd name="connsiteY53" fmla="*/ 249650 h 1074134"/>
                  <a:gd name="connsiteX54" fmla="*/ 402758 w 1097457"/>
                  <a:gd name="connsiteY54" fmla="*/ 198882 h 1074134"/>
                  <a:gd name="connsiteX55" fmla="*/ 428190 w 1097457"/>
                  <a:gd name="connsiteY55" fmla="*/ 163925 h 1074134"/>
                  <a:gd name="connsiteX56" fmla="*/ 498103 w 1097457"/>
                  <a:gd name="connsiteY56" fmla="*/ 214694 h 1074134"/>
                  <a:gd name="connsiteX57" fmla="*/ 472672 w 1097457"/>
                  <a:gd name="connsiteY57" fmla="*/ 249650 h 1074134"/>
                  <a:gd name="connsiteX58" fmla="*/ 359134 w 1097457"/>
                  <a:gd name="connsiteY58" fmla="*/ 167164 h 1074134"/>
                  <a:gd name="connsiteX59" fmla="*/ 289220 w 1097457"/>
                  <a:gd name="connsiteY59" fmla="*/ 116395 h 1074134"/>
                  <a:gd name="connsiteX60" fmla="*/ 314652 w 1097457"/>
                  <a:gd name="connsiteY60" fmla="*/ 81439 h 1074134"/>
                  <a:gd name="connsiteX61" fmla="*/ 384565 w 1097457"/>
                  <a:gd name="connsiteY61" fmla="*/ 132207 h 1074134"/>
                  <a:gd name="connsiteX62" fmla="*/ 359134 w 1097457"/>
                  <a:gd name="connsiteY62" fmla="*/ 167164 h 1074134"/>
                  <a:gd name="connsiteX63" fmla="*/ 438191 w 1097457"/>
                  <a:gd name="connsiteY63" fmla="*/ 470821 h 1074134"/>
                  <a:gd name="connsiteX64" fmla="*/ 387423 w 1097457"/>
                  <a:gd name="connsiteY64" fmla="*/ 400907 h 1074134"/>
                  <a:gd name="connsiteX65" fmla="*/ 422380 w 1097457"/>
                  <a:gd name="connsiteY65" fmla="*/ 375476 h 1074134"/>
                  <a:gd name="connsiteX66" fmla="*/ 473148 w 1097457"/>
                  <a:gd name="connsiteY66" fmla="*/ 445389 h 1074134"/>
                  <a:gd name="connsiteX67" fmla="*/ 438191 w 1097457"/>
                  <a:gd name="connsiteY67" fmla="*/ 470821 h 1074134"/>
                  <a:gd name="connsiteX68" fmla="*/ 355705 w 1097457"/>
                  <a:gd name="connsiteY68" fmla="*/ 357283 h 1074134"/>
                  <a:gd name="connsiteX69" fmla="*/ 304936 w 1097457"/>
                  <a:gd name="connsiteY69" fmla="*/ 287369 h 1074134"/>
                  <a:gd name="connsiteX70" fmla="*/ 339893 w 1097457"/>
                  <a:gd name="connsiteY70" fmla="*/ 261938 h 1074134"/>
                  <a:gd name="connsiteX71" fmla="*/ 390661 w 1097457"/>
                  <a:gd name="connsiteY71" fmla="*/ 331851 h 1074134"/>
                  <a:gd name="connsiteX72" fmla="*/ 355705 w 1097457"/>
                  <a:gd name="connsiteY72" fmla="*/ 357283 h 1074134"/>
                  <a:gd name="connsiteX73" fmla="*/ 273218 w 1097457"/>
                  <a:gd name="connsiteY73" fmla="*/ 243650 h 1074134"/>
                  <a:gd name="connsiteX74" fmla="*/ 222450 w 1097457"/>
                  <a:gd name="connsiteY74" fmla="*/ 173736 h 1074134"/>
                  <a:gd name="connsiteX75" fmla="*/ 257407 w 1097457"/>
                  <a:gd name="connsiteY75" fmla="*/ 148304 h 1074134"/>
                  <a:gd name="connsiteX76" fmla="*/ 308175 w 1097457"/>
                  <a:gd name="connsiteY76" fmla="*/ 218218 h 1074134"/>
                  <a:gd name="connsiteX77" fmla="*/ 273218 w 1097457"/>
                  <a:gd name="connsiteY77" fmla="*/ 243650 h 1074134"/>
                  <a:gd name="connsiteX78" fmla="*/ 211115 w 1097457"/>
                  <a:gd name="connsiteY78" fmla="*/ 423291 h 1074134"/>
                  <a:gd name="connsiteX79" fmla="*/ 184445 w 1097457"/>
                  <a:gd name="connsiteY79" fmla="*/ 341090 h 1074134"/>
                  <a:gd name="connsiteX80" fmla="*/ 225498 w 1097457"/>
                  <a:gd name="connsiteY80" fmla="*/ 327755 h 1074134"/>
                  <a:gd name="connsiteX81" fmla="*/ 252168 w 1097457"/>
                  <a:gd name="connsiteY81" fmla="*/ 409956 h 1074134"/>
                  <a:gd name="connsiteX82" fmla="*/ 211115 w 1097457"/>
                  <a:gd name="connsiteY82" fmla="*/ 423291 h 1074134"/>
                  <a:gd name="connsiteX83" fmla="*/ 167776 w 1097457"/>
                  <a:gd name="connsiteY83" fmla="*/ 289751 h 1074134"/>
                  <a:gd name="connsiteX84" fmla="*/ 141106 w 1097457"/>
                  <a:gd name="connsiteY84" fmla="*/ 207550 h 1074134"/>
                  <a:gd name="connsiteX85" fmla="*/ 182159 w 1097457"/>
                  <a:gd name="connsiteY85" fmla="*/ 194215 h 1074134"/>
                  <a:gd name="connsiteX86" fmla="*/ 208829 w 1097457"/>
                  <a:gd name="connsiteY86" fmla="*/ 276416 h 1074134"/>
                  <a:gd name="connsiteX87" fmla="*/ 167776 w 1097457"/>
                  <a:gd name="connsiteY87" fmla="*/ 289751 h 1074134"/>
                  <a:gd name="connsiteX88" fmla="*/ 96434 w 1097457"/>
                  <a:gd name="connsiteY88" fmla="*/ 581882 h 1074134"/>
                  <a:gd name="connsiteX89" fmla="*/ 53191 w 1097457"/>
                  <a:gd name="connsiteY89" fmla="*/ 581882 h 1074134"/>
                  <a:gd name="connsiteX90" fmla="*/ 53191 w 1097457"/>
                  <a:gd name="connsiteY90" fmla="*/ 495491 h 1074134"/>
                  <a:gd name="connsiteX91" fmla="*/ 96434 w 1097457"/>
                  <a:gd name="connsiteY91" fmla="*/ 495491 h 1074134"/>
                  <a:gd name="connsiteX92" fmla="*/ 96434 w 1097457"/>
                  <a:gd name="connsiteY92" fmla="*/ 581882 h 1074134"/>
                  <a:gd name="connsiteX93" fmla="*/ 96434 w 1097457"/>
                  <a:gd name="connsiteY93" fmla="*/ 441484 h 1074134"/>
                  <a:gd name="connsiteX94" fmla="*/ 53191 w 1097457"/>
                  <a:gd name="connsiteY94" fmla="*/ 441484 h 1074134"/>
                  <a:gd name="connsiteX95" fmla="*/ 53191 w 1097457"/>
                  <a:gd name="connsiteY95" fmla="*/ 355092 h 1074134"/>
                  <a:gd name="connsiteX96" fmla="*/ 96434 w 1097457"/>
                  <a:gd name="connsiteY96" fmla="*/ 355092 h 1074134"/>
                  <a:gd name="connsiteX97" fmla="*/ 96434 w 1097457"/>
                  <a:gd name="connsiteY97" fmla="*/ 441484 h 1074134"/>
                  <a:gd name="connsiteX98" fmla="*/ 96434 w 1097457"/>
                  <a:gd name="connsiteY98" fmla="*/ 301085 h 1074134"/>
                  <a:gd name="connsiteX99" fmla="*/ 53191 w 1097457"/>
                  <a:gd name="connsiteY99" fmla="*/ 301085 h 1074134"/>
                  <a:gd name="connsiteX100" fmla="*/ 53191 w 1097457"/>
                  <a:gd name="connsiteY100" fmla="*/ 214694 h 1074134"/>
                  <a:gd name="connsiteX101" fmla="*/ 96434 w 1097457"/>
                  <a:gd name="connsiteY101" fmla="*/ 214694 h 1074134"/>
                  <a:gd name="connsiteX102" fmla="*/ 96434 w 1097457"/>
                  <a:gd name="connsiteY102" fmla="*/ 301085 h 1074134"/>
                  <a:gd name="connsiteX103" fmla="*/ 263407 w 1097457"/>
                  <a:gd name="connsiteY103" fmla="*/ 555974 h 1074134"/>
                  <a:gd name="connsiteX104" fmla="*/ 37760 w 1097457"/>
                  <a:gd name="connsiteY104" fmla="*/ 998506 h 1074134"/>
                  <a:gd name="connsiteX105" fmla="*/ 834145 w 1097457"/>
                  <a:gd name="connsiteY105" fmla="*/ 998506 h 1074134"/>
                  <a:gd name="connsiteX106" fmla="*/ 1059793 w 1097457"/>
                  <a:gd name="connsiteY106" fmla="*/ 555689 h 1074134"/>
                  <a:gd name="connsiteX107" fmla="*/ 263407 w 1097457"/>
                  <a:gd name="connsiteY107" fmla="*/ 555689 h 1074134"/>
                  <a:gd name="connsiteX108" fmla="*/ 356752 w 1097457"/>
                  <a:gd name="connsiteY108" fmla="*/ 826008 h 1074134"/>
                  <a:gd name="connsiteX109" fmla="*/ 502866 w 1097457"/>
                  <a:gd name="connsiteY109" fmla="*/ 826008 h 1074134"/>
                  <a:gd name="connsiteX110" fmla="*/ 552396 w 1097457"/>
                  <a:gd name="connsiteY110" fmla="*/ 728853 h 1074134"/>
                  <a:gd name="connsiteX111" fmla="*/ 406282 w 1097457"/>
                  <a:gd name="connsiteY111" fmla="*/ 728853 h 1074134"/>
                  <a:gd name="connsiteX112" fmla="*/ 356752 w 1097457"/>
                  <a:gd name="connsiteY112" fmla="*/ 826008 h 1074134"/>
                  <a:gd name="connsiteX113" fmla="*/ 363896 w 1097457"/>
                  <a:gd name="connsiteY113" fmla="*/ 728853 h 1074134"/>
                  <a:gd name="connsiteX114" fmla="*/ 217878 w 1097457"/>
                  <a:gd name="connsiteY114" fmla="*/ 728853 h 1074134"/>
                  <a:gd name="connsiteX115" fmla="*/ 168348 w 1097457"/>
                  <a:gd name="connsiteY115" fmla="*/ 826008 h 1074134"/>
                  <a:gd name="connsiteX116" fmla="*/ 314366 w 1097457"/>
                  <a:gd name="connsiteY116" fmla="*/ 826008 h 1074134"/>
                  <a:gd name="connsiteX117" fmla="*/ 363896 w 1097457"/>
                  <a:gd name="connsiteY117" fmla="*/ 728853 h 1074134"/>
                  <a:gd name="connsiteX118" fmla="*/ 621166 w 1097457"/>
                  <a:gd name="connsiteY118" fmla="*/ 593884 h 1074134"/>
                  <a:gd name="connsiteX119" fmla="*/ 475053 w 1097457"/>
                  <a:gd name="connsiteY119" fmla="*/ 593884 h 1074134"/>
                  <a:gd name="connsiteX120" fmla="*/ 425523 w 1097457"/>
                  <a:gd name="connsiteY120" fmla="*/ 691039 h 1074134"/>
                  <a:gd name="connsiteX121" fmla="*/ 571636 w 1097457"/>
                  <a:gd name="connsiteY121" fmla="*/ 691039 h 1074134"/>
                  <a:gd name="connsiteX122" fmla="*/ 621166 w 1097457"/>
                  <a:gd name="connsiteY122" fmla="*/ 593884 h 1074134"/>
                  <a:gd name="connsiteX123" fmla="*/ 614023 w 1097457"/>
                  <a:gd name="connsiteY123" fmla="*/ 691039 h 1074134"/>
                  <a:gd name="connsiteX124" fmla="*/ 760041 w 1097457"/>
                  <a:gd name="connsiteY124" fmla="*/ 691039 h 1074134"/>
                  <a:gd name="connsiteX125" fmla="*/ 809571 w 1097457"/>
                  <a:gd name="connsiteY125" fmla="*/ 593884 h 1074134"/>
                  <a:gd name="connsiteX126" fmla="*/ 663553 w 1097457"/>
                  <a:gd name="connsiteY126" fmla="*/ 593884 h 1074134"/>
                  <a:gd name="connsiteX127" fmla="*/ 614023 w 1097457"/>
                  <a:gd name="connsiteY127" fmla="*/ 691039 h 1074134"/>
                  <a:gd name="connsiteX128" fmla="*/ 337512 w 1097457"/>
                  <a:gd name="connsiteY128" fmla="*/ 863822 h 1074134"/>
                  <a:gd name="connsiteX129" fmla="*/ 287982 w 1097457"/>
                  <a:gd name="connsiteY129" fmla="*/ 960977 h 1074134"/>
                  <a:gd name="connsiteX130" fmla="*/ 434095 w 1097457"/>
                  <a:gd name="connsiteY130" fmla="*/ 960977 h 1074134"/>
                  <a:gd name="connsiteX131" fmla="*/ 483625 w 1097457"/>
                  <a:gd name="connsiteY131" fmla="*/ 863822 h 1074134"/>
                  <a:gd name="connsiteX132" fmla="*/ 337512 w 1097457"/>
                  <a:gd name="connsiteY132" fmla="*/ 863822 h 1074134"/>
                  <a:gd name="connsiteX133" fmla="*/ 476482 w 1097457"/>
                  <a:gd name="connsiteY133" fmla="*/ 960977 h 1074134"/>
                  <a:gd name="connsiteX134" fmla="*/ 622500 w 1097457"/>
                  <a:gd name="connsiteY134" fmla="*/ 960977 h 1074134"/>
                  <a:gd name="connsiteX135" fmla="*/ 672030 w 1097457"/>
                  <a:gd name="connsiteY135" fmla="*/ 863822 h 1074134"/>
                  <a:gd name="connsiteX136" fmla="*/ 526012 w 1097457"/>
                  <a:gd name="connsiteY136" fmla="*/ 863822 h 1074134"/>
                  <a:gd name="connsiteX137" fmla="*/ 476482 w 1097457"/>
                  <a:gd name="connsiteY137" fmla="*/ 960977 h 1074134"/>
                  <a:gd name="connsiteX138" fmla="*/ 691366 w 1097457"/>
                  <a:gd name="connsiteY138" fmla="*/ 826008 h 1074134"/>
                  <a:gd name="connsiteX139" fmla="*/ 740896 w 1097457"/>
                  <a:gd name="connsiteY139" fmla="*/ 728853 h 1074134"/>
                  <a:gd name="connsiteX140" fmla="*/ 594877 w 1097457"/>
                  <a:gd name="connsiteY140" fmla="*/ 728853 h 1074134"/>
                  <a:gd name="connsiteX141" fmla="*/ 545347 w 1097457"/>
                  <a:gd name="connsiteY141" fmla="*/ 826008 h 1074134"/>
                  <a:gd name="connsiteX142" fmla="*/ 691366 w 1097457"/>
                  <a:gd name="connsiteY142" fmla="*/ 826008 h 1074134"/>
                  <a:gd name="connsiteX143" fmla="*/ 733752 w 1097457"/>
                  <a:gd name="connsiteY143" fmla="*/ 826008 h 1074134"/>
                  <a:gd name="connsiteX144" fmla="*/ 879865 w 1097457"/>
                  <a:gd name="connsiteY144" fmla="*/ 826008 h 1074134"/>
                  <a:gd name="connsiteX145" fmla="*/ 929395 w 1097457"/>
                  <a:gd name="connsiteY145" fmla="*/ 728853 h 1074134"/>
                  <a:gd name="connsiteX146" fmla="*/ 783377 w 1097457"/>
                  <a:gd name="connsiteY146" fmla="*/ 728853 h 1074134"/>
                  <a:gd name="connsiteX147" fmla="*/ 733847 w 1097457"/>
                  <a:gd name="connsiteY147" fmla="*/ 826008 h 1074134"/>
                  <a:gd name="connsiteX148" fmla="*/ 948636 w 1097457"/>
                  <a:gd name="connsiteY148" fmla="*/ 691039 h 1074134"/>
                  <a:gd name="connsiteX149" fmla="*/ 998166 w 1097457"/>
                  <a:gd name="connsiteY149" fmla="*/ 593884 h 1074134"/>
                  <a:gd name="connsiteX150" fmla="*/ 852148 w 1097457"/>
                  <a:gd name="connsiteY150" fmla="*/ 593884 h 1074134"/>
                  <a:gd name="connsiteX151" fmla="*/ 802618 w 1097457"/>
                  <a:gd name="connsiteY151" fmla="*/ 691039 h 1074134"/>
                  <a:gd name="connsiteX152" fmla="*/ 948636 w 1097457"/>
                  <a:gd name="connsiteY152" fmla="*/ 691039 h 1074134"/>
                  <a:gd name="connsiteX153" fmla="*/ 237118 w 1097457"/>
                  <a:gd name="connsiteY153" fmla="*/ 691039 h 1074134"/>
                  <a:gd name="connsiteX154" fmla="*/ 383137 w 1097457"/>
                  <a:gd name="connsiteY154" fmla="*/ 691039 h 1074134"/>
                  <a:gd name="connsiteX155" fmla="*/ 432667 w 1097457"/>
                  <a:gd name="connsiteY155" fmla="*/ 593884 h 1074134"/>
                  <a:gd name="connsiteX156" fmla="*/ 286648 w 1097457"/>
                  <a:gd name="connsiteY156" fmla="*/ 593884 h 1074134"/>
                  <a:gd name="connsiteX157" fmla="*/ 237118 w 1097457"/>
                  <a:gd name="connsiteY157" fmla="*/ 691039 h 1074134"/>
                  <a:gd name="connsiteX158" fmla="*/ 99577 w 1097457"/>
                  <a:gd name="connsiteY158" fmla="*/ 961073 h 1074134"/>
                  <a:gd name="connsiteX159" fmla="*/ 245596 w 1097457"/>
                  <a:gd name="connsiteY159" fmla="*/ 961073 h 1074134"/>
                  <a:gd name="connsiteX160" fmla="*/ 295126 w 1097457"/>
                  <a:gd name="connsiteY160" fmla="*/ 863918 h 1074134"/>
                  <a:gd name="connsiteX161" fmla="*/ 148917 w 1097457"/>
                  <a:gd name="connsiteY161" fmla="*/ 863918 h 1074134"/>
                  <a:gd name="connsiteX162" fmla="*/ 99387 w 1097457"/>
                  <a:gd name="connsiteY162" fmla="*/ 961073 h 1074134"/>
                  <a:gd name="connsiteX163" fmla="*/ 860625 w 1097457"/>
                  <a:gd name="connsiteY163" fmla="*/ 863918 h 1074134"/>
                  <a:gd name="connsiteX164" fmla="*/ 714511 w 1097457"/>
                  <a:gd name="connsiteY164" fmla="*/ 863918 h 1074134"/>
                  <a:gd name="connsiteX165" fmla="*/ 664981 w 1097457"/>
                  <a:gd name="connsiteY165" fmla="*/ 961073 h 1074134"/>
                  <a:gd name="connsiteX166" fmla="*/ 811095 w 1097457"/>
                  <a:gd name="connsiteY166" fmla="*/ 961073 h 1074134"/>
                  <a:gd name="connsiteX167" fmla="*/ 860625 w 1097457"/>
                  <a:gd name="connsiteY167" fmla="*/ 863918 h 10741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</a:cxnLst>
                <a:rect l="l" t="t" r="r" b="b"/>
                <a:pathLst>
                  <a:path w="1097457" h="1074134">
                    <a:moveTo>
                      <a:pt x="1093416" y="572929"/>
                    </a:moveTo>
                    <a:lnTo>
                      <a:pt x="1028932" y="699516"/>
                    </a:lnTo>
                    <a:lnTo>
                      <a:pt x="1028932" y="867728"/>
                    </a:lnTo>
                    <a:lnTo>
                      <a:pt x="943207" y="867728"/>
                    </a:lnTo>
                    <a:lnTo>
                      <a:pt x="867864" y="1015651"/>
                    </a:lnTo>
                    <a:cubicBezTo>
                      <a:pt x="861387" y="1028319"/>
                      <a:pt x="848433" y="1036320"/>
                      <a:pt x="834145" y="1036320"/>
                    </a:cubicBezTo>
                    <a:lnTo>
                      <a:pt x="822525" y="1036320"/>
                    </a:lnTo>
                    <a:lnTo>
                      <a:pt x="822525" y="1074134"/>
                    </a:lnTo>
                    <a:lnTo>
                      <a:pt x="68621" y="1074134"/>
                    </a:lnTo>
                    <a:lnTo>
                      <a:pt x="68621" y="1036320"/>
                    </a:lnTo>
                    <a:lnTo>
                      <a:pt x="37760" y="1036320"/>
                    </a:lnTo>
                    <a:cubicBezTo>
                      <a:pt x="24616" y="1036320"/>
                      <a:pt x="12424" y="1029462"/>
                      <a:pt x="5566" y="1018318"/>
                    </a:cubicBezTo>
                    <a:cubicBezTo>
                      <a:pt x="-1292" y="1007174"/>
                      <a:pt x="-1864" y="993076"/>
                      <a:pt x="4137" y="981361"/>
                    </a:cubicBezTo>
                    <a:lnTo>
                      <a:pt x="229689" y="538544"/>
                    </a:lnTo>
                    <a:cubicBezTo>
                      <a:pt x="236166" y="525875"/>
                      <a:pt x="249120" y="517874"/>
                      <a:pt x="263407" y="517874"/>
                    </a:cubicBezTo>
                    <a:lnTo>
                      <a:pt x="1059697" y="517874"/>
                    </a:lnTo>
                    <a:cubicBezTo>
                      <a:pt x="1072842" y="517874"/>
                      <a:pt x="1085034" y="524732"/>
                      <a:pt x="1091892" y="535877"/>
                    </a:cubicBezTo>
                    <a:cubicBezTo>
                      <a:pt x="1098750" y="547021"/>
                      <a:pt x="1099321" y="561118"/>
                      <a:pt x="1093321" y="572834"/>
                    </a:cubicBezTo>
                    <a:close/>
                    <a:moveTo>
                      <a:pt x="951398" y="241268"/>
                    </a:moveTo>
                    <a:lnTo>
                      <a:pt x="869197" y="214598"/>
                    </a:lnTo>
                    <a:lnTo>
                      <a:pt x="882532" y="173546"/>
                    </a:lnTo>
                    <a:lnTo>
                      <a:pt x="964733" y="200216"/>
                    </a:lnTo>
                    <a:lnTo>
                      <a:pt x="951398" y="241268"/>
                    </a:lnTo>
                    <a:close/>
                    <a:moveTo>
                      <a:pt x="817858" y="197930"/>
                    </a:moveTo>
                    <a:lnTo>
                      <a:pt x="735657" y="171260"/>
                    </a:lnTo>
                    <a:lnTo>
                      <a:pt x="748992" y="130207"/>
                    </a:lnTo>
                    <a:lnTo>
                      <a:pt x="831193" y="156877"/>
                    </a:lnTo>
                    <a:lnTo>
                      <a:pt x="817858" y="197930"/>
                    </a:lnTo>
                    <a:close/>
                    <a:moveTo>
                      <a:pt x="684317" y="154496"/>
                    </a:moveTo>
                    <a:lnTo>
                      <a:pt x="602116" y="127826"/>
                    </a:lnTo>
                    <a:lnTo>
                      <a:pt x="615451" y="86773"/>
                    </a:lnTo>
                    <a:lnTo>
                      <a:pt x="697652" y="113443"/>
                    </a:lnTo>
                    <a:lnTo>
                      <a:pt x="684317" y="154496"/>
                    </a:lnTo>
                    <a:close/>
                    <a:moveTo>
                      <a:pt x="550777" y="111062"/>
                    </a:moveTo>
                    <a:lnTo>
                      <a:pt x="468576" y="84392"/>
                    </a:lnTo>
                    <a:lnTo>
                      <a:pt x="481911" y="43339"/>
                    </a:lnTo>
                    <a:lnTo>
                      <a:pt x="564112" y="70009"/>
                    </a:lnTo>
                    <a:lnTo>
                      <a:pt x="550777" y="111062"/>
                    </a:lnTo>
                    <a:close/>
                    <a:moveTo>
                      <a:pt x="417236" y="67723"/>
                    </a:moveTo>
                    <a:lnTo>
                      <a:pt x="335035" y="41053"/>
                    </a:lnTo>
                    <a:lnTo>
                      <a:pt x="348370" y="0"/>
                    </a:lnTo>
                    <a:lnTo>
                      <a:pt x="430571" y="26670"/>
                    </a:lnTo>
                    <a:lnTo>
                      <a:pt x="417236" y="67723"/>
                    </a:lnTo>
                    <a:close/>
                    <a:moveTo>
                      <a:pt x="699843" y="414623"/>
                    </a:moveTo>
                    <a:lnTo>
                      <a:pt x="629929" y="363855"/>
                    </a:lnTo>
                    <a:lnTo>
                      <a:pt x="655361" y="328898"/>
                    </a:lnTo>
                    <a:lnTo>
                      <a:pt x="725275" y="379667"/>
                    </a:lnTo>
                    <a:lnTo>
                      <a:pt x="699843" y="414623"/>
                    </a:lnTo>
                    <a:close/>
                    <a:moveTo>
                      <a:pt x="586210" y="332137"/>
                    </a:moveTo>
                    <a:lnTo>
                      <a:pt x="516296" y="281369"/>
                    </a:lnTo>
                    <a:lnTo>
                      <a:pt x="541728" y="246412"/>
                    </a:lnTo>
                    <a:lnTo>
                      <a:pt x="611641" y="297180"/>
                    </a:lnTo>
                    <a:lnTo>
                      <a:pt x="586210" y="332137"/>
                    </a:lnTo>
                    <a:close/>
                    <a:moveTo>
                      <a:pt x="472672" y="249650"/>
                    </a:moveTo>
                    <a:lnTo>
                      <a:pt x="402758" y="198882"/>
                    </a:lnTo>
                    <a:lnTo>
                      <a:pt x="428190" y="163925"/>
                    </a:lnTo>
                    <a:lnTo>
                      <a:pt x="498103" y="214694"/>
                    </a:lnTo>
                    <a:lnTo>
                      <a:pt x="472672" y="249650"/>
                    </a:lnTo>
                    <a:close/>
                    <a:moveTo>
                      <a:pt x="359134" y="167164"/>
                    </a:moveTo>
                    <a:lnTo>
                      <a:pt x="289220" y="116395"/>
                    </a:lnTo>
                    <a:lnTo>
                      <a:pt x="314652" y="81439"/>
                    </a:lnTo>
                    <a:lnTo>
                      <a:pt x="384565" y="132207"/>
                    </a:lnTo>
                    <a:lnTo>
                      <a:pt x="359134" y="167164"/>
                    </a:lnTo>
                    <a:close/>
                    <a:moveTo>
                      <a:pt x="438191" y="470821"/>
                    </a:moveTo>
                    <a:lnTo>
                      <a:pt x="387423" y="400907"/>
                    </a:lnTo>
                    <a:lnTo>
                      <a:pt x="422380" y="375476"/>
                    </a:lnTo>
                    <a:lnTo>
                      <a:pt x="473148" y="445389"/>
                    </a:lnTo>
                    <a:lnTo>
                      <a:pt x="438191" y="470821"/>
                    </a:lnTo>
                    <a:close/>
                    <a:moveTo>
                      <a:pt x="355705" y="357283"/>
                    </a:moveTo>
                    <a:lnTo>
                      <a:pt x="304936" y="287369"/>
                    </a:lnTo>
                    <a:lnTo>
                      <a:pt x="339893" y="261938"/>
                    </a:lnTo>
                    <a:lnTo>
                      <a:pt x="390661" y="331851"/>
                    </a:lnTo>
                    <a:lnTo>
                      <a:pt x="355705" y="357283"/>
                    </a:lnTo>
                    <a:close/>
                    <a:moveTo>
                      <a:pt x="273218" y="243650"/>
                    </a:moveTo>
                    <a:lnTo>
                      <a:pt x="222450" y="173736"/>
                    </a:lnTo>
                    <a:lnTo>
                      <a:pt x="257407" y="148304"/>
                    </a:lnTo>
                    <a:lnTo>
                      <a:pt x="308175" y="218218"/>
                    </a:lnTo>
                    <a:lnTo>
                      <a:pt x="273218" y="243650"/>
                    </a:lnTo>
                    <a:close/>
                    <a:moveTo>
                      <a:pt x="211115" y="423291"/>
                    </a:moveTo>
                    <a:lnTo>
                      <a:pt x="184445" y="341090"/>
                    </a:lnTo>
                    <a:lnTo>
                      <a:pt x="225498" y="327755"/>
                    </a:lnTo>
                    <a:lnTo>
                      <a:pt x="252168" y="409956"/>
                    </a:lnTo>
                    <a:lnTo>
                      <a:pt x="211115" y="423291"/>
                    </a:lnTo>
                    <a:close/>
                    <a:moveTo>
                      <a:pt x="167776" y="289751"/>
                    </a:moveTo>
                    <a:lnTo>
                      <a:pt x="141106" y="207550"/>
                    </a:lnTo>
                    <a:lnTo>
                      <a:pt x="182159" y="194215"/>
                    </a:lnTo>
                    <a:lnTo>
                      <a:pt x="208829" y="276416"/>
                    </a:lnTo>
                    <a:lnTo>
                      <a:pt x="167776" y="289751"/>
                    </a:lnTo>
                    <a:close/>
                    <a:moveTo>
                      <a:pt x="96434" y="581882"/>
                    </a:moveTo>
                    <a:lnTo>
                      <a:pt x="53191" y="581882"/>
                    </a:lnTo>
                    <a:lnTo>
                      <a:pt x="53191" y="495491"/>
                    </a:lnTo>
                    <a:lnTo>
                      <a:pt x="96434" y="495491"/>
                    </a:lnTo>
                    <a:lnTo>
                      <a:pt x="96434" y="581882"/>
                    </a:lnTo>
                    <a:close/>
                    <a:moveTo>
                      <a:pt x="96434" y="441484"/>
                    </a:moveTo>
                    <a:lnTo>
                      <a:pt x="53191" y="441484"/>
                    </a:lnTo>
                    <a:lnTo>
                      <a:pt x="53191" y="355092"/>
                    </a:lnTo>
                    <a:lnTo>
                      <a:pt x="96434" y="355092"/>
                    </a:lnTo>
                    <a:lnTo>
                      <a:pt x="96434" y="441484"/>
                    </a:lnTo>
                    <a:close/>
                    <a:moveTo>
                      <a:pt x="96434" y="301085"/>
                    </a:moveTo>
                    <a:lnTo>
                      <a:pt x="53191" y="301085"/>
                    </a:lnTo>
                    <a:lnTo>
                      <a:pt x="53191" y="214694"/>
                    </a:lnTo>
                    <a:lnTo>
                      <a:pt x="96434" y="214694"/>
                    </a:lnTo>
                    <a:lnTo>
                      <a:pt x="96434" y="301085"/>
                    </a:lnTo>
                    <a:close/>
                    <a:moveTo>
                      <a:pt x="263407" y="555974"/>
                    </a:moveTo>
                    <a:lnTo>
                      <a:pt x="37760" y="998506"/>
                    </a:lnTo>
                    <a:lnTo>
                      <a:pt x="834145" y="998506"/>
                    </a:lnTo>
                    <a:lnTo>
                      <a:pt x="1059793" y="555689"/>
                    </a:lnTo>
                    <a:lnTo>
                      <a:pt x="263407" y="555689"/>
                    </a:lnTo>
                    <a:close/>
                    <a:moveTo>
                      <a:pt x="356752" y="826008"/>
                    </a:moveTo>
                    <a:lnTo>
                      <a:pt x="502866" y="826008"/>
                    </a:lnTo>
                    <a:lnTo>
                      <a:pt x="552396" y="728853"/>
                    </a:lnTo>
                    <a:lnTo>
                      <a:pt x="406282" y="728853"/>
                    </a:lnTo>
                    <a:lnTo>
                      <a:pt x="356752" y="826008"/>
                    </a:lnTo>
                    <a:close/>
                    <a:moveTo>
                      <a:pt x="363896" y="728853"/>
                    </a:moveTo>
                    <a:lnTo>
                      <a:pt x="217878" y="728853"/>
                    </a:lnTo>
                    <a:lnTo>
                      <a:pt x="168348" y="826008"/>
                    </a:lnTo>
                    <a:lnTo>
                      <a:pt x="314366" y="826008"/>
                    </a:lnTo>
                    <a:lnTo>
                      <a:pt x="363896" y="728853"/>
                    </a:lnTo>
                    <a:close/>
                    <a:moveTo>
                      <a:pt x="621166" y="593884"/>
                    </a:moveTo>
                    <a:lnTo>
                      <a:pt x="475053" y="593884"/>
                    </a:lnTo>
                    <a:lnTo>
                      <a:pt x="425523" y="691039"/>
                    </a:lnTo>
                    <a:lnTo>
                      <a:pt x="571636" y="691039"/>
                    </a:lnTo>
                    <a:lnTo>
                      <a:pt x="621166" y="593884"/>
                    </a:lnTo>
                    <a:close/>
                    <a:moveTo>
                      <a:pt x="614023" y="691039"/>
                    </a:moveTo>
                    <a:lnTo>
                      <a:pt x="760041" y="691039"/>
                    </a:lnTo>
                    <a:lnTo>
                      <a:pt x="809571" y="593884"/>
                    </a:lnTo>
                    <a:lnTo>
                      <a:pt x="663553" y="593884"/>
                    </a:lnTo>
                    <a:lnTo>
                      <a:pt x="614023" y="691039"/>
                    </a:lnTo>
                    <a:close/>
                    <a:moveTo>
                      <a:pt x="337512" y="863822"/>
                    </a:moveTo>
                    <a:lnTo>
                      <a:pt x="287982" y="960977"/>
                    </a:lnTo>
                    <a:lnTo>
                      <a:pt x="434095" y="960977"/>
                    </a:lnTo>
                    <a:lnTo>
                      <a:pt x="483625" y="863822"/>
                    </a:lnTo>
                    <a:lnTo>
                      <a:pt x="337512" y="863822"/>
                    </a:lnTo>
                    <a:close/>
                    <a:moveTo>
                      <a:pt x="476482" y="960977"/>
                    </a:moveTo>
                    <a:lnTo>
                      <a:pt x="622500" y="960977"/>
                    </a:lnTo>
                    <a:lnTo>
                      <a:pt x="672030" y="863822"/>
                    </a:lnTo>
                    <a:lnTo>
                      <a:pt x="526012" y="863822"/>
                    </a:lnTo>
                    <a:lnTo>
                      <a:pt x="476482" y="960977"/>
                    </a:lnTo>
                    <a:close/>
                    <a:moveTo>
                      <a:pt x="691366" y="826008"/>
                    </a:moveTo>
                    <a:lnTo>
                      <a:pt x="740896" y="728853"/>
                    </a:lnTo>
                    <a:lnTo>
                      <a:pt x="594877" y="728853"/>
                    </a:lnTo>
                    <a:lnTo>
                      <a:pt x="545347" y="826008"/>
                    </a:lnTo>
                    <a:lnTo>
                      <a:pt x="691366" y="826008"/>
                    </a:lnTo>
                    <a:close/>
                    <a:moveTo>
                      <a:pt x="733752" y="826008"/>
                    </a:moveTo>
                    <a:lnTo>
                      <a:pt x="879865" y="826008"/>
                    </a:lnTo>
                    <a:lnTo>
                      <a:pt x="929395" y="728853"/>
                    </a:lnTo>
                    <a:lnTo>
                      <a:pt x="783377" y="728853"/>
                    </a:lnTo>
                    <a:lnTo>
                      <a:pt x="733847" y="826008"/>
                    </a:lnTo>
                    <a:close/>
                    <a:moveTo>
                      <a:pt x="948636" y="691039"/>
                    </a:moveTo>
                    <a:lnTo>
                      <a:pt x="998166" y="593884"/>
                    </a:lnTo>
                    <a:lnTo>
                      <a:pt x="852148" y="593884"/>
                    </a:lnTo>
                    <a:lnTo>
                      <a:pt x="802618" y="691039"/>
                    </a:lnTo>
                    <a:lnTo>
                      <a:pt x="948636" y="691039"/>
                    </a:lnTo>
                    <a:close/>
                    <a:moveTo>
                      <a:pt x="237118" y="691039"/>
                    </a:moveTo>
                    <a:lnTo>
                      <a:pt x="383137" y="691039"/>
                    </a:lnTo>
                    <a:lnTo>
                      <a:pt x="432667" y="593884"/>
                    </a:lnTo>
                    <a:lnTo>
                      <a:pt x="286648" y="593884"/>
                    </a:lnTo>
                    <a:lnTo>
                      <a:pt x="237118" y="691039"/>
                    </a:lnTo>
                    <a:close/>
                    <a:moveTo>
                      <a:pt x="99577" y="961073"/>
                    </a:moveTo>
                    <a:lnTo>
                      <a:pt x="245596" y="961073"/>
                    </a:lnTo>
                    <a:lnTo>
                      <a:pt x="295126" y="863918"/>
                    </a:lnTo>
                    <a:lnTo>
                      <a:pt x="148917" y="863918"/>
                    </a:lnTo>
                    <a:lnTo>
                      <a:pt x="99387" y="961073"/>
                    </a:lnTo>
                    <a:close/>
                    <a:moveTo>
                      <a:pt x="860625" y="863918"/>
                    </a:moveTo>
                    <a:lnTo>
                      <a:pt x="714511" y="863918"/>
                    </a:lnTo>
                    <a:lnTo>
                      <a:pt x="664981" y="961073"/>
                    </a:lnTo>
                    <a:lnTo>
                      <a:pt x="811095" y="961073"/>
                    </a:lnTo>
                    <a:lnTo>
                      <a:pt x="860625" y="863918"/>
                    </a:lnTo>
                    <a:close/>
                  </a:path>
                </a:pathLst>
              </a:custGeom>
              <a:solidFill>
                <a:srgbClr val="003B8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662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71" name="脳（AI）">
              <a:extLst>
                <a:ext uri="{FF2B5EF4-FFF2-40B4-BE49-F238E27FC236}">
                  <a16:creationId xmlns:a16="http://schemas.microsoft.com/office/drawing/2014/main" id="{2EEA8482-3343-4929-ACA9-53AB40EDEE2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4332791" y="9022179"/>
              <a:ext cx="435191" cy="320484"/>
              <a:chOff x="3175" y="2236"/>
              <a:chExt cx="669" cy="568"/>
            </a:xfrm>
          </p:grpSpPr>
          <p:sp>
            <p:nvSpPr>
              <p:cNvPr id="72" name="Freeform 59">
                <a:extLst>
                  <a:ext uri="{FF2B5EF4-FFF2-40B4-BE49-F238E27FC236}">
                    <a16:creationId xmlns:a16="http://schemas.microsoft.com/office/drawing/2014/main" id="{2122515E-05B6-4F62-9604-B0F4B73125A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08" y="2271"/>
                <a:ext cx="601" cy="403"/>
              </a:xfrm>
              <a:custGeom>
                <a:avLst/>
                <a:gdLst>
                  <a:gd name="T0" fmla="*/ 298 w 395"/>
                  <a:gd name="T1" fmla="*/ 261 h 265"/>
                  <a:gd name="T2" fmla="*/ 247 w 395"/>
                  <a:gd name="T3" fmla="*/ 234 h 265"/>
                  <a:gd name="T4" fmla="*/ 251 w 395"/>
                  <a:gd name="T5" fmla="*/ 209 h 265"/>
                  <a:gd name="T6" fmla="*/ 288 w 395"/>
                  <a:gd name="T7" fmla="*/ 189 h 265"/>
                  <a:gd name="T8" fmla="*/ 372 w 395"/>
                  <a:gd name="T9" fmla="*/ 203 h 265"/>
                  <a:gd name="T10" fmla="*/ 395 w 395"/>
                  <a:gd name="T11" fmla="*/ 127 h 265"/>
                  <a:gd name="T12" fmla="*/ 391 w 395"/>
                  <a:gd name="T13" fmla="*/ 118 h 265"/>
                  <a:gd name="T14" fmla="*/ 342 w 395"/>
                  <a:gd name="T15" fmla="*/ 154 h 265"/>
                  <a:gd name="T16" fmla="*/ 342 w 395"/>
                  <a:gd name="T17" fmla="*/ 126 h 265"/>
                  <a:gd name="T18" fmla="*/ 380 w 395"/>
                  <a:gd name="T19" fmla="*/ 106 h 265"/>
                  <a:gd name="T20" fmla="*/ 356 w 395"/>
                  <a:gd name="T21" fmla="*/ 97 h 265"/>
                  <a:gd name="T22" fmla="*/ 329 w 395"/>
                  <a:gd name="T23" fmla="*/ 96 h 265"/>
                  <a:gd name="T24" fmla="*/ 347 w 395"/>
                  <a:gd name="T25" fmla="*/ 83 h 265"/>
                  <a:gd name="T26" fmla="*/ 358 w 395"/>
                  <a:gd name="T27" fmla="*/ 55 h 265"/>
                  <a:gd name="T28" fmla="*/ 348 w 395"/>
                  <a:gd name="T29" fmla="*/ 40 h 265"/>
                  <a:gd name="T30" fmla="*/ 149 w 395"/>
                  <a:gd name="T31" fmla="*/ 36 h 265"/>
                  <a:gd name="T32" fmla="*/ 155 w 395"/>
                  <a:gd name="T33" fmla="*/ 95 h 265"/>
                  <a:gd name="T34" fmla="*/ 128 w 395"/>
                  <a:gd name="T35" fmla="*/ 95 h 265"/>
                  <a:gd name="T36" fmla="*/ 134 w 395"/>
                  <a:gd name="T37" fmla="*/ 28 h 265"/>
                  <a:gd name="T38" fmla="*/ 304 w 395"/>
                  <a:gd name="T39" fmla="*/ 20 h 265"/>
                  <a:gd name="T40" fmla="*/ 278 w 395"/>
                  <a:gd name="T41" fmla="*/ 0 h 265"/>
                  <a:gd name="T42" fmla="*/ 100 w 395"/>
                  <a:gd name="T43" fmla="*/ 84 h 265"/>
                  <a:gd name="T44" fmla="*/ 92 w 395"/>
                  <a:gd name="T45" fmla="*/ 109 h 265"/>
                  <a:gd name="T46" fmla="*/ 84 w 395"/>
                  <a:gd name="T47" fmla="*/ 84 h 265"/>
                  <a:gd name="T48" fmla="*/ 80 w 395"/>
                  <a:gd name="T49" fmla="*/ 4 h 265"/>
                  <a:gd name="T50" fmla="*/ 50 w 395"/>
                  <a:gd name="T51" fmla="*/ 118 h 265"/>
                  <a:gd name="T52" fmla="*/ 42 w 395"/>
                  <a:gd name="T53" fmla="*/ 143 h 265"/>
                  <a:gd name="T54" fmla="*/ 34 w 395"/>
                  <a:gd name="T55" fmla="*/ 118 h 265"/>
                  <a:gd name="T56" fmla="*/ 4 w 395"/>
                  <a:gd name="T57" fmla="*/ 80 h 265"/>
                  <a:gd name="T58" fmla="*/ 0 w 395"/>
                  <a:gd name="T59" fmla="*/ 128 h 265"/>
                  <a:gd name="T60" fmla="*/ 41 w 395"/>
                  <a:gd name="T61" fmla="*/ 191 h 265"/>
                  <a:gd name="T62" fmla="*/ 84 w 395"/>
                  <a:gd name="T63" fmla="*/ 194 h 265"/>
                  <a:gd name="T64" fmla="*/ 92 w 395"/>
                  <a:gd name="T65" fmla="*/ 132 h 265"/>
                  <a:gd name="T66" fmla="*/ 142 w 395"/>
                  <a:gd name="T67" fmla="*/ 126 h 265"/>
                  <a:gd name="T68" fmla="*/ 142 w 395"/>
                  <a:gd name="T69" fmla="*/ 154 h 265"/>
                  <a:gd name="T70" fmla="*/ 100 w 395"/>
                  <a:gd name="T71" fmla="*/ 148 h 265"/>
                  <a:gd name="T72" fmla="*/ 108 w 395"/>
                  <a:gd name="T73" fmla="*/ 206 h 265"/>
                  <a:gd name="T74" fmla="*/ 142 w 395"/>
                  <a:gd name="T75" fmla="*/ 180 h 265"/>
                  <a:gd name="T76" fmla="*/ 142 w 395"/>
                  <a:gd name="T77" fmla="*/ 208 h 265"/>
                  <a:gd name="T78" fmla="*/ 120 w 395"/>
                  <a:gd name="T79" fmla="*/ 218 h 265"/>
                  <a:gd name="T80" fmla="*/ 135 w 395"/>
                  <a:gd name="T81" fmla="*/ 228 h 265"/>
                  <a:gd name="T82" fmla="*/ 203 w 395"/>
                  <a:gd name="T83" fmla="*/ 180 h 265"/>
                  <a:gd name="T84" fmla="*/ 203 w 395"/>
                  <a:gd name="T85" fmla="*/ 208 h 265"/>
                  <a:gd name="T86" fmla="*/ 164 w 395"/>
                  <a:gd name="T87" fmla="*/ 228 h 265"/>
                  <a:gd name="T88" fmla="*/ 224 w 395"/>
                  <a:gd name="T89" fmla="*/ 215 h 265"/>
                  <a:gd name="T90" fmla="*/ 263 w 395"/>
                  <a:gd name="T91" fmla="*/ 174 h 265"/>
                  <a:gd name="T92" fmla="*/ 364 w 395"/>
                  <a:gd name="T93" fmla="*/ 166 h 265"/>
                  <a:gd name="T94" fmla="*/ 391 w 395"/>
                  <a:gd name="T95" fmla="*/ 145 h 265"/>
                  <a:gd name="T96" fmla="*/ 395 w 395"/>
                  <a:gd name="T97" fmla="*/ 127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95" h="265">
                    <a:moveTo>
                      <a:pt x="364" y="218"/>
                    </a:moveTo>
                    <a:cubicBezTo>
                      <a:pt x="298" y="261"/>
                      <a:pt x="298" y="261"/>
                      <a:pt x="298" y="261"/>
                    </a:cubicBezTo>
                    <a:cubicBezTo>
                      <a:pt x="292" y="265"/>
                      <a:pt x="286" y="263"/>
                      <a:pt x="280" y="259"/>
                    </a:cubicBezTo>
                    <a:cubicBezTo>
                      <a:pt x="247" y="234"/>
                      <a:pt x="247" y="234"/>
                      <a:pt x="247" y="234"/>
                    </a:cubicBezTo>
                    <a:cubicBezTo>
                      <a:pt x="247" y="215"/>
                      <a:pt x="247" y="215"/>
                      <a:pt x="247" y="215"/>
                    </a:cubicBezTo>
                    <a:cubicBezTo>
                      <a:pt x="247" y="213"/>
                      <a:pt x="248" y="211"/>
                      <a:pt x="251" y="209"/>
                    </a:cubicBezTo>
                    <a:cubicBezTo>
                      <a:pt x="276" y="193"/>
                      <a:pt x="276" y="193"/>
                      <a:pt x="276" y="193"/>
                    </a:cubicBezTo>
                    <a:cubicBezTo>
                      <a:pt x="280" y="190"/>
                      <a:pt x="283" y="189"/>
                      <a:pt x="288" y="189"/>
                    </a:cubicBezTo>
                    <a:cubicBezTo>
                      <a:pt x="372" y="189"/>
                      <a:pt x="372" y="189"/>
                      <a:pt x="372" y="189"/>
                    </a:cubicBezTo>
                    <a:cubicBezTo>
                      <a:pt x="372" y="203"/>
                      <a:pt x="372" y="203"/>
                      <a:pt x="372" y="203"/>
                    </a:cubicBezTo>
                    <a:cubicBezTo>
                      <a:pt x="372" y="210"/>
                      <a:pt x="370" y="214"/>
                      <a:pt x="364" y="218"/>
                    </a:cubicBezTo>
                    <a:close/>
                    <a:moveTo>
                      <a:pt x="395" y="127"/>
                    </a:moveTo>
                    <a:cubicBezTo>
                      <a:pt x="395" y="124"/>
                      <a:pt x="394" y="120"/>
                      <a:pt x="391" y="118"/>
                    </a:cubicBezTo>
                    <a:cubicBezTo>
                      <a:pt x="391" y="118"/>
                      <a:pt x="391" y="118"/>
                      <a:pt x="391" y="118"/>
                    </a:cubicBezTo>
                    <a:cubicBezTo>
                      <a:pt x="356" y="140"/>
                      <a:pt x="356" y="140"/>
                      <a:pt x="356" y="140"/>
                    </a:cubicBezTo>
                    <a:cubicBezTo>
                      <a:pt x="356" y="148"/>
                      <a:pt x="350" y="154"/>
                      <a:pt x="342" y="154"/>
                    </a:cubicBezTo>
                    <a:cubicBezTo>
                      <a:pt x="335" y="154"/>
                      <a:pt x="329" y="147"/>
                      <a:pt x="329" y="140"/>
                    </a:cubicBezTo>
                    <a:cubicBezTo>
                      <a:pt x="329" y="132"/>
                      <a:pt x="335" y="126"/>
                      <a:pt x="342" y="126"/>
                    </a:cubicBezTo>
                    <a:cubicBezTo>
                      <a:pt x="344" y="126"/>
                      <a:pt x="346" y="126"/>
                      <a:pt x="347" y="127"/>
                    </a:cubicBezTo>
                    <a:cubicBezTo>
                      <a:pt x="380" y="106"/>
                      <a:pt x="380" y="106"/>
                      <a:pt x="380" y="106"/>
                    </a:cubicBezTo>
                    <a:cubicBezTo>
                      <a:pt x="365" y="91"/>
                      <a:pt x="365" y="91"/>
                      <a:pt x="365" y="91"/>
                    </a:cubicBezTo>
                    <a:cubicBezTo>
                      <a:pt x="356" y="97"/>
                      <a:pt x="356" y="97"/>
                      <a:pt x="356" y="97"/>
                    </a:cubicBezTo>
                    <a:cubicBezTo>
                      <a:pt x="356" y="104"/>
                      <a:pt x="350" y="110"/>
                      <a:pt x="342" y="110"/>
                    </a:cubicBezTo>
                    <a:cubicBezTo>
                      <a:pt x="335" y="110"/>
                      <a:pt x="329" y="104"/>
                      <a:pt x="329" y="96"/>
                    </a:cubicBezTo>
                    <a:cubicBezTo>
                      <a:pt x="329" y="89"/>
                      <a:pt x="335" y="82"/>
                      <a:pt x="342" y="82"/>
                    </a:cubicBezTo>
                    <a:cubicBezTo>
                      <a:pt x="344" y="82"/>
                      <a:pt x="346" y="83"/>
                      <a:pt x="347" y="83"/>
                    </a:cubicBezTo>
                    <a:cubicBezTo>
                      <a:pt x="358" y="77"/>
                      <a:pt x="358" y="77"/>
                      <a:pt x="358" y="77"/>
                    </a:cubicBezTo>
                    <a:cubicBezTo>
                      <a:pt x="358" y="55"/>
                      <a:pt x="358" y="55"/>
                      <a:pt x="358" y="55"/>
                    </a:cubicBezTo>
                    <a:cubicBezTo>
                      <a:pt x="358" y="52"/>
                      <a:pt x="357" y="48"/>
                      <a:pt x="354" y="46"/>
                    </a:cubicBezTo>
                    <a:cubicBezTo>
                      <a:pt x="348" y="40"/>
                      <a:pt x="348" y="40"/>
                      <a:pt x="348" y="40"/>
                    </a:cubicBezTo>
                    <a:cubicBezTo>
                      <a:pt x="345" y="37"/>
                      <a:pt x="342" y="36"/>
                      <a:pt x="339" y="36"/>
                    </a:cubicBezTo>
                    <a:cubicBezTo>
                      <a:pt x="149" y="36"/>
                      <a:pt x="149" y="36"/>
                      <a:pt x="149" y="36"/>
                    </a:cubicBezTo>
                    <a:cubicBezTo>
                      <a:pt x="149" y="84"/>
                      <a:pt x="149" y="84"/>
                      <a:pt x="149" y="84"/>
                    </a:cubicBezTo>
                    <a:cubicBezTo>
                      <a:pt x="153" y="86"/>
                      <a:pt x="155" y="91"/>
                      <a:pt x="155" y="95"/>
                    </a:cubicBezTo>
                    <a:cubicBezTo>
                      <a:pt x="155" y="103"/>
                      <a:pt x="149" y="109"/>
                      <a:pt x="142" y="109"/>
                    </a:cubicBezTo>
                    <a:cubicBezTo>
                      <a:pt x="134" y="109"/>
                      <a:pt x="128" y="103"/>
                      <a:pt x="128" y="95"/>
                    </a:cubicBezTo>
                    <a:cubicBezTo>
                      <a:pt x="128" y="91"/>
                      <a:pt x="130" y="86"/>
                      <a:pt x="134" y="84"/>
                    </a:cubicBezTo>
                    <a:cubicBezTo>
                      <a:pt x="134" y="28"/>
                      <a:pt x="134" y="28"/>
                      <a:pt x="134" y="28"/>
                    </a:cubicBezTo>
                    <a:cubicBezTo>
                      <a:pt x="134" y="24"/>
                      <a:pt x="137" y="20"/>
                      <a:pt x="142" y="20"/>
                    </a:cubicBezTo>
                    <a:cubicBezTo>
                      <a:pt x="304" y="20"/>
                      <a:pt x="304" y="20"/>
                      <a:pt x="304" y="20"/>
                    </a:cubicBezTo>
                    <a:cubicBezTo>
                      <a:pt x="288" y="4"/>
                      <a:pt x="288" y="4"/>
                      <a:pt x="288" y="4"/>
                    </a:cubicBezTo>
                    <a:cubicBezTo>
                      <a:pt x="285" y="1"/>
                      <a:pt x="282" y="0"/>
                      <a:pt x="278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0" y="84"/>
                      <a:pt x="100" y="84"/>
                      <a:pt x="100" y="84"/>
                    </a:cubicBezTo>
                    <a:cubicBezTo>
                      <a:pt x="103" y="86"/>
                      <a:pt x="106" y="91"/>
                      <a:pt x="106" y="95"/>
                    </a:cubicBezTo>
                    <a:cubicBezTo>
                      <a:pt x="106" y="103"/>
                      <a:pt x="99" y="109"/>
                      <a:pt x="92" y="109"/>
                    </a:cubicBezTo>
                    <a:cubicBezTo>
                      <a:pt x="84" y="109"/>
                      <a:pt x="78" y="103"/>
                      <a:pt x="78" y="95"/>
                    </a:cubicBezTo>
                    <a:cubicBezTo>
                      <a:pt x="78" y="91"/>
                      <a:pt x="80" y="86"/>
                      <a:pt x="84" y="84"/>
                    </a:cubicBezTo>
                    <a:cubicBezTo>
                      <a:pt x="84" y="2"/>
                      <a:pt x="84" y="2"/>
                      <a:pt x="84" y="2"/>
                    </a:cubicBezTo>
                    <a:cubicBezTo>
                      <a:pt x="82" y="2"/>
                      <a:pt x="81" y="3"/>
                      <a:pt x="80" y="4"/>
                    </a:cubicBezTo>
                    <a:cubicBezTo>
                      <a:pt x="50" y="34"/>
                      <a:pt x="50" y="34"/>
                      <a:pt x="50" y="34"/>
                    </a:cubicBezTo>
                    <a:cubicBezTo>
                      <a:pt x="50" y="118"/>
                      <a:pt x="50" y="118"/>
                      <a:pt x="50" y="118"/>
                    </a:cubicBezTo>
                    <a:cubicBezTo>
                      <a:pt x="54" y="121"/>
                      <a:pt x="56" y="125"/>
                      <a:pt x="56" y="129"/>
                    </a:cubicBezTo>
                    <a:cubicBezTo>
                      <a:pt x="56" y="137"/>
                      <a:pt x="50" y="143"/>
                      <a:pt x="42" y="143"/>
                    </a:cubicBezTo>
                    <a:cubicBezTo>
                      <a:pt x="34" y="143"/>
                      <a:pt x="28" y="137"/>
                      <a:pt x="28" y="129"/>
                    </a:cubicBezTo>
                    <a:cubicBezTo>
                      <a:pt x="28" y="125"/>
                      <a:pt x="31" y="121"/>
                      <a:pt x="34" y="118"/>
                    </a:cubicBezTo>
                    <a:cubicBezTo>
                      <a:pt x="34" y="50"/>
                      <a:pt x="34" y="50"/>
                      <a:pt x="34" y="50"/>
                    </a:cubicBezTo>
                    <a:cubicBezTo>
                      <a:pt x="4" y="80"/>
                      <a:pt x="4" y="80"/>
                      <a:pt x="4" y="80"/>
                    </a:cubicBezTo>
                    <a:cubicBezTo>
                      <a:pt x="1" y="83"/>
                      <a:pt x="0" y="87"/>
                      <a:pt x="0" y="90"/>
                    </a:cubicBezTo>
                    <a:cubicBezTo>
                      <a:pt x="0" y="128"/>
                      <a:pt x="0" y="128"/>
                      <a:pt x="0" y="128"/>
                    </a:cubicBezTo>
                    <a:cubicBezTo>
                      <a:pt x="0" y="134"/>
                      <a:pt x="2" y="137"/>
                      <a:pt x="4" y="141"/>
                    </a:cubicBezTo>
                    <a:cubicBezTo>
                      <a:pt x="41" y="191"/>
                      <a:pt x="41" y="191"/>
                      <a:pt x="41" y="191"/>
                    </a:cubicBezTo>
                    <a:cubicBezTo>
                      <a:pt x="42" y="193"/>
                      <a:pt x="44" y="194"/>
                      <a:pt x="48" y="194"/>
                    </a:cubicBezTo>
                    <a:cubicBezTo>
                      <a:pt x="84" y="194"/>
                      <a:pt x="84" y="194"/>
                      <a:pt x="84" y="194"/>
                    </a:cubicBezTo>
                    <a:cubicBezTo>
                      <a:pt x="84" y="140"/>
                      <a:pt x="84" y="140"/>
                      <a:pt x="84" y="140"/>
                    </a:cubicBezTo>
                    <a:cubicBezTo>
                      <a:pt x="84" y="135"/>
                      <a:pt x="87" y="132"/>
                      <a:pt x="92" y="132"/>
                    </a:cubicBezTo>
                    <a:cubicBezTo>
                      <a:pt x="130" y="132"/>
                      <a:pt x="130" y="132"/>
                      <a:pt x="130" y="132"/>
                    </a:cubicBezTo>
                    <a:cubicBezTo>
                      <a:pt x="133" y="128"/>
                      <a:pt x="137" y="126"/>
                      <a:pt x="142" y="126"/>
                    </a:cubicBezTo>
                    <a:cubicBezTo>
                      <a:pt x="149" y="126"/>
                      <a:pt x="155" y="132"/>
                      <a:pt x="155" y="140"/>
                    </a:cubicBezTo>
                    <a:cubicBezTo>
                      <a:pt x="155" y="147"/>
                      <a:pt x="149" y="154"/>
                      <a:pt x="142" y="154"/>
                    </a:cubicBezTo>
                    <a:cubicBezTo>
                      <a:pt x="137" y="154"/>
                      <a:pt x="133" y="151"/>
                      <a:pt x="130" y="148"/>
                    </a:cubicBezTo>
                    <a:cubicBezTo>
                      <a:pt x="100" y="148"/>
                      <a:pt x="100" y="148"/>
                      <a:pt x="100" y="148"/>
                    </a:cubicBezTo>
                    <a:cubicBezTo>
                      <a:pt x="100" y="198"/>
                      <a:pt x="100" y="198"/>
                      <a:pt x="100" y="198"/>
                    </a:cubicBezTo>
                    <a:cubicBezTo>
                      <a:pt x="108" y="206"/>
                      <a:pt x="108" y="206"/>
                      <a:pt x="108" y="206"/>
                    </a:cubicBezTo>
                    <a:cubicBezTo>
                      <a:pt x="128" y="194"/>
                      <a:pt x="128" y="194"/>
                      <a:pt x="128" y="194"/>
                    </a:cubicBezTo>
                    <a:cubicBezTo>
                      <a:pt x="128" y="186"/>
                      <a:pt x="134" y="180"/>
                      <a:pt x="142" y="180"/>
                    </a:cubicBezTo>
                    <a:cubicBezTo>
                      <a:pt x="149" y="180"/>
                      <a:pt x="155" y="186"/>
                      <a:pt x="155" y="194"/>
                    </a:cubicBezTo>
                    <a:cubicBezTo>
                      <a:pt x="155" y="202"/>
                      <a:pt x="149" y="208"/>
                      <a:pt x="142" y="208"/>
                    </a:cubicBezTo>
                    <a:cubicBezTo>
                      <a:pt x="140" y="208"/>
                      <a:pt x="138" y="207"/>
                      <a:pt x="136" y="207"/>
                    </a:cubicBezTo>
                    <a:cubicBezTo>
                      <a:pt x="120" y="218"/>
                      <a:pt x="120" y="218"/>
                      <a:pt x="120" y="218"/>
                    </a:cubicBezTo>
                    <a:cubicBezTo>
                      <a:pt x="127" y="225"/>
                      <a:pt x="127" y="225"/>
                      <a:pt x="127" y="225"/>
                    </a:cubicBezTo>
                    <a:cubicBezTo>
                      <a:pt x="129" y="227"/>
                      <a:pt x="132" y="228"/>
                      <a:pt x="135" y="228"/>
                    </a:cubicBezTo>
                    <a:cubicBezTo>
                      <a:pt x="189" y="194"/>
                      <a:pt x="189" y="194"/>
                      <a:pt x="189" y="194"/>
                    </a:cubicBezTo>
                    <a:cubicBezTo>
                      <a:pt x="189" y="186"/>
                      <a:pt x="195" y="180"/>
                      <a:pt x="203" y="180"/>
                    </a:cubicBezTo>
                    <a:cubicBezTo>
                      <a:pt x="210" y="180"/>
                      <a:pt x="216" y="186"/>
                      <a:pt x="216" y="194"/>
                    </a:cubicBezTo>
                    <a:cubicBezTo>
                      <a:pt x="216" y="202"/>
                      <a:pt x="210" y="208"/>
                      <a:pt x="203" y="208"/>
                    </a:cubicBezTo>
                    <a:cubicBezTo>
                      <a:pt x="201" y="208"/>
                      <a:pt x="199" y="207"/>
                      <a:pt x="197" y="207"/>
                    </a:cubicBezTo>
                    <a:cubicBezTo>
                      <a:pt x="164" y="228"/>
                      <a:pt x="164" y="228"/>
                      <a:pt x="164" y="228"/>
                    </a:cubicBezTo>
                    <a:cubicBezTo>
                      <a:pt x="224" y="228"/>
                      <a:pt x="224" y="228"/>
                      <a:pt x="224" y="228"/>
                    </a:cubicBezTo>
                    <a:cubicBezTo>
                      <a:pt x="224" y="215"/>
                      <a:pt x="224" y="215"/>
                      <a:pt x="224" y="215"/>
                    </a:cubicBezTo>
                    <a:cubicBezTo>
                      <a:pt x="224" y="204"/>
                      <a:pt x="228" y="197"/>
                      <a:pt x="238" y="190"/>
                    </a:cubicBezTo>
                    <a:cubicBezTo>
                      <a:pt x="263" y="174"/>
                      <a:pt x="263" y="174"/>
                      <a:pt x="263" y="174"/>
                    </a:cubicBezTo>
                    <a:cubicBezTo>
                      <a:pt x="272" y="168"/>
                      <a:pt x="278" y="166"/>
                      <a:pt x="288" y="166"/>
                    </a:cubicBezTo>
                    <a:cubicBezTo>
                      <a:pt x="364" y="166"/>
                      <a:pt x="364" y="166"/>
                      <a:pt x="364" y="166"/>
                    </a:cubicBezTo>
                    <a:cubicBezTo>
                      <a:pt x="368" y="166"/>
                      <a:pt x="371" y="165"/>
                      <a:pt x="373" y="163"/>
                    </a:cubicBezTo>
                    <a:cubicBezTo>
                      <a:pt x="391" y="145"/>
                      <a:pt x="391" y="145"/>
                      <a:pt x="391" y="145"/>
                    </a:cubicBezTo>
                    <a:cubicBezTo>
                      <a:pt x="394" y="142"/>
                      <a:pt x="395" y="139"/>
                      <a:pt x="395" y="135"/>
                    </a:cubicBezTo>
                    <a:lnTo>
                      <a:pt x="395" y="12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62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3" name="Freeform 60">
                <a:extLst>
                  <a:ext uri="{FF2B5EF4-FFF2-40B4-BE49-F238E27FC236}">
                    <a16:creationId xmlns:a16="http://schemas.microsoft.com/office/drawing/2014/main" id="{84160516-A79C-4709-BF96-C26521ADD1D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175" y="2236"/>
                <a:ext cx="669" cy="568"/>
              </a:xfrm>
              <a:custGeom>
                <a:avLst/>
                <a:gdLst>
                  <a:gd name="T0" fmla="*/ 403 w 440"/>
                  <a:gd name="T1" fmla="*/ 92 h 373"/>
                  <a:gd name="T2" fmla="*/ 386 w 440"/>
                  <a:gd name="T3" fmla="*/ 47 h 373"/>
                  <a:gd name="T4" fmla="*/ 347 w 440"/>
                  <a:gd name="T5" fmla="*/ 32 h 373"/>
                  <a:gd name="T6" fmla="*/ 112 w 440"/>
                  <a:gd name="T7" fmla="*/ 0 h 373"/>
                  <a:gd name="T8" fmla="*/ 0 w 440"/>
                  <a:gd name="T9" fmla="*/ 113 h 373"/>
                  <a:gd name="T10" fmla="*/ 44 w 440"/>
                  <a:gd name="T11" fmla="*/ 227 h 373"/>
                  <a:gd name="T12" fmla="*/ 113 w 440"/>
                  <a:gd name="T13" fmla="*/ 244 h 373"/>
                  <a:gd name="T14" fmla="*/ 191 w 440"/>
                  <a:gd name="T15" fmla="*/ 274 h 373"/>
                  <a:gd name="T16" fmla="*/ 250 w 440"/>
                  <a:gd name="T17" fmla="*/ 325 h 373"/>
                  <a:gd name="T18" fmla="*/ 343 w 440"/>
                  <a:gd name="T19" fmla="*/ 373 h 373"/>
                  <a:gd name="T20" fmla="*/ 417 w 440"/>
                  <a:gd name="T21" fmla="*/ 226 h 373"/>
                  <a:gd name="T22" fmla="*/ 440 w 440"/>
                  <a:gd name="T23" fmla="*/ 158 h 373"/>
                  <a:gd name="T24" fmla="*/ 387 w 440"/>
                  <a:gd name="T25" fmla="*/ 114 h 373"/>
                  <a:gd name="T26" fmla="*/ 106 w 440"/>
                  <a:gd name="T27" fmla="*/ 218 h 373"/>
                  <a:gd name="T28" fmla="*/ 122 w 440"/>
                  <a:gd name="T29" fmla="*/ 223 h 373"/>
                  <a:gd name="T30" fmla="*/ 386 w 440"/>
                  <a:gd name="T31" fmla="*/ 241 h 373"/>
                  <a:gd name="T32" fmla="*/ 269 w 440"/>
                  <a:gd name="T33" fmla="*/ 257 h 373"/>
                  <a:gd name="T34" fmla="*/ 298 w 440"/>
                  <a:gd name="T35" fmla="*/ 216 h 373"/>
                  <a:gd name="T36" fmla="*/ 394 w 440"/>
                  <a:gd name="T37" fmla="*/ 226 h 373"/>
                  <a:gd name="T38" fmla="*/ 413 w 440"/>
                  <a:gd name="T39" fmla="*/ 168 h 373"/>
                  <a:gd name="T40" fmla="*/ 310 w 440"/>
                  <a:gd name="T41" fmla="*/ 189 h 373"/>
                  <a:gd name="T42" fmla="*/ 246 w 440"/>
                  <a:gd name="T43" fmla="*/ 238 h 373"/>
                  <a:gd name="T44" fmla="*/ 219 w 440"/>
                  <a:gd name="T45" fmla="*/ 230 h 373"/>
                  <a:gd name="T46" fmla="*/ 225 w 440"/>
                  <a:gd name="T47" fmla="*/ 203 h 373"/>
                  <a:gd name="T48" fmla="*/ 149 w 440"/>
                  <a:gd name="T49" fmla="*/ 248 h 373"/>
                  <a:gd name="T50" fmla="*/ 164 w 440"/>
                  <a:gd name="T51" fmla="*/ 231 h 373"/>
                  <a:gd name="T52" fmla="*/ 150 w 440"/>
                  <a:gd name="T53" fmla="*/ 217 h 373"/>
                  <a:gd name="T54" fmla="*/ 122 w 440"/>
                  <a:gd name="T55" fmla="*/ 171 h 373"/>
                  <a:gd name="T56" fmla="*/ 177 w 440"/>
                  <a:gd name="T57" fmla="*/ 163 h 373"/>
                  <a:gd name="T58" fmla="*/ 114 w 440"/>
                  <a:gd name="T59" fmla="*/ 155 h 373"/>
                  <a:gd name="T60" fmla="*/ 70 w 440"/>
                  <a:gd name="T61" fmla="*/ 217 h 373"/>
                  <a:gd name="T62" fmla="*/ 22 w 440"/>
                  <a:gd name="T63" fmla="*/ 151 h 373"/>
                  <a:gd name="T64" fmla="*/ 56 w 440"/>
                  <a:gd name="T65" fmla="*/ 73 h 373"/>
                  <a:gd name="T66" fmla="*/ 64 w 440"/>
                  <a:gd name="T67" fmla="*/ 166 h 373"/>
                  <a:gd name="T68" fmla="*/ 72 w 440"/>
                  <a:gd name="T69" fmla="*/ 57 h 373"/>
                  <a:gd name="T70" fmla="*/ 106 w 440"/>
                  <a:gd name="T71" fmla="*/ 107 h 373"/>
                  <a:gd name="T72" fmla="*/ 128 w 440"/>
                  <a:gd name="T73" fmla="*/ 118 h 373"/>
                  <a:gd name="T74" fmla="*/ 300 w 440"/>
                  <a:gd name="T75" fmla="*/ 23 h 373"/>
                  <a:gd name="T76" fmla="*/ 164 w 440"/>
                  <a:gd name="T77" fmla="*/ 43 h 373"/>
                  <a:gd name="T78" fmla="*/ 150 w 440"/>
                  <a:gd name="T79" fmla="*/ 118 h 373"/>
                  <a:gd name="T80" fmla="*/ 171 w 440"/>
                  <a:gd name="T81" fmla="*/ 107 h 373"/>
                  <a:gd name="T82" fmla="*/ 370 w 440"/>
                  <a:gd name="T83" fmla="*/ 63 h 373"/>
                  <a:gd name="T84" fmla="*/ 380 w 440"/>
                  <a:gd name="T85" fmla="*/ 100 h 373"/>
                  <a:gd name="T86" fmla="*/ 351 w 440"/>
                  <a:gd name="T87" fmla="*/ 119 h 373"/>
                  <a:gd name="T88" fmla="*/ 387 w 440"/>
                  <a:gd name="T89" fmla="*/ 114 h 373"/>
                  <a:gd name="T90" fmla="*/ 364 w 440"/>
                  <a:gd name="T91" fmla="*/ 149 h 373"/>
                  <a:gd name="T92" fmla="*/ 378 w 440"/>
                  <a:gd name="T93" fmla="*/ 163 h 373"/>
                  <a:gd name="T94" fmla="*/ 417 w 440"/>
                  <a:gd name="T95" fmla="*/ 150 h 373"/>
                  <a:gd name="T96" fmla="*/ 222 w 440"/>
                  <a:gd name="T97" fmla="*/ 175 h 373"/>
                  <a:gd name="T98" fmla="*/ 260 w 440"/>
                  <a:gd name="T99" fmla="*/ 79 h 373"/>
                  <a:gd name="T100" fmla="*/ 266 w 440"/>
                  <a:gd name="T101" fmla="*/ 154 h 373"/>
                  <a:gd name="T102" fmla="*/ 248 w 440"/>
                  <a:gd name="T103" fmla="*/ 99 h 373"/>
                  <a:gd name="T104" fmla="*/ 323 w 440"/>
                  <a:gd name="T105" fmla="*/ 79 h 373"/>
                  <a:gd name="T106" fmla="*/ 303 w 440"/>
                  <a:gd name="T107" fmla="*/ 79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40" h="373">
                    <a:moveTo>
                      <a:pt x="429" y="125"/>
                    </a:moveTo>
                    <a:cubicBezTo>
                      <a:pt x="406" y="102"/>
                      <a:pt x="406" y="102"/>
                      <a:pt x="406" y="102"/>
                    </a:cubicBezTo>
                    <a:cubicBezTo>
                      <a:pt x="403" y="99"/>
                      <a:pt x="403" y="97"/>
                      <a:pt x="403" y="92"/>
                    </a:cubicBezTo>
                    <a:cubicBezTo>
                      <a:pt x="403" y="78"/>
                      <a:pt x="403" y="78"/>
                      <a:pt x="403" y="78"/>
                    </a:cubicBezTo>
                    <a:cubicBezTo>
                      <a:pt x="403" y="68"/>
                      <a:pt x="400" y="60"/>
                      <a:pt x="392" y="53"/>
                    </a:cubicBezTo>
                    <a:cubicBezTo>
                      <a:pt x="386" y="47"/>
                      <a:pt x="386" y="47"/>
                      <a:pt x="386" y="47"/>
                    </a:cubicBezTo>
                    <a:cubicBezTo>
                      <a:pt x="378" y="39"/>
                      <a:pt x="371" y="36"/>
                      <a:pt x="361" y="36"/>
                    </a:cubicBezTo>
                    <a:cubicBezTo>
                      <a:pt x="357" y="36"/>
                      <a:pt x="357" y="36"/>
                      <a:pt x="357" y="36"/>
                    </a:cubicBezTo>
                    <a:cubicBezTo>
                      <a:pt x="353" y="36"/>
                      <a:pt x="350" y="35"/>
                      <a:pt x="347" y="32"/>
                    </a:cubicBezTo>
                    <a:cubicBezTo>
                      <a:pt x="326" y="11"/>
                      <a:pt x="326" y="11"/>
                      <a:pt x="326" y="11"/>
                    </a:cubicBezTo>
                    <a:cubicBezTo>
                      <a:pt x="318" y="3"/>
                      <a:pt x="311" y="0"/>
                      <a:pt x="300" y="0"/>
                    </a:cubicBezTo>
                    <a:cubicBezTo>
                      <a:pt x="112" y="0"/>
                      <a:pt x="112" y="0"/>
                      <a:pt x="112" y="0"/>
                    </a:cubicBezTo>
                    <a:cubicBezTo>
                      <a:pt x="102" y="0"/>
                      <a:pt x="93" y="4"/>
                      <a:pt x="86" y="11"/>
                    </a:cubicBezTo>
                    <a:cubicBezTo>
                      <a:pt x="10" y="87"/>
                      <a:pt x="10" y="87"/>
                      <a:pt x="10" y="87"/>
                    </a:cubicBezTo>
                    <a:cubicBezTo>
                      <a:pt x="2" y="95"/>
                      <a:pt x="0" y="104"/>
                      <a:pt x="0" y="113"/>
                    </a:cubicBezTo>
                    <a:cubicBezTo>
                      <a:pt x="0" y="152"/>
                      <a:pt x="0" y="152"/>
                      <a:pt x="0" y="152"/>
                    </a:cubicBezTo>
                    <a:cubicBezTo>
                      <a:pt x="0" y="161"/>
                      <a:pt x="2" y="169"/>
                      <a:pt x="8" y="177"/>
                    </a:cubicBezTo>
                    <a:cubicBezTo>
                      <a:pt x="44" y="227"/>
                      <a:pt x="44" y="227"/>
                      <a:pt x="44" y="227"/>
                    </a:cubicBezTo>
                    <a:cubicBezTo>
                      <a:pt x="51" y="236"/>
                      <a:pt x="59" y="240"/>
                      <a:pt x="70" y="240"/>
                    </a:cubicBezTo>
                    <a:cubicBezTo>
                      <a:pt x="104" y="240"/>
                      <a:pt x="104" y="240"/>
                      <a:pt x="104" y="240"/>
                    </a:cubicBezTo>
                    <a:cubicBezTo>
                      <a:pt x="108" y="240"/>
                      <a:pt x="110" y="241"/>
                      <a:pt x="113" y="244"/>
                    </a:cubicBezTo>
                    <a:cubicBezTo>
                      <a:pt x="133" y="264"/>
                      <a:pt x="133" y="264"/>
                      <a:pt x="133" y="264"/>
                    </a:cubicBezTo>
                    <a:cubicBezTo>
                      <a:pt x="139" y="270"/>
                      <a:pt x="148" y="274"/>
                      <a:pt x="158" y="274"/>
                    </a:cubicBezTo>
                    <a:cubicBezTo>
                      <a:pt x="191" y="274"/>
                      <a:pt x="191" y="274"/>
                      <a:pt x="191" y="274"/>
                    </a:cubicBezTo>
                    <a:cubicBezTo>
                      <a:pt x="193" y="280"/>
                      <a:pt x="197" y="287"/>
                      <a:pt x="201" y="291"/>
                    </a:cubicBezTo>
                    <a:cubicBezTo>
                      <a:pt x="225" y="314"/>
                      <a:pt x="225" y="314"/>
                      <a:pt x="225" y="314"/>
                    </a:cubicBezTo>
                    <a:cubicBezTo>
                      <a:pt x="232" y="321"/>
                      <a:pt x="239" y="325"/>
                      <a:pt x="250" y="325"/>
                    </a:cubicBezTo>
                    <a:cubicBezTo>
                      <a:pt x="270" y="325"/>
                      <a:pt x="270" y="325"/>
                      <a:pt x="270" y="325"/>
                    </a:cubicBezTo>
                    <a:cubicBezTo>
                      <a:pt x="302" y="373"/>
                      <a:pt x="302" y="373"/>
                      <a:pt x="302" y="373"/>
                    </a:cubicBezTo>
                    <a:cubicBezTo>
                      <a:pt x="343" y="373"/>
                      <a:pt x="343" y="373"/>
                      <a:pt x="343" y="373"/>
                    </a:cubicBezTo>
                    <a:cubicBezTo>
                      <a:pt x="332" y="303"/>
                      <a:pt x="332" y="303"/>
                      <a:pt x="332" y="303"/>
                    </a:cubicBezTo>
                    <a:cubicBezTo>
                      <a:pt x="398" y="260"/>
                      <a:pt x="398" y="260"/>
                      <a:pt x="398" y="260"/>
                    </a:cubicBezTo>
                    <a:cubicBezTo>
                      <a:pt x="412" y="251"/>
                      <a:pt x="417" y="243"/>
                      <a:pt x="417" y="226"/>
                    </a:cubicBezTo>
                    <a:cubicBezTo>
                      <a:pt x="417" y="196"/>
                      <a:pt x="417" y="196"/>
                      <a:pt x="417" y="196"/>
                    </a:cubicBezTo>
                    <a:cubicBezTo>
                      <a:pt x="429" y="184"/>
                      <a:pt x="429" y="184"/>
                      <a:pt x="429" y="184"/>
                    </a:cubicBezTo>
                    <a:cubicBezTo>
                      <a:pt x="438" y="175"/>
                      <a:pt x="440" y="167"/>
                      <a:pt x="440" y="158"/>
                    </a:cubicBezTo>
                    <a:cubicBezTo>
                      <a:pt x="440" y="150"/>
                      <a:pt x="440" y="150"/>
                      <a:pt x="440" y="150"/>
                    </a:cubicBezTo>
                    <a:cubicBezTo>
                      <a:pt x="440" y="140"/>
                      <a:pt x="437" y="132"/>
                      <a:pt x="429" y="125"/>
                    </a:cubicBezTo>
                    <a:close/>
                    <a:moveTo>
                      <a:pt x="387" y="114"/>
                    </a:moveTo>
                    <a:cubicBezTo>
                      <a:pt x="387" y="114"/>
                      <a:pt x="387" y="114"/>
                      <a:pt x="387" y="114"/>
                    </a:cubicBezTo>
                    <a:cubicBezTo>
                      <a:pt x="387" y="114"/>
                      <a:pt x="387" y="114"/>
                      <a:pt x="387" y="114"/>
                    </a:cubicBezTo>
                    <a:close/>
                    <a:moveTo>
                      <a:pt x="106" y="218"/>
                    </a:moveTo>
                    <a:cubicBezTo>
                      <a:pt x="106" y="218"/>
                      <a:pt x="106" y="218"/>
                      <a:pt x="106" y="218"/>
                    </a:cubicBezTo>
                    <a:cubicBezTo>
                      <a:pt x="106" y="218"/>
                      <a:pt x="106" y="218"/>
                      <a:pt x="106" y="218"/>
                    </a:cubicBezTo>
                    <a:close/>
                    <a:moveTo>
                      <a:pt x="122" y="223"/>
                    </a:moveTo>
                    <a:cubicBezTo>
                      <a:pt x="122" y="222"/>
                      <a:pt x="122" y="222"/>
                      <a:pt x="122" y="222"/>
                    </a:cubicBezTo>
                    <a:cubicBezTo>
                      <a:pt x="122" y="223"/>
                      <a:pt x="122" y="223"/>
                      <a:pt x="122" y="223"/>
                    </a:cubicBezTo>
                    <a:close/>
                    <a:moveTo>
                      <a:pt x="386" y="241"/>
                    </a:moveTo>
                    <a:cubicBezTo>
                      <a:pt x="320" y="284"/>
                      <a:pt x="320" y="284"/>
                      <a:pt x="320" y="284"/>
                    </a:cubicBezTo>
                    <a:cubicBezTo>
                      <a:pt x="314" y="288"/>
                      <a:pt x="308" y="286"/>
                      <a:pt x="302" y="282"/>
                    </a:cubicBezTo>
                    <a:cubicBezTo>
                      <a:pt x="269" y="257"/>
                      <a:pt x="269" y="257"/>
                      <a:pt x="269" y="257"/>
                    </a:cubicBezTo>
                    <a:cubicBezTo>
                      <a:pt x="269" y="238"/>
                      <a:pt x="269" y="238"/>
                      <a:pt x="269" y="238"/>
                    </a:cubicBezTo>
                    <a:cubicBezTo>
                      <a:pt x="269" y="236"/>
                      <a:pt x="270" y="234"/>
                      <a:pt x="273" y="232"/>
                    </a:cubicBezTo>
                    <a:cubicBezTo>
                      <a:pt x="298" y="216"/>
                      <a:pt x="298" y="216"/>
                      <a:pt x="298" y="216"/>
                    </a:cubicBezTo>
                    <a:cubicBezTo>
                      <a:pt x="302" y="213"/>
                      <a:pt x="305" y="212"/>
                      <a:pt x="310" y="212"/>
                    </a:cubicBezTo>
                    <a:cubicBezTo>
                      <a:pt x="394" y="212"/>
                      <a:pt x="394" y="212"/>
                      <a:pt x="394" y="212"/>
                    </a:cubicBezTo>
                    <a:cubicBezTo>
                      <a:pt x="394" y="226"/>
                      <a:pt x="394" y="226"/>
                      <a:pt x="394" y="226"/>
                    </a:cubicBezTo>
                    <a:cubicBezTo>
                      <a:pt x="394" y="233"/>
                      <a:pt x="392" y="237"/>
                      <a:pt x="386" y="241"/>
                    </a:cubicBezTo>
                    <a:close/>
                    <a:moveTo>
                      <a:pt x="417" y="158"/>
                    </a:moveTo>
                    <a:cubicBezTo>
                      <a:pt x="417" y="162"/>
                      <a:pt x="416" y="165"/>
                      <a:pt x="413" y="168"/>
                    </a:cubicBezTo>
                    <a:cubicBezTo>
                      <a:pt x="395" y="186"/>
                      <a:pt x="395" y="186"/>
                      <a:pt x="395" y="186"/>
                    </a:cubicBezTo>
                    <a:cubicBezTo>
                      <a:pt x="393" y="188"/>
                      <a:pt x="390" y="189"/>
                      <a:pt x="386" y="189"/>
                    </a:cubicBezTo>
                    <a:cubicBezTo>
                      <a:pt x="310" y="189"/>
                      <a:pt x="310" y="189"/>
                      <a:pt x="310" y="189"/>
                    </a:cubicBezTo>
                    <a:cubicBezTo>
                      <a:pt x="300" y="189"/>
                      <a:pt x="294" y="191"/>
                      <a:pt x="285" y="197"/>
                    </a:cubicBezTo>
                    <a:cubicBezTo>
                      <a:pt x="260" y="213"/>
                      <a:pt x="260" y="213"/>
                      <a:pt x="260" y="213"/>
                    </a:cubicBezTo>
                    <a:cubicBezTo>
                      <a:pt x="250" y="220"/>
                      <a:pt x="246" y="227"/>
                      <a:pt x="246" y="238"/>
                    </a:cubicBezTo>
                    <a:cubicBezTo>
                      <a:pt x="246" y="251"/>
                      <a:pt x="246" y="251"/>
                      <a:pt x="246" y="251"/>
                    </a:cubicBezTo>
                    <a:cubicBezTo>
                      <a:pt x="186" y="251"/>
                      <a:pt x="186" y="251"/>
                      <a:pt x="186" y="251"/>
                    </a:cubicBezTo>
                    <a:cubicBezTo>
                      <a:pt x="219" y="230"/>
                      <a:pt x="219" y="230"/>
                      <a:pt x="219" y="230"/>
                    </a:cubicBezTo>
                    <a:cubicBezTo>
                      <a:pt x="221" y="230"/>
                      <a:pt x="223" y="231"/>
                      <a:pt x="225" y="231"/>
                    </a:cubicBezTo>
                    <a:cubicBezTo>
                      <a:pt x="232" y="231"/>
                      <a:pt x="238" y="225"/>
                      <a:pt x="238" y="217"/>
                    </a:cubicBezTo>
                    <a:cubicBezTo>
                      <a:pt x="238" y="209"/>
                      <a:pt x="232" y="203"/>
                      <a:pt x="225" y="203"/>
                    </a:cubicBezTo>
                    <a:cubicBezTo>
                      <a:pt x="217" y="203"/>
                      <a:pt x="211" y="209"/>
                      <a:pt x="211" y="217"/>
                    </a:cubicBezTo>
                    <a:cubicBezTo>
                      <a:pt x="157" y="251"/>
                      <a:pt x="157" y="251"/>
                      <a:pt x="157" y="251"/>
                    </a:cubicBezTo>
                    <a:cubicBezTo>
                      <a:pt x="154" y="251"/>
                      <a:pt x="151" y="250"/>
                      <a:pt x="149" y="248"/>
                    </a:cubicBezTo>
                    <a:cubicBezTo>
                      <a:pt x="142" y="241"/>
                      <a:pt x="142" y="241"/>
                      <a:pt x="142" y="241"/>
                    </a:cubicBezTo>
                    <a:cubicBezTo>
                      <a:pt x="158" y="230"/>
                      <a:pt x="158" y="230"/>
                      <a:pt x="158" y="230"/>
                    </a:cubicBezTo>
                    <a:cubicBezTo>
                      <a:pt x="160" y="230"/>
                      <a:pt x="162" y="231"/>
                      <a:pt x="164" y="231"/>
                    </a:cubicBezTo>
                    <a:cubicBezTo>
                      <a:pt x="171" y="231"/>
                      <a:pt x="177" y="225"/>
                      <a:pt x="177" y="217"/>
                    </a:cubicBezTo>
                    <a:cubicBezTo>
                      <a:pt x="177" y="209"/>
                      <a:pt x="171" y="203"/>
                      <a:pt x="164" y="203"/>
                    </a:cubicBezTo>
                    <a:cubicBezTo>
                      <a:pt x="156" y="203"/>
                      <a:pt x="150" y="209"/>
                      <a:pt x="150" y="217"/>
                    </a:cubicBezTo>
                    <a:cubicBezTo>
                      <a:pt x="130" y="229"/>
                      <a:pt x="130" y="229"/>
                      <a:pt x="130" y="229"/>
                    </a:cubicBezTo>
                    <a:cubicBezTo>
                      <a:pt x="122" y="221"/>
                      <a:pt x="122" y="221"/>
                      <a:pt x="122" y="221"/>
                    </a:cubicBezTo>
                    <a:cubicBezTo>
                      <a:pt x="122" y="171"/>
                      <a:pt x="122" y="171"/>
                      <a:pt x="122" y="171"/>
                    </a:cubicBezTo>
                    <a:cubicBezTo>
                      <a:pt x="152" y="171"/>
                      <a:pt x="152" y="171"/>
                      <a:pt x="152" y="171"/>
                    </a:cubicBezTo>
                    <a:cubicBezTo>
                      <a:pt x="155" y="174"/>
                      <a:pt x="159" y="177"/>
                      <a:pt x="164" y="177"/>
                    </a:cubicBezTo>
                    <a:cubicBezTo>
                      <a:pt x="171" y="177"/>
                      <a:pt x="177" y="170"/>
                      <a:pt x="177" y="163"/>
                    </a:cubicBezTo>
                    <a:cubicBezTo>
                      <a:pt x="177" y="155"/>
                      <a:pt x="171" y="149"/>
                      <a:pt x="164" y="149"/>
                    </a:cubicBezTo>
                    <a:cubicBezTo>
                      <a:pt x="159" y="149"/>
                      <a:pt x="155" y="151"/>
                      <a:pt x="152" y="155"/>
                    </a:cubicBezTo>
                    <a:cubicBezTo>
                      <a:pt x="114" y="155"/>
                      <a:pt x="114" y="155"/>
                      <a:pt x="114" y="155"/>
                    </a:cubicBezTo>
                    <a:cubicBezTo>
                      <a:pt x="109" y="155"/>
                      <a:pt x="106" y="158"/>
                      <a:pt x="106" y="163"/>
                    </a:cubicBezTo>
                    <a:cubicBezTo>
                      <a:pt x="106" y="217"/>
                      <a:pt x="106" y="217"/>
                      <a:pt x="106" y="217"/>
                    </a:cubicBezTo>
                    <a:cubicBezTo>
                      <a:pt x="70" y="217"/>
                      <a:pt x="70" y="217"/>
                      <a:pt x="70" y="217"/>
                    </a:cubicBezTo>
                    <a:cubicBezTo>
                      <a:pt x="66" y="217"/>
                      <a:pt x="64" y="216"/>
                      <a:pt x="63" y="214"/>
                    </a:cubicBezTo>
                    <a:cubicBezTo>
                      <a:pt x="26" y="164"/>
                      <a:pt x="26" y="164"/>
                      <a:pt x="26" y="164"/>
                    </a:cubicBezTo>
                    <a:cubicBezTo>
                      <a:pt x="24" y="160"/>
                      <a:pt x="22" y="157"/>
                      <a:pt x="22" y="151"/>
                    </a:cubicBezTo>
                    <a:cubicBezTo>
                      <a:pt x="22" y="113"/>
                      <a:pt x="22" y="113"/>
                      <a:pt x="22" y="113"/>
                    </a:cubicBezTo>
                    <a:cubicBezTo>
                      <a:pt x="22" y="110"/>
                      <a:pt x="23" y="106"/>
                      <a:pt x="26" y="103"/>
                    </a:cubicBezTo>
                    <a:cubicBezTo>
                      <a:pt x="56" y="73"/>
                      <a:pt x="56" y="73"/>
                      <a:pt x="56" y="73"/>
                    </a:cubicBezTo>
                    <a:cubicBezTo>
                      <a:pt x="56" y="141"/>
                      <a:pt x="56" y="141"/>
                      <a:pt x="56" y="141"/>
                    </a:cubicBezTo>
                    <a:cubicBezTo>
                      <a:pt x="53" y="144"/>
                      <a:pt x="50" y="148"/>
                      <a:pt x="50" y="152"/>
                    </a:cubicBezTo>
                    <a:cubicBezTo>
                      <a:pt x="50" y="160"/>
                      <a:pt x="56" y="166"/>
                      <a:pt x="64" y="166"/>
                    </a:cubicBezTo>
                    <a:cubicBezTo>
                      <a:pt x="72" y="166"/>
                      <a:pt x="78" y="160"/>
                      <a:pt x="78" y="152"/>
                    </a:cubicBezTo>
                    <a:cubicBezTo>
                      <a:pt x="78" y="148"/>
                      <a:pt x="76" y="144"/>
                      <a:pt x="72" y="141"/>
                    </a:cubicBezTo>
                    <a:cubicBezTo>
                      <a:pt x="72" y="57"/>
                      <a:pt x="72" y="57"/>
                      <a:pt x="72" y="57"/>
                    </a:cubicBezTo>
                    <a:cubicBezTo>
                      <a:pt x="102" y="27"/>
                      <a:pt x="102" y="27"/>
                      <a:pt x="102" y="27"/>
                    </a:cubicBezTo>
                    <a:cubicBezTo>
                      <a:pt x="103" y="26"/>
                      <a:pt x="104" y="25"/>
                      <a:pt x="106" y="25"/>
                    </a:cubicBezTo>
                    <a:cubicBezTo>
                      <a:pt x="106" y="107"/>
                      <a:pt x="106" y="107"/>
                      <a:pt x="106" y="107"/>
                    </a:cubicBezTo>
                    <a:cubicBezTo>
                      <a:pt x="102" y="109"/>
                      <a:pt x="100" y="114"/>
                      <a:pt x="100" y="118"/>
                    </a:cubicBezTo>
                    <a:cubicBezTo>
                      <a:pt x="100" y="126"/>
                      <a:pt x="106" y="132"/>
                      <a:pt x="114" y="132"/>
                    </a:cubicBezTo>
                    <a:cubicBezTo>
                      <a:pt x="121" y="132"/>
                      <a:pt x="128" y="126"/>
                      <a:pt x="128" y="118"/>
                    </a:cubicBezTo>
                    <a:cubicBezTo>
                      <a:pt x="128" y="114"/>
                      <a:pt x="125" y="109"/>
                      <a:pt x="122" y="107"/>
                    </a:cubicBezTo>
                    <a:cubicBezTo>
                      <a:pt x="122" y="23"/>
                      <a:pt x="122" y="23"/>
                      <a:pt x="122" y="23"/>
                    </a:cubicBezTo>
                    <a:cubicBezTo>
                      <a:pt x="300" y="23"/>
                      <a:pt x="300" y="23"/>
                      <a:pt x="300" y="23"/>
                    </a:cubicBezTo>
                    <a:cubicBezTo>
                      <a:pt x="304" y="23"/>
                      <a:pt x="307" y="24"/>
                      <a:pt x="310" y="27"/>
                    </a:cubicBezTo>
                    <a:cubicBezTo>
                      <a:pt x="326" y="43"/>
                      <a:pt x="326" y="43"/>
                      <a:pt x="326" y="43"/>
                    </a:cubicBezTo>
                    <a:cubicBezTo>
                      <a:pt x="164" y="43"/>
                      <a:pt x="164" y="43"/>
                      <a:pt x="164" y="43"/>
                    </a:cubicBezTo>
                    <a:cubicBezTo>
                      <a:pt x="159" y="43"/>
                      <a:pt x="156" y="47"/>
                      <a:pt x="156" y="51"/>
                    </a:cubicBezTo>
                    <a:cubicBezTo>
                      <a:pt x="156" y="107"/>
                      <a:pt x="156" y="107"/>
                      <a:pt x="156" y="107"/>
                    </a:cubicBezTo>
                    <a:cubicBezTo>
                      <a:pt x="152" y="109"/>
                      <a:pt x="150" y="114"/>
                      <a:pt x="150" y="118"/>
                    </a:cubicBezTo>
                    <a:cubicBezTo>
                      <a:pt x="150" y="126"/>
                      <a:pt x="156" y="132"/>
                      <a:pt x="164" y="132"/>
                    </a:cubicBezTo>
                    <a:cubicBezTo>
                      <a:pt x="171" y="132"/>
                      <a:pt x="177" y="126"/>
                      <a:pt x="177" y="118"/>
                    </a:cubicBezTo>
                    <a:cubicBezTo>
                      <a:pt x="177" y="114"/>
                      <a:pt x="175" y="109"/>
                      <a:pt x="171" y="107"/>
                    </a:cubicBezTo>
                    <a:cubicBezTo>
                      <a:pt x="171" y="59"/>
                      <a:pt x="171" y="59"/>
                      <a:pt x="171" y="59"/>
                    </a:cubicBezTo>
                    <a:cubicBezTo>
                      <a:pt x="361" y="59"/>
                      <a:pt x="361" y="59"/>
                      <a:pt x="361" y="59"/>
                    </a:cubicBezTo>
                    <a:cubicBezTo>
                      <a:pt x="364" y="59"/>
                      <a:pt x="367" y="60"/>
                      <a:pt x="370" y="63"/>
                    </a:cubicBezTo>
                    <a:cubicBezTo>
                      <a:pt x="376" y="69"/>
                      <a:pt x="376" y="69"/>
                      <a:pt x="376" y="69"/>
                    </a:cubicBezTo>
                    <a:cubicBezTo>
                      <a:pt x="379" y="71"/>
                      <a:pt x="380" y="75"/>
                      <a:pt x="380" y="78"/>
                    </a:cubicBezTo>
                    <a:cubicBezTo>
                      <a:pt x="380" y="100"/>
                      <a:pt x="380" y="100"/>
                      <a:pt x="380" y="100"/>
                    </a:cubicBezTo>
                    <a:cubicBezTo>
                      <a:pt x="369" y="106"/>
                      <a:pt x="369" y="106"/>
                      <a:pt x="369" y="106"/>
                    </a:cubicBezTo>
                    <a:cubicBezTo>
                      <a:pt x="368" y="106"/>
                      <a:pt x="366" y="105"/>
                      <a:pt x="364" y="105"/>
                    </a:cubicBezTo>
                    <a:cubicBezTo>
                      <a:pt x="357" y="105"/>
                      <a:pt x="351" y="112"/>
                      <a:pt x="351" y="119"/>
                    </a:cubicBezTo>
                    <a:cubicBezTo>
                      <a:pt x="351" y="127"/>
                      <a:pt x="357" y="133"/>
                      <a:pt x="364" y="133"/>
                    </a:cubicBezTo>
                    <a:cubicBezTo>
                      <a:pt x="372" y="133"/>
                      <a:pt x="378" y="127"/>
                      <a:pt x="378" y="120"/>
                    </a:cubicBezTo>
                    <a:cubicBezTo>
                      <a:pt x="387" y="114"/>
                      <a:pt x="387" y="114"/>
                      <a:pt x="387" y="114"/>
                    </a:cubicBezTo>
                    <a:cubicBezTo>
                      <a:pt x="402" y="129"/>
                      <a:pt x="402" y="129"/>
                      <a:pt x="402" y="129"/>
                    </a:cubicBezTo>
                    <a:cubicBezTo>
                      <a:pt x="369" y="150"/>
                      <a:pt x="369" y="150"/>
                      <a:pt x="369" y="150"/>
                    </a:cubicBezTo>
                    <a:cubicBezTo>
                      <a:pt x="368" y="149"/>
                      <a:pt x="366" y="149"/>
                      <a:pt x="364" y="149"/>
                    </a:cubicBezTo>
                    <a:cubicBezTo>
                      <a:pt x="357" y="149"/>
                      <a:pt x="351" y="155"/>
                      <a:pt x="351" y="163"/>
                    </a:cubicBezTo>
                    <a:cubicBezTo>
                      <a:pt x="351" y="170"/>
                      <a:pt x="357" y="177"/>
                      <a:pt x="364" y="177"/>
                    </a:cubicBezTo>
                    <a:cubicBezTo>
                      <a:pt x="372" y="177"/>
                      <a:pt x="378" y="171"/>
                      <a:pt x="378" y="163"/>
                    </a:cubicBezTo>
                    <a:cubicBezTo>
                      <a:pt x="413" y="141"/>
                      <a:pt x="413" y="141"/>
                      <a:pt x="413" y="141"/>
                    </a:cubicBezTo>
                    <a:cubicBezTo>
                      <a:pt x="413" y="141"/>
                      <a:pt x="413" y="141"/>
                      <a:pt x="413" y="141"/>
                    </a:cubicBezTo>
                    <a:cubicBezTo>
                      <a:pt x="416" y="143"/>
                      <a:pt x="417" y="147"/>
                      <a:pt x="417" y="150"/>
                    </a:cubicBezTo>
                    <a:lnTo>
                      <a:pt x="417" y="158"/>
                    </a:lnTo>
                    <a:close/>
                    <a:moveTo>
                      <a:pt x="229" y="154"/>
                    </a:moveTo>
                    <a:cubicBezTo>
                      <a:pt x="222" y="175"/>
                      <a:pt x="222" y="175"/>
                      <a:pt x="222" y="175"/>
                    </a:cubicBezTo>
                    <a:cubicBezTo>
                      <a:pt x="200" y="175"/>
                      <a:pt x="200" y="175"/>
                      <a:pt x="200" y="175"/>
                    </a:cubicBezTo>
                    <a:cubicBezTo>
                      <a:pt x="235" y="79"/>
                      <a:pt x="235" y="79"/>
                      <a:pt x="235" y="79"/>
                    </a:cubicBezTo>
                    <a:cubicBezTo>
                      <a:pt x="260" y="79"/>
                      <a:pt x="260" y="79"/>
                      <a:pt x="260" y="79"/>
                    </a:cubicBezTo>
                    <a:cubicBezTo>
                      <a:pt x="296" y="175"/>
                      <a:pt x="296" y="175"/>
                      <a:pt x="296" y="175"/>
                    </a:cubicBezTo>
                    <a:cubicBezTo>
                      <a:pt x="273" y="175"/>
                      <a:pt x="273" y="175"/>
                      <a:pt x="273" y="175"/>
                    </a:cubicBezTo>
                    <a:cubicBezTo>
                      <a:pt x="266" y="154"/>
                      <a:pt x="266" y="154"/>
                      <a:pt x="266" y="154"/>
                    </a:cubicBezTo>
                    <a:lnTo>
                      <a:pt x="229" y="154"/>
                    </a:lnTo>
                    <a:close/>
                    <a:moveTo>
                      <a:pt x="260" y="137"/>
                    </a:moveTo>
                    <a:cubicBezTo>
                      <a:pt x="248" y="99"/>
                      <a:pt x="248" y="99"/>
                      <a:pt x="248" y="99"/>
                    </a:cubicBezTo>
                    <a:cubicBezTo>
                      <a:pt x="235" y="137"/>
                      <a:pt x="235" y="137"/>
                      <a:pt x="235" y="137"/>
                    </a:cubicBezTo>
                    <a:lnTo>
                      <a:pt x="260" y="137"/>
                    </a:lnTo>
                    <a:close/>
                    <a:moveTo>
                      <a:pt x="323" y="79"/>
                    </a:moveTo>
                    <a:cubicBezTo>
                      <a:pt x="323" y="175"/>
                      <a:pt x="323" y="175"/>
                      <a:pt x="323" y="175"/>
                    </a:cubicBezTo>
                    <a:cubicBezTo>
                      <a:pt x="303" y="175"/>
                      <a:pt x="303" y="175"/>
                      <a:pt x="303" y="175"/>
                    </a:cubicBezTo>
                    <a:cubicBezTo>
                      <a:pt x="303" y="79"/>
                      <a:pt x="303" y="79"/>
                      <a:pt x="303" y="79"/>
                    </a:cubicBezTo>
                    <a:lnTo>
                      <a:pt x="323" y="79"/>
                    </a:lnTo>
                    <a:close/>
                  </a:path>
                </a:pathLst>
              </a:custGeom>
              <a:solidFill>
                <a:srgbClr val="003B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62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C1BB87A2-DD8A-4773-808F-7418B495E6E0}"/>
              </a:ext>
            </a:extLst>
          </p:cNvPr>
          <p:cNvGrpSpPr/>
          <p:nvPr/>
        </p:nvGrpSpPr>
        <p:grpSpPr>
          <a:xfrm>
            <a:off x="3467919" y="15134542"/>
            <a:ext cx="14359554" cy="3611842"/>
            <a:chOff x="3351412" y="16168996"/>
            <a:chExt cx="14359554" cy="2120909"/>
          </a:xfrm>
        </p:grpSpPr>
        <p:sp>
          <p:nvSpPr>
            <p:cNvPr id="30" name="角丸四角形 13">
              <a:extLst>
                <a:ext uri="{FF2B5EF4-FFF2-40B4-BE49-F238E27FC236}">
                  <a16:creationId xmlns:a16="http://schemas.microsoft.com/office/drawing/2014/main" id="{F14D6B97-915E-48DE-8EAE-3E405E1AF43C}"/>
                </a:ext>
              </a:extLst>
            </p:cNvPr>
            <p:cNvSpPr/>
            <p:nvPr/>
          </p:nvSpPr>
          <p:spPr>
            <a:xfrm>
              <a:off x="3351412" y="16168996"/>
              <a:ext cx="14359554" cy="2120909"/>
            </a:xfrm>
            <a:prstGeom prst="flowChartMagneticDisk">
              <a:avLst/>
            </a:prstGeom>
            <a:solidFill>
              <a:srgbClr val="BFBFBF"/>
            </a:solidFill>
            <a:ln w="19050" cap="rnd">
              <a:solidFill>
                <a:srgbClr val="FFFFFF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lIns="0" tIns="0" rIns="0" bIns="830769" rtlCol="0" anchor="t" anchorCtr="0">
              <a:noAutofit/>
            </a:bodyPr>
            <a:lstStyle/>
            <a:p>
              <a:pPr algn="ctr" defTabSz="422041" fontAlgn="base">
                <a:lnSpc>
                  <a:spcPts val="1108"/>
                </a:lnSpc>
                <a:spcAft>
                  <a:spcPts val="277"/>
                </a:spcAft>
                <a:defRPr/>
              </a:pPr>
              <a:endParaRPr kumimoji="1"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84" name="直線矢印コネクタ 83">
              <a:extLst>
                <a:ext uri="{FF2B5EF4-FFF2-40B4-BE49-F238E27FC236}">
                  <a16:creationId xmlns:a16="http://schemas.microsoft.com/office/drawing/2014/main" id="{3AC58B7D-638E-4994-8401-2280DB325044}"/>
                </a:ext>
              </a:extLst>
            </p:cNvPr>
            <p:cNvCxnSpPr>
              <a:cxnSpLocks/>
              <a:stCxn id="85" idx="3"/>
              <a:endCxn id="86" idx="1"/>
            </p:cNvCxnSpPr>
            <p:nvPr/>
          </p:nvCxnSpPr>
          <p:spPr>
            <a:xfrm>
              <a:off x="8258407" y="17835467"/>
              <a:ext cx="976608" cy="0"/>
            </a:xfrm>
            <a:prstGeom prst="straightConnector1">
              <a:avLst/>
            </a:prstGeom>
            <a:ln w="38100">
              <a:solidFill>
                <a:srgbClr val="7C7C7C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角丸四角形 13">
              <a:extLst>
                <a:ext uri="{FF2B5EF4-FFF2-40B4-BE49-F238E27FC236}">
                  <a16:creationId xmlns:a16="http://schemas.microsoft.com/office/drawing/2014/main" id="{09328478-202C-4D47-B8FC-6AA5625B88EA}"/>
                </a:ext>
              </a:extLst>
            </p:cNvPr>
            <p:cNvSpPr/>
            <p:nvPr/>
          </p:nvSpPr>
          <p:spPr>
            <a:xfrm>
              <a:off x="5386497" y="17532481"/>
              <a:ext cx="2871910" cy="605973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7C7C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lIns="0" tIns="0" rIns="0" bIns="0" rtlCol="0" anchor="ctr" anchorCtr="0">
              <a:noAutofit/>
            </a:bodyPr>
            <a:lstStyle/>
            <a:p>
              <a:pPr algn="ctr" defTabSz="422041" fontAlgn="base">
                <a:defRPr/>
              </a:pPr>
              <a:r>
                <a:rPr kumimoji="1" lang="ja-JP" altLang="en-US" sz="28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分野別データ</a:t>
              </a:r>
            </a:p>
          </p:txBody>
        </p:sp>
        <p:sp>
          <p:nvSpPr>
            <p:cNvPr id="86" name="角丸四角形 13">
              <a:extLst>
                <a:ext uri="{FF2B5EF4-FFF2-40B4-BE49-F238E27FC236}">
                  <a16:creationId xmlns:a16="http://schemas.microsoft.com/office/drawing/2014/main" id="{77E85691-C3D1-4795-B885-2584F02FE4CE}"/>
                </a:ext>
              </a:extLst>
            </p:cNvPr>
            <p:cNvSpPr/>
            <p:nvPr/>
          </p:nvSpPr>
          <p:spPr>
            <a:xfrm>
              <a:off x="9235016" y="17532481"/>
              <a:ext cx="2871910" cy="605973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7C7C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lIns="0" tIns="0" rIns="0" bIns="0" rtlCol="0" anchor="ctr" anchorCtr="0">
              <a:noAutofit/>
            </a:bodyPr>
            <a:lstStyle/>
            <a:p>
              <a:pPr algn="ctr" defTabSz="422041" fontAlgn="base">
                <a:defRPr/>
              </a:pPr>
              <a:r>
                <a:rPr kumimoji="1" lang="ja-JP" altLang="en-US" sz="28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地域別データ</a:t>
              </a:r>
            </a:p>
          </p:txBody>
        </p:sp>
        <p:sp>
          <p:nvSpPr>
            <p:cNvPr id="87" name="角丸四角形 13">
              <a:extLst>
                <a:ext uri="{FF2B5EF4-FFF2-40B4-BE49-F238E27FC236}">
                  <a16:creationId xmlns:a16="http://schemas.microsoft.com/office/drawing/2014/main" id="{1C50A6CE-5850-4AC8-862A-FF37E967AD44}"/>
                </a:ext>
              </a:extLst>
            </p:cNvPr>
            <p:cNvSpPr/>
            <p:nvPr/>
          </p:nvSpPr>
          <p:spPr>
            <a:xfrm>
              <a:off x="13083537" y="17532481"/>
              <a:ext cx="2871910" cy="605973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7C7C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lIns="0" tIns="0" rIns="0" bIns="0" rtlCol="0" anchor="ctr" anchorCtr="0">
              <a:noAutofit/>
            </a:bodyPr>
            <a:lstStyle/>
            <a:p>
              <a:pPr algn="ctr" defTabSz="422041" fontAlgn="base">
                <a:defRPr/>
              </a:pPr>
              <a:r>
                <a:rPr kumimoji="1" lang="ja-JP" altLang="en-US" sz="28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事業別データ</a:t>
              </a:r>
            </a:p>
          </p:txBody>
        </p:sp>
        <p:cxnSp>
          <p:nvCxnSpPr>
            <p:cNvPr id="88" name="直線矢印コネクタ 87">
              <a:extLst>
                <a:ext uri="{FF2B5EF4-FFF2-40B4-BE49-F238E27FC236}">
                  <a16:creationId xmlns:a16="http://schemas.microsoft.com/office/drawing/2014/main" id="{419F7778-1133-4060-A765-413FB07C48E7}"/>
                </a:ext>
              </a:extLst>
            </p:cNvPr>
            <p:cNvCxnSpPr>
              <a:cxnSpLocks/>
              <a:stCxn id="86" idx="3"/>
              <a:endCxn id="87" idx="1"/>
            </p:cNvCxnSpPr>
            <p:nvPr/>
          </p:nvCxnSpPr>
          <p:spPr>
            <a:xfrm>
              <a:off x="12106928" y="17835467"/>
              <a:ext cx="976608" cy="0"/>
            </a:xfrm>
            <a:prstGeom prst="straightConnector1">
              <a:avLst/>
            </a:prstGeom>
            <a:ln w="38100">
              <a:solidFill>
                <a:srgbClr val="7C7C7C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801DF9F0-0576-4202-B6AA-A23EB9DDFDD2}"/>
              </a:ext>
            </a:extLst>
          </p:cNvPr>
          <p:cNvGrpSpPr/>
          <p:nvPr/>
        </p:nvGrpSpPr>
        <p:grpSpPr>
          <a:xfrm>
            <a:off x="2456465" y="10401097"/>
            <a:ext cx="2615093" cy="1911671"/>
            <a:chOff x="7677472" y="8927398"/>
            <a:chExt cx="1225985" cy="664615"/>
          </a:xfrm>
        </p:grpSpPr>
        <p:sp>
          <p:nvSpPr>
            <p:cNvPr id="77" name="四角形: 角を丸くする 76">
              <a:extLst>
                <a:ext uri="{FF2B5EF4-FFF2-40B4-BE49-F238E27FC236}">
                  <a16:creationId xmlns:a16="http://schemas.microsoft.com/office/drawing/2014/main" id="{2FCFD370-57E9-42C7-B472-E1CD81A019FA}"/>
                </a:ext>
              </a:extLst>
            </p:cNvPr>
            <p:cNvSpPr/>
            <p:nvPr/>
          </p:nvSpPr>
          <p:spPr>
            <a:xfrm>
              <a:off x="7677472" y="8927398"/>
              <a:ext cx="1225985" cy="664615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kumimoji="1" lang="en-US" altLang="ja-JP" sz="1108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1108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1108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2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ガブテック</a:t>
              </a:r>
            </a:p>
          </p:txBody>
        </p:sp>
        <p:grpSp>
          <p:nvGrpSpPr>
            <p:cNvPr id="78" name="モバイルPC｜正面">
              <a:extLst>
                <a:ext uri="{FF2B5EF4-FFF2-40B4-BE49-F238E27FC236}">
                  <a16:creationId xmlns:a16="http://schemas.microsoft.com/office/drawing/2014/main" id="{4214732D-A30A-4A11-B1C8-ED4FB8AB763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923822" y="9066112"/>
              <a:ext cx="365842" cy="232615"/>
              <a:chOff x="2043" y="1115"/>
              <a:chExt cx="738" cy="541"/>
            </a:xfrm>
          </p:grpSpPr>
          <p:sp>
            <p:nvSpPr>
              <p:cNvPr id="82" name="Freeform 10">
                <a:extLst>
                  <a:ext uri="{FF2B5EF4-FFF2-40B4-BE49-F238E27FC236}">
                    <a16:creationId xmlns:a16="http://schemas.microsoft.com/office/drawing/2014/main" id="{2BC2F877-B2D5-4485-BD07-5A5514FF43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5" y="1154"/>
                <a:ext cx="614" cy="390"/>
              </a:xfrm>
              <a:custGeom>
                <a:avLst/>
                <a:gdLst>
                  <a:gd name="T0" fmla="*/ 404 w 404"/>
                  <a:gd name="T1" fmla="*/ 246 h 256"/>
                  <a:gd name="T2" fmla="*/ 394 w 404"/>
                  <a:gd name="T3" fmla="*/ 256 h 256"/>
                  <a:gd name="T4" fmla="*/ 10 w 404"/>
                  <a:gd name="T5" fmla="*/ 256 h 256"/>
                  <a:gd name="T6" fmla="*/ 0 w 404"/>
                  <a:gd name="T7" fmla="*/ 246 h 256"/>
                  <a:gd name="T8" fmla="*/ 0 w 404"/>
                  <a:gd name="T9" fmla="*/ 10 h 256"/>
                  <a:gd name="T10" fmla="*/ 10 w 404"/>
                  <a:gd name="T11" fmla="*/ 0 h 256"/>
                  <a:gd name="T12" fmla="*/ 394 w 404"/>
                  <a:gd name="T13" fmla="*/ 0 h 256"/>
                  <a:gd name="T14" fmla="*/ 404 w 404"/>
                  <a:gd name="T15" fmla="*/ 10 h 256"/>
                  <a:gd name="T16" fmla="*/ 404 w 404"/>
                  <a:gd name="T17" fmla="*/ 24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4" h="256">
                    <a:moveTo>
                      <a:pt x="404" y="246"/>
                    </a:moveTo>
                    <a:cubicBezTo>
                      <a:pt x="404" y="252"/>
                      <a:pt x="399" y="256"/>
                      <a:pt x="394" y="256"/>
                    </a:cubicBezTo>
                    <a:cubicBezTo>
                      <a:pt x="10" y="256"/>
                      <a:pt x="10" y="256"/>
                      <a:pt x="10" y="256"/>
                    </a:cubicBezTo>
                    <a:cubicBezTo>
                      <a:pt x="5" y="256"/>
                      <a:pt x="0" y="252"/>
                      <a:pt x="0" y="246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5"/>
                      <a:pt x="5" y="0"/>
                      <a:pt x="10" y="0"/>
                    </a:cubicBezTo>
                    <a:cubicBezTo>
                      <a:pt x="394" y="0"/>
                      <a:pt x="394" y="0"/>
                      <a:pt x="394" y="0"/>
                    </a:cubicBezTo>
                    <a:cubicBezTo>
                      <a:pt x="399" y="0"/>
                      <a:pt x="404" y="5"/>
                      <a:pt x="404" y="10"/>
                    </a:cubicBezTo>
                    <a:lnTo>
                      <a:pt x="404" y="24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62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3" name="Freeform 11">
                <a:extLst>
                  <a:ext uri="{FF2B5EF4-FFF2-40B4-BE49-F238E27FC236}">
                    <a16:creationId xmlns:a16="http://schemas.microsoft.com/office/drawing/2014/main" id="{DC7A7671-E3BF-4DF5-B30B-1F2777ADD40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43" y="1115"/>
                <a:ext cx="738" cy="541"/>
              </a:xfrm>
              <a:custGeom>
                <a:avLst/>
                <a:gdLst>
                  <a:gd name="T0" fmla="*/ 445 w 486"/>
                  <a:gd name="T1" fmla="*/ 35 h 354"/>
                  <a:gd name="T2" fmla="*/ 435 w 486"/>
                  <a:gd name="T3" fmla="*/ 25 h 354"/>
                  <a:gd name="T4" fmla="*/ 51 w 486"/>
                  <a:gd name="T5" fmla="*/ 25 h 354"/>
                  <a:gd name="T6" fmla="*/ 41 w 486"/>
                  <a:gd name="T7" fmla="*/ 35 h 354"/>
                  <a:gd name="T8" fmla="*/ 41 w 486"/>
                  <a:gd name="T9" fmla="*/ 271 h 354"/>
                  <a:gd name="T10" fmla="*/ 51 w 486"/>
                  <a:gd name="T11" fmla="*/ 281 h 354"/>
                  <a:gd name="T12" fmla="*/ 435 w 486"/>
                  <a:gd name="T13" fmla="*/ 281 h 354"/>
                  <a:gd name="T14" fmla="*/ 445 w 486"/>
                  <a:gd name="T15" fmla="*/ 271 h 354"/>
                  <a:gd name="T16" fmla="*/ 445 w 486"/>
                  <a:gd name="T17" fmla="*/ 35 h 354"/>
                  <a:gd name="T18" fmla="*/ 449 w 486"/>
                  <a:gd name="T19" fmla="*/ 306 h 354"/>
                  <a:gd name="T20" fmla="*/ 37 w 486"/>
                  <a:gd name="T21" fmla="*/ 306 h 354"/>
                  <a:gd name="T22" fmla="*/ 16 w 486"/>
                  <a:gd name="T23" fmla="*/ 286 h 354"/>
                  <a:gd name="T24" fmla="*/ 16 w 486"/>
                  <a:gd name="T25" fmla="*/ 286 h 354"/>
                  <a:gd name="T26" fmla="*/ 16 w 486"/>
                  <a:gd name="T27" fmla="*/ 20 h 354"/>
                  <a:gd name="T28" fmla="*/ 16 w 486"/>
                  <a:gd name="T29" fmla="*/ 20 h 354"/>
                  <a:gd name="T30" fmla="*/ 37 w 486"/>
                  <a:gd name="T31" fmla="*/ 0 h 354"/>
                  <a:gd name="T32" fmla="*/ 449 w 486"/>
                  <a:gd name="T33" fmla="*/ 0 h 354"/>
                  <a:gd name="T34" fmla="*/ 470 w 486"/>
                  <a:gd name="T35" fmla="*/ 20 h 354"/>
                  <a:gd name="T36" fmla="*/ 470 w 486"/>
                  <a:gd name="T37" fmla="*/ 286 h 354"/>
                  <a:gd name="T38" fmla="*/ 449 w 486"/>
                  <a:gd name="T39" fmla="*/ 306 h 354"/>
                  <a:gd name="T40" fmla="*/ 331 w 486"/>
                  <a:gd name="T41" fmla="*/ 153 h 354"/>
                  <a:gd name="T42" fmla="*/ 243 w 486"/>
                  <a:gd name="T43" fmla="*/ 241 h 354"/>
                  <a:gd name="T44" fmla="*/ 155 w 486"/>
                  <a:gd name="T45" fmla="*/ 153 h 354"/>
                  <a:gd name="T46" fmla="*/ 243 w 486"/>
                  <a:gd name="T47" fmla="*/ 64 h 354"/>
                  <a:gd name="T48" fmla="*/ 331 w 486"/>
                  <a:gd name="T49" fmla="*/ 153 h 354"/>
                  <a:gd name="T50" fmla="*/ 243 w 486"/>
                  <a:gd name="T51" fmla="*/ 153 h 354"/>
                  <a:gd name="T52" fmla="*/ 261 w 486"/>
                  <a:gd name="T53" fmla="*/ 135 h 354"/>
                  <a:gd name="T54" fmla="*/ 243 w 486"/>
                  <a:gd name="T55" fmla="*/ 118 h 354"/>
                  <a:gd name="T56" fmla="*/ 225 w 486"/>
                  <a:gd name="T57" fmla="*/ 135 h 354"/>
                  <a:gd name="T58" fmla="*/ 243 w 486"/>
                  <a:gd name="T59" fmla="*/ 153 h 354"/>
                  <a:gd name="T60" fmla="*/ 200 w 486"/>
                  <a:gd name="T61" fmla="*/ 210 h 354"/>
                  <a:gd name="T62" fmla="*/ 243 w 486"/>
                  <a:gd name="T63" fmla="*/ 224 h 354"/>
                  <a:gd name="T64" fmla="*/ 286 w 486"/>
                  <a:gd name="T65" fmla="*/ 210 h 354"/>
                  <a:gd name="T66" fmla="*/ 243 w 486"/>
                  <a:gd name="T67" fmla="*/ 169 h 354"/>
                  <a:gd name="T68" fmla="*/ 200 w 486"/>
                  <a:gd name="T69" fmla="*/ 210 h 354"/>
                  <a:gd name="T70" fmla="*/ 314 w 486"/>
                  <a:gd name="T71" fmla="*/ 153 h 354"/>
                  <a:gd name="T72" fmla="*/ 243 w 486"/>
                  <a:gd name="T73" fmla="*/ 81 h 354"/>
                  <a:gd name="T74" fmla="*/ 172 w 486"/>
                  <a:gd name="T75" fmla="*/ 153 h 354"/>
                  <a:gd name="T76" fmla="*/ 186 w 486"/>
                  <a:gd name="T77" fmla="*/ 196 h 354"/>
                  <a:gd name="T78" fmla="*/ 219 w 486"/>
                  <a:gd name="T79" fmla="*/ 158 h 354"/>
                  <a:gd name="T80" fmla="*/ 209 w 486"/>
                  <a:gd name="T81" fmla="*/ 135 h 354"/>
                  <a:gd name="T82" fmla="*/ 243 w 486"/>
                  <a:gd name="T83" fmla="*/ 102 h 354"/>
                  <a:gd name="T84" fmla="*/ 277 w 486"/>
                  <a:gd name="T85" fmla="*/ 135 h 354"/>
                  <a:gd name="T86" fmla="*/ 267 w 486"/>
                  <a:gd name="T87" fmla="*/ 158 h 354"/>
                  <a:gd name="T88" fmla="*/ 300 w 486"/>
                  <a:gd name="T89" fmla="*/ 196 h 354"/>
                  <a:gd name="T90" fmla="*/ 314 w 486"/>
                  <a:gd name="T91" fmla="*/ 153 h 354"/>
                  <a:gd name="T92" fmla="*/ 486 w 486"/>
                  <a:gd name="T93" fmla="*/ 327 h 354"/>
                  <a:gd name="T94" fmla="*/ 0 w 486"/>
                  <a:gd name="T95" fmla="*/ 327 h 354"/>
                  <a:gd name="T96" fmla="*/ 0 w 486"/>
                  <a:gd name="T97" fmla="*/ 354 h 354"/>
                  <a:gd name="T98" fmla="*/ 486 w 486"/>
                  <a:gd name="T99" fmla="*/ 354 h 354"/>
                  <a:gd name="T100" fmla="*/ 486 w 486"/>
                  <a:gd name="T101" fmla="*/ 327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86" h="354">
                    <a:moveTo>
                      <a:pt x="445" y="35"/>
                    </a:moveTo>
                    <a:cubicBezTo>
                      <a:pt x="445" y="30"/>
                      <a:pt x="440" y="25"/>
                      <a:pt x="435" y="25"/>
                    </a:cubicBezTo>
                    <a:cubicBezTo>
                      <a:pt x="51" y="25"/>
                      <a:pt x="51" y="25"/>
                      <a:pt x="51" y="25"/>
                    </a:cubicBezTo>
                    <a:cubicBezTo>
                      <a:pt x="46" y="25"/>
                      <a:pt x="41" y="30"/>
                      <a:pt x="41" y="35"/>
                    </a:cubicBezTo>
                    <a:cubicBezTo>
                      <a:pt x="41" y="271"/>
                      <a:pt x="41" y="271"/>
                      <a:pt x="41" y="271"/>
                    </a:cubicBezTo>
                    <a:cubicBezTo>
                      <a:pt x="41" y="277"/>
                      <a:pt x="46" y="281"/>
                      <a:pt x="51" y="281"/>
                    </a:cubicBezTo>
                    <a:cubicBezTo>
                      <a:pt x="435" y="281"/>
                      <a:pt x="435" y="281"/>
                      <a:pt x="435" y="281"/>
                    </a:cubicBezTo>
                    <a:cubicBezTo>
                      <a:pt x="440" y="281"/>
                      <a:pt x="445" y="277"/>
                      <a:pt x="445" y="271"/>
                    </a:cubicBezTo>
                    <a:lnTo>
                      <a:pt x="445" y="35"/>
                    </a:lnTo>
                    <a:close/>
                    <a:moveTo>
                      <a:pt x="449" y="306"/>
                    </a:moveTo>
                    <a:cubicBezTo>
                      <a:pt x="37" y="306"/>
                      <a:pt x="37" y="306"/>
                      <a:pt x="37" y="306"/>
                    </a:cubicBezTo>
                    <a:cubicBezTo>
                      <a:pt x="25" y="306"/>
                      <a:pt x="16" y="297"/>
                      <a:pt x="16" y="286"/>
                    </a:cubicBezTo>
                    <a:cubicBezTo>
                      <a:pt x="16" y="286"/>
                      <a:pt x="16" y="286"/>
                      <a:pt x="16" y="286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6" y="9"/>
                      <a:pt x="25" y="0"/>
                      <a:pt x="37" y="0"/>
                    </a:cubicBezTo>
                    <a:cubicBezTo>
                      <a:pt x="449" y="0"/>
                      <a:pt x="449" y="0"/>
                      <a:pt x="449" y="0"/>
                    </a:cubicBezTo>
                    <a:cubicBezTo>
                      <a:pt x="461" y="0"/>
                      <a:pt x="470" y="9"/>
                      <a:pt x="470" y="20"/>
                    </a:cubicBezTo>
                    <a:cubicBezTo>
                      <a:pt x="470" y="286"/>
                      <a:pt x="470" y="286"/>
                      <a:pt x="470" y="286"/>
                    </a:cubicBezTo>
                    <a:cubicBezTo>
                      <a:pt x="470" y="297"/>
                      <a:pt x="461" y="306"/>
                      <a:pt x="449" y="306"/>
                    </a:cubicBezTo>
                    <a:close/>
                    <a:moveTo>
                      <a:pt x="331" y="153"/>
                    </a:moveTo>
                    <a:cubicBezTo>
                      <a:pt x="331" y="202"/>
                      <a:pt x="292" y="241"/>
                      <a:pt x="243" y="241"/>
                    </a:cubicBezTo>
                    <a:cubicBezTo>
                      <a:pt x="194" y="241"/>
                      <a:pt x="155" y="202"/>
                      <a:pt x="155" y="153"/>
                    </a:cubicBezTo>
                    <a:cubicBezTo>
                      <a:pt x="155" y="104"/>
                      <a:pt x="194" y="64"/>
                      <a:pt x="243" y="64"/>
                    </a:cubicBezTo>
                    <a:cubicBezTo>
                      <a:pt x="292" y="64"/>
                      <a:pt x="331" y="104"/>
                      <a:pt x="331" y="153"/>
                    </a:cubicBezTo>
                    <a:close/>
                    <a:moveTo>
                      <a:pt x="243" y="153"/>
                    </a:moveTo>
                    <a:cubicBezTo>
                      <a:pt x="253" y="153"/>
                      <a:pt x="261" y="145"/>
                      <a:pt x="261" y="135"/>
                    </a:cubicBezTo>
                    <a:cubicBezTo>
                      <a:pt x="261" y="126"/>
                      <a:pt x="253" y="118"/>
                      <a:pt x="243" y="118"/>
                    </a:cubicBezTo>
                    <a:cubicBezTo>
                      <a:pt x="233" y="118"/>
                      <a:pt x="225" y="126"/>
                      <a:pt x="225" y="135"/>
                    </a:cubicBezTo>
                    <a:cubicBezTo>
                      <a:pt x="225" y="145"/>
                      <a:pt x="233" y="153"/>
                      <a:pt x="243" y="153"/>
                    </a:cubicBezTo>
                    <a:close/>
                    <a:moveTo>
                      <a:pt x="200" y="210"/>
                    </a:moveTo>
                    <a:cubicBezTo>
                      <a:pt x="212" y="219"/>
                      <a:pt x="227" y="224"/>
                      <a:pt x="243" y="224"/>
                    </a:cubicBezTo>
                    <a:cubicBezTo>
                      <a:pt x="259" y="224"/>
                      <a:pt x="274" y="219"/>
                      <a:pt x="286" y="210"/>
                    </a:cubicBezTo>
                    <a:cubicBezTo>
                      <a:pt x="285" y="187"/>
                      <a:pt x="266" y="169"/>
                      <a:pt x="243" y="169"/>
                    </a:cubicBezTo>
                    <a:cubicBezTo>
                      <a:pt x="220" y="169"/>
                      <a:pt x="201" y="187"/>
                      <a:pt x="200" y="210"/>
                    </a:cubicBezTo>
                    <a:close/>
                    <a:moveTo>
                      <a:pt x="314" y="153"/>
                    </a:moveTo>
                    <a:cubicBezTo>
                      <a:pt x="314" y="113"/>
                      <a:pt x="282" y="81"/>
                      <a:pt x="243" y="81"/>
                    </a:cubicBezTo>
                    <a:cubicBezTo>
                      <a:pt x="204" y="81"/>
                      <a:pt x="172" y="113"/>
                      <a:pt x="172" y="153"/>
                    </a:cubicBezTo>
                    <a:cubicBezTo>
                      <a:pt x="172" y="169"/>
                      <a:pt x="177" y="184"/>
                      <a:pt x="186" y="196"/>
                    </a:cubicBezTo>
                    <a:cubicBezTo>
                      <a:pt x="191" y="179"/>
                      <a:pt x="203" y="165"/>
                      <a:pt x="219" y="158"/>
                    </a:cubicBezTo>
                    <a:cubicBezTo>
                      <a:pt x="213" y="152"/>
                      <a:pt x="209" y="144"/>
                      <a:pt x="209" y="135"/>
                    </a:cubicBezTo>
                    <a:cubicBezTo>
                      <a:pt x="209" y="117"/>
                      <a:pt x="224" y="102"/>
                      <a:pt x="243" y="102"/>
                    </a:cubicBezTo>
                    <a:cubicBezTo>
                      <a:pt x="262" y="102"/>
                      <a:pt x="277" y="117"/>
                      <a:pt x="277" y="135"/>
                    </a:cubicBezTo>
                    <a:cubicBezTo>
                      <a:pt x="277" y="144"/>
                      <a:pt x="273" y="152"/>
                      <a:pt x="267" y="158"/>
                    </a:cubicBezTo>
                    <a:cubicBezTo>
                      <a:pt x="283" y="165"/>
                      <a:pt x="295" y="179"/>
                      <a:pt x="300" y="196"/>
                    </a:cubicBezTo>
                    <a:cubicBezTo>
                      <a:pt x="309" y="184"/>
                      <a:pt x="314" y="169"/>
                      <a:pt x="314" y="153"/>
                    </a:cubicBezTo>
                    <a:close/>
                    <a:moveTo>
                      <a:pt x="486" y="327"/>
                    </a:moveTo>
                    <a:cubicBezTo>
                      <a:pt x="0" y="327"/>
                      <a:pt x="0" y="327"/>
                      <a:pt x="0" y="327"/>
                    </a:cubicBezTo>
                    <a:cubicBezTo>
                      <a:pt x="0" y="354"/>
                      <a:pt x="0" y="354"/>
                      <a:pt x="0" y="354"/>
                    </a:cubicBezTo>
                    <a:cubicBezTo>
                      <a:pt x="486" y="354"/>
                      <a:pt x="486" y="354"/>
                      <a:pt x="486" y="354"/>
                    </a:cubicBezTo>
                    <a:lnTo>
                      <a:pt x="486" y="327"/>
                    </a:lnTo>
                    <a:close/>
                  </a:path>
                </a:pathLst>
              </a:custGeom>
              <a:solidFill>
                <a:srgbClr val="003B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62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79" name="クラウド">
              <a:extLst>
                <a:ext uri="{FF2B5EF4-FFF2-40B4-BE49-F238E27FC236}">
                  <a16:creationId xmlns:a16="http://schemas.microsoft.com/office/drawing/2014/main" id="{DCB959AF-481B-4DE8-825A-B22AE3444DB3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8377537" y="9030895"/>
              <a:ext cx="348884" cy="303050"/>
              <a:chOff x="1807" y="970"/>
              <a:chExt cx="691" cy="692"/>
            </a:xfrm>
          </p:grpSpPr>
          <p:sp>
            <p:nvSpPr>
              <p:cNvPr id="80" name="Freeform 12">
                <a:extLst>
                  <a:ext uri="{FF2B5EF4-FFF2-40B4-BE49-F238E27FC236}">
                    <a16:creationId xmlns:a16="http://schemas.microsoft.com/office/drawing/2014/main" id="{59F76E31-6209-442A-B300-571041DF32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1" y="1011"/>
                <a:ext cx="605" cy="405"/>
              </a:xfrm>
              <a:custGeom>
                <a:avLst/>
                <a:gdLst>
                  <a:gd name="T0" fmla="*/ 0 w 398"/>
                  <a:gd name="T1" fmla="*/ 208 h 266"/>
                  <a:gd name="T2" fmla="*/ 37 w 398"/>
                  <a:gd name="T3" fmla="*/ 154 h 266"/>
                  <a:gd name="T4" fmla="*/ 68 w 398"/>
                  <a:gd name="T5" fmla="*/ 151 h 266"/>
                  <a:gd name="T6" fmla="*/ 69 w 398"/>
                  <a:gd name="T7" fmla="*/ 149 h 266"/>
                  <a:gd name="T8" fmla="*/ 42 w 398"/>
                  <a:gd name="T9" fmla="*/ 86 h 266"/>
                  <a:gd name="T10" fmla="*/ 128 w 398"/>
                  <a:gd name="T11" fmla="*/ 0 h 266"/>
                  <a:gd name="T12" fmla="*/ 191 w 398"/>
                  <a:gd name="T13" fmla="*/ 28 h 266"/>
                  <a:gd name="T14" fmla="*/ 206 w 398"/>
                  <a:gd name="T15" fmla="*/ 50 h 266"/>
                  <a:gd name="T16" fmla="*/ 253 w 398"/>
                  <a:gd name="T17" fmla="*/ 32 h 266"/>
                  <a:gd name="T18" fmla="*/ 322 w 398"/>
                  <a:gd name="T19" fmla="*/ 101 h 266"/>
                  <a:gd name="T20" fmla="*/ 303 w 398"/>
                  <a:gd name="T21" fmla="*/ 149 h 266"/>
                  <a:gd name="T22" fmla="*/ 311 w 398"/>
                  <a:gd name="T23" fmla="*/ 158 h 266"/>
                  <a:gd name="T24" fmla="*/ 340 w 398"/>
                  <a:gd name="T25" fmla="*/ 150 h 266"/>
                  <a:gd name="T26" fmla="*/ 398 w 398"/>
                  <a:gd name="T27" fmla="*/ 208 h 266"/>
                  <a:gd name="T28" fmla="*/ 340 w 398"/>
                  <a:gd name="T29" fmla="*/ 266 h 266"/>
                  <a:gd name="T30" fmla="*/ 57 w 398"/>
                  <a:gd name="T31" fmla="*/ 266 h 266"/>
                  <a:gd name="T32" fmla="*/ 0 w 398"/>
                  <a:gd name="T33" fmla="*/ 208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8" h="266">
                    <a:moveTo>
                      <a:pt x="0" y="208"/>
                    </a:moveTo>
                    <a:cubicBezTo>
                      <a:pt x="0" y="183"/>
                      <a:pt x="15" y="162"/>
                      <a:pt x="37" y="154"/>
                    </a:cubicBezTo>
                    <a:cubicBezTo>
                      <a:pt x="50" y="149"/>
                      <a:pt x="61" y="150"/>
                      <a:pt x="68" y="151"/>
                    </a:cubicBezTo>
                    <a:cubicBezTo>
                      <a:pt x="69" y="149"/>
                      <a:pt x="69" y="149"/>
                      <a:pt x="69" y="149"/>
                    </a:cubicBezTo>
                    <a:cubicBezTo>
                      <a:pt x="54" y="135"/>
                      <a:pt x="42" y="113"/>
                      <a:pt x="42" y="86"/>
                    </a:cubicBezTo>
                    <a:cubicBezTo>
                      <a:pt x="42" y="39"/>
                      <a:pt x="80" y="0"/>
                      <a:pt x="128" y="0"/>
                    </a:cubicBezTo>
                    <a:cubicBezTo>
                      <a:pt x="153" y="0"/>
                      <a:pt x="175" y="11"/>
                      <a:pt x="191" y="28"/>
                    </a:cubicBezTo>
                    <a:cubicBezTo>
                      <a:pt x="197" y="34"/>
                      <a:pt x="202" y="42"/>
                      <a:pt x="206" y="50"/>
                    </a:cubicBezTo>
                    <a:cubicBezTo>
                      <a:pt x="219" y="39"/>
                      <a:pt x="236" y="32"/>
                      <a:pt x="253" y="32"/>
                    </a:cubicBezTo>
                    <a:cubicBezTo>
                      <a:pt x="291" y="32"/>
                      <a:pt x="322" y="63"/>
                      <a:pt x="322" y="101"/>
                    </a:cubicBezTo>
                    <a:cubicBezTo>
                      <a:pt x="322" y="117"/>
                      <a:pt x="316" y="135"/>
                      <a:pt x="303" y="149"/>
                    </a:cubicBezTo>
                    <a:cubicBezTo>
                      <a:pt x="298" y="155"/>
                      <a:pt x="304" y="162"/>
                      <a:pt x="311" y="158"/>
                    </a:cubicBezTo>
                    <a:cubicBezTo>
                      <a:pt x="322" y="151"/>
                      <a:pt x="334" y="150"/>
                      <a:pt x="340" y="150"/>
                    </a:cubicBezTo>
                    <a:cubicBezTo>
                      <a:pt x="372" y="150"/>
                      <a:pt x="398" y="176"/>
                      <a:pt x="398" y="208"/>
                    </a:cubicBezTo>
                    <a:cubicBezTo>
                      <a:pt x="398" y="240"/>
                      <a:pt x="372" y="266"/>
                      <a:pt x="340" y="266"/>
                    </a:cubicBezTo>
                    <a:cubicBezTo>
                      <a:pt x="57" y="266"/>
                      <a:pt x="57" y="266"/>
                      <a:pt x="57" y="266"/>
                    </a:cubicBezTo>
                    <a:cubicBezTo>
                      <a:pt x="25" y="266"/>
                      <a:pt x="0" y="240"/>
                      <a:pt x="0" y="20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62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1" name="Freeform 13">
                <a:extLst>
                  <a:ext uri="{FF2B5EF4-FFF2-40B4-BE49-F238E27FC236}">
                    <a16:creationId xmlns:a16="http://schemas.microsoft.com/office/drawing/2014/main" id="{2C8FF4A8-5624-477B-9787-E5A13643F37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07" y="970"/>
                <a:ext cx="691" cy="692"/>
              </a:xfrm>
              <a:custGeom>
                <a:avLst/>
                <a:gdLst>
                  <a:gd name="T0" fmla="*/ 237 w 454"/>
                  <a:gd name="T1" fmla="*/ 411 h 454"/>
                  <a:gd name="T2" fmla="*/ 237 w 454"/>
                  <a:gd name="T3" fmla="*/ 320 h 454"/>
                  <a:gd name="T4" fmla="*/ 369 w 454"/>
                  <a:gd name="T5" fmla="*/ 320 h 454"/>
                  <a:gd name="T6" fmla="*/ 454 w 454"/>
                  <a:gd name="T7" fmla="*/ 235 h 454"/>
                  <a:gd name="T8" fmla="*/ 376 w 454"/>
                  <a:gd name="T9" fmla="*/ 150 h 454"/>
                  <a:gd name="T10" fmla="*/ 378 w 454"/>
                  <a:gd name="T11" fmla="*/ 128 h 454"/>
                  <a:gd name="T12" fmla="*/ 282 w 454"/>
                  <a:gd name="T13" fmla="*/ 32 h 454"/>
                  <a:gd name="T14" fmla="*/ 243 w 454"/>
                  <a:gd name="T15" fmla="*/ 40 h 454"/>
                  <a:gd name="T16" fmla="*/ 157 w 454"/>
                  <a:gd name="T17" fmla="*/ 0 h 454"/>
                  <a:gd name="T18" fmla="*/ 44 w 454"/>
                  <a:gd name="T19" fmla="*/ 113 h 454"/>
                  <a:gd name="T20" fmla="*/ 52 w 454"/>
                  <a:gd name="T21" fmla="*/ 157 h 454"/>
                  <a:gd name="T22" fmla="*/ 1 w 454"/>
                  <a:gd name="T23" fmla="*/ 235 h 454"/>
                  <a:gd name="T24" fmla="*/ 86 w 454"/>
                  <a:gd name="T25" fmla="*/ 320 h 454"/>
                  <a:gd name="T26" fmla="*/ 217 w 454"/>
                  <a:gd name="T27" fmla="*/ 320 h 454"/>
                  <a:gd name="T28" fmla="*/ 217 w 454"/>
                  <a:gd name="T29" fmla="*/ 411 h 454"/>
                  <a:gd name="T30" fmla="*/ 206 w 454"/>
                  <a:gd name="T31" fmla="*/ 422 h 454"/>
                  <a:gd name="T32" fmla="*/ 0 w 454"/>
                  <a:gd name="T33" fmla="*/ 422 h 454"/>
                  <a:gd name="T34" fmla="*/ 0 w 454"/>
                  <a:gd name="T35" fmla="*/ 440 h 454"/>
                  <a:gd name="T36" fmla="*/ 206 w 454"/>
                  <a:gd name="T37" fmla="*/ 440 h 454"/>
                  <a:gd name="T38" fmla="*/ 227 w 454"/>
                  <a:gd name="T39" fmla="*/ 454 h 454"/>
                  <a:gd name="T40" fmla="*/ 248 w 454"/>
                  <a:gd name="T41" fmla="*/ 440 h 454"/>
                  <a:gd name="T42" fmla="*/ 454 w 454"/>
                  <a:gd name="T43" fmla="*/ 440 h 454"/>
                  <a:gd name="T44" fmla="*/ 454 w 454"/>
                  <a:gd name="T45" fmla="*/ 422 h 454"/>
                  <a:gd name="T46" fmla="*/ 248 w 454"/>
                  <a:gd name="T47" fmla="*/ 422 h 454"/>
                  <a:gd name="T48" fmla="*/ 237 w 454"/>
                  <a:gd name="T49" fmla="*/ 411 h 454"/>
                  <a:gd name="T50" fmla="*/ 29 w 454"/>
                  <a:gd name="T51" fmla="*/ 235 h 454"/>
                  <a:gd name="T52" fmla="*/ 66 w 454"/>
                  <a:gd name="T53" fmla="*/ 181 h 454"/>
                  <a:gd name="T54" fmla="*/ 97 w 454"/>
                  <a:gd name="T55" fmla="*/ 178 h 454"/>
                  <a:gd name="T56" fmla="*/ 98 w 454"/>
                  <a:gd name="T57" fmla="*/ 176 h 454"/>
                  <a:gd name="T58" fmla="*/ 71 w 454"/>
                  <a:gd name="T59" fmla="*/ 113 h 454"/>
                  <a:gd name="T60" fmla="*/ 157 w 454"/>
                  <a:gd name="T61" fmla="*/ 27 h 454"/>
                  <a:gd name="T62" fmla="*/ 220 w 454"/>
                  <a:gd name="T63" fmla="*/ 55 h 454"/>
                  <a:gd name="T64" fmla="*/ 235 w 454"/>
                  <a:gd name="T65" fmla="*/ 77 h 454"/>
                  <a:gd name="T66" fmla="*/ 282 w 454"/>
                  <a:gd name="T67" fmla="*/ 59 h 454"/>
                  <a:gd name="T68" fmla="*/ 351 w 454"/>
                  <a:gd name="T69" fmla="*/ 128 h 454"/>
                  <a:gd name="T70" fmla="*/ 332 w 454"/>
                  <a:gd name="T71" fmla="*/ 176 h 454"/>
                  <a:gd name="T72" fmla="*/ 340 w 454"/>
                  <a:gd name="T73" fmla="*/ 185 h 454"/>
                  <a:gd name="T74" fmla="*/ 369 w 454"/>
                  <a:gd name="T75" fmla="*/ 177 h 454"/>
                  <a:gd name="T76" fmla="*/ 427 w 454"/>
                  <a:gd name="T77" fmla="*/ 235 h 454"/>
                  <a:gd name="T78" fmla="*/ 369 w 454"/>
                  <a:gd name="T79" fmla="*/ 293 h 454"/>
                  <a:gd name="T80" fmla="*/ 86 w 454"/>
                  <a:gd name="T81" fmla="*/ 293 h 454"/>
                  <a:gd name="T82" fmla="*/ 29 w 454"/>
                  <a:gd name="T83" fmla="*/ 235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54" h="454">
                    <a:moveTo>
                      <a:pt x="237" y="411"/>
                    </a:moveTo>
                    <a:cubicBezTo>
                      <a:pt x="237" y="320"/>
                      <a:pt x="237" y="320"/>
                      <a:pt x="237" y="320"/>
                    </a:cubicBezTo>
                    <a:cubicBezTo>
                      <a:pt x="369" y="320"/>
                      <a:pt x="369" y="320"/>
                      <a:pt x="369" y="320"/>
                    </a:cubicBezTo>
                    <a:cubicBezTo>
                      <a:pt x="416" y="320"/>
                      <a:pt x="454" y="282"/>
                      <a:pt x="454" y="235"/>
                    </a:cubicBezTo>
                    <a:cubicBezTo>
                      <a:pt x="454" y="190"/>
                      <a:pt x="420" y="154"/>
                      <a:pt x="376" y="150"/>
                    </a:cubicBezTo>
                    <a:cubicBezTo>
                      <a:pt x="378" y="143"/>
                      <a:pt x="378" y="136"/>
                      <a:pt x="378" y="128"/>
                    </a:cubicBezTo>
                    <a:cubicBezTo>
                      <a:pt x="378" y="75"/>
                      <a:pt x="335" y="32"/>
                      <a:pt x="282" y="32"/>
                    </a:cubicBezTo>
                    <a:cubicBezTo>
                      <a:pt x="268" y="32"/>
                      <a:pt x="255" y="35"/>
                      <a:pt x="243" y="40"/>
                    </a:cubicBezTo>
                    <a:cubicBezTo>
                      <a:pt x="222" y="16"/>
                      <a:pt x="192" y="0"/>
                      <a:pt x="157" y="0"/>
                    </a:cubicBezTo>
                    <a:cubicBezTo>
                      <a:pt x="94" y="0"/>
                      <a:pt x="44" y="51"/>
                      <a:pt x="44" y="113"/>
                    </a:cubicBezTo>
                    <a:cubicBezTo>
                      <a:pt x="44" y="129"/>
                      <a:pt x="47" y="144"/>
                      <a:pt x="52" y="157"/>
                    </a:cubicBezTo>
                    <a:cubicBezTo>
                      <a:pt x="22" y="170"/>
                      <a:pt x="1" y="200"/>
                      <a:pt x="1" y="235"/>
                    </a:cubicBezTo>
                    <a:cubicBezTo>
                      <a:pt x="1" y="282"/>
                      <a:pt x="39" y="320"/>
                      <a:pt x="86" y="320"/>
                    </a:cubicBezTo>
                    <a:cubicBezTo>
                      <a:pt x="217" y="320"/>
                      <a:pt x="217" y="320"/>
                      <a:pt x="217" y="320"/>
                    </a:cubicBezTo>
                    <a:cubicBezTo>
                      <a:pt x="217" y="411"/>
                      <a:pt x="217" y="411"/>
                      <a:pt x="217" y="411"/>
                    </a:cubicBezTo>
                    <a:cubicBezTo>
                      <a:pt x="212" y="413"/>
                      <a:pt x="209" y="417"/>
                      <a:pt x="206" y="422"/>
                    </a:cubicBezTo>
                    <a:cubicBezTo>
                      <a:pt x="0" y="422"/>
                      <a:pt x="0" y="422"/>
                      <a:pt x="0" y="422"/>
                    </a:cubicBezTo>
                    <a:cubicBezTo>
                      <a:pt x="0" y="440"/>
                      <a:pt x="0" y="440"/>
                      <a:pt x="0" y="440"/>
                    </a:cubicBezTo>
                    <a:cubicBezTo>
                      <a:pt x="206" y="440"/>
                      <a:pt x="206" y="440"/>
                      <a:pt x="206" y="440"/>
                    </a:cubicBezTo>
                    <a:cubicBezTo>
                      <a:pt x="210" y="448"/>
                      <a:pt x="218" y="454"/>
                      <a:pt x="227" y="454"/>
                    </a:cubicBezTo>
                    <a:cubicBezTo>
                      <a:pt x="237" y="454"/>
                      <a:pt x="245" y="448"/>
                      <a:pt x="248" y="440"/>
                    </a:cubicBezTo>
                    <a:cubicBezTo>
                      <a:pt x="454" y="440"/>
                      <a:pt x="454" y="440"/>
                      <a:pt x="454" y="440"/>
                    </a:cubicBezTo>
                    <a:cubicBezTo>
                      <a:pt x="454" y="422"/>
                      <a:pt x="454" y="422"/>
                      <a:pt x="454" y="422"/>
                    </a:cubicBezTo>
                    <a:cubicBezTo>
                      <a:pt x="248" y="422"/>
                      <a:pt x="248" y="422"/>
                      <a:pt x="248" y="422"/>
                    </a:cubicBezTo>
                    <a:cubicBezTo>
                      <a:pt x="246" y="417"/>
                      <a:pt x="242" y="413"/>
                      <a:pt x="237" y="411"/>
                    </a:cubicBezTo>
                    <a:close/>
                    <a:moveTo>
                      <a:pt x="29" y="235"/>
                    </a:moveTo>
                    <a:cubicBezTo>
                      <a:pt x="29" y="210"/>
                      <a:pt x="44" y="189"/>
                      <a:pt x="66" y="181"/>
                    </a:cubicBezTo>
                    <a:cubicBezTo>
                      <a:pt x="79" y="176"/>
                      <a:pt x="90" y="177"/>
                      <a:pt x="97" y="178"/>
                    </a:cubicBezTo>
                    <a:cubicBezTo>
                      <a:pt x="98" y="176"/>
                      <a:pt x="98" y="176"/>
                      <a:pt x="98" y="176"/>
                    </a:cubicBezTo>
                    <a:cubicBezTo>
                      <a:pt x="83" y="162"/>
                      <a:pt x="71" y="140"/>
                      <a:pt x="71" y="113"/>
                    </a:cubicBezTo>
                    <a:cubicBezTo>
                      <a:pt x="71" y="66"/>
                      <a:pt x="109" y="27"/>
                      <a:pt x="157" y="27"/>
                    </a:cubicBezTo>
                    <a:cubicBezTo>
                      <a:pt x="182" y="27"/>
                      <a:pt x="204" y="38"/>
                      <a:pt x="220" y="55"/>
                    </a:cubicBezTo>
                    <a:cubicBezTo>
                      <a:pt x="226" y="61"/>
                      <a:pt x="231" y="69"/>
                      <a:pt x="235" y="77"/>
                    </a:cubicBezTo>
                    <a:cubicBezTo>
                      <a:pt x="248" y="66"/>
                      <a:pt x="265" y="59"/>
                      <a:pt x="282" y="59"/>
                    </a:cubicBezTo>
                    <a:cubicBezTo>
                      <a:pt x="320" y="59"/>
                      <a:pt x="351" y="90"/>
                      <a:pt x="351" y="128"/>
                    </a:cubicBezTo>
                    <a:cubicBezTo>
                      <a:pt x="351" y="144"/>
                      <a:pt x="345" y="162"/>
                      <a:pt x="332" y="176"/>
                    </a:cubicBezTo>
                    <a:cubicBezTo>
                      <a:pt x="327" y="182"/>
                      <a:pt x="333" y="189"/>
                      <a:pt x="340" y="185"/>
                    </a:cubicBezTo>
                    <a:cubicBezTo>
                      <a:pt x="351" y="178"/>
                      <a:pt x="363" y="177"/>
                      <a:pt x="369" y="177"/>
                    </a:cubicBezTo>
                    <a:cubicBezTo>
                      <a:pt x="401" y="177"/>
                      <a:pt x="427" y="203"/>
                      <a:pt x="427" y="235"/>
                    </a:cubicBezTo>
                    <a:cubicBezTo>
                      <a:pt x="427" y="267"/>
                      <a:pt x="401" y="293"/>
                      <a:pt x="369" y="293"/>
                    </a:cubicBezTo>
                    <a:cubicBezTo>
                      <a:pt x="86" y="293"/>
                      <a:pt x="86" y="293"/>
                      <a:pt x="86" y="293"/>
                    </a:cubicBezTo>
                    <a:cubicBezTo>
                      <a:pt x="54" y="293"/>
                      <a:pt x="29" y="267"/>
                      <a:pt x="29" y="235"/>
                    </a:cubicBezTo>
                    <a:close/>
                  </a:path>
                </a:pathLst>
              </a:custGeom>
              <a:solidFill>
                <a:srgbClr val="003B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4406" tIns="42203" rIns="84406" bIns="42203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62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sp>
        <p:nvSpPr>
          <p:cNvPr id="89" name="円弧 88">
            <a:extLst>
              <a:ext uri="{FF2B5EF4-FFF2-40B4-BE49-F238E27FC236}">
                <a16:creationId xmlns:a16="http://schemas.microsoft.com/office/drawing/2014/main" id="{8602FBD4-354D-4E38-825E-78B38D91A3F2}"/>
              </a:ext>
            </a:extLst>
          </p:cNvPr>
          <p:cNvSpPr>
            <a:spLocks/>
          </p:cNvSpPr>
          <p:nvPr/>
        </p:nvSpPr>
        <p:spPr>
          <a:xfrm>
            <a:off x="2263800" y="14689691"/>
            <a:ext cx="1839766" cy="2046634"/>
          </a:xfrm>
          <a:prstGeom prst="arc">
            <a:avLst>
              <a:gd name="adj1" fmla="val 4996928"/>
              <a:gd name="adj2" fmla="val 9675605"/>
            </a:avLst>
          </a:prstGeom>
          <a:ln w="57150" cap="rnd">
            <a:solidFill>
              <a:srgbClr val="2EB66F"/>
            </a:solidFill>
            <a:round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62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0" name="円弧 89">
            <a:extLst>
              <a:ext uri="{FF2B5EF4-FFF2-40B4-BE49-F238E27FC236}">
                <a16:creationId xmlns:a16="http://schemas.microsoft.com/office/drawing/2014/main" id="{78F15F67-FB3A-4125-A8AF-1A091C4B20BE}"/>
              </a:ext>
            </a:extLst>
          </p:cNvPr>
          <p:cNvSpPr>
            <a:spLocks/>
          </p:cNvSpPr>
          <p:nvPr/>
        </p:nvSpPr>
        <p:spPr>
          <a:xfrm rot="21226226" flipH="1">
            <a:off x="17095941" y="14693024"/>
            <a:ext cx="2094092" cy="2180197"/>
          </a:xfrm>
          <a:prstGeom prst="arc">
            <a:avLst>
              <a:gd name="adj1" fmla="val 4996928"/>
              <a:gd name="adj2" fmla="val 9602713"/>
            </a:avLst>
          </a:prstGeom>
          <a:ln w="57150" cap="rnd">
            <a:solidFill>
              <a:srgbClr val="2F5597"/>
            </a:solidFill>
            <a:round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62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1" name="楕円 90">
            <a:extLst>
              <a:ext uri="{FF2B5EF4-FFF2-40B4-BE49-F238E27FC236}">
                <a16:creationId xmlns:a16="http://schemas.microsoft.com/office/drawing/2014/main" id="{A2DC433F-FC2C-4729-9397-64E3736BB367}"/>
              </a:ext>
            </a:extLst>
          </p:cNvPr>
          <p:cNvSpPr>
            <a:spLocks noChangeAspect="1"/>
          </p:cNvSpPr>
          <p:nvPr/>
        </p:nvSpPr>
        <p:spPr>
          <a:xfrm>
            <a:off x="17127474" y="13325696"/>
            <a:ext cx="3630407" cy="2536188"/>
          </a:xfrm>
          <a:prstGeom prst="ellipse">
            <a:avLst/>
          </a:prstGeom>
          <a:gradFill flip="none" rotWithShape="1">
            <a:gsLst>
              <a:gs pos="0">
                <a:srgbClr val="2E75B6"/>
              </a:gs>
              <a:gs pos="50000">
                <a:srgbClr val="9DC3E6">
                  <a:alpha val="50000"/>
                </a:srgbClr>
              </a:gs>
              <a:gs pos="100000">
                <a:srgbClr val="DEEBF7">
                  <a:alpha val="5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defRPr/>
            </a:pPr>
            <a:r>
              <a:rPr kumimoji="1" lang="ja-JP" altLang="en-US" sz="3600" b="1" dirty="0">
                <a:solidFill>
                  <a:srgbClr val="2E75B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都市競争力</a:t>
            </a:r>
            <a:endParaRPr kumimoji="1" lang="en-US" altLang="ja-JP" sz="3600" b="1" dirty="0">
              <a:solidFill>
                <a:srgbClr val="2E75B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r>
              <a:rPr kumimoji="1" lang="ja-JP" altLang="en-US" sz="3600" b="1" dirty="0">
                <a:solidFill>
                  <a:srgbClr val="2E75B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の強化</a:t>
            </a:r>
            <a:endParaRPr kumimoji="1" lang="en-US" altLang="ja-JP" sz="3600" b="1" dirty="0">
              <a:solidFill>
                <a:srgbClr val="2E75B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2" name="楕円 91">
            <a:extLst>
              <a:ext uri="{FF2B5EF4-FFF2-40B4-BE49-F238E27FC236}">
                <a16:creationId xmlns:a16="http://schemas.microsoft.com/office/drawing/2014/main" id="{0DF1062F-7386-4A0F-A659-9B3ADC5474A0}"/>
              </a:ext>
            </a:extLst>
          </p:cNvPr>
          <p:cNvSpPr>
            <a:spLocks/>
          </p:cNvSpPr>
          <p:nvPr/>
        </p:nvSpPr>
        <p:spPr>
          <a:xfrm>
            <a:off x="287859" y="13346511"/>
            <a:ext cx="3630408" cy="2536189"/>
          </a:xfrm>
          <a:prstGeom prst="ellipse">
            <a:avLst/>
          </a:prstGeom>
          <a:gradFill flip="none" rotWithShape="1">
            <a:gsLst>
              <a:gs pos="0">
                <a:srgbClr val="2E75B6"/>
              </a:gs>
              <a:gs pos="50000">
                <a:srgbClr val="9DC3E6">
                  <a:alpha val="50000"/>
                </a:srgbClr>
              </a:gs>
              <a:gs pos="100000">
                <a:srgbClr val="DEEBF7">
                  <a:alpha val="5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defRPr/>
            </a:pPr>
            <a:r>
              <a:rPr kumimoji="1" lang="ja-JP" altLang="en-US" sz="3600" b="1" dirty="0">
                <a:solidFill>
                  <a:srgbClr val="2E75B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住民</a:t>
            </a:r>
            <a:r>
              <a:rPr kumimoji="1" lang="en-US" altLang="ja-JP" sz="3600" b="1" dirty="0" err="1">
                <a:solidFill>
                  <a:srgbClr val="2E75B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QoL</a:t>
            </a:r>
            <a:endParaRPr kumimoji="1" lang="en-US" altLang="ja-JP" sz="3600" b="1" dirty="0">
              <a:solidFill>
                <a:srgbClr val="2E75B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r>
              <a:rPr kumimoji="1" lang="ja-JP" altLang="en-US" sz="3600" b="1" dirty="0">
                <a:solidFill>
                  <a:srgbClr val="2E75B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の向上</a:t>
            </a:r>
            <a:endParaRPr kumimoji="1" lang="en-US" altLang="ja-JP" sz="3600" b="1" dirty="0">
              <a:solidFill>
                <a:srgbClr val="2E75B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13CDF345-A066-45C1-9F21-A3BDB2535CB0}"/>
              </a:ext>
            </a:extLst>
          </p:cNvPr>
          <p:cNvSpPr txBox="1"/>
          <p:nvPr/>
        </p:nvSpPr>
        <p:spPr>
          <a:xfrm>
            <a:off x="1432183" y="19325755"/>
            <a:ext cx="3854019" cy="107721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データの活用が</a:t>
            </a:r>
            <a:endParaRPr kumimoji="1" lang="en-US" altLang="ja-JP" sz="3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新たなサービスを生む</a:t>
            </a:r>
            <a:endParaRPr kumimoji="1" lang="ja-JP" altLang="en-US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E4495C35-E402-49BA-AFD9-1FACFC06F27E}"/>
              </a:ext>
            </a:extLst>
          </p:cNvPr>
          <p:cNvSpPr txBox="1"/>
          <p:nvPr/>
        </p:nvSpPr>
        <p:spPr>
          <a:xfrm>
            <a:off x="15378301" y="19350225"/>
            <a:ext cx="4923950" cy="107721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新たなサービスの創出が</a:t>
            </a:r>
            <a:endParaRPr kumimoji="1" lang="en-US" altLang="ja-JP" sz="3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多様なデータの連携を生む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696F31F-79FC-4F1E-8440-F7BF99992502}"/>
              </a:ext>
            </a:extLst>
          </p:cNvPr>
          <p:cNvSpPr txBox="1"/>
          <p:nvPr/>
        </p:nvSpPr>
        <p:spPr>
          <a:xfrm>
            <a:off x="5664053" y="16885144"/>
            <a:ext cx="10364653" cy="428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22041" rtl="0" eaLnBrk="1" fontAlgn="base" latinLnBrk="0" hangingPunct="1">
              <a:lnSpc>
                <a:spcPts val="1108"/>
              </a:lnSpc>
              <a:spcBef>
                <a:spcPts val="0"/>
              </a:spcBef>
              <a:spcAft>
                <a:spcPts val="277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大阪広域データ連携基盤 </a:t>
            </a: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</a:t>
            </a: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ORDEN</a:t>
            </a: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</a:t>
            </a:r>
            <a:endParaRPr kumimoji="1" lang="en-US" altLang="ja-JP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22041" rtl="0" eaLnBrk="1" fontAlgn="base" latinLnBrk="0" hangingPunct="1">
              <a:lnSpc>
                <a:spcPts val="1108"/>
              </a:lnSpc>
              <a:spcBef>
                <a:spcPts val="0"/>
              </a:spcBef>
              <a:spcAft>
                <a:spcPts val="277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3CF312D1-F7A6-4E06-AC61-1BBB13BEF698}"/>
              </a:ext>
            </a:extLst>
          </p:cNvPr>
          <p:cNvGrpSpPr/>
          <p:nvPr/>
        </p:nvGrpSpPr>
        <p:grpSpPr>
          <a:xfrm>
            <a:off x="5883182" y="19433404"/>
            <a:ext cx="8980690" cy="1019780"/>
            <a:chOff x="5754257" y="19582342"/>
            <a:chExt cx="9100497" cy="1019780"/>
          </a:xfrm>
        </p:grpSpPr>
        <p:sp>
          <p:nvSpPr>
            <p:cNvPr id="25" name="角丸四角形 13">
              <a:extLst>
                <a:ext uri="{FF2B5EF4-FFF2-40B4-BE49-F238E27FC236}">
                  <a16:creationId xmlns:a16="http://schemas.microsoft.com/office/drawing/2014/main" id="{896023E1-6B94-43E0-98DC-B5E30E76D0E6}"/>
                </a:ext>
              </a:extLst>
            </p:cNvPr>
            <p:cNvSpPr/>
            <p:nvPr/>
          </p:nvSpPr>
          <p:spPr>
            <a:xfrm>
              <a:off x="5754257" y="19582342"/>
              <a:ext cx="9100497" cy="1019780"/>
            </a:xfrm>
            <a:prstGeom prst="rect">
              <a:avLst/>
            </a:prstGeom>
            <a:solidFill>
              <a:srgbClr val="C55A1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33231" rIns="0" bIns="33231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kumimoji="1" lang="ja-JP" altLang="en-US" sz="32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B5C58743-6389-4414-BFE3-A8A76CD43978}"/>
                </a:ext>
              </a:extLst>
            </p:cNvPr>
            <p:cNvSpPr txBox="1"/>
            <p:nvPr/>
          </p:nvSpPr>
          <p:spPr>
            <a:xfrm>
              <a:off x="7480460" y="19713223"/>
              <a:ext cx="61159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243594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ビジネス・イノベーション</a:t>
              </a:r>
              <a:endPara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EA4136CC-F72A-4E2E-B0D8-8BAE8CC4AB00}"/>
              </a:ext>
            </a:extLst>
          </p:cNvPr>
          <p:cNvGrpSpPr/>
          <p:nvPr/>
        </p:nvGrpSpPr>
        <p:grpSpPr>
          <a:xfrm>
            <a:off x="11081027" y="21801082"/>
            <a:ext cx="9542102" cy="4618892"/>
            <a:chOff x="745979" y="20890523"/>
            <a:chExt cx="10215046" cy="4618892"/>
          </a:xfrm>
        </p:grpSpPr>
        <p:sp>
          <p:nvSpPr>
            <p:cNvPr id="94" name="四角形: 角を丸くする 93">
              <a:extLst>
                <a:ext uri="{FF2B5EF4-FFF2-40B4-BE49-F238E27FC236}">
                  <a16:creationId xmlns:a16="http://schemas.microsoft.com/office/drawing/2014/main" id="{736B3DF5-CEDC-445C-92B9-46CCCBB7DF1E}"/>
                </a:ext>
              </a:extLst>
            </p:cNvPr>
            <p:cNvSpPr/>
            <p:nvPr/>
          </p:nvSpPr>
          <p:spPr>
            <a:xfrm>
              <a:off x="745979" y="20890523"/>
              <a:ext cx="10215046" cy="4618892"/>
            </a:xfrm>
            <a:prstGeom prst="roundRect">
              <a:avLst/>
            </a:prstGeom>
            <a:solidFill>
              <a:schemeClr val="bg1"/>
            </a:solidFill>
            <a:ln w="476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14CAD7B0-AECB-49D4-978D-7C8C1C7D7934}"/>
                </a:ext>
              </a:extLst>
            </p:cNvPr>
            <p:cNvSpPr txBox="1"/>
            <p:nvPr/>
          </p:nvSpPr>
          <p:spPr>
            <a:xfrm>
              <a:off x="1231335" y="21418370"/>
              <a:ext cx="9729690" cy="37240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en-US" altLang="ja-JP" sz="3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ODPO</a:t>
              </a:r>
              <a:r>
                <a:rPr lang="ja-JP" altLang="en-US" sz="3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のご利用は無料</a:t>
              </a:r>
              <a:endPara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en-US" altLang="ja-JP" sz="2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lang="ja-JP" altLang="en-US" sz="2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基本的な機能を利用する際には利用料金は発生しません</a:t>
              </a:r>
              <a:r>
                <a:rPr lang="en-US" altLang="ja-JP" sz="2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</a:p>
            <a:p>
              <a:endParaRPr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企業の価値あるデータを</a:t>
              </a:r>
              <a:r>
                <a:rPr lang="en-US" altLang="ja-JP" sz="3600" b="1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ODPO</a:t>
              </a:r>
              <a:r>
                <a:rPr lang="ja-JP" altLang="en-US" sz="3600" b="1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を通して</a:t>
              </a:r>
              <a:r>
                <a:rPr lang="en-US" altLang="ja-JP" sz="3600" b="1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PR</a:t>
              </a:r>
            </a:p>
            <a:p>
              <a:endParaRPr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参加企業間・自治体の</a:t>
              </a:r>
              <a:r>
                <a:rPr lang="ja-JP" altLang="en-US" sz="3600" b="1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連携を促進</a:t>
              </a:r>
            </a:p>
          </p:txBody>
        </p:sp>
      </p:grpSp>
      <p:pic>
        <p:nvPicPr>
          <p:cNvPr id="99" name="グラフィックス 98" descr="建物 単色塗りつぶし">
            <a:extLst>
              <a:ext uri="{FF2B5EF4-FFF2-40B4-BE49-F238E27FC236}">
                <a16:creationId xmlns:a16="http://schemas.microsoft.com/office/drawing/2014/main" id="{D15581FD-1ECB-4D7C-AD92-6CCCC19DBE2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939901" y="24915895"/>
            <a:ext cx="662825" cy="662825"/>
          </a:xfrm>
          <a:prstGeom prst="rect">
            <a:avLst/>
          </a:prstGeom>
        </p:spPr>
      </p:pic>
      <p:pic>
        <p:nvPicPr>
          <p:cNvPr id="104" name="グラフィックス 103" descr="線矢印: 直線 単色塗りつぶし">
            <a:extLst>
              <a:ext uri="{FF2B5EF4-FFF2-40B4-BE49-F238E27FC236}">
                <a16:creationId xmlns:a16="http://schemas.microsoft.com/office/drawing/2014/main" id="{BD414566-CF9E-4554-BD1B-456B7D27CB6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983486">
            <a:off x="19496516" y="24995668"/>
            <a:ext cx="560743" cy="914400"/>
          </a:xfrm>
          <a:prstGeom prst="rect">
            <a:avLst/>
          </a:prstGeom>
        </p:spPr>
      </p:pic>
      <p:pic>
        <p:nvPicPr>
          <p:cNvPr id="107" name="グラフィックス 106" descr="線矢印: 直線 単色塗りつぶし">
            <a:extLst>
              <a:ext uri="{FF2B5EF4-FFF2-40B4-BE49-F238E27FC236}">
                <a16:creationId xmlns:a16="http://schemas.microsoft.com/office/drawing/2014/main" id="{BA3FBE51-E733-4E88-A9C5-575489BEFDC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8848227">
            <a:off x="18476956" y="24963323"/>
            <a:ext cx="560743" cy="914400"/>
          </a:xfrm>
          <a:prstGeom prst="rect">
            <a:avLst/>
          </a:prstGeom>
        </p:spPr>
      </p:pic>
      <p:pic>
        <p:nvPicPr>
          <p:cNvPr id="108" name="グラフィックス 107" descr="線矢印: 直線 単色塗りつぶし">
            <a:extLst>
              <a:ext uri="{FF2B5EF4-FFF2-40B4-BE49-F238E27FC236}">
                <a16:creationId xmlns:a16="http://schemas.microsoft.com/office/drawing/2014/main" id="{D512D1EA-F0DC-4F9C-90DB-3DF5BABF7FC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0800000">
            <a:off x="18862487" y="25654384"/>
            <a:ext cx="914400" cy="914400"/>
          </a:xfrm>
          <a:prstGeom prst="rect">
            <a:avLst/>
          </a:prstGeom>
        </p:spPr>
      </p:pic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27160F43-3025-40BC-85B2-CCE8925CE3C3}"/>
              </a:ext>
            </a:extLst>
          </p:cNvPr>
          <p:cNvSpPr/>
          <p:nvPr/>
        </p:nvSpPr>
        <p:spPr>
          <a:xfrm>
            <a:off x="12388870" y="21965021"/>
            <a:ext cx="6926415" cy="727816"/>
          </a:xfrm>
          <a:prstGeom prst="round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b="1">
                <a:solidFill>
                  <a:schemeClr val="accent2">
                    <a:lumMod val="75000"/>
                  </a:schemeClr>
                </a:solidFill>
              </a:rPr>
              <a:t>ODPO</a:t>
            </a:r>
            <a:r>
              <a:rPr kumimoji="1" lang="ja-JP" altLang="en-US" sz="4000" b="1">
                <a:solidFill>
                  <a:schemeClr val="accent2">
                    <a:lumMod val="75000"/>
                  </a:schemeClr>
                </a:solidFill>
              </a:rPr>
              <a:t>ご利用</a:t>
            </a:r>
            <a:r>
              <a:rPr kumimoji="1" lang="ja-JP" altLang="en-US" sz="4000" b="1" dirty="0">
                <a:solidFill>
                  <a:schemeClr val="accent2">
                    <a:lumMod val="75000"/>
                  </a:schemeClr>
                </a:solidFill>
              </a:rPr>
              <a:t>のメリット</a:t>
            </a:r>
          </a:p>
        </p:txBody>
      </p:sp>
      <p:pic>
        <p:nvPicPr>
          <p:cNvPr id="95" name="グラフィックス 94" descr="建物 単色塗りつぶし">
            <a:extLst>
              <a:ext uri="{FF2B5EF4-FFF2-40B4-BE49-F238E27FC236}">
                <a16:creationId xmlns:a16="http://schemas.microsoft.com/office/drawing/2014/main" id="{C08781DA-9F09-4529-AF5B-93306927D5D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191831" y="25654384"/>
            <a:ext cx="662825" cy="662825"/>
          </a:xfrm>
          <a:prstGeom prst="rect">
            <a:avLst/>
          </a:prstGeom>
        </p:spPr>
      </p:pic>
      <p:pic>
        <p:nvPicPr>
          <p:cNvPr id="100" name="グラフィックス 99" descr="建物 単色塗りつぶし">
            <a:extLst>
              <a:ext uri="{FF2B5EF4-FFF2-40B4-BE49-F238E27FC236}">
                <a16:creationId xmlns:a16="http://schemas.microsoft.com/office/drawing/2014/main" id="{F630C324-9AE3-4424-A30A-FFD10D28BA6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9715257" y="25628042"/>
            <a:ext cx="662825" cy="662825"/>
          </a:xfrm>
          <a:prstGeom prst="rect">
            <a:avLst/>
          </a:prstGeom>
        </p:spPr>
      </p:pic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92CD5EAC-F989-490D-A685-DB93A630769E}"/>
              </a:ext>
            </a:extLst>
          </p:cNvPr>
          <p:cNvSpPr/>
          <p:nvPr/>
        </p:nvSpPr>
        <p:spPr>
          <a:xfrm>
            <a:off x="7558088" y="15294275"/>
            <a:ext cx="6458780" cy="903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ODPO</a:t>
            </a:r>
          </a:p>
          <a:p>
            <a:pPr algn="ctr"/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非パーソナルデータ連携基盤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85673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FFB24F67-AC83-4404-A10D-C706127A9EB6}"/>
              </a:ext>
            </a:extLst>
          </p:cNvPr>
          <p:cNvCxnSpPr>
            <a:cxnSpLocks/>
          </p:cNvCxnSpPr>
          <p:nvPr/>
        </p:nvCxnSpPr>
        <p:spPr>
          <a:xfrm>
            <a:off x="0" y="3432400"/>
            <a:ext cx="21059775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図 34">
            <a:extLst>
              <a:ext uri="{FF2B5EF4-FFF2-40B4-BE49-F238E27FC236}">
                <a16:creationId xmlns:a16="http://schemas.microsoft.com/office/drawing/2014/main" id="{ECB7C157-B3E1-4115-997C-978E54FBCA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87" y="598561"/>
            <a:ext cx="4686525" cy="1565519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09CDD2B-A6B4-4AEF-A397-99F7E5774A9A}"/>
              </a:ext>
            </a:extLst>
          </p:cNvPr>
          <p:cNvSpPr txBox="1"/>
          <p:nvPr/>
        </p:nvSpPr>
        <p:spPr>
          <a:xfrm>
            <a:off x="5912168" y="460600"/>
            <a:ext cx="1495063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データ利活用による</a:t>
            </a:r>
            <a:endParaRPr lang="en-US" altLang="ja-JP" sz="6600" b="1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6600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スマートシティの実現をめざして。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206DF9B-12B6-4EE9-8270-5D4422F31D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767" y="4054545"/>
            <a:ext cx="18684240" cy="25047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674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509</TotalTime>
  <Words>614</Words>
  <Application>Microsoft Office PowerPoint</Application>
  <PresentationFormat>ユーザー設定</PresentationFormat>
  <Paragraphs>86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秋田　裕介</dc:creator>
  <cp:lastModifiedBy>浅川　智弘</cp:lastModifiedBy>
  <cp:revision>80</cp:revision>
  <cp:lastPrinted>2024-07-02T10:22:55Z</cp:lastPrinted>
  <dcterms:created xsi:type="dcterms:W3CDTF">2024-06-26T10:32:23Z</dcterms:created>
  <dcterms:modified xsi:type="dcterms:W3CDTF">2024-10-22T11:40:34Z</dcterms:modified>
</cp:coreProperties>
</file>