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4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D1D5FF-6018-457E-9CC6-F1A94CB75CFA}" v="13" dt="2025-01-09T02:36:04.599"/>
    <p1510:client id="{343A4B21-2D92-4066-A1FA-3BB0A705D5F3}" v="21" dt="2025-01-07T05:22:05.748"/>
    <p1510:client id="{75B9ACBF-12AA-410F-A482-7B1686377F33}" v="2" dt="2025-01-07T04:40:11.3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12"/>
    <p:restoredTop sz="96327"/>
  </p:normalViewPr>
  <p:slideViewPr>
    <p:cSldViewPr snapToGrid="0">
      <p:cViewPr varScale="1">
        <p:scale>
          <a:sx n="85" d="100"/>
          <a:sy n="85" d="100"/>
        </p:scale>
        <p:origin x="1650" y="90"/>
      </p:cViewPr>
      <p:guideLst/>
    </p:cSldViewPr>
  </p:slideViewPr>
  <p:notesTextViewPr>
    <p:cViewPr>
      <p:scale>
        <a:sx n="85" d="100"/>
        <a:sy n="8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沼田道成" userId="gUbpmaCI5CHVD4l7juIFZE8fylXR7b/iPJwtrTq3Pq4=" providerId="None" clId="Web-{8C924FF6-63A7-49EA-9F4C-9955DD34D039}"/>
    <pc:docChg chg="modSld">
      <pc:chgData name="沼田道成" userId="gUbpmaCI5CHVD4l7juIFZE8fylXR7b/iPJwtrTq3Pq4=" providerId="None" clId="Web-{8C924FF6-63A7-49EA-9F4C-9955DD34D039}" dt="2024-12-19T05:36:39.543" v="10" actId="20577"/>
      <pc:docMkLst>
        <pc:docMk/>
      </pc:docMkLst>
      <pc:sldChg chg="addSp delSp modSp">
        <pc:chgData name="沼田道成" userId="gUbpmaCI5CHVD4l7juIFZE8fylXR7b/iPJwtrTq3Pq4=" providerId="None" clId="Web-{8C924FF6-63A7-49EA-9F4C-9955DD34D039}" dt="2024-12-19T05:36:39.543" v="10" actId="20577"/>
        <pc:sldMkLst>
          <pc:docMk/>
          <pc:sldMk cId="3536246058" sldId="264"/>
        </pc:sldMkLst>
        <pc:spChg chg="add del mod">
          <ac:chgData name="沼田道成" userId="gUbpmaCI5CHVD4l7juIFZE8fylXR7b/iPJwtrTq3Pq4=" providerId="None" clId="Web-{8C924FF6-63A7-49EA-9F4C-9955DD34D039}" dt="2024-12-19T05:36:39.543" v="10" actId="20577"/>
          <ac:spMkLst>
            <pc:docMk/>
            <pc:sldMk cId="3536246058" sldId="264"/>
            <ac:spMk id="4" creationId="{D15B9FA7-AD27-B346-E1EB-B48C6A73A938}"/>
          </ac:spMkLst>
        </pc:spChg>
      </pc:sldChg>
    </pc:docChg>
  </pc:docChgLst>
  <pc:docChgLst>
    <pc:chgData name="沼田道成" userId="gUbpmaCI5CHVD4l7juIFZE8fylXR7b/iPJwtrTq3Pq4=" providerId="None" clId="Web-{343A4B21-2D92-4066-A1FA-3BB0A705D5F3}"/>
    <pc:docChg chg="modSld">
      <pc:chgData name="沼田道成" userId="gUbpmaCI5CHVD4l7juIFZE8fylXR7b/iPJwtrTq3Pq4=" providerId="None" clId="Web-{343A4B21-2D92-4066-A1FA-3BB0A705D5F3}" dt="2025-01-07T05:22:00.998" v="9" actId="20577"/>
      <pc:docMkLst>
        <pc:docMk/>
      </pc:docMkLst>
      <pc:sldChg chg="modSp">
        <pc:chgData name="沼田道成" userId="gUbpmaCI5CHVD4l7juIFZE8fylXR7b/iPJwtrTq3Pq4=" providerId="None" clId="Web-{343A4B21-2D92-4066-A1FA-3BB0A705D5F3}" dt="2025-01-07T05:22:00.998" v="9" actId="20577"/>
        <pc:sldMkLst>
          <pc:docMk/>
          <pc:sldMk cId="2699497462" sldId="268"/>
        </pc:sldMkLst>
        <pc:spChg chg="mod">
          <ac:chgData name="沼田道成" userId="gUbpmaCI5CHVD4l7juIFZE8fylXR7b/iPJwtrTq3Pq4=" providerId="None" clId="Web-{343A4B21-2D92-4066-A1FA-3BB0A705D5F3}" dt="2025-01-07T05:22:00.998" v="9" actId="20577"/>
          <ac:spMkLst>
            <pc:docMk/>
            <pc:sldMk cId="2699497462" sldId="268"/>
            <ac:spMk id="5" creationId="{0E5B66D7-EA70-FE3E-37D3-AA39DFE4DB02}"/>
          </ac:spMkLst>
        </pc:spChg>
      </pc:sldChg>
    </pc:docChg>
  </pc:docChgLst>
  <pc:docChgLst>
    <pc:chgData clId="Web-{8C924FF6-63A7-49EA-9F4C-9955DD34D039}"/>
    <pc:docChg chg="modSld">
      <pc:chgData name="" userId="" providerId="" clId="Web-{8C924FF6-63A7-49EA-9F4C-9955DD34D039}" dt="2024-12-19T05:35:53.885" v="0" actId="20577"/>
      <pc:docMkLst>
        <pc:docMk/>
      </pc:docMkLst>
      <pc:sldChg chg="modSp">
        <pc:chgData name="" userId="" providerId="" clId="Web-{8C924FF6-63A7-49EA-9F4C-9955DD34D039}" dt="2024-12-19T05:35:53.885" v="0" actId="20577"/>
        <pc:sldMkLst>
          <pc:docMk/>
          <pc:sldMk cId="3536246058" sldId="264"/>
        </pc:sldMkLst>
        <pc:spChg chg="mod">
          <ac:chgData name="" userId="" providerId="" clId="Web-{8C924FF6-63A7-49EA-9F4C-9955DD34D039}" dt="2024-12-19T05:35:53.885" v="0" actId="20577"/>
          <ac:spMkLst>
            <pc:docMk/>
            <pc:sldMk cId="3536246058" sldId="264"/>
            <ac:spMk id="4" creationId="{D15B9FA7-AD27-B346-E1EB-B48C6A73A938}"/>
          </ac:spMkLst>
        </pc:spChg>
      </pc:sldChg>
    </pc:docChg>
  </pc:docChgLst>
  <pc:docChgLst>
    <pc:chgData clId="Web-{9FDA5F67-92E5-4CD9-8C50-122B163632A1}"/>
    <pc:docChg chg="modSld">
      <pc:chgData name="" userId="" providerId="" clId="Web-{9FDA5F67-92E5-4CD9-8C50-122B163632A1}" dt="2024-12-16T06:27:18.396" v="0"/>
      <pc:docMkLst>
        <pc:docMk/>
      </pc:docMkLst>
      <pc:sldChg chg="delSp">
        <pc:chgData name="" userId="" providerId="" clId="Web-{9FDA5F67-92E5-4CD9-8C50-122B163632A1}" dt="2024-12-16T06:27:18.396" v="0"/>
        <pc:sldMkLst>
          <pc:docMk/>
          <pc:sldMk cId="3536246058" sldId="264"/>
        </pc:sldMkLst>
        <pc:cxnChg chg="del">
          <ac:chgData name="" userId="" providerId="" clId="Web-{9FDA5F67-92E5-4CD9-8C50-122B163632A1}" dt="2024-12-16T06:27:18.396" v="0"/>
          <ac:cxnSpMkLst>
            <pc:docMk/>
            <pc:sldMk cId="3536246058" sldId="264"/>
            <ac:cxnSpMk id="7" creationId="{54C9B8A4-CFD7-3BAB-45DF-25D63BF3BBD2}"/>
          </ac:cxnSpMkLst>
        </pc:cxnChg>
      </pc:sldChg>
    </pc:docChg>
  </pc:docChgLst>
  <pc:docChgLst>
    <pc:chgData clId="Web-{343A4B21-2D92-4066-A1FA-3BB0A705D5F3}"/>
    <pc:docChg chg="modSld">
      <pc:chgData name="" userId="" providerId="" clId="Web-{343A4B21-2D92-4066-A1FA-3BB0A705D5F3}" dt="2025-01-07T05:21:37.794" v="1" actId="20577"/>
      <pc:docMkLst>
        <pc:docMk/>
      </pc:docMkLst>
      <pc:sldChg chg="modSp">
        <pc:chgData name="" userId="" providerId="" clId="Web-{343A4B21-2D92-4066-A1FA-3BB0A705D5F3}" dt="2025-01-07T05:21:37.794" v="1" actId="20577"/>
        <pc:sldMkLst>
          <pc:docMk/>
          <pc:sldMk cId="2699497462" sldId="268"/>
        </pc:sldMkLst>
        <pc:spChg chg="mod">
          <ac:chgData name="" userId="" providerId="" clId="Web-{343A4B21-2D92-4066-A1FA-3BB0A705D5F3}" dt="2025-01-07T05:21:37.794" v="1" actId="20577"/>
          <ac:spMkLst>
            <pc:docMk/>
            <pc:sldMk cId="2699497462" sldId="268"/>
            <ac:spMk id="5" creationId="{0E5B66D7-EA70-FE3E-37D3-AA39DFE4DB02}"/>
          </ac:spMkLst>
        </pc:spChg>
      </pc:sldChg>
    </pc:docChg>
  </pc:docChgLst>
  <pc:docChgLst>
    <pc:chgData name="沼田道成" userId="gUbpmaCI5CHVD4l7juIFZE8fylXR7b/iPJwtrTq3Pq4=" providerId="None" clId="Web-{75B9ACBF-12AA-410F-A482-7B1686377F33}"/>
    <pc:docChg chg="delSld modSection">
      <pc:chgData name="沼田道成" userId="gUbpmaCI5CHVD4l7juIFZE8fylXR7b/iPJwtrTq3Pq4=" providerId="None" clId="Web-{75B9ACBF-12AA-410F-A482-7B1686377F33}" dt="2025-01-07T04:40:11.341" v="1"/>
      <pc:docMkLst>
        <pc:docMk/>
      </pc:docMkLst>
      <pc:sldChg chg="del">
        <pc:chgData name="沼田道成" userId="gUbpmaCI5CHVD4l7juIFZE8fylXR7b/iPJwtrTq3Pq4=" providerId="None" clId="Web-{75B9ACBF-12AA-410F-A482-7B1686377F33}" dt="2025-01-07T04:40:09.856" v="0"/>
        <pc:sldMkLst>
          <pc:docMk/>
          <pc:sldMk cId="848851724" sldId="257"/>
        </pc:sldMkLst>
      </pc:sldChg>
      <pc:sldChg chg="del">
        <pc:chgData name="沼田道成" userId="gUbpmaCI5CHVD4l7juIFZE8fylXR7b/iPJwtrTq3Pq4=" providerId="None" clId="Web-{75B9ACBF-12AA-410F-A482-7B1686377F33}" dt="2025-01-07T04:40:11.341" v="1"/>
        <pc:sldMkLst>
          <pc:docMk/>
          <pc:sldMk cId="3018909566" sldId="258"/>
        </pc:sldMkLst>
      </pc:sldChg>
    </pc:docChg>
  </pc:docChgLst>
  <pc:docChgLst>
    <pc:chgData clId="Web-{2CD1D5FF-6018-457E-9CC6-F1A94CB75CFA}"/>
    <pc:docChg chg="modSld">
      <pc:chgData name="" userId="" providerId="" clId="Web-{2CD1D5FF-6018-457E-9CC6-F1A94CB75CFA}" dt="2025-01-09T02:35:05.487" v="4" actId="20577"/>
      <pc:docMkLst>
        <pc:docMk/>
      </pc:docMkLst>
      <pc:sldChg chg="modSp">
        <pc:chgData name="" userId="" providerId="" clId="Web-{2CD1D5FF-6018-457E-9CC6-F1A94CB75CFA}" dt="2025-01-09T02:35:05.487" v="4" actId="20577"/>
        <pc:sldMkLst>
          <pc:docMk/>
          <pc:sldMk cId="2699497462" sldId="268"/>
        </pc:sldMkLst>
        <pc:spChg chg="mod">
          <ac:chgData name="" userId="" providerId="" clId="Web-{2CD1D5FF-6018-457E-9CC6-F1A94CB75CFA}" dt="2025-01-09T02:35:05.487" v="4" actId="20577"/>
          <ac:spMkLst>
            <pc:docMk/>
            <pc:sldMk cId="2699497462" sldId="268"/>
            <ac:spMk id="2" creationId="{620CC3FD-B996-723D-1C8B-D6E26824B8BC}"/>
          </ac:spMkLst>
        </pc:spChg>
      </pc:sldChg>
    </pc:docChg>
  </pc:docChgLst>
  <pc:docChgLst>
    <pc:chgData name="沼田道成" userId="gUbpmaCI5CHVD4l7juIFZE8fylXR7b/iPJwtrTq3Pq4=" providerId="None" clId="Web-{2CD1D5FF-6018-457E-9CC6-F1A94CB75CFA}"/>
    <pc:docChg chg="modSld">
      <pc:chgData name="沼田道成" userId="gUbpmaCI5CHVD4l7juIFZE8fylXR7b/iPJwtrTq3Pq4=" providerId="None" clId="Web-{2CD1D5FF-6018-457E-9CC6-F1A94CB75CFA}" dt="2025-01-09T02:36:04.599" v="6" actId="20577"/>
      <pc:docMkLst>
        <pc:docMk/>
      </pc:docMkLst>
      <pc:sldChg chg="modSp">
        <pc:chgData name="沼田道成" userId="gUbpmaCI5CHVD4l7juIFZE8fylXR7b/iPJwtrTq3Pq4=" providerId="None" clId="Web-{2CD1D5FF-6018-457E-9CC6-F1A94CB75CFA}" dt="2025-01-09T02:35:53.505" v="3" actId="20577"/>
        <pc:sldMkLst>
          <pc:docMk/>
          <pc:sldMk cId="3536246058" sldId="264"/>
        </pc:sldMkLst>
        <pc:spChg chg="mod">
          <ac:chgData name="沼田道成" userId="gUbpmaCI5CHVD4l7juIFZE8fylXR7b/iPJwtrTq3Pq4=" providerId="None" clId="Web-{2CD1D5FF-6018-457E-9CC6-F1A94CB75CFA}" dt="2025-01-09T02:35:53.505" v="3" actId="20577"/>
          <ac:spMkLst>
            <pc:docMk/>
            <pc:sldMk cId="3536246058" sldId="264"/>
            <ac:spMk id="8" creationId="{D9140ECD-821F-E189-50A1-2591CA606176}"/>
          </ac:spMkLst>
        </pc:spChg>
      </pc:sldChg>
      <pc:sldChg chg="modSp">
        <pc:chgData name="沼田道成" userId="gUbpmaCI5CHVD4l7juIFZE8fylXR7b/iPJwtrTq3Pq4=" providerId="None" clId="Web-{2CD1D5FF-6018-457E-9CC6-F1A94CB75CFA}" dt="2025-01-09T02:36:04.599" v="6" actId="20577"/>
        <pc:sldMkLst>
          <pc:docMk/>
          <pc:sldMk cId="1598403895" sldId="265"/>
        </pc:sldMkLst>
        <pc:spChg chg="mod">
          <ac:chgData name="沼田道成" userId="gUbpmaCI5CHVD4l7juIFZE8fylXR7b/iPJwtrTq3Pq4=" providerId="None" clId="Web-{2CD1D5FF-6018-457E-9CC6-F1A94CB75CFA}" dt="2025-01-09T02:36:04.599" v="6" actId="20577"/>
          <ac:spMkLst>
            <pc:docMk/>
            <pc:sldMk cId="1598403895" sldId="265"/>
            <ac:spMk id="8" creationId="{D9140ECD-821F-E189-50A1-2591CA606176}"/>
          </ac:spMkLst>
        </pc:spChg>
      </pc:sldChg>
      <pc:sldChg chg="modSp">
        <pc:chgData name="沼田道成" userId="gUbpmaCI5CHVD4l7juIFZE8fylXR7b/iPJwtrTq3Pq4=" providerId="None" clId="Web-{2CD1D5FF-6018-457E-9CC6-F1A94CB75CFA}" dt="2025-01-09T02:35:14.160" v="0" actId="20577"/>
        <pc:sldMkLst>
          <pc:docMk/>
          <pc:sldMk cId="2699497462" sldId="268"/>
        </pc:sldMkLst>
        <pc:spChg chg="mod">
          <ac:chgData name="沼田道成" userId="gUbpmaCI5CHVD4l7juIFZE8fylXR7b/iPJwtrTq3Pq4=" providerId="None" clId="Web-{2CD1D5FF-6018-457E-9CC6-F1A94CB75CFA}" dt="2025-01-09T02:35:14.160" v="0" actId="20577"/>
          <ac:spMkLst>
            <pc:docMk/>
            <pc:sldMk cId="2699497462" sldId="268"/>
            <ac:spMk id="2" creationId="{620CC3FD-B996-723D-1C8B-D6E26824B8BC}"/>
          </ac:spMkLst>
        </pc:spChg>
      </pc:sldChg>
    </pc:docChg>
  </pc:docChgLst>
  <pc:docChgLst>
    <pc:chgData name="沼田道成" userId="gUbpmaCI5CHVD4l7juIFZE8fylXR7b/iPJwtrTq3Pq4=" providerId="None" clId="Web-{9FDA5F67-92E5-4CD9-8C50-122B163632A1}"/>
    <pc:docChg chg="modSld">
      <pc:chgData name="沼田道成" userId="gUbpmaCI5CHVD4l7juIFZE8fylXR7b/iPJwtrTq3Pq4=" providerId="None" clId="Web-{9FDA5F67-92E5-4CD9-8C50-122B163632A1}" dt="2024-12-16T06:28:34.773" v="26" actId="20577"/>
      <pc:docMkLst>
        <pc:docMk/>
      </pc:docMkLst>
      <pc:sldChg chg="addSp delSp modSp">
        <pc:chgData name="沼田道成" userId="gUbpmaCI5CHVD4l7juIFZE8fylXR7b/iPJwtrTq3Pq4=" providerId="None" clId="Web-{9FDA5F67-92E5-4CD9-8C50-122B163632A1}" dt="2024-12-16T06:28:34.773" v="26" actId="20577"/>
        <pc:sldMkLst>
          <pc:docMk/>
          <pc:sldMk cId="3536246058" sldId="264"/>
        </pc:sldMkLst>
        <pc:spChg chg="mod">
          <ac:chgData name="沼田道成" userId="gUbpmaCI5CHVD4l7juIFZE8fylXR7b/iPJwtrTq3Pq4=" providerId="None" clId="Web-{9FDA5F67-92E5-4CD9-8C50-122B163632A1}" dt="2024-12-16T06:27:31.975" v="13" actId="20577"/>
          <ac:spMkLst>
            <pc:docMk/>
            <pc:sldMk cId="3536246058" sldId="264"/>
            <ac:spMk id="4" creationId="{D15B9FA7-AD27-B346-E1EB-B48C6A73A938}"/>
          </ac:spMkLst>
        </pc:spChg>
        <pc:spChg chg="add del">
          <ac:chgData name="沼田道成" userId="gUbpmaCI5CHVD4l7juIFZE8fylXR7b/iPJwtrTq3Pq4=" providerId="None" clId="Web-{9FDA5F67-92E5-4CD9-8C50-122B163632A1}" dt="2024-12-16T06:28:02.132" v="15"/>
          <ac:spMkLst>
            <pc:docMk/>
            <pc:sldMk cId="3536246058" sldId="264"/>
            <ac:spMk id="5" creationId="{6A39A309-26A4-E9DE-0A0A-2C78E4DF1DB1}"/>
          </ac:spMkLst>
        </pc:spChg>
        <pc:spChg chg="mod">
          <ac:chgData name="沼田道成" userId="gUbpmaCI5CHVD4l7juIFZE8fylXR7b/iPJwtrTq3Pq4=" providerId="None" clId="Web-{9FDA5F67-92E5-4CD9-8C50-122B163632A1}" dt="2024-12-16T06:28:34.773" v="26" actId="20577"/>
          <ac:spMkLst>
            <pc:docMk/>
            <pc:sldMk cId="3536246058" sldId="264"/>
            <ac:spMk id="117" creationId="{C5AD733A-99A1-6C92-BCCF-B24D52CE8A7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144376-B71C-2A4F-AB0E-84B6D7075F78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9FD00D-B445-D846-B626-F48DCF9272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9776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7F4B-19BA-0047-884C-0EAE615E2344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DE662-13FF-C74D-9EC2-105DD582D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7589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7F4B-19BA-0047-884C-0EAE615E2344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DE662-13FF-C74D-9EC2-105DD582D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23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7F4B-19BA-0047-884C-0EAE615E2344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DE662-13FF-C74D-9EC2-105DD582D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896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7F4B-19BA-0047-884C-0EAE615E2344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DE662-13FF-C74D-9EC2-105DD582D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6198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7F4B-19BA-0047-884C-0EAE615E2344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DE662-13FF-C74D-9EC2-105DD582D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1173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7F4B-19BA-0047-884C-0EAE615E2344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DE662-13FF-C74D-9EC2-105DD582D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802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7F4B-19BA-0047-884C-0EAE615E2344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DE662-13FF-C74D-9EC2-105DD582D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4407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7F4B-19BA-0047-884C-0EAE615E2344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DE662-13FF-C74D-9EC2-105DD582D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5859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7F4B-19BA-0047-884C-0EAE615E2344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DE662-13FF-C74D-9EC2-105DD582D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0980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7F4B-19BA-0047-884C-0EAE615E2344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DE662-13FF-C74D-9EC2-105DD582D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03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7F4B-19BA-0047-884C-0EAE615E2344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DE662-13FF-C74D-9EC2-105DD582D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68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E87F4B-19BA-0047-884C-0EAE615E2344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4DE662-13FF-C74D-9EC2-105DD582DD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251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xt.go.jp/a_menu/shotou/shinkou/shinko/mext_02811.htm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直角三角形 10">
            <a:extLst>
              <a:ext uri="{FF2B5EF4-FFF2-40B4-BE49-F238E27FC236}">
                <a16:creationId xmlns:a16="http://schemas.microsoft.com/office/drawing/2014/main" id="{29C480B1-6814-5E92-9C13-A7A7EEDD035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18900000">
            <a:off x="171163" y="6138766"/>
            <a:ext cx="350141" cy="232022"/>
          </a:xfrm>
          <a:prstGeom prst="rt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F1F3585A-7024-EF20-86BC-BAC3BF94569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0406" y="5955037"/>
            <a:ext cx="8895594" cy="3441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6" name="直角三角形 55">
            <a:extLst>
              <a:ext uri="{FF2B5EF4-FFF2-40B4-BE49-F238E27FC236}">
                <a16:creationId xmlns:a16="http://schemas.microsoft.com/office/drawing/2014/main" id="{6638FFD2-0DE6-5D2A-515B-64B37F5E657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18900000">
            <a:off x="249065" y="1122137"/>
            <a:ext cx="350141" cy="232022"/>
          </a:xfrm>
          <a:prstGeom prst="rt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2DAEE96B-B102-23D9-5AF1-107811C310E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20854" y="1076381"/>
            <a:ext cx="8904179" cy="2875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8EE84488-028B-8786-7F2F-BAF4CA73C6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8000" y="0"/>
            <a:ext cx="8928000" cy="3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noAutofit/>
          </a:bodyPr>
          <a:lstStyle>
            <a:lvl1pPr marL="0" indent="0" algn="l" defTabSz="1007943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lang="ja-JP" altLang="en-US" sz="2400" b="1" kern="1200" baseline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45720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lang="ja-JP" altLang="en-US" sz="2400" kern="120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662414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lang="ja-JP" altLang="en-US" sz="2400" kern="120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119614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lang="ja-JP" altLang="en-US" sz="2400" kern="120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576814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kumimoji="1" lang="ja-JP" altLang="en-US"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E67C8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令和８年度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4E67C8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DX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E67C8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ハイスクール　取組概要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4E67C8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9F3B1EF3-2B3F-EF96-E353-7A03639AB2BA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08000" y="362899"/>
            <a:ext cx="8928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9011C6D-53DB-0716-E8AB-C373A1FAC58D}"/>
              </a:ext>
            </a:extLst>
          </p:cNvPr>
          <p:cNvSpPr txBox="1"/>
          <p:nvPr/>
        </p:nvSpPr>
        <p:spPr>
          <a:xfrm>
            <a:off x="6030721" y="446807"/>
            <a:ext cx="28331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180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文理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横断実体験型</a:t>
            </a: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学習プログラム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180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white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創造型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情報実習スタジオの創設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30" name="ホームベース 29">
            <a:extLst>
              <a:ext uri="{FF2B5EF4-FFF2-40B4-BE49-F238E27FC236}">
                <a16:creationId xmlns:a16="http://schemas.microsoft.com/office/drawing/2014/main" id="{4A514514-C1F9-B1F0-E361-B1B58E8FF73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8341" y="426083"/>
            <a:ext cx="8928000" cy="576000"/>
          </a:xfrm>
          <a:prstGeom prst="homePlate">
            <a:avLst>
              <a:gd name="adj" fmla="val 31094"/>
            </a:avLst>
          </a:prstGeom>
          <a:solidFill>
            <a:srgbClr val="31489F"/>
          </a:solidFill>
          <a:ln>
            <a:noFill/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4FA3864-2B46-9B42-3062-1DB4F507484B}"/>
              </a:ext>
            </a:extLst>
          </p:cNvPr>
          <p:cNvSpPr txBox="1"/>
          <p:nvPr/>
        </p:nvSpPr>
        <p:spPr>
          <a:xfrm>
            <a:off x="3566801" y="526883"/>
            <a:ext cx="4663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令和８年度　本事業の取組予定のテーマを入力</a:t>
            </a:r>
          </a:p>
        </p:txBody>
      </p:sp>
      <p:sp>
        <p:nvSpPr>
          <p:cNvPr id="9" name="角丸四角形 8">
            <a:extLst>
              <a:ext uri="{FF2B5EF4-FFF2-40B4-BE49-F238E27FC236}">
                <a16:creationId xmlns:a16="http://schemas.microsoft.com/office/drawing/2014/main" id="{64712C70-8353-CD2E-29B0-1BD460C2D11B}"/>
              </a:ext>
            </a:extLst>
          </p:cNvPr>
          <p:cNvSpPr/>
          <p:nvPr/>
        </p:nvSpPr>
        <p:spPr>
          <a:xfrm>
            <a:off x="1217202" y="477863"/>
            <a:ext cx="2212998" cy="474779"/>
          </a:xfrm>
          <a:prstGeom prst="roundRect">
            <a:avLst>
              <a:gd name="adj" fmla="val 11164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r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学校名</a:t>
            </a: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</a:t>
            </a:r>
            <a:r>
              <a:rPr kumimoji="1" lang="ja-JP" altLang="en-US" sz="1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公私立</a:t>
            </a:r>
            <a:r>
              <a: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・学科名）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9775B1C3-C7C6-EA8A-6E17-36DE146E6881}"/>
              </a:ext>
            </a:extLst>
          </p:cNvPr>
          <p:cNvSpPr txBox="1"/>
          <p:nvPr/>
        </p:nvSpPr>
        <p:spPr>
          <a:xfrm>
            <a:off x="118967" y="1056523"/>
            <a:ext cx="504479" cy="307777"/>
          </a:xfrm>
          <a:prstGeom prst="rect">
            <a:avLst/>
          </a:prstGeom>
          <a:noFill/>
        </p:spPr>
        <p:txBody>
          <a:bodyPr wrap="none" lIns="72000" rIns="7200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E67C8">
                    <a:lumMod val="50000"/>
                  </a:srgbClr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+mn-cs"/>
              </a:rPr>
              <a:t>取組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7AF6B16D-AE66-B11C-49D3-A3424785582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71760" y="5947000"/>
            <a:ext cx="2593192" cy="307777"/>
          </a:xfrm>
          <a:prstGeom prst="rect">
            <a:avLst/>
          </a:prstGeom>
          <a:noFill/>
        </p:spPr>
        <p:txBody>
          <a:bodyPr wrap="square" lIns="72000" rIns="7200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E67C8">
                    <a:lumMod val="50000"/>
                  </a:srgbClr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+mn-cs"/>
              </a:rPr>
              <a:t>育成する生徒像・取組による効果</a:t>
            </a: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C0CEF02D-F686-67FA-D3D5-204D672CE1A0}"/>
              </a:ext>
            </a:extLst>
          </p:cNvPr>
          <p:cNvGrpSpPr>
            <a:grpSpLocks/>
          </p:cNvGrpSpPr>
          <p:nvPr/>
        </p:nvGrpSpPr>
        <p:grpSpPr>
          <a:xfrm>
            <a:off x="118702" y="1412386"/>
            <a:ext cx="4300898" cy="608900"/>
            <a:chOff x="118702" y="1412386"/>
            <a:chExt cx="4300898" cy="608900"/>
          </a:xfrm>
        </p:grpSpPr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618D6F6C-0473-6669-C3FC-70516425CBC1}"/>
                </a:ext>
              </a:extLst>
            </p:cNvPr>
            <p:cNvGrpSpPr>
              <a:grpSpLocks/>
            </p:cNvGrpSpPr>
            <p:nvPr/>
          </p:nvGrpSpPr>
          <p:grpSpPr>
            <a:xfrm>
              <a:off x="122243" y="1412386"/>
              <a:ext cx="4297357" cy="340214"/>
              <a:chOff x="122243" y="1412386"/>
              <a:chExt cx="4297357" cy="340214"/>
            </a:xfrm>
          </p:grpSpPr>
          <p:sp>
            <p:nvSpPr>
              <p:cNvPr id="64" name="テキスト ボックス 63">
                <a:extLst>
                  <a:ext uri="{FF2B5EF4-FFF2-40B4-BE49-F238E27FC236}">
                    <a16:creationId xmlns:a16="http://schemas.microsoft.com/office/drawing/2014/main" id="{5B095201-0B73-58B4-2858-41337A6EAF0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0304" y="1435307"/>
                <a:ext cx="404203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1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取組①の内容タイトル</a:t>
                </a:r>
                <a:endPara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游ゴシック" panose="020B0400000000000000" pitchFamily="50" charset="-128"/>
                  <a:cs typeface="+mn-cs"/>
                </a:endParaRPr>
              </a:p>
            </p:txBody>
          </p:sp>
          <p:grpSp>
            <p:nvGrpSpPr>
              <p:cNvPr id="6" name="グループ化 5">
                <a:extLst>
                  <a:ext uri="{FF2B5EF4-FFF2-40B4-BE49-F238E27FC236}">
                    <a16:creationId xmlns:a16="http://schemas.microsoft.com/office/drawing/2014/main" id="{84DCEE43-8A0A-48A1-20FC-328F07971C58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122243" y="1412386"/>
                <a:ext cx="4297357" cy="340214"/>
                <a:chOff x="122243" y="1452661"/>
                <a:chExt cx="4144957" cy="252714"/>
              </a:xfrm>
            </p:grpSpPr>
            <p:cxnSp>
              <p:nvCxnSpPr>
                <p:cNvPr id="68" name="直線コネクタ 67">
                  <a:extLst>
                    <a:ext uri="{FF2B5EF4-FFF2-40B4-BE49-F238E27FC236}">
                      <a16:creationId xmlns:a16="http://schemas.microsoft.com/office/drawing/2014/main" id="{6B6343F9-BFA0-BD9B-8B4D-A80CEC0F7A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2243" y="1704661"/>
                  <a:ext cx="4144957" cy="714"/>
                </a:xfrm>
                <a:prstGeom prst="line">
                  <a:avLst/>
                </a:prstGeom>
                <a:ln>
                  <a:solidFill>
                    <a:srgbClr val="4E67C8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5" name="テキスト ボックス 124">
                  <a:extLst>
                    <a:ext uri="{FF2B5EF4-FFF2-40B4-BE49-F238E27FC236}">
                      <a16:creationId xmlns:a16="http://schemas.microsoft.com/office/drawing/2014/main" id="{B5BB455E-41EB-CFB4-E524-77D03328518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22779" y="1452661"/>
                  <a:ext cx="144000" cy="252000"/>
                </a:xfrm>
                <a:prstGeom prst="rect">
                  <a:avLst/>
                </a:prstGeom>
                <a:solidFill>
                  <a:srgbClr val="4E67C8"/>
                </a:solidFill>
              </p:spPr>
              <p:txBody>
                <a:bodyPr wrap="none" rtlCol="0" anchor="ctr" anchorCtr="0">
                  <a:noAutofit/>
                </a:bodyPr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34" charset="-128"/>
                    <a:ea typeface="Meiryo UI" panose="020B0604030504040204" pitchFamily="34" charset="-128"/>
                    <a:cs typeface="+mn-cs"/>
                  </a:endParaRPr>
                </a:p>
              </p:txBody>
            </p:sp>
          </p:grpSp>
        </p:grp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171E8D32-6EB8-987E-8AC5-469F47D2B331}"/>
                </a:ext>
              </a:extLst>
            </p:cNvPr>
            <p:cNvSpPr txBox="1">
              <a:spLocks/>
            </p:cNvSpPr>
            <p:nvPr/>
          </p:nvSpPr>
          <p:spPr>
            <a:xfrm>
              <a:off x="118702" y="1759676"/>
              <a:ext cx="4296801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110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Courier New" panose="02070309020205020404" pitchFamily="49" charset="0"/>
                </a:rPr>
                <a:t>取組①の内容概要を入力ください。</a:t>
              </a:r>
              <a:endParaRPr lang="en-US" altLang="ja-JP" sz="11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endParaRPr>
            </a:p>
          </p:txBody>
        </p:sp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C9AD6F76-64F7-BC55-A394-134EC1E4BF02}"/>
              </a:ext>
            </a:extLst>
          </p:cNvPr>
          <p:cNvGrpSpPr>
            <a:grpSpLocks/>
          </p:cNvGrpSpPr>
          <p:nvPr/>
        </p:nvGrpSpPr>
        <p:grpSpPr>
          <a:xfrm>
            <a:off x="135011" y="4035941"/>
            <a:ext cx="4303296" cy="656976"/>
            <a:chOff x="112207" y="3767696"/>
            <a:chExt cx="4303296" cy="656976"/>
          </a:xfrm>
        </p:grpSpPr>
        <p:grpSp>
          <p:nvGrpSpPr>
            <p:cNvPr id="36" name="グループ化 35">
              <a:extLst>
                <a:ext uri="{FF2B5EF4-FFF2-40B4-BE49-F238E27FC236}">
                  <a16:creationId xmlns:a16="http://schemas.microsoft.com/office/drawing/2014/main" id="{6AA97BBA-4F54-A55C-2125-AF0B7382BBA8}"/>
                </a:ext>
              </a:extLst>
            </p:cNvPr>
            <p:cNvGrpSpPr>
              <a:grpSpLocks/>
            </p:cNvGrpSpPr>
            <p:nvPr/>
          </p:nvGrpSpPr>
          <p:grpSpPr>
            <a:xfrm>
              <a:off x="112207" y="3767696"/>
              <a:ext cx="4303296" cy="346295"/>
              <a:chOff x="112207" y="3767696"/>
              <a:chExt cx="4303296" cy="346295"/>
            </a:xfrm>
          </p:grpSpPr>
          <p:grpSp>
            <p:nvGrpSpPr>
              <p:cNvPr id="42" name="グループ化 41">
                <a:extLst>
                  <a:ext uri="{FF2B5EF4-FFF2-40B4-BE49-F238E27FC236}">
                    <a16:creationId xmlns:a16="http://schemas.microsoft.com/office/drawing/2014/main" id="{02CAE38F-B7BD-14AC-1D8D-BD1694E6D9D1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112207" y="3767696"/>
                <a:ext cx="4303296" cy="346295"/>
                <a:chOff x="116304" y="3314890"/>
                <a:chExt cx="4303296" cy="346295"/>
              </a:xfrm>
            </p:grpSpPr>
            <p:cxnSp>
              <p:nvCxnSpPr>
                <p:cNvPr id="28" name="直線コネクタ 27">
                  <a:extLst>
                    <a:ext uri="{FF2B5EF4-FFF2-40B4-BE49-F238E27FC236}">
                      <a16:creationId xmlns:a16="http://schemas.microsoft.com/office/drawing/2014/main" id="{988F0027-EE61-E3DB-6A33-67FD732E15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22799" y="3661185"/>
                  <a:ext cx="4296801" cy="0"/>
                </a:xfrm>
                <a:prstGeom prst="line">
                  <a:avLst/>
                </a:prstGeom>
                <a:ln>
                  <a:solidFill>
                    <a:srgbClr val="4E67C8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" name="テキスト ボックス 31">
                  <a:extLst>
                    <a:ext uri="{FF2B5EF4-FFF2-40B4-BE49-F238E27FC236}">
                      <a16:creationId xmlns:a16="http://schemas.microsoft.com/office/drawing/2014/main" id="{D14EB039-B573-E215-4348-1D92409FD03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16304" y="3314890"/>
                  <a:ext cx="155790" cy="344995"/>
                </a:xfrm>
                <a:prstGeom prst="rect">
                  <a:avLst/>
                </a:prstGeom>
                <a:solidFill>
                  <a:srgbClr val="4E67C8"/>
                </a:solidFill>
                <a:ln>
                  <a:solidFill>
                    <a:srgbClr val="4E67C8"/>
                  </a:solidFill>
                </a:ln>
              </p:spPr>
              <p:txBody>
                <a:bodyPr wrap="none" rtlCol="0" anchor="ctr" anchorCtr="0">
                  <a:noAutofit/>
                </a:bodyPr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34" charset="-128"/>
                    <a:ea typeface="Meiryo UI" panose="020B0604030504040204" pitchFamily="34" charset="-128"/>
                    <a:cs typeface="+mn-cs"/>
                  </a:endParaRPr>
                </a:p>
              </p:txBody>
            </p:sp>
          </p:grpSp>
          <p:sp>
            <p:nvSpPr>
              <p:cNvPr id="37" name="テキスト ボックス 36">
                <a:extLst>
                  <a:ext uri="{FF2B5EF4-FFF2-40B4-BE49-F238E27FC236}">
                    <a16:creationId xmlns:a16="http://schemas.microsoft.com/office/drawing/2014/main" id="{14601DF2-1353-53BC-FF98-44F774D20E1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8952" y="3797671"/>
                <a:ext cx="404203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1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取組③の内容タイトル</a:t>
                </a:r>
                <a:endPara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游ゴシック" panose="020B0400000000000000" pitchFamily="50" charset="-128"/>
                  <a:cs typeface="+mn-cs"/>
                </a:endParaRPr>
              </a:p>
            </p:txBody>
          </p:sp>
        </p:grp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612205AE-3DA6-16F4-F8E5-F3D9F7E4F3F7}"/>
                </a:ext>
              </a:extLst>
            </p:cNvPr>
            <p:cNvSpPr txBox="1">
              <a:spLocks/>
            </p:cNvSpPr>
            <p:nvPr/>
          </p:nvSpPr>
          <p:spPr>
            <a:xfrm>
              <a:off x="135011" y="4163078"/>
              <a:ext cx="4280492" cy="2615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E67C8"/>
                </a:buClr>
                <a:buSzTx/>
                <a:tabLst/>
                <a:defRPr/>
              </a:pPr>
              <a:r>
                <a:rPr kumimoji="1" lang="ja-JP" altLang="en-US" sz="110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取組③の内容概要を入力ください</a:t>
              </a:r>
              <a:endParaRPr kumimoji="1" lang="en-US" altLang="ja-JP" sz="11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539B4FBF-8137-490E-A873-10F9477853D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93360" y="6380137"/>
            <a:ext cx="7893728" cy="253916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育成する生徒像を入力ください</a:t>
            </a:r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D9140ECD-821F-E189-50A1-2591CA60617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55331" y="435959"/>
            <a:ext cx="990600" cy="533400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kumimoji="1"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/>
                <a:ea typeface="Meiryo UI"/>
              </a:rPr>
              <a:t>新規</a:t>
            </a:r>
          </a:p>
          <a:p>
            <a:pPr algn="ctr"/>
            <a:r>
              <a:rPr lang="ja-JP" alt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/>
                <a:ea typeface="Meiryo UI"/>
              </a:rPr>
              <a:t>基本</a:t>
            </a:r>
            <a:endParaRPr lang="ja-JP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/>
              <a:ea typeface="Meiryo UI"/>
            </a:endParaRP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2117A604-F439-A220-4AC2-130EF5258D8C}"/>
              </a:ext>
            </a:extLst>
          </p:cNvPr>
          <p:cNvGrpSpPr>
            <a:grpSpLocks/>
          </p:cNvGrpSpPr>
          <p:nvPr/>
        </p:nvGrpSpPr>
        <p:grpSpPr>
          <a:xfrm>
            <a:off x="4568093" y="1412386"/>
            <a:ext cx="4300898" cy="608900"/>
            <a:chOff x="118702" y="1412386"/>
            <a:chExt cx="4300898" cy="608900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C67B6DFE-A637-F712-D7EC-9B4E07B72712}"/>
                </a:ext>
              </a:extLst>
            </p:cNvPr>
            <p:cNvGrpSpPr>
              <a:grpSpLocks/>
            </p:cNvGrpSpPr>
            <p:nvPr/>
          </p:nvGrpSpPr>
          <p:grpSpPr>
            <a:xfrm>
              <a:off x="122243" y="1412386"/>
              <a:ext cx="4297357" cy="340214"/>
              <a:chOff x="122243" y="1412386"/>
              <a:chExt cx="4297357" cy="340214"/>
            </a:xfrm>
          </p:grpSpPr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D8B37AEB-0AEB-139E-7488-3D9AEB7C315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60304" y="1435307"/>
                <a:ext cx="404203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1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取組②の内容タイトル</a:t>
                </a:r>
                <a:endPara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游ゴシック" panose="020B0400000000000000" pitchFamily="50" charset="-128"/>
                  <a:cs typeface="+mn-cs"/>
                </a:endParaRPr>
              </a:p>
            </p:txBody>
          </p:sp>
          <p:grpSp>
            <p:nvGrpSpPr>
              <p:cNvPr id="33" name="グループ化 32">
                <a:extLst>
                  <a:ext uri="{FF2B5EF4-FFF2-40B4-BE49-F238E27FC236}">
                    <a16:creationId xmlns:a16="http://schemas.microsoft.com/office/drawing/2014/main" id="{7F14775B-20B1-6F84-46C0-AAA904E33253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122243" y="1412386"/>
                <a:ext cx="4297357" cy="340214"/>
                <a:chOff x="122243" y="1452661"/>
                <a:chExt cx="4144957" cy="252714"/>
              </a:xfrm>
            </p:grpSpPr>
            <p:cxnSp>
              <p:nvCxnSpPr>
                <p:cNvPr id="34" name="直線コネクタ 33">
                  <a:extLst>
                    <a:ext uri="{FF2B5EF4-FFF2-40B4-BE49-F238E27FC236}">
                      <a16:creationId xmlns:a16="http://schemas.microsoft.com/office/drawing/2014/main" id="{BE11B996-7E3E-108D-50E3-7585108A03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2243" y="1704661"/>
                  <a:ext cx="4144957" cy="714"/>
                </a:xfrm>
                <a:prstGeom prst="line">
                  <a:avLst/>
                </a:prstGeom>
                <a:ln>
                  <a:solidFill>
                    <a:srgbClr val="4E67C8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5" name="テキスト ボックス 34">
                  <a:extLst>
                    <a:ext uri="{FF2B5EF4-FFF2-40B4-BE49-F238E27FC236}">
                      <a16:creationId xmlns:a16="http://schemas.microsoft.com/office/drawing/2014/main" id="{E84577C3-A064-4231-E976-2EBEB314670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22779" y="1452661"/>
                  <a:ext cx="144000" cy="252000"/>
                </a:xfrm>
                <a:prstGeom prst="rect">
                  <a:avLst/>
                </a:prstGeom>
                <a:solidFill>
                  <a:srgbClr val="4E67C8"/>
                </a:solidFill>
              </p:spPr>
              <p:txBody>
                <a:bodyPr wrap="none" rtlCol="0" anchor="ctr" anchorCtr="0">
                  <a:noAutofit/>
                </a:bodyPr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ja-JP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Meiryo UI" panose="020B0604030504040204" pitchFamily="34" charset="-128"/>
                    <a:ea typeface="Meiryo UI" panose="020B0604030504040204" pitchFamily="34" charset="-128"/>
                    <a:cs typeface="+mn-cs"/>
                  </a:endParaRPr>
                </a:p>
              </p:txBody>
            </p:sp>
          </p:grpSp>
        </p:grp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3B388A86-6933-F644-D011-F691BB62B4CE}"/>
                </a:ext>
              </a:extLst>
            </p:cNvPr>
            <p:cNvSpPr txBox="1">
              <a:spLocks/>
            </p:cNvSpPr>
            <p:nvPr/>
          </p:nvSpPr>
          <p:spPr>
            <a:xfrm>
              <a:off x="118702" y="1759676"/>
              <a:ext cx="4296801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en-US" sz="110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Courier New" panose="02070309020205020404" pitchFamily="49" charset="0"/>
                </a:rPr>
                <a:t>取組②の内容概要を入力ください。</a:t>
              </a:r>
              <a:endParaRPr lang="en-US" altLang="ja-JP" sz="11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endParaRPr>
            </a:p>
          </p:txBody>
        </p:sp>
      </p:grp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C0455DCF-A749-C2C9-A732-FB072E08109E}"/>
              </a:ext>
            </a:extLst>
          </p:cNvPr>
          <p:cNvSpPr>
            <a:spLocks/>
          </p:cNvSpPr>
          <p:nvPr/>
        </p:nvSpPr>
        <p:spPr>
          <a:xfrm>
            <a:off x="5014688" y="3806496"/>
            <a:ext cx="3618716" cy="15554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活動の写真、環境整備の写真など掲載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15B9FA7-AD27-B346-E1EB-B48C6A73A938}"/>
              </a:ext>
            </a:extLst>
          </p:cNvPr>
          <p:cNvSpPr>
            <a:spLocks/>
          </p:cNvSpPr>
          <p:nvPr/>
        </p:nvSpPr>
        <p:spPr>
          <a:xfrm>
            <a:off x="135011" y="2028037"/>
            <a:ext cx="8792618" cy="14764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説明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)※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作成時には、削除してください　　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hlinkClick r:id="rId2"/>
              </a:rPr>
              <a:t>文部科学省のホームページはこちら　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←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Ctrl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＋クリックでリンク先へ移動できます。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各取組予定内容については、</a:t>
            </a:r>
            <a:r>
              <a:rPr kumimoji="1" lang="ja-JP" altLang="en-US" sz="1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文部科学省のホームページで本事業の趣旨を確認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していただき、掲載されている令和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年度の取組事例を参考に作成をよろしくお願いします。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育成する生徒像については、本事業を取り組むことで、どのような生徒を育成していくか、各校のグラデュエーション・ポリシーを踏まえ記載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角丸四角形 8">
            <a:extLst>
              <a:ext uri="{FF2B5EF4-FFF2-40B4-BE49-F238E27FC236}">
                <a16:creationId xmlns:a16="http://schemas.microsoft.com/office/drawing/2014/main" id="{5E72FBE3-CC00-BA3A-A119-C5AC29F3FCF2}"/>
              </a:ext>
            </a:extLst>
          </p:cNvPr>
          <p:cNvSpPr/>
          <p:nvPr/>
        </p:nvSpPr>
        <p:spPr>
          <a:xfrm>
            <a:off x="7325450" y="42506"/>
            <a:ext cx="1782711" cy="269794"/>
          </a:xfrm>
          <a:prstGeom prst="roundRect">
            <a:avLst>
              <a:gd name="adj" fmla="val 11164"/>
            </a:avLst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r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事業計画書　別紙</a:t>
            </a:r>
          </a:p>
        </p:txBody>
      </p:sp>
    </p:spTree>
    <p:extLst>
      <p:ext uri="{BB962C8B-B14F-4D97-AF65-F5344CB8AC3E}">
        <p14:creationId xmlns:p14="http://schemas.microsoft.com/office/powerpoint/2010/main" val="3536246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スリップストリーム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416</TotalTime>
  <Words>204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吉原麻梨奈</cp:lastModifiedBy>
  <cp:revision>66</cp:revision>
  <cp:lastPrinted>2026-01-15T09:58:36Z</cp:lastPrinted>
  <dcterms:created xsi:type="dcterms:W3CDTF">2024-11-25T16:55:02Z</dcterms:created>
  <dcterms:modified xsi:type="dcterms:W3CDTF">2026-01-15T10:06:33Z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2024-12-24T07:13:47Z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e5ccd22b-10ef-4873-822e-3f48c6a7387e</vt:lpwstr>
  </property>
  <property fmtid="{D5CDD505-2E9C-101B-9397-08002B2CF9AE}" pid="8" name="MSIP_Label_d899a617-f30e-4fb8-b81c-fb6d0b94ac5b_ContentBits">
    <vt:lpwstr>0</vt:lpwstr>
  </property>
</Properties>
</file>