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0"/>
  </p:notesMasterIdLst>
  <p:sldIdLst>
    <p:sldId id="268" r:id="rId2"/>
    <p:sldId id="264" r:id="rId3"/>
    <p:sldId id="265" r:id="rId4"/>
    <p:sldId id="266" r:id="rId5"/>
    <p:sldId id="267" r:id="rId6"/>
    <p:sldId id="269" r:id="rId7"/>
    <p:sldId id="270" r:id="rId8"/>
    <p:sldId id="258" r:id="rId9"/>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概要" id="{2541FF16-5BD5-4827-ACC6-B157885B9038}">
          <p14:sldIdLst>
            <p14:sldId id="268"/>
          </p14:sldIdLst>
        </p14:section>
        <p14:section name="１年目採択校基本類型（新規）" id="{E8428E85-A401-4518-8E14-D6081EFA3A69}">
          <p14:sldIdLst>
            <p14:sldId id="264"/>
          </p14:sldIdLst>
        </p14:section>
        <p14:section name="２年目採択校基本類型（継続）" id="{13FA0121-F921-4046-89CC-EB1C0EFFCEED}">
          <p14:sldIdLst>
            <p14:sldId id="265"/>
            <p14:sldId id="266"/>
            <p14:sldId id="267"/>
          </p14:sldIdLst>
        </p14:section>
        <p14:section name="重点類型" id="{E2230F3A-D7E3-47AE-AACB-3D1F22CDE560}">
          <p14:sldIdLst>
            <p14:sldId id="269"/>
            <p14:sldId id="270"/>
            <p14:sldId id="258"/>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CD1D5FF-6018-457E-9CC6-F1A94CB75CFA}" v="13" dt="2025-01-09T02:36:04.599"/>
    <p1510:client id="{343A4B21-2D92-4066-A1FA-3BB0A705D5F3}" v="21" dt="2025-01-07T05:22:05.748"/>
    <p1510:client id="{75B9ACBF-12AA-410F-A482-7B1686377F33}" v="2" dt="2025-01-07T04:40:11.34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712"/>
    <p:restoredTop sz="96327"/>
  </p:normalViewPr>
  <p:slideViewPr>
    <p:cSldViewPr snapToGrid="0">
      <p:cViewPr varScale="1">
        <p:scale>
          <a:sx n="76" d="100"/>
          <a:sy n="76" d="100"/>
        </p:scale>
        <p:origin x="1930" y="53"/>
      </p:cViewPr>
      <p:guideLst/>
    </p:cSldViewPr>
  </p:slideViewPr>
  <p:notesTextViewPr>
    <p:cViewPr>
      <p:scale>
        <a:sx n="85" d="100"/>
        <a:sy n="8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沼田道成" userId="gUbpmaCI5CHVD4l7juIFZE8fylXR7b/iPJwtrTq3Pq4=" providerId="None" clId="Web-{8C924FF6-63A7-49EA-9F4C-9955DD34D039}"/>
    <pc:docChg chg="modSld">
      <pc:chgData name="沼田道成" userId="gUbpmaCI5CHVD4l7juIFZE8fylXR7b/iPJwtrTq3Pq4=" providerId="None" clId="Web-{8C924FF6-63A7-49EA-9F4C-9955DD34D039}" dt="2024-12-19T05:36:39.543" v="10" actId="20577"/>
      <pc:docMkLst>
        <pc:docMk/>
      </pc:docMkLst>
      <pc:sldChg chg="addSp delSp modSp">
        <pc:chgData name="沼田道成" userId="gUbpmaCI5CHVD4l7juIFZE8fylXR7b/iPJwtrTq3Pq4=" providerId="None" clId="Web-{8C924FF6-63A7-49EA-9F4C-9955DD34D039}" dt="2024-12-19T05:36:39.543" v="10" actId="20577"/>
        <pc:sldMkLst>
          <pc:docMk/>
          <pc:sldMk cId="3536246058" sldId="264"/>
        </pc:sldMkLst>
        <pc:spChg chg="add del mod">
          <ac:chgData name="沼田道成" userId="gUbpmaCI5CHVD4l7juIFZE8fylXR7b/iPJwtrTq3Pq4=" providerId="None" clId="Web-{8C924FF6-63A7-49EA-9F4C-9955DD34D039}" dt="2024-12-19T05:36:39.543" v="10" actId="20577"/>
          <ac:spMkLst>
            <pc:docMk/>
            <pc:sldMk cId="3536246058" sldId="264"/>
            <ac:spMk id="4" creationId="{D15B9FA7-AD27-B346-E1EB-B48C6A73A938}"/>
          </ac:spMkLst>
        </pc:spChg>
      </pc:sldChg>
    </pc:docChg>
  </pc:docChgLst>
  <pc:docChgLst>
    <pc:chgData name="沼田道成" userId="gUbpmaCI5CHVD4l7juIFZE8fylXR7b/iPJwtrTq3Pq4=" providerId="None" clId="Web-{343A4B21-2D92-4066-A1FA-3BB0A705D5F3}"/>
    <pc:docChg chg="modSld">
      <pc:chgData name="沼田道成" userId="gUbpmaCI5CHVD4l7juIFZE8fylXR7b/iPJwtrTq3Pq4=" providerId="None" clId="Web-{343A4B21-2D92-4066-A1FA-3BB0A705D5F3}" dt="2025-01-07T05:22:00.998" v="9" actId="20577"/>
      <pc:docMkLst>
        <pc:docMk/>
      </pc:docMkLst>
      <pc:sldChg chg="modSp">
        <pc:chgData name="沼田道成" userId="gUbpmaCI5CHVD4l7juIFZE8fylXR7b/iPJwtrTq3Pq4=" providerId="None" clId="Web-{343A4B21-2D92-4066-A1FA-3BB0A705D5F3}" dt="2025-01-07T05:22:00.998" v="9" actId="20577"/>
        <pc:sldMkLst>
          <pc:docMk/>
          <pc:sldMk cId="2699497462" sldId="268"/>
        </pc:sldMkLst>
        <pc:spChg chg="mod">
          <ac:chgData name="沼田道成" userId="gUbpmaCI5CHVD4l7juIFZE8fylXR7b/iPJwtrTq3Pq4=" providerId="None" clId="Web-{343A4B21-2D92-4066-A1FA-3BB0A705D5F3}" dt="2025-01-07T05:22:00.998" v="9" actId="20577"/>
          <ac:spMkLst>
            <pc:docMk/>
            <pc:sldMk cId="2699497462" sldId="268"/>
            <ac:spMk id="5" creationId="{0E5B66D7-EA70-FE3E-37D3-AA39DFE4DB02}"/>
          </ac:spMkLst>
        </pc:spChg>
      </pc:sldChg>
    </pc:docChg>
  </pc:docChgLst>
  <pc:docChgLst>
    <pc:chgData clId="Web-{8C924FF6-63A7-49EA-9F4C-9955DD34D039}"/>
    <pc:docChg chg="modSld">
      <pc:chgData name="" userId="" providerId="" clId="Web-{8C924FF6-63A7-49EA-9F4C-9955DD34D039}" dt="2024-12-19T05:35:53.885" v="0" actId="20577"/>
      <pc:docMkLst>
        <pc:docMk/>
      </pc:docMkLst>
      <pc:sldChg chg="modSp">
        <pc:chgData name="" userId="" providerId="" clId="Web-{8C924FF6-63A7-49EA-9F4C-9955DD34D039}" dt="2024-12-19T05:35:53.885" v="0" actId="20577"/>
        <pc:sldMkLst>
          <pc:docMk/>
          <pc:sldMk cId="3536246058" sldId="264"/>
        </pc:sldMkLst>
        <pc:spChg chg="mod">
          <ac:chgData name="" userId="" providerId="" clId="Web-{8C924FF6-63A7-49EA-9F4C-9955DD34D039}" dt="2024-12-19T05:35:53.885" v="0" actId="20577"/>
          <ac:spMkLst>
            <pc:docMk/>
            <pc:sldMk cId="3536246058" sldId="264"/>
            <ac:spMk id="4" creationId="{D15B9FA7-AD27-B346-E1EB-B48C6A73A938}"/>
          </ac:spMkLst>
        </pc:spChg>
      </pc:sldChg>
    </pc:docChg>
  </pc:docChgLst>
  <pc:docChgLst>
    <pc:chgData clId="Web-{9FDA5F67-92E5-4CD9-8C50-122B163632A1}"/>
    <pc:docChg chg="modSld">
      <pc:chgData name="" userId="" providerId="" clId="Web-{9FDA5F67-92E5-4CD9-8C50-122B163632A1}" dt="2024-12-16T06:27:18.396" v="0"/>
      <pc:docMkLst>
        <pc:docMk/>
      </pc:docMkLst>
      <pc:sldChg chg="delSp">
        <pc:chgData name="" userId="" providerId="" clId="Web-{9FDA5F67-92E5-4CD9-8C50-122B163632A1}" dt="2024-12-16T06:27:18.396" v="0"/>
        <pc:sldMkLst>
          <pc:docMk/>
          <pc:sldMk cId="3536246058" sldId="264"/>
        </pc:sldMkLst>
        <pc:cxnChg chg="del">
          <ac:chgData name="" userId="" providerId="" clId="Web-{9FDA5F67-92E5-4CD9-8C50-122B163632A1}" dt="2024-12-16T06:27:18.396" v="0"/>
          <ac:cxnSpMkLst>
            <pc:docMk/>
            <pc:sldMk cId="3536246058" sldId="264"/>
            <ac:cxnSpMk id="7" creationId="{54C9B8A4-CFD7-3BAB-45DF-25D63BF3BBD2}"/>
          </ac:cxnSpMkLst>
        </pc:cxnChg>
      </pc:sldChg>
    </pc:docChg>
  </pc:docChgLst>
  <pc:docChgLst>
    <pc:chgData name="沼田道成" userId="gUbpmaCI5CHVD4l7juIFZE8fylXR7b/iPJwtrTq3Pq4=" providerId="None" clId="Web-{75B9ACBF-12AA-410F-A482-7B1686377F33}"/>
    <pc:docChg chg="delSld modSection">
      <pc:chgData name="沼田道成" userId="gUbpmaCI5CHVD4l7juIFZE8fylXR7b/iPJwtrTq3Pq4=" providerId="None" clId="Web-{75B9ACBF-12AA-410F-A482-7B1686377F33}" dt="2025-01-07T04:40:11.341" v="1"/>
      <pc:docMkLst>
        <pc:docMk/>
      </pc:docMkLst>
      <pc:sldChg chg="del">
        <pc:chgData name="沼田道成" userId="gUbpmaCI5CHVD4l7juIFZE8fylXR7b/iPJwtrTq3Pq4=" providerId="None" clId="Web-{75B9ACBF-12AA-410F-A482-7B1686377F33}" dt="2025-01-07T04:40:09.856" v="0"/>
        <pc:sldMkLst>
          <pc:docMk/>
          <pc:sldMk cId="848851724" sldId="257"/>
        </pc:sldMkLst>
      </pc:sldChg>
      <pc:sldChg chg="del">
        <pc:chgData name="沼田道成" userId="gUbpmaCI5CHVD4l7juIFZE8fylXR7b/iPJwtrTq3Pq4=" providerId="None" clId="Web-{75B9ACBF-12AA-410F-A482-7B1686377F33}" dt="2025-01-07T04:40:11.341" v="1"/>
        <pc:sldMkLst>
          <pc:docMk/>
          <pc:sldMk cId="3018909566" sldId="258"/>
        </pc:sldMkLst>
      </pc:sldChg>
    </pc:docChg>
  </pc:docChgLst>
  <pc:docChgLst>
    <pc:chgData clId="Web-{343A4B21-2D92-4066-A1FA-3BB0A705D5F3}"/>
    <pc:docChg chg="modSld">
      <pc:chgData name="" userId="" providerId="" clId="Web-{343A4B21-2D92-4066-A1FA-3BB0A705D5F3}" dt="2025-01-07T05:21:37.794" v="1" actId="20577"/>
      <pc:docMkLst>
        <pc:docMk/>
      </pc:docMkLst>
      <pc:sldChg chg="modSp">
        <pc:chgData name="" userId="" providerId="" clId="Web-{343A4B21-2D92-4066-A1FA-3BB0A705D5F3}" dt="2025-01-07T05:21:37.794" v="1" actId="20577"/>
        <pc:sldMkLst>
          <pc:docMk/>
          <pc:sldMk cId="2699497462" sldId="268"/>
        </pc:sldMkLst>
        <pc:spChg chg="mod">
          <ac:chgData name="" userId="" providerId="" clId="Web-{343A4B21-2D92-4066-A1FA-3BB0A705D5F3}" dt="2025-01-07T05:21:37.794" v="1" actId="20577"/>
          <ac:spMkLst>
            <pc:docMk/>
            <pc:sldMk cId="2699497462" sldId="268"/>
            <ac:spMk id="5" creationId="{0E5B66D7-EA70-FE3E-37D3-AA39DFE4DB02}"/>
          </ac:spMkLst>
        </pc:spChg>
      </pc:sldChg>
    </pc:docChg>
  </pc:docChgLst>
  <pc:docChgLst>
    <pc:chgData clId="Web-{2CD1D5FF-6018-457E-9CC6-F1A94CB75CFA}"/>
    <pc:docChg chg="modSld">
      <pc:chgData name="" userId="" providerId="" clId="Web-{2CD1D5FF-6018-457E-9CC6-F1A94CB75CFA}" dt="2025-01-09T02:35:05.487" v="4" actId="20577"/>
      <pc:docMkLst>
        <pc:docMk/>
      </pc:docMkLst>
      <pc:sldChg chg="modSp">
        <pc:chgData name="" userId="" providerId="" clId="Web-{2CD1D5FF-6018-457E-9CC6-F1A94CB75CFA}" dt="2025-01-09T02:35:05.487" v="4" actId="20577"/>
        <pc:sldMkLst>
          <pc:docMk/>
          <pc:sldMk cId="2699497462" sldId="268"/>
        </pc:sldMkLst>
        <pc:spChg chg="mod">
          <ac:chgData name="" userId="" providerId="" clId="Web-{2CD1D5FF-6018-457E-9CC6-F1A94CB75CFA}" dt="2025-01-09T02:35:05.487" v="4" actId="20577"/>
          <ac:spMkLst>
            <pc:docMk/>
            <pc:sldMk cId="2699497462" sldId="268"/>
            <ac:spMk id="2" creationId="{620CC3FD-B996-723D-1C8B-D6E26824B8BC}"/>
          </ac:spMkLst>
        </pc:spChg>
      </pc:sldChg>
    </pc:docChg>
  </pc:docChgLst>
  <pc:docChgLst>
    <pc:chgData name="沼田道成" userId="gUbpmaCI5CHVD4l7juIFZE8fylXR7b/iPJwtrTq3Pq4=" providerId="None" clId="Web-{2CD1D5FF-6018-457E-9CC6-F1A94CB75CFA}"/>
    <pc:docChg chg="modSld">
      <pc:chgData name="沼田道成" userId="gUbpmaCI5CHVD4l7juIFZE8fylXR7b/iPJwtrTq3Pq4=" providerId="None" clId="Web-{2CD1D5FF-6018-457E-9CC6-F1A94CB75CFA}" dt="2025-01-09T02:36:04.599" v="6" actId="20577"/>
      <pc:docMkLst>
        <pc:docMk/>
      </pc:docMkLst>
      <pc:sldChg chg="modSp">
        <pc:chgData name="沼田道成" userId="gUbpmaCI5CHVD4l7juIFZE8fylXR7b/iPJwtrTq3Pq4=" providerId="None" clId="Web-{2CD1D5FF-6018-457E-9CC6-F1A94CB75CFA}" dt="2025-01-09T02:35:53.505" v="3" actId="20577"/>
        <pc:sldMkLst>
          <pc:docMk/>
          <pc:sldMk cId="3536246058" sldId="264"/>
        </pc:sldMkLst>
        <pc:spChg chg="mod">
          <ac:chgData name="沼田道成" userId="gUbpmaCI5CHVD4l7juIFZE8fylXR7b/iPJwtrTq3Pq4=" providerId="None" clId="Web-{2CD1D5FF-6018-457E-9CC6-F1A94CB75CFA}" dt="2025-01-09T02:35:53.505" v="3" actId="20577"/>
          <ac:spMkLst>
            <pc:docMk/>
            <pc:sldMk cId="3536246058" sldId="264"/>
            <ac:spMk id="8" creationId="{D9140ECD-821F-E189-50A1-2591CA606176}"/>
          </ac:spMkLst>
        </pc:spChg>
      </pc:sldChg>
      <pc:sldChg chg="modSp">
        <pc:chgData name="沼田道成" userId="gUbpmaCI5CHVD4l7juIFZE8fylXR7b/iPJwtrTq3Pq4=" providerId="None" clId="Web-{2CD1D5FF-6018-457E-9CC6-F1A94CB75CFA}" dt="2025-01-09T02:36:04.599" v="6" actId="20577"/>
        <pc:sldMkLst>
          <pc:docMk/>
          <pc:sldMk cId="1598403895" sldId="265"/>
        </pc:sldMkLst>
        <pc:spChg chg="mod">
          <ac:chgData name="沼田道成" userId="gUbpmaCI5CHVD4l7juIFZE8fylXR7b/iPJwtrTq3Pq4=" providerId="None" clId="Web-{2CD1D5FF-6018-457E-9CC6-F1A94CB75CFA}" dt="2025-01-09T02:36:04.599" v="6" actId="20577"/>
          <ac:spMkLst>
            <pc:docMk/>
            <pc:sldMk cId="1598403895" sldId="265"/>
            <ac:spMk id="8" creationId="{D9140ECD-821F-E189-50A1-2591CA606176}"/>
          </ac:spMkLst>
        </pc:spChg>
      </pc:sldChg>
      <pc:sldChg chg="modSp">
        <pc:chgData name="沼田道成" userId="gUbpmaCI5CHVD4l7juIFZE8fylXR7b/iPJwtrTq3Pq4=" providerId="None" clId="Web-{2CD1D5FF-6018-457E-9CC6-F1A94CB75CFA}" dt="2025-01-09T02:35:14.160" v="0" actId="20577"/>
        <pc:sldMkLst>
          <pc:docMk/>
          <pc:sldMk cId="2699497462" sldId="268"/>
        </pc:sldMkLst>
        <pc:spChg chg="mod">
          <ac:chgData name="沼田道成" userId="gUbpmaCI5CHVD4l7juIFZE8fylXR7b/iPJwtrTq3Pq4=" providerId="None" clId="Web-{2CD1D5FF-6018-457E-9CC6-F1A94CB75CFA}" dt="2025-01-09T02:35:14.160" v="0" actId="20577"/>
          <ac:spMkLst>
            <pc:docMk/>
            <pc:sldMk cId="2699497462" sldId="268"/>
            <ac:spMk id="2" creationId="{620CC3FD-B996-723D-1C8B-D6E26824B8BC}"/>
          </ac:spMkLst>
        </pc:spChg>
      </pc:sldChg>
    </pc:docChg>
  </pc:docChgLst>
  <pc:docChgLst>
    <pc:chgData name="沼田道成" userId="gUbpmaCI5CHVD4l7juIFZE8fylXR7b/iPJwtrTq3Pq4=" providerId="None" clId="Web-{9FDA5F67-92E5-4CD9-8C50-122B163632A1}"/>
    <pc:docChg chg="modSld">
      <pc:chgData name="沼田道成" userId="gUbpmaCI5CHVD4l7juIFZE8fylXR7b/iPJwtrTq3Pq4=" providerId="None" clId="Web-{9FDA5F67-92E5-4CD9-8C50-122B163632A1}" dt="2024-12-16T06:28:34.773" v="26" actId="20577"/>
      <pc:docMkLst>
        <pc:docMk/>
      </pc:docMkLst>
      <pc:sldChg chg="addSp delSp modSp">
        <pc:chgData name="沼田道成" userId="gUbpmaCI5CHVD4l7juIFZE8fylXR7b/iPJwtrTq3Pq4=" providerId="None" clId="Web-{9FDA5F67-92E5-4CD9-8C50-122B163632A1}" dt="2024-12-16T06:28:34.773" v="26" actId="20577"/>
        <pc:sldMkLst>
          <pc:docMk/>
          <pc:sldMk cId="3536246058" sldId="264"/>
        </pc:sldMkLst>
        <pc:spChg chg="mod">
          <ac:chgData name="沼田道成" userId="gUbpmaCI5CHVD4l7juIFZE8fylXR7b/iPJwtrTq3Pq4=" providerId="None" clId="Web-{9FDA5F67-92E5-4CD9-8C50-122B163632A1}" dt="2024-12-16T06:27:31.975" v="13" actId="20577"/>
          <ac:spMkLst>
            <pc:docMk/>
            <pc:sldMk cId="3536246058" sldId="264"/>
            <ac:spMk id="4" creationId="{D15B9FA7-AD27-B346-E1EB-B48C6A73A938}"/>
          </ac:spMkLst>
        </pc:spChg>
        <pc:spChg chg="add del">
          <ac:chgData name="沼田道成" userId="gUbpmaCI5CHVD4l7juIFZE8fylXR7b/iPJwtrTq3Pq4=" providerId="None" clId="Web-{9FDA5F67-92E5-4CD9-8C50-122B163632A1}" dt="2024-12-16T06:28:02.132" v="15"/>
          <ac:spMkLst>
            <pc:docMk/>
            <pc:sldMk cId="3536246058" sldId="264"/>
            <ac:spMk id="5" creationId="{6A39A309-26A4-E9DE-0A0A-2C78E4DF1DB1}"/>
          </ac:spMkLst>
        </pc:spChg>
        <pc:spChg chg="mod">
          <ac:chgData name="沼田道成" userId="gUbpmaCI5CHVD4l7juIFZE8fylXR7b/iPJwtrTq3Pq4=" providerId="None" clId="Web-{9FDA5F67-92E5-4CD9-8C50-122B163632A1}" dt="2024-12-16T06:28:34.773" v="26" actId="20577"/>
          <ac:spMkLst>
            <pc:docMk/>
            <pc:sldMk cId="3536246058" sldId="264"/>
            <ac:spMk id="117" creationId="{C5AD733A-99A1-6C92-BCCF-B24D52CE8A7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AF144376-B71C-2A4F-AB0E-84B6D7075F78}" type="datetimeFigureOut">
              <a:rPr kumimoji="1" lang="ja-JP" altLang="en-US" smtClean="0"/>
              <a:t>2025/1/10</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9E9FD00D-B445-D846-B626-F48DCF9272CD}" type="slidenum">
              <a:rPr kumimoji="1" lang="ja-JP" altLang="en-US" smtClean="0"/>
              <a:t>‹#›</a:t>
            </a:fld>
            <a:endParaRPr kumimoji="1" lang="ja-JP" altLang="en-US"/>
          </a:p>
        </p:txBody>
      </p:sp>
    </p:spTree>
    <p:extLst>
      <p:ext uri="{BB962C8B-B14F-4D97-AF65-F5344CB8AC3E}">
        <p14:creationId xmlns:p14="http://schemas.microsoft.com/office/powerpoint/2010/main" val="164977603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9E9FD00D-B445-D846-B626-F48DCF9272CD}" type="slidenum">
              <a:rPr kumimoji="1" lang="ja-JP" altLang="en-US" smtClean="0"/>
              <a:t>4</a:t>
            </a:fld>
            <a:endParaRPr kumimoji="1" lang="ja-JP" altLang="en-US"/>
          </a:p>
        </p:txBody>
      </p:sp>
    </p:spTree>
    <p:extLst>
      <p:ext uri="{BB962C8B-B14F-4D97-AF65-F5344CB8AC3E}">
        <p14:creationId xmlns:p14="http://schemas.microsoft.com/office/powerpoint/2010/main" val="6317924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59333D-F614-5C35-D1AA-911152902FA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EF9B367-A640-5D66-EB50-030C7012F884}"/>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A6CD53B6-8068-E994-7430-9FDEEB93EE05}"/>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832A7B44-7929-1316-0433-CF3C118C1B79}"/>
              </a:ext>
            </a:extLst>
          </p:cNvPr>
          <p:cNvSpPr>
            <a:spLocks noGrp="1"/>
          </p:cNvSpPr>
          <p:nvPr>
            <p:ph type="sldNum" sz="quarter" idx="5"/>
          </p:nvPr>
        </p:nvSpPr>
        <p:spPr/>
        <p:txBody>
          <a:bodyPr/>
          <a:lstStyle/>
          <a:p>
            <a:fld id="{9E9FD00D-B445-D846-B626-F48DCF9272CD}" type="slidenum">
              <a:rPr kumimoji="1" lang="ja-JP" altLang="en-US" smtClean="0"/>
              <a:t>7</a:t>
            </a:fld>
            <a:endParaRPr kumimoji="1" lang="ja-JP" altLang="en-US"/>
          </a:p>
        </p:txBody>
      </p:sp>
    </p:spTree>
    <p:extLst>
      <p:ext uri="{BB962C8B-B14F-4D97-AF65-F5344CB8AC3E}">
        <p14:creationId xmlns:p14="http://schemas.microsoft.com/office/powerpoint/2010/main" val="36907969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CE87F4B-19BA-0047-884C-0EAE615E2344}" type="datetimeFigureOut">
              <a:rPr kumimoji="1" lang="ja-JP" altLang="en-US" smtClean="0"/>
              <a:t>2025/1/10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54DE662-13FF-C74D-9EC2-105DD582DD03}" type="slidenum">
              <a:rPr kumimoji="1" lang="ja-JP" altLang="en-US" smtClean="0"/>
              <a:t>‹#›</a:t>
            </a:fld>
            <a:endParaRPr kumimoji="1" lang="ja-JP" altLang="en-US"/>
          </a:p>
        </p:txBody>
      </p:sp>
    </p:spTree>
    <p:extLst>
      <p:ext uri="{BB962C8B-B14F-4D97-AF65-F5344CB8AC3E}">
        <p14:creationId xmlns:p14="http://schemas.microsoft.com/office/powerpoint/2010/main" val="2957589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CE87F4B-19BA-0047-884C-0EAE615E2344}" type="datetimeFigureOut">
              <a:rPr kumimoji="1" lang="ja-JP" altLang="en-US" smtClean="0"/>
              <a:t>2025/1/10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54DE662-13FF-C74D-9EC2-105DD582DD03}" type="slidenum">
              <a:rPr kumimoji="1" lang="ja-JP" altLang="en-US" smtClean="0"/>
              <a:t>‹#›</a:t>
            </a:fld>
            <a:endParaRPr kumimoji="1" lang="ja-JP" altLang="en-US"/>
          </a:p>
        </p:txBody>
      </p:sp>
    </p:spTree>
    <p:extLst>
      <p:ext uri="{BB962C8B-B14F-4D97-AF65-F5344CB8AC3E}">
        <p14:creationId xmlns:p14="http://schemas.microsoft.com/office/powerpoint/2010/main" val="112123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CE87F4B-19BA-0047-884C-0EAE615E2344}" type="datetimeFigureOut">
              <a:rPr kumimoji="1" lang="ja-JP" altLang="en-US" smtClean="0"/>
              <a:t>2025/1/10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54DE662-13FF-C74D-9EC2-105DD582DD03}" type="slidenum">
              <a:rPr kumimoji="1" lang="ja-JP" altLang="en-US" smtClean="0"/>
              <a:t>‹#›</a:t>
            </a:fld>
            <a:endParaRPr kumimoji="1" lang="ja-JP" altLang="en-US"/>
          </a:p>
        </p:txBody>
      </p:sp>
    </p:spTree>
    <p:extLst>
      <p:ext uri="{BB962C8B-B14F-4D97-AF65-F5344CB8AC3E}">
        <p14:creationId xmlns:p14="http://schemas.microsoft.com/office/powerpoint/2010/main" val="13788968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CE87F4B-19BA-0047-884C-0EAE615E2344}" type="datetimeFigureOut">
              <a:rPr kumimoji="1" lang="ja-JP" altLang="en-US" smtClean="0"/>
              <a:t>2025/1/10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54DE662-13FF-C74D-9EC2-105DD582DD03}" type="slidenum">
              <a:rPr kumimoji="1" lang="ja-JP" altLang="en-US" smtClean="0"/>
              <a:t>‹#›</a:t>
            </a:fld>
            <a:endParaRPr kumimoji="1" lang="ja-JP" altLang="en-US"/>
          </a:p>
        </p:txBody>
      </p:sp>
    </p:spTree>
    <p:extLst>
      <p:ext uri="{BB962C8B-B14F-4D97-AF65-F5344CB8AC3E}">
        <p14:creationId xmlns:p14="http://schemas.microsoft.com/office/powerpoint/2010/main" val="5861983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CE87F4B-19BA-0047-884C-0EAE615E2344}" type="datetimeFigureOut">
              <a:rPr kumimoji="1" lang="ja-JP" altLang="en-US" smtClean="0"/>
              <a:t>2025/1/10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54DE662-13FF-C74D-9EC2-105DD582DD03}" type="slidenum">
              <a:rPr kumimoji="1" lang="ja-JP" altLang="en-US" smtClean="0"/>
              <a:t>‹#›</a:t>
            </a:fld>
            <a:endParaRPr kumimoji="1" lang="ja-JP" altLang="en-US"/>
          </a:p>
        </p:txBody>
      </p:sp>
    </p:spTree>
    <p:extLst>
      <p:ext uri="{BB962C8B-B14F-4D97-AF65-F5344CB8AC3E}">
        <p14:creationId xmlns:p14="http://schemas.microsoft.com/office/powerpoint/2010/main" val="32111733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CE87F4B-19BA-0047-884C-0EAE615E2344}" type="datetimeFigureOut">
              <a:rPr kumimoji="1" lang="ja-JP" altLang="en-US" smtClean="0"/>
              <a:t>2025/1/10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54DE662-13FF-C74D-9EC2-105DD582DD03}" type="slidenum">
              <a:rPr kumimoji="1" lang="ja-JP" altLang="en-US" smtClean="0"/>
              <a:t>‹#›</a:t>
            </a:fld>
            <a:endParaRPr kumimoji="1" lang="ja-JP" altLang="en-US"/>
          </a:p>
        </p:txBody>
      </p:sp>
    </p:spTree>
    <p:extLst>
      <p:ext uri="{BB962C8B-B14F-4D97-AF65-F5344CB8AC3E}">
        <p14:creationId xmlns:p14="http://schemas.microsoft.com/office/powerpoint/2010/main" val="4268028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CE87F4B-19BA-0047-884C-0EAE615E2344}" type="datetimeFigureOut">
              <a:rPr kumimoji="1" lang="ja-JP" altLang="en-US" smtClean="0"/>
              <a:t>2025/1/10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54DE662-13FF-C74D-9EC2-105DD582DD03}" type="slidenum">
              <a:rPr kumimoji="1" lang="ja-JP" altLang="en-US" smtClean="0"/>
              <a:t>‹#›</a:t>
            </a:fld>
            <a:endParaRPr kumimoji="1" lang="ja-JP" altLang="en-US"/>
          </a:p>
        </p:txBody>
      </p:sp>
    </p:spTree>
    <p:extLst>
      <p:ext uri="{BB962C8B-B14F-4D97-AF65-F5344CB8AC3E}">
        <p14:creationId xmlns:p14="http://schemas.microsoft.com/office/powerpoint/2010/main" val="12444075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CE87F4B-19BA-0047-884C-0EAE615E2344}" type="datetimeFigureOut">
              <a:rPr kumimoji="1" lang="ja-JP" altLang="en-US" smtClean="0"/>
              <a:t>2025/1/10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54DE662-13FF-C74D-9EC2-105DD582DD03}" type="slidenum">
              <a:rPr kumimoji="1" lang="ja-JP" altLang="en-US" smtClean="0"/>
              <a:t>‹#›</a:t>
            </a:fld>
            <a:endParaRPr kumimoji="1" lang="ja-JP" altLang="en-US"/>
          </a:p>
        </p:txBody>
      </p:sp>
    </p:spTree>
    <p:extLst>
      <p:ext uri="{BB962C8B-B14F-4D97-AF65-F5344CB8AC3E}">
        <p14:creationId xmlns:p14="http://schemas.microsoft.com/office/powerpoint/2010/main" val="5958595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E87F4B-19BA-0047-884C-0EAE615E2344}" type="datetimeFigureOut">
              <a:rPr kumimoji="1" lang="ja-JP" altLang="en-US" smtClean="0"/>
              <a:t>2025/1/10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54DE662-13FF-C74D-9EC2-105DD582DD03}" type="slidenum">
              <a:rPr kumimoji="1" lang="ja-JP" altLang="en-US" smtClean="0"/>
              <a:t>‹#›</a:t>
            </a:fld>
            <a:endParaRPr kumimoji="1" lang="ja-JP" altLang="en-US"/>
          </a:p>
        </p:txBody>
      </p:sp>
    </p:spTree>
    <p:extLst>
      <p:ext uri="{BB962C8B-B14F-4D97-AF65-F5344CB8AC3E}">
        <p14:creationId xmlns:p14="http://schemas.microsoft.com/office/powerpoint/2010/main" val="23209806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CE87F4B-19BA-0047-884C-0EAE615E2344}" type="datetimeFigureOut">
              <a:rPr kumimoji="1" lang="ja-JP" altLang="en-US" smtClean="0"/>
              <a:t>2025/1/10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54DE662-13FF-C74D-9EC2-105DD582DD03}" type="slidenum">
              <a:rPr kumimoji="1" lang="ja-JP" altLang="en-US" smtClean="0"/>
              <a:t>‹#›</a:t>
            </a:fld>
            <a:endParaRPr kumimoji="1" lang="ja-JP" altLang="en-US"/>
          </a:p>
        </p:txBody>
      </p:sp>
    </p:spTree>
    <p:extLst>
      <p:ext uri="{BB962C8B-B14F-4D97-AF65-F5344CB8AC3E}">
        <p14:creationId xmlns:p14="http://schemas.microsoft.com/office/powerpoint/2010/main" val="108103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CE87F4B-19BA-0047-884C-0EAE615E2344}" type="datetimeFigureOut">
              <a:rPr kumimoji="1" lang="ja-JP" altLang="en-US" smtClean="0"/>
              <a:t>2025/1/10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54DE662-13FF-C74D-9EC2-105DD582DD03}" type="slidenum">
              <a:rPr kumimoji="1" lang="ja-JP" altLang="en-US" smtClean="0"/>
              <a:t>‹#›</a:t>
            </a:fld>
            <a:endParaRPr kumimoji="1" lang="ja-JP" altLang="en-US"/>
          </a:p>
        </p:txBody>
      </p:sp>
    </p:spTree>
    <p:extLst>
      <p:ext uri="{BB962C8B-B14F-4D97-AF65-F5344CB8AC3E}">
        <p14:creationId xmlns:p14="http://schemas.microsoft.com/office/powerpoint/2010/main" val="21168402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CE87F4B-19BA-0047-884C-0EAE615E2344}" type="datetimeFigureOut">
              <a:rPr kumimoji="1" lang="ja-JP" altLang="en-US" smtClean="0"/>
              <a:t>2025/1/10</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54DE662-13FF-C74D-9EC2-105DD582DD03}" type="slidenum">
              <a:rPr kumimoji="1" lang="ja-JP" altLang="en-US" smtClean="0"/>
              <a:t>‹#›</a:t>
            </a:fld>
            <a:endParaRPr kumimoji="1" lang="ja-JP" altLang="en-US"/>
          </a:p>
        </p:txBody>
      </p:sp>
    </p:spTree>
    <p:extLst>
      <p:ext uri="{BB962C8B-B14F-4D97-AF65-F5344CB8AC3E}">
        <p14:creationId xmlns:p14="http://schemas.microsoft.com/office/powerpoint/2010/main" val="42932510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slide" Target="slide2.xml"/><Relationship Id="rId1" Type="http://schemas.openxmlformats.org/officeDocument/2006/relationships/slideLayout" Target="../slideLayouts/slideLayout7.xml"/><Relationship Id="rId5" Type="http://schemas.openxmlformats.org/officeDocument/2006/relationships/hyperlink" Target="https://www.mext.go.jp/a_menu/shotou/shinkou/shinko/mext_02811.html" TargetMode="External"/><Relationship Id="rId4" Type="http://schemas.openxmlformats.org/officeDocument/2006/relationships/slide" Target="slide6.xml"/></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hyperlink" Target="https://www.mext.go.jp/a_menu/shotou/shinkou/shinko/mext_02811.html"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hyperlink" Target="https://www.mext.go.jp/a_menu/shotou/shinkou/shinko/mext_02811.html"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hyperlink" Target="https://www.mext.go.jp/a_menu/shotou/shinkou/shinko/mext_02811.html"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620CC3FD-B996-723D-1C8B-D6E26824B8BC}"/>
              </a:ext>
            </a:extLst>
          </p:cNvPr>
          <p:cNvSpPr>
            <a:spLocks noGrp="1" noRot="1" noMove="1" noResize="1" noEditPoints="1" noAdjustHandles="1" noChangeArrowheads="1" noChangeShapeType="1"/>
          </p:cNvSpPr>
          <p:nvPr/>
        </p:nvSpPr>
        <p:spPr>
          <a:xfrm>
            <a:off x="150806" y="947463"/>
            <a:ext cx="8993194" cy="2481537"/>
          </a:xfrm>
          <a:prstGeom prst="rect">
            <a:avLst/>
          </a:prstGeom>
          <a:noFill/>
          <a:ln>
            <a:noFill/>
          </a:ln>
        </p:spPr>
        <p:style>
          <a:lnRef idx="2">
            <a:schemeClr val="dk1"/>
          </a:lnRef>
          <a:fillRef idx="1">
            <a:schemeClr val="lt1"/>
          </a:fillRef>
          <a:effectRef idx="0">
            <a:schemeClr val="dk1"/>
          </a:effectRef>
          <a:fontRef idx="minor">
            <a:schemeClr val="dk1"/>
          </a:fontRef>
        </p:style>
        <p:txBody>
          <a:bodyPr lIns="91440" tIns="45720" rIns="91440" bIns="45720" rtlCol="0" anchor="t"/>
          <a:lstStyle/>
          <a:p>
            <a:r>
              <a:rPr kumimoji="1" lang="ja-JP" altLang="en-US" b="1" dirty="0">
                <a:latin typeface="Meiryo UI" panose="020B0604030504040204" pitchFamily="50" charset="-128"/>
                <a:ea typeface="Meiryo UI" panose="020B0604030504040204" pitchFamily="50" charset="-128"/>
              </a:rPr>
              <a:t>申請の種類によって下記の取組概要資料を作成して下さい</a:t>
            </a:r>
            <a:endParaRPr kumimoji="1" lang="en-US" altLang="ja-JP" b="1" dirty="0">
              <a:latin typeface="Meiryo UI" panose="020B0604030504040204" pitchFamily="50" charset="-128"/>
              <a:ea typeface="Meiryo UI" panose="020B0604030504040204" pitchFamily="50" charset="-128"/>
            </a:endParaRPr>
          </a:p>
          <a:p>
            <a:endParaRPr kumimoji="1" lang="en-US" altLang="ja-JP" sz="1400" b="1" dirty="0">
              <a:latin typeface="Meiryo UI" panose="020B0604030504040204" pitchFamily="50" charset="-128"/>
              <a:ea typeface="Meiryo UI" panose="020B0604030504040204" pitchFamily="50" charset="-128"/>
            </a:endParaRPr>
          </a:p>
          <a:p>
            <a:pPr>
              <a:lnSpc>
                <a:spcPct val="150000"/>
              </a:lnSpc>
            </a:pPr>
            <a:r>
              <a:rPr kumimoji="1" lang="ja-JP" altLang="en-US" sz="1400" b="1" dirty="0">
                <a:latin typeface="Meiryo UI"/>
                <a:ea typeface="Meiryo UI"/>
              </a:rPr>
              <a:t>○基本類型にのみ申請する場合</a:t>
            </a:r>
            <a:r>
              <a:rPr kumimoji="1" lang="ja-JP" altLang="en-US" sz="1400" dirty="0">
                <a:latin typeface="Meiryo UI"/>
                <a:ea typeface="Meiryo UI"/>
              </a:rPr>
              <a:t>（下記の</a:t>
            </a:r>
            <a:r>
              <a:rPr kumimoji="1" lang="ja-JP" altLang="en-US" sz="1400" b="1" u="sng" dirty="0">
                <a:latin typeface="Meiryo UI"/>
                <a:ea typeface="Meiryo UI"/>
              </a:rPr>
              <a:t>「クリックはこちら」</a:t>
            </a:r>
            <a:r>
              <a:rPr kumimoji="1" lang="ja-JP" altLang="en-US" sz="1400" dirty="0">
                <a:latin typeface="Meiryo UI"/>
                <a:ea typeface="Meiryo UI"/>
              </a:rPr>
              <a:t>を</a:t>
            </a:r>
            <a:r>
              <a:rPr kumimoji="1" lang="en-US" altLang="ja-JP" sz="1400" u="sng" dirty="0">
                <a:latin typeface="Meiryo UI"/>
                <a:ea typeface="Meiryo UI"/>
              </a:rPr>
              <a:t>Ctrl</a:t>
            </a:r>
            <a:r>
              <a:rPr kumimoji="1" lang="ja-JP" altLang="en-US" sz="1400" u="sng" dirty="0">
                <a:latin typeface="Meiryo UI"/>
                <a:ea typeface="Meiryo UI"/>
              </a:rPr>
              <a:t>＋クリック</a:t>
            </a:r>
            <a:r>
              <a:rPr kumimoji="1" lang="ja-JP" altLang="en-US" sz="1400" dirty="0">
                <a:latin typeface="Meiryo UI"/>
                <a:ea typeface="Meiryo UI"/>
              </a:rPr>
              <a:t>で作成シートへ移動できます。）</a:t>
            </a:r>
            <a:endParaRPr kumimoji="1" lang="en-US" altLang="ja-JP" sz="1400" dirty="0">
              <a:latin typeface="Meiryo UI"/>
              <a:ea typeface="Meiryo UI"/>
            </a:endParaRPr>
          </a:p>
          <a:p>
            <a:pPr>
              <a:lnSpc>
                <a:spcPct val="150000"/>
              </a:lnSpc>
            </a:pPr>
            <a:r>
              <a:rPr kumimoji="1" lang="ja-JP" altLang="en-US" sz="1400" dirty="0">
                <a:latin typeface="Meiryo UI" panose="020B0604030504040204" pitchFamily="50" charset="-128"/>
                <a:ea typeface="Meiryo UI" panose="020B0604030504040204" pitchFamily="50" charset="-128"/>
              </a:rPr>
              <a:t>　　●新規（</a:t>
            </a:r>
            <a:r>
              <a:rPr kumimoji="1" lang="en-US" altLang="ja-JP" sz="1400" dirty="0">
                <a:latin typeface="Meiryo UI" panose="020B0604030504040204" pitchFamily="50" charset="-128"/>
                <a:ea typeface="Meiryo UI" panose="020B0604030504040204" pitchFamily="50" charset="-128"/>
              </a:rPr>
              <a:t>1</a:t>
            </a:r>
            <a:r>
              <a:rPr kumimoji="1" lang="ja-JP" altLang="en-US" sz="1400" dirty="0">
                <a:latin typeface="Meiryo UI" panose="020B0604030504040204" pitchFamily="50" charset="-128"/>
                <a:ea typeface="Meiryo UI" panose="020B0604030504040204" pitchFamily="50" charset="-128"/>
              </a:rPr>
              <a:t>年目）</a:t>
            </a:r>
            <a:r>
              <a:rPr kumimoji="1" lang="ja-JP" altLang="en-US" sz="1400" dirty="0">
                <a:latin typeface="Meiryo UI" panose="020B0604030504040204" pitchFamily="50" charset="-128"/>
                <a:ea typeface="Meiryo UI" panose="020B0604030504040204" pitchFamily="50" charset="-128"/>
                <a:hlinkClick r:id="rId2" action="ppaction://hlinksldjump"/>
              </a:rPr>
              <a:t>クリックはこちら</a:t>
            </a:r>
            <a:r>
              <a:rPr kumimoji="1" lang="ja-JP" altLang="en-US" sz="1400" dirty="0">
                <a:latin typeface="Meiryo UI" panose="020B0604030504040204" pitchFamily="50" charset="-128"/>
                <a:ea typeface="Meiryo UI" panose="020B0604030504040204" pitchFamily="50" charset="-128"/>
              </a:rPr>
              <a:t>・・・スライド２枚目を作成　</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●継続（</a:t>
            </a:r>
            <a:r>
              <a:rPr kumimoji="1" lang="en-US" altLang="ja-JP" sz="1400" dirty="0">
                <a:latin typeface="Meiryo UI" panose="020B0604030504040204" pitchFamily="50" charset="-128"/>
                <a:ea typeface="Meiryo UI" panose="020B0604030504040204" pitchFamily="50" charset="-128"/>
              </a:rPr>
              <a:t>2</a:t>
            </a:r>
            <a:r>
              <a:rPr kumimoji="1" lang="ja-JP" altLang="en-US" sz="1400" dirty="0">
                <a:latin typeface="Meiryo UI" panose="020B0604030504040204" pitchFamily="50" charset="-128"/>
                <a:ea typeface="Meiryo UI" panose="020B0604030504040204" pitchFamily="50" charset="-128"/>
              </a:rPr>
              <a:t>年目）</a:t>
            </a:r>
            <a:r>
              <a:rPr kumimoji="1" lang="ja-JP" altLang="en-US" sz="1400" dirty="0">
                <a:latin typeface="Meiryo UI" panose="020B0604030504040204" pitchFamily="50" charset="-128"/>
                <a:ea typeface="Meiryo UI" panose="020B0604030504040204" pitchFamily="50" charset="-128"/>
                <a:hlinkClick r:id="rId3" action="ppaction://hlinksldjump"/>
              </a:rPr>
              <a:t>クリックはこちら・</a:t>
            </a:r>
            <a:r>
              <a:rPr kumimoji="1" lang="ja-JP" altLang="en-US" sz="1400" dirty="0">
                <a:latin typeface="Meiryo UI" panose="020B0604030504040204" pitchFamily="50" charset="-128"/>
                <a:ea typeface="Meiryo UI" panose="020B0604030504040204" pitchFamily="50" charset="-128"/>
              </a:rPr>
              <a:t>・・スライド３～５枚目を作成</a:t>
            </a:r>
            <a:endParaRPr kumimoji="1" lang="en-US" altLang="ja-JP" sz="1400" dirty="0">
              <a:latin typeface="Meiryo UI" panose="020B0604030504040204" pitchFamily="50" charset="-128"/>
              <a:ea typeface="Meiryo UI" panose="020B0604030504040204" pitchFamily="50" charset="-128"/>
            </a:endParaRPr>
          </a:p>
          <a:p>
            <a:endParaRPr kumimoji="1" lang="en-US" altLang="ja-JP" sz="1400" dirty="0">
              <a:latin typeface="Meiryo UI" panose="020B0604030504040204" pitchFamily="50" charset="-128"/>
              <a:ea typeface="Meiryo UI" panose="020B0604030504040204" pitchFamily="50" charset="-128"/>
            </a:endParaRPr>
          </a:p>
          <a:p>
            <a:pPr>
              <a:lnSpc>
                <a:spcPct val="150000"/>
              </a:lnSpc>
            </a:pPr>
            <a:r>
              <a:rPr kumimoji="1" lang="ja-JP" altLang="en-US" sz="1400" b="1" dirty="0">
                <a:latin typeface="Meiryo UI" panose="020B0604030504040204" pitchFamily="50" charset="-128"/>
                <a:ea typeface="Meiryo UI" panose="020B0604030504040204" pitchFamily="50" charset="-128"/>
              </a:rPr>
              <a:t>○重点類型へ申請する場合</a:t>
            </a:r>
            <a:r>
              <a:rPr kumimoji="1" lang="ja-JP" altLang="en-US" sz="1400" dirty="0">
                <a:latin typeface="Meiryo UI" panose="020B0604030504040204" pitchFamily="50" charset="-128"/>
                <a:ea typeface="Meiryo UI" panose="020B0604030504040204" pitchFamily="50" charset="-128"/>
              </a:rPr>
              <a:t>（下記の</a:t>
            </a:r>
            <a:r>
              <a:rPr kumimoji="1" lang="ja-JP" altLang="en-US" sz="1400" b="1" u="sng" dirty="0">
                <a:latin typeface="Meiryo UI" panose="020B0604030504040204" pitchFamily="50" charset="-128"/>
                <a:ea typeface="Meiryo UI" panose="020B0604030504040204" pitchFamily="50" charset="-128"/>
              </a:rPr>
              <a:t>「クリックはこちら」</a:t>
            </a:r>
            <a:r>
              <a:rPr kumimoji="1" lang="ja-JP" altLang="en-US" sz="1400" dirty="0">
                <a:latin typeface="Meiryo UI" panose="020B0604030504040204" pitchFamily="50" charset="-128"/>
                <a:ea typeface="Meiryo UI" panose="020B0604030504040204" pitchFamily="50" charset="-128"/>
              </a:rPr>
              <a:t>を</a:t>
            </a:r>
            <a:r>
              <a:rPr kumimoji="1" lang="en-US" altLang="ja-JP" sz="1400" u="sng" dirty="0">
                <a:latin typeface="Meiryo UI" panose="020B0604030504040204" pitchFamily="50" charset="-128"/>
                <a:ea typeface="Meiryo UI" panose="020B0604030504040204" pitchFamily="50" charset="-128"/>
              </a:rPr>
              <a:t>Ctrl</a:t>
            </a:r>
            <a:r>
              <a:rPr kumimoji="1" lang="ja-JP" altLang="en-US" sz="1400" u="sng" dirty="0">
                <a:latin typeface="Meiryo UI" panose="020B0604030504040204" pitchFamily="50" charset="-128"/>
                <a:ea typeface="Meiryo UI" panose="020B0604030504040204" pitchFamily="50" charset="-128"/>
              </a:rPr>
              <a:t>＋クリック</a:t>
            </a:r>
            <a:r>
              <a:rPr kumimoji="1" lang="ja-JP" altLang="en-US" sz="1400" dirty="0">
                <a:latin typeface="Meiryo UI" panose="020B0604030504040204" pitchFamily="50" charset="-128"/>
                <a:ea typeface="Meiryo UI" panose="020B0604030504040204" pitchFamily="50" charset="-128"/>
              </a:rPr>
              <a:t>で作成シートへ移動できます。）</a:t>
            </a:r>
            <a:endParaRPr kumimoji="1" lang="en-US" altLang="ja-JP" sz="1400" dirty="0">
              <a:latin typeface="Meiryo UI" panose="020B0604030504040204" pitchFamily="50" charset="-128"/>
              <a:ea typeface="Meiryo UI" panose="020B0604030504040204" pitchFamily="50" charset="-128"/>
            </a:endParaRPr>
          </a:p>
          <a:p>
            <a:pPr>
              <a:lnSpc>
                <a:spcPct val="150000"/>
              </a:lnSpc>
            </a:pPr>
            <a:r>
              <a:rPr kumimoji="1" lang="ja-JP" altLang="en-US" sz="14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hlinkClick r:id="rId4" action="ppaction://hlinksldjump"/>
              </a:rPr>
              <a:t>クリックはこちら</a:t>
            </a:r>
            <a:endParaRPr kumimoji="1" lang="en-US" altLang="ja-JP" sz="1400" dirty="0">
              <a:latin typeface="Meiryo UI" panose="020B0604030504040204" pitchFamily="50" charset="-128"/>
              <a:ea typeface="Meiryo UI" panose="020B0604030504040204" pitchFamily="50" charset="-128"/>
            </a:endParaRPr>
          </a:p>
        </p:txBody>
      </p:sp>
      <p:sp>
        <p:nvSpPr>
          <p:cNvPr id="3" name="正方形/長方形 2">
            <a:extLst>
              <a:ext uri="{FF2B5EF4-FFF2-40B4-BE49-F238E27FC236}">
                <a16:creationId xmlns:a16="http://schemas.microsoft.com/office/drawing/2014/main" id="{7EC7F8E5-F411-15C7-A35A-411395A6A364}"/>
              </a:ext>
            </a:extLst>
          </p:cNvPr>
          <p:cNvSpPr>
            <a:spLocks noGrp="1" noRot="1" noMove="1" noResize="1" noEditPoints="1" noAdjustHandles="1" noChangeArrowheads="1" noChangeShapeType="1"/>
          </p:cNvSpPr>
          <p:nvPr/>
        </p:nvSpPr>
        <p:spPr>
          <a:xfrm>
            <a:off x="0" y="115125"/>
            <a:ext cx="2672862" cy="379755"/>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2800" b="1" dirty="0">
                <a:latin typeface="Meiryo UI" panose="020B0604030504040204" pitchFamily="50" charset="-128"/>
                <a:ea typeface="Meiryo UI" panose="020B0604030504040204" pitchFamily="50" charset="-128"/>
              </a:rPr>
              <a:t>作成の留意事項</a:t>
            </a:r>
            <a:endParaRPr kumimoji="1" lang="en-US" altLang="ja-JP" sz="2800" b="1"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0E5B66D7-EA70-FE3E-37D3-AA39DFE4DB02}"/>
              </a:ext>
            </a:extLst>
          </p:cNvPr>
          <p:cNvSpPr txBox="1">
            <a:spLocks noGrp="1" noRot="1" noMove="1" noResize="1" noEditPoints="1" noAdjustHandles="1" noChangeArrowheads="1" noChangeShapeType="1"/>
          </p:cNvSpPr>
          <p:nvPr/>
        </p:nvSpPr>
        <p:spPr>
          <a:xfrm>
            <a:off x="1522325" y="3092604"/>
            <a:ext cx="6044084" cy="738664"/>
          </a:xfrm>
          <a:prstGeom prst="rect">
            <a:avLst/>
          </a:prstGeom>
          <a:noFill/>
        </p:spPr>
        <p:txBody>
          <a:bodyPr wrap="square" lIns="91440" tIns="45720" rIns="91440" bIns="45720" anchor="t">
            <a:spAutoFit/>
          </a:bodyPr>
          <a:lstStyle/>
          <a:p>
            <a:r>
              <a:rPr lang="ja-JP" altLang="en-US" sz="1400" dirty="0">
                <a:latin typeface="Meiryo UI" panose="020B0604030504040204" pitchFamily="50" charset="-128"/>
                <a:ea typeface="Meiryo UI" panose="020B0604030504040204" pitchFamily="50" charset="-128"/>
              </a:rPr>
              <a:t>●新規（</a:t>
            </a:r>
            <a:r>
              <a:rPr lang="en-US" altLang="ja-JP" sz="1400" dirty="0">
                <a:latin typeface="Meiryo UI" panose="020B0604030504040204" pitchFamily="50" charset="-128"/>
                <a:ea typeface="Meiryo UI" panose="020B0604030504040204" pitchFamily="50" charset="-128"/>
              </a:rPr>
              <a:t>1</a:t>
            </a:r>
            <a:r>
              <a:rPr lang="ja-JP" altLang="en-US" sz="1400" dirty="0">
                <a:latin typeface="Meiryo UI" panose="020B0604030504040204" pitchFamily="50" charset="-128"/>
                <a:ea typeface="Meiryo UI" panose="020B0604030504040204" pitchFamily="50" charset="-128"/>
              </a:rPr>
              <a:t>年目）・・・スライド６枚目のみ作成</a:t>
            </a:r>
          </a:p>
          <a:p>
            <a:r>
              <a:rPr lang="ja-JP" altLang="en-US" sz="1400" dirty="0">
                <a:latin typeface="Meiryo UI" panose="020B0604030504040204" pitchFamily="50" charset="-128"/>
                <a:ea typeface="Meiryo UI" panose="020B0604030504040204" pitchFamily="50" charset="-128"/>
              </a:rPr>
              <a:t>●継続（</a:t>
            </a:r>
            <a:r>
              <a:rPr lang="en-US" altLang="ja-JP" sz="14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年目）・・・スライド６～８枚目を作成</a:t>
            </a:r>
          </a:p>
          <a:p>
            <a:r>
              <a:rPr lang="ja-JP" altLang="en-US" sz="1400">
                <a:latin typeface="Meiryo UI"/>
                <a:ea typeface="Meiryo UI"/>
              </a:rPr>
              <a:t>※半導体重点枠を希望する場合は、半導体重点枠の内容で作成をお願いします。</a:t>
            </a:r>
            <a:endParaRPr lang="ja-JP" altLang="en-US" sz="1400">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377EF7D3-337E-1F4E-BAD7-CE22D950E08B}"/>
              </a:ext>
            </a:extLst>
          </p:cNvPr>
          <p:cNvSpPr txBox="1">
            <a:spLocks noGrp="1" noRot="1" noMove="1" noResize="1" noEditPoints="1" noAdjustHandles="1" noChangeArrowheads="1" noChangeShapeType="1"/>
          </p:cNvSpPr>
          <p:nvPr/>
        </p:nvSpPr>
        <p:spPr>
          <a:xfrm>
            <a:off x="108020" y="3831268"/>
            <a:ext cx="2828610" cy="338554"/>
          </a:xfrm>
          <a:prstGeom prst="rect">
            <a:avLst/>
          </a:prstGeom>
          <a:noFill/>
        </p:spPr>
        <p:txBody>
          <a:bodyPr wrap="square">
            <a:spAutoFit/>
          </a:bodyPr>
          <a:lstStyle/>
          <a:p>
            <a:r>
              <a:rPr lang="ja-JP" altLang="en-US" sz="16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取組概要資料作成上の留意点</a:t>
            </a:r>
          </a:p>
        </p:txBody>
      </p:sp>
      <p:sp>
        <p:nvSpPr>
          <p:cNvPr id="8" name="テキスト ボックス 7">
            <a:extLst>
              <a:ext uri="{FF2B5EF4-FFF2-40B4-BE49-F238E27FC236}">
                <a16:creationId xmlns:a16="http://schemas.microsoft.com/office/drawing/2014/main" id="{F3331156-C20E-7F45-A624-B2CB307408FE}"/>
              </a:ext>
            </a:extLst>
          </p:cNvPr>
          <p:cNvSpPr txBox="1">
            <a:spLocks noGrp="1" noRot="1" noMove="1" noResize="1" noEditPoints="1" noAdjustHandles="1" noChangeArrowheads="1" noChangeShapeType="1"/>
          </p:cNvSpPr>
          <p:nvPr/>
        </p:nvSpPr>
        <p:spPr>
          <a:xfrm>
            <a:off x="243712" y="4087732"/>
            <a:ext cx="8601309" cy="2677656"/>
          </a:xfrm>
          <a:prstGeom prst="rect">
            <a:avLst/>
          </a:prstGeom>
          <a:noFill/>
        </p:spPr>
        <p:txBody>
          <a:bodyPr wrap="square">
            <a:spAutoFit/>
          </a:bodyPr>
          <a:lstStyle/>
          <a:p>
            <a:r>
              <a:rPr lang="ja-JP" altLang="en-US" sz="1400" dirty="0">
                <a:latin typeface="Meiryo UI" panose="020B0604030504040204" pitchFamily="50" charset="-128"/>
                <a:ea typeface="Meiryo UI" panose="020B0604030504040204" pitchFamily="50" charset="-128"/>
              </a:rPr>
              <a:t>●取組概要資料を作成するにあたり</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文部科学省のホームページ</a:t>
            </a:r>
            <a:r>
              <a:rPr lang="en-US" altLang="ja-JP" sz="1400" dirty="0">
                <a:latin typeface="Meiryo UI" panose="020B0604030504040204" pitchFamily="50" charset="-128"/>
                <a:ea typeface="Meiryo UI" panose="020B0604030504040204" pitchFamily="50" charset="-128"/>
              </a:rPr>
              <a:t>(</a:t>
            </a:r>
            <a:r>
              <a:rPr lang="ja-JP" altLang="en-US" sz="1400" dirty="0">
                <a:hlinkClick r:id="rId5"/>
              </a:rPr>
              <a:t>高等学校</a:t>
            </a:r>
            <a:r>
              <a:rPr lang="en-US" altLang="ja-JP" sz="1400" dirty="0">
                <a:hlinkClick r:id="rId5"/>
              </a:rPr>
              <a:t>DX</a:t>
            </a:r>
            <a:r>
              <a:rPr lang="ja-JP" altLang="en-US" sz="1400" dirty="0">
                <a:hlinkClick r:id="rId5"/>
              </a:rPr>
              <a:t>加速化推進事業（</a:t>
            </a:r>
            <a:r>
              <a:rPr lang="en-US" altLang="ja-JP" sz="1400" dirty="0">
                <a:hlinkClick r:id="rId5"/>
              </a:rPr>
              <a:t>DX</a:t>
            </a:r>
            <a:r>
              <a:rPr lang="ja-JP" altLang="en-US" sz="1400" dirty="0">
                <a:hlinkClick r:id="rId5"/>
              </a:rPr>
              <a:t>ハイスクール）事例集：文部科学省</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を参考にし</a:t>
            </a:r>
            <a:endParaRPr lang="en-US" altLang="ja-JP" sz="1400" dirty="0">
              <a:latin typeface="Meiryo UI" panose="020B0604030504040204" pitchFamily="50" charset="-128"/>
              <a:ea typeface="Meiryo UI" panose="020B0604030504040204" pitchFamily="50" charset="-128"/>
            </a:endParaRPr>
          </a:p>
          <a:p>
            <a:r>
              <a:rPr lang="en-US" altLang="ja-JP" sz="1400" dirty="0">
                <a:latin typeface="Meiryo UI" panose="020B0604030504040204" pitchFamily="50" charset="-128"/>
                <a:ea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rPr>
              <a:t>てください。</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●（説明）について削除し、作成をお願いします。</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●取組内容の入力数については、３つの取組の入力をお願いします。</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●目標値の○年度については、事業計画書３に記入した年度・値を入力ください。</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●重点類型の各類型の略語（重点類型の取組内容の部分には下記の略語を添付ください。）</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（重グ）・・・グローバル型</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（重特）・・・特色化・魅力化型</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（重プ）・・・プロフェッショナル型</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（重半）・・・プロフェッショナル型半導体重点枠</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●重点類型に関する指標については、重点類型の取組を推進していく上の指標を設定していただき記入ください。</a:t>
            </a:r>
            <a:endParaRPr lang="en-US" altLang="ja-JP" sz="14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6994974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直角三角形 10">
            <a:extLst>
              <a:ext uri="{FF2B5EF4-FFF2-40B4-BE49-F238E27FC236}">
                <a16:creationId xmlns:a16="http://schemas.microsoft.com/office/drawing/2014/main" id="{29C480B1-6814-5E92-9C13-A7A7EEDD0350}"/>
              </a:ext>
            </a:extLst>
          </p:cNvPr>
          <p:cNvSpPr>
            <a:spLocks noGrp="1" noRot="1" noMove="1" noResize="1" noEditPoints="1" noAdjustHandles="1" noChangeArrowheads="1" noChangeShapeType="1"/>
          </p:cNvSpPr>
          <p:nvPr/>
        </p:nvSpPr>
        <p:spPr>
          <a:xfrm rot="18900000">
            <a:off x="123832" y="5383266"/>
            <a:ext cx="350141" cy="232022"/>
          </a:xfrm>
          <a:prstGeom prst="rtTriangle">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prstClr val="white"/>
              </a:solidFill>
              <a:effectLst/>
              <a:uLnTx/>
              <a:uFillTx/>
              <a:latin typeface="Aptos" panose="02110004020202020204"/>
              <a:ea typeface="游ゴシック" panose="020B0400000000000000" pitchFamily="50" charset="-128"/>
              <a:cs typeface="+mn-cs"/>
            </a:endParaRPr>
          </a:p>
        </p:txBody>
      </p:sp>
      <p:sp>
        <p:nvSpPr>
          <p:cNvPr id="58" name="正方形/長方形 57">
            <a:extLst>
              <a:ext uri="{FF2B5EF4-FFF2-40B4-BE49-F238E27FC236}">
                <a16:creationId xmlns:a16="http://schemas.microsoft.com/office/drawing/2014/main" id="{F1F3585A-7024-EF20-86BC-BAC3BF94569F}"/>
              </a:ext>
            </a:extLst>
          </p:cNvPr>
          <p:cNvSpPr>
            <a:spLocks noGrp="1" noRot="1" noMove="1" noResize="1" noEditPoints="1" noAdjustHandles="1" noChangeArrowheads="1" noChangeShapeType="1"/>
          </p:cNvSpPr>
          <p:nvPr/>
        </p:nvSpPr>
        <p:spPr>
          <a:xfrm>
            <a:off x="93075" y="5199537"/>
            <a:ext cx="8895594" cy="344153"/>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prstClr val="white"/>
              </a:solidFill>
              <a:effectLst/>
              <a:uLnTx/>
              <a:uFillTx/>
              <a:latin typeface="Aptos" panose="02110004020202020204"/>
              <a:ea typeface="游ゴシック" panose="020B0400000000000000" pitchFamily="50" charset="-128"/>
              <a:cs typeface="+mn-cs"/>
            </a:endParaRPr>
          </a:p>
        </p:txBody>
      </p:sp>
      <p:sp>
        <p:nvSpPr>
          <p:cNvPr id="56" name="直角三角形 55">
            <a:extLst>
              <a:ext uri="{FF2B5EF4-FFF2-40B4-BE49-F238E27FC236}">
                <a16:creationId xmlns:a16="http://schemas.microsoft.com/office/drawing/2014/main" id="{6638FFD2-0DE6-5D2A-515B-64B37F5E6575}"/>
              </a:ext>
            </a:extLst>
          </p:cNvPr>
          <p:cNvSpPr>
            <a:spLocks noGrp="1" noRot="1" noMove="1" noResize="1" noEditPoints="1" noAdjustHandles="1" noChangeArrowheads="1" noChangeShapeType="1"/>
          </p:cNvSpPr>
          <p:nvPr/>
        </p:nvSpPr>
        <p:spPr>
          <a:xfrm rot="18900000">
            <a:off x="249065" y="1122137"/>
            <a:ext cx="350141" cy="232022"/>
          </a:xfrm>
          <a:prstGeom prst="rtTriangle">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prstClr val="white"/>
              </a:solidFill>
              <a:effectLst/>
              <a:uLnTx/>
              <a:uFillTx/>
              <a:latin typeface="Aptos" panose="02110004020202020204"/>
              <a:ea typeface="游ゴシック" panose="020B0400000000000000" pitchFamily="50" charset="-128"/>
              <a:cs typeface="+mn-cs"/>
            </a:endParaRPr>
          </a:p>
        </p:txBody>
      </p:sp>
      <p:sp>
        <p:nvSpPr>
          <p:cNvPr id="55" name="正方形/長方形 54">
            <a:extLst>
              <a:ext uri="{FF2B5EF4-FFF2-40B4-BE49-F238E27FC236}">
                <a16:creationId xmlns:a16="http://schemas.microsoft.com/office/drawing/2014/main" id="{2DAEE96B-B102-23D9-5AF1-107811C310E6}"/>
              </a:ext>
            </a:extLst>
          </p:cNvPr>
          <p:cNvSpPr>
            <a:spLocks noGrp="1" noRot="1" noMove="1" noResize="1" noEditPoints="1" noAdjustHandles="1" noChangeArrowheads="1" noChangeShapeType="1"/>
          </p:cNvSpPr>
          <p:nvPr/>
        </p:nvSpPr>
        <p:spPr>
          <a:xfrm>
            <a:off x="120854" y="1076381"/>
            <a:ext cx="8904179" cy="287587"/>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prstClr val="white"/>
              </a:solidFill>
              <a:effectLst/>
              <a:uLnTx/>
              <a:uFillTx/>
              <a:latin typeface="Aptos" panose="02110004020202020204"/>
              <a:ea typeface="游ゴシック" panose="020B0400000000000000" pitchFamily="50" charset="-128"/>
              <a:cs typeface="+mn-cs"/>
            </a:endParaRPr>
          </a:p>
        </p:txBody>
      </p:sp>
      <p:sp>
        <p:nvSpPr>
          <p:cNvPr id="2" name="テキスト プレースホルダー 1">
            <a:extLst>
              <a:ext uri="{FF2B5EF4-FFF2-40B4-BE49-F238E27FC236}">
                <a16:creationId xmlns:a16="http://schemas.microsoft.com/office/drawing/2014/main" id="{8EE84488-028B-8786-7F2F-BAF4CA73C6DF}"/>
              </a:ext>
            </a:extLst>
          </p:cNvPr>
          <p:cNvSpPr txBox="1">
            <a:spLocks noGrp="1" noRot="1" noMove="1" noResize="1" noEditPoints="1" noAdjustHandles="1" noChangeArrowheads="1" noChangeShapeType="1"/>
          </p:cNvSpPr>
          <p:nvPr/>
        </p:nvSpPr>
        <p:spPr>
          <a:xfrm>
            <a:off x="108000" y="0"/>
            <a:ext cx="8928000" cy="3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nchorCtr="0">
            <a:noAutofit/>
          </a:bodyPr>
          <a:lstStyle>
            <a:lvl1pPr marL="0" indent="0" algn="l" defTabSz="1007943" rtl="0" eaLnBrk="1" latinLnBrk="0" hangingPunct="1">
              <a:lnSpc>
                <a:spcPct val="100000"/>
              </a:lnSpc>
              <a:spcBef>
                <a:spcPts val="0"/>
              </a:spcBef>
              <a:buFont typeface="Arial" panose="020B0604020202020204" pitchFamily="34" charset="0"/>
              <a:buNone/>
              <a:defRPr kumimoji="1" lang="ja-JP" altLang="en-US" sz="2400" b="1" kern="1200" baseline="0" smtClean="0">
                <a:solidFill>
                  <a:schemeClr val="tx2"/>
                </a:solidFill>
                <a:latin typeface="Meiryo UI" panose="020B0604030504040204" pitchFamily="50" charset="-128"/>
                <a:ea typeface="Meiryo UI" panose="020B0604030504040204" pitchFamily="50" charset="-128"/>
                <a:cs typeface="+mn-cs"/>
              </a:defRPr>
            </a:lvl1pPr>
            <a:lvl2pPr marL="457200" indent="0" algn="l" defTabSz="1007943" rtl="0" eaLnBrk="1" latinLnBrk="0" hangingPunct="1">
              <a:lnSpc>
                <a:spcPct val="90000"/>
              </a:lnSpc>
              <a:spcBef>
                <a:spcPts val="551"/>
              </a:spcBef>
              <a:buFont typeface="Arial" panose="020B0604020202020204" pitchFamily="34" charset="0"/>
              <a:buNone/>
              <a:defRPr kumimoji="1" lang="ja-JP" altLang="en-US" sz="2400" kern="1200" smtClean="0">
                <a:solidFill>
                  <a:schemeClr val="tx1"/>
                </a:solidFill>
                <a:latin typeface="Arial" panose="020B0604020202020204" pitchFamily="34" charset="0"/>
                <a:ea typeface="ＭＳ Ｐゴシック" panose="020B0600070205080204" pitchFamily="50" charset="-128"/>
                <a:cs typeface="+mn-cs"/>
              </a:defRPr>
            </a:lvl2pPr>
            <a:lvl3pPr marL="662414" indent="0" algn="l" defTabSz="1007943" rtl="0" eaLnBrk="1" latinLnBrk="0" hangingPunct="1">
              <a:lnSpc>
                <a:spcPct val="90000"/>
              </a:lnSpc>
              <a:spcBef>
                <a:spcPts val="551"/>
              </a:spcBef>
              <a:buFont typeface="Arial" panose="020B0604020202020204" pitchFamily="34" charset="0"/>
              <a:buNone/>
              <a:defRPr kumimoji="1" lang="ja-JP" altLang="en-US" sz="2400" kern="1200" smtClean="0">
                <a:solidFill>
                  <a:schemeClr val="tx1"/>
                </a:solidFill>
                <a:latin typeface="Arial" panose="020B0604020202020204" pitchFamily="34" charset="0"/>
                <a:ea typeface="ＭＳ Ｐゴシック" panose="020B0600070205080204" pitchFamily="50" charset="-128"/>
                <a:cs typeface="+mn-cs"/>
              </a:defRPr>
            </a:lvl3pPr>
            <a:lvl4pPr marL="1119614" indent="0" algn="l" defTabSz="1007943" rtl="0" eaLnBrk="1" latinLnBrk="0" hangingPunct="1">
              <a:lnSpc>
                <a:spcPct val="90000"/>
              </a:lnSpc>
              <a:spcBef>
                <a:spcPts val="551"/>
              </a:spcBef>
              <a:buFont typeface="Arial" panose="020B0604020202020204" pitchFamily="34" charset="0"/>
              <a:buNone/>
              <a:defRPr kumimoji="1" lang="ja-JP" altLang="en-US" sz="2400" kern="1200" smtClean="0">
                <a:solidFill>
                  <a:schemeClr val="tx1"/>
                </a:solidFill>
                <a:latin typeface="Arial" panose="020B0604020202020204" pitchFamily="34" charset="0"/>
                <a:ea typeface="ＭＳ Ｐゴシック" panose="020B0600070205080204" pitchFamily="50" charset="-128"/>
                <a:cs typeface="+mn-cs"/>
              </a:defRPr>
            </a:lvl4pPr>
            <a:lvl5pPr marL="1576814" indent="0" algn="l" defTabSz="1007943" rtl="0" eaLnBrk="1" latinLnBrk="0" hangingPunct="1">
              <a:lnSpc>
                <a:spcPct val="90000"/>
              </a:lnSpc>
              <a:spcBef>
                <a:spcPts val="551"/>
              </a:spcBef>
              <a:buFont typeface="Arial" panose="020B0604020202020204" pitchFamily="34" charset="0"/>
              <a:buNone/>
              <a:defRPr kumimoji="1" lang="ja-JP" altLang="en-US" sz="2400" kern="1200">
                <a:solidFill>
                  <a:schemeClr val="tx1"/>
                </a:solidFill>
                <a:latin typeface="Arial" panose="020B0604020202020204" pitchFamily="34" charset="0"/>
                <a:ea typeface="ＭＳ Ｐゴシック" panose="020B0600070205080204" pitchFamily="50" charset="-128"/>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a:lstStyle>
          <a:p>
            <a:pPr marL="0" marR="0" lvl="0" indent="0" algn="l" defTabSz="1007943"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solidFill>
                  <a:srgbClr val="4E67C8"/>
                </a:solidFill>
                <a:effectLst/>
                <a:uLnTx/>
                <a:uFillTx/>
                <a:latin typeface="Meiryo UI" panose="020B0604030504040204" pitchFamily="50" charset="-128"/>
                <a:ea typeface="Meiryo UI" panose="020B0604030504040204" pitchFamily="50" charset="-128"/>
                <a:cs typeface="+mn-cs"/>
              </a:rPr>
              <a:t>令和</a:t>
            </a:r>
            <a:r>
              <a:rPr lang="ja-JP" altLang="en-US" sz="2000" dirty="0">
                <a:solidFill>
                  <a:srgbClr val="4E67C8"/>
                </a:solidFill>
              </a:rPr>
              <a:t>７</a:t>
            </a:r>
            <a:r>
              <a:rPr kumimoji="1" lang="ja-JP" altLang="en-US" sz="2000" b="1" i="0" u="none" strike="noStrike" kern="1200" cap="none" spc="0" normalizeH="0" baseline="0" noProof="0" dirty="0">
                <a:ln>
                  <a:noFill/>
                </a:ln>
                <a:solidFill>
                  <a:srgbClr val="4E67C8"/>
                </a:solidFill>
                <a:effectLst/>
                <a:uLnTx/>
                <a:uFillTx/>
                <a:latin typeface="Meiryo UI" panose="020B0604030504040204" pitchFamily="50" charset="-128"/>
                <a:ea typeface="Meiryo UI" panose="020B0604030504040204" pitchFamily="50" charset="-128"/>
                <a:cs typeface="+mn-cs"/>
              </a:rPr>
              <a:t>年度</a:t>
            </a:r>
            <a:r>
              <a:rPr kumimoji="1" lang="en-US" altLang="ja-JP" sz="2000" b="1" i="0" u="none" strike="noStrike" kern="1200" cap="none" spc="0" normalizeH="0" baseline="0" noProof="0" dirty="0">
                <a:ln>
                  <a:noFill/>
                </a:ln>
                <a:solidFill>
                  <a:srgbClr val="4E67C8"/>
                </a:solidFill>
                <a:effectLst/>
                <a:uLnTx/>
                <a:uFillTx/>
                <a:latin typeface="Meiryo UI" panose="020B0604030504040204" pitchFamily="50" charset="-128"/>
                <a:ea typeface="Meiryo UI" panose="020B0604030504040204" pitchFamily="50" charset="-128"/>
                <a:cs typeface="+mn-cs"/>
              </a:rPr>
              <a:t>DX</a:t>
            </a:r>
            <a:r>
              <a:rPr kumimoji="1" lang="ja-JP" altLang="en-US" sz="2000" b="1" i="0" u="none" strike="noStrike" kern="1200" cap="none" spc="0" normalizeH="0" baseline="0" noProof="0" dirty="0">
                <a:ln>
                  <a:noFill/>
                </a:ln>
                <a:solidFill>
                  <a:srgbClr val="4E67C8"/>
                </a:solidFill>
                <a:effectLst/>
                <a:uLnTx/>
                <a:uFillTx/>
                <a:latin typeface="Meiryo UI" panose="020B0604030504040204" pitchFamily="50" charset="-128"/>
                <a:ea typeface="Meiryo UI" panose="020B0604030504040204" pitchFamily="50" charset="-128"/>
                <a:cs typeface="+mn-cs"/>
              </a:rPr>
              <a:t>ハイスクール　取組概要</a:t>
            </a:r>
            <a:endParaRPr kumimoji="1" lang="en-US" altLang="ja-JP" sz="2000" b="1" i="0" u="none" strike="noStrike" kern="1200" cap="none" spc="0" normalizeH="0" baseline="0" noProof="0" dirty="0">
              <a:ln>
                <a:noFill/>
              </a:ln>
              <a:solidFill>
                <a:srgbClr val="4E67C8"/>
              </a:solidFill>
              <a:effectLst/>
              <a:uLnTx/>
              <a:uFillTx/>
              <a:latin typeface="Meiryo UI" panose="020B0604030504040204" pitchFamily="50" charset="-128"/>
              <a:ea typeface="Meiryo UI" panose="020B0604030504040204" pitchFamily="50" charset="-128"/>
              <a:cs typeface="+mn-cs"/>
            </a:endParaRPr>
          </a:p>
        </p:txBody>
      </p:sp>
      <p:cxnSp>
        <p:nvCxnSpPr>
          <p:cNvPr id="3" name="直線コネクタ 2">
            <a:extLst>
              <a:ext uri="{FF2B5EF4-FFF2-40B4-BE49-F238E27FC236}">
                <a16:creationId xmlns:a16="http://schemas.microsoft.com/office/drawing/2014/main" id="{9F3B1EF3-2B3F-EF96-E353-7A03639AB2BA}"/>
              </a:ext>
            </a:extLst>
          </p:cNvPr>
          <p:cNvCxnSpPr>
            <a:cxnSpLocks noGrp="1" noRot="1" noMove="1" noResize="1" noEditPoints="1" noAdjustHandles="1" noChangeArrowheads="1" noChangeShapeType="1"/>
          </p:cNvCxnSpPr>
          <p:nvPr/>
        </p:nvCxnSpPr>
        <p:spPr>
          <a:xfrm>
            <a:off x="108000" y="362899"/>
            <a:ext cx="8928000"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3" name="テキスト ボックス 22">
            <a:extLst>
              <a:ext uri="{FF2B5EF4-FFF2-40B4-BE49-F238E27FC236}">
                <a16:creationId xmlns:a16="http://schemas.microsoft.com/office/drawing/2014/main" id="{69011C6D-53DB-0716-E8AB-C373A1FAC58D}"/>
              </a:ext>
            </a:extLst>
          </p:cNvPr>
          <p:cNvSpPr txBox="1"/>
          <p:nvPr/>
        </p:nvSpPr>
        <p:spPr>
          <a:xfrm>
            <a:off x="6030721" y="446807"/>
            <a:ext cx="2833148" cy="523220"/>
          </a:xfrm>
          <a:prstGeom prst="rect">
            <a:avLst/>
          </a:prstGeom>
          <a:noFill/>
        </p:spPr>
        <p:txBody>
          <a:bodyPr wrap="none" rtlCol="0">
            <a:spAutoFit/>
          </a:bodyPr>
          <a:lstStyle/>
          <a:p>
            <a:pPr marL="0" marR="0" lvl="0" indent="180000" algn="l" defTabSz="457200" rtl="0" eaLnBrk="1" fontAlgn="auto" latinLnBrk="0" hangingPunct="1">
              <a:lnSpc>
                <a:spcPct val="100000"/>
              </a:lnSpc>
              <a:spcBef>
                <a:spcPts val="0"/>
              </a:spcBef>
              <a:spcAft>
                <a:spcPts val="0"/>
              </a:spcAft>
              <a:buClr>
                <a:prstClr val="white"/>
              </a:buClr>
              <a:buSzTx/>
              <a:buFont typeface="Arial" panose="020B0604020202020204" pitchFamily="34" charset="0"/>
              <a:buChar char="•"/>
              <a:tabLst/>
              <a:defRPr/>
            </a:pPr>
            <a:r>
              <a:rPr kumimoji="1" lang="ja-JP" altLang="en-US" sz="14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文理</a:t>
            </a:r>
            <a:r>
              <a:rPr kumimoji="1" lang="ja-JP" altLang="en-US" sz="14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横断実体験型</a:t>
            </a:r>
            <a:r>
              <a:rPr kumimoji="1" lang="ja-JP" altLang="en-US" sz="14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学習プログラム</a:t>
            </a:r>
            <a:endParaRPr kumimoji="1" lang="en-US" altLang="ja-JP" sz="14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180000" algn="l" defTabSz="457200" rtl="0" eaLnBrk="1" fontAlgn="auto" latinLnBrk="0" hangingPunct="1">
              <a:lnSpc>
                <a:spcPct val="100000"/>
              </a:lnSpc>
              <a:spcBef>
                <a:spcPts val="0"/>
              </a:spcBef>
              <a:spcAft>
                <a:spcPts val="0"/>
              </a:spcAft>
              <a:buClr>
                <a:prstClr val="white"/>
              </a:buClr>
              <a:buSzTx/>
              <a:buFont typeface="Arial" panose="020B0604020202020204" pitchFamily="34" charset="0"/>
              <a:buChar char="•"/>
              <a:tabLst/>
              <a:defRPr/>
            </a:pPr>
            <a:r>
              <a:rPr kumimoji="1" lang="ja-JP" altLang="en-US" sz="14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創造型</a:t>
            </a:r>
            <a:r>
              <a:rPr kumimoji="1" lang="ja-JP" altLang="en-US" sz="14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情報実習スタジオの創設</a:t>
            </a:r>
            <a:endParaRPr kumimoji="1" lang="en-US" altLang="ja-JP" sz="14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30" name="ホームベース 29">
            <a:extLst>
              <a:ext uri="{FF2B5EF4-FFF2-40B4-BE49-F238E27FC236}">
                <a16:creationId xmlns:a16="http://schemas.microsoft.com/office/drawing/2014/main" id="{4A514514-C1F9-B1F0-E361-B1B58E8FF739}"/>
              </a:ext>
            </a:extLst>
          </p:cNvPr>
          <p:cNvSpPr>
            <a:spLocks noGrp="1" noRot="1" noMove="1" noResize="1" noEditPoints="1" noAdjustHandles="1" noChangeArrowheads="1" noChangeShapeType="1"/>
          </p:cNvSpPr>
          <p:nvPr/>
        </p:nvSpPr>
        <p:spPr>
          <a:xfrm>
            <a:off x="118341" y="426083"/>
            <a:ext cx="8928000" cy="576000"/>
          </a:xfrm>
          <a:prstGeom prst="homePlate">
            <a:avLst>
              <a:gd name="adj" fmla="val 31094"/>
            </a:avLst>
          </a:prstGeom>
          <a:solidFill>
            <a:srgbClr val="31489F"/>
          </a:solidFill>
          <a:ln>
            <a:noFill/>
          </a:ln>
          <a:scene3d>
            <a:camera prst="orthographicFront"/>
            <a:lightRig rig="threePt" dir="t"/>
          </a:scene3d>
          <a:sp3d/>
        </p:spPr>
        <p:style>
          <a:lnRef idx="2">
            <a:schemeClr val="accent1">
              <a:shade val="15000"/>
            </a:schemeClr>
          </a:lnRef>
          <a:fillRef idx="1">
            <a:schemeClr val="accent1"/>
          </a:fillRef>
          <a:effectRef idx="0">
            <a:schemeClr val="accent1"/>
          </a:effectRef>
          <a:fontRef idx="minor">
            <a:schemeClr val="lt1"/>
          </a:fontRef>
        </p:style>
        <p:txBody>
          <a:bodyPr rtlCol="0" anchor="ctr">
            <a:flatTx/>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Aptos" panose="02110004020202020204"/>
              <a:ea typeface="游ゴシック" panose="020B0400000000000000" pitchFamily="50" charset="-128"/>
              <a:cs typeface="+mn-cs"/>
            </a:endParaRPr>
          </a:p>
        </p:txBody>
      </p:sp>
      <p:sp>
        <p:nvSpPr>
          <p:cNvPr id="24" name="テキスト ボックス 23">
            <a:extLst>
              <a:ext uri="{FF2B5EF4-FFF2-40B4-BE49-F238E27FC236}">
                <a16:creationId xmlns:a16="http://schemas.microsoft.com/office/drawing/2014/main" id="{24FA3864-2B46-9B42-3062-1DB4F507484B}"/>
              </a:ext>
            </a:extLst>
          </p:cNvPr>
          <p:cNvSpPr txBox="1"/>
          <p:nvPr/>
        </p:nvSpPr>
        <p:spPr>
          <a:xfrm>
            <a:off x="3566801" y="526883"/>
            <a:ext cx="4746812"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令和</a:t>
            </a:r>
            <a:r>
              <a:rPr kumimoji="1" lang="ja-JP" altLang="en-US" dirty="0">
                <a:solidFill>
                  <a:prstClr val="white"/>
                </a:solidFill>
                <a:latin typeface="Meiryo UI" panose="020B0604030504040204" pitchFamily="50" charset="-128"/>
                <a:ea typeface="Meiryo UI" panose="020B0604030504040204" pitchFamily="50" charset="-128"/>
              </a:rPr>
              <a:t>７</a:t>
            </a:r>
            <a:r>
              <a:rPr kumimoji="1" lang="ja-JP" altLang="en-US"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年度　本事業の取組予定のテーマを入力</a:t>
            </a:r>
          </a:p>
        </p:txBody>
      </p:sp>
      <p:sp>
        <p:nvSpPr>
          <p:cNvPr id="9" name="角丸四角形 8">
            <a:extLst>
              <a:ext uri="{FF2B5EF4-FFF2-40B4-BE49-F238E27FC236}">
                <a16:creationId xmlns:a16="http://schemas.microsoft.com/office/drawing/2014/main" id="{64712C70-8353-CD2E-29B0-1BD460C2D11B}"/>
              </a:ext>
            </a:extLst>
          </p:cNvPr>
          <p:cNvSpPr/>
          <p:nvPr/>
        </p:nvSpPr>
        <p:spPr>
          <a:xfrm>
            <a:off x="1217202" y="477863"/>
            <a:ext cx="2212998" cy="474779"/>
          </a:xfrm>
          <a:prstGeom prst="roundRect">
            <a:avLst>
              <a:gd name="adj" fmla="val 11164"/>
            </a:avLst>
          </a:prstGeom>
          <a:solidFill>
            <a:schemeClr val="bg1"/>
          </a:solidFill>
          <a:ln w="38100">
            <a:noFill/>
          </a:ln>
        </p:spPr>
        <p:style>
          <a:lnRef idx="2">
            <a:schemeClr val="accent1">
              <a:shade val="15000"/>
            </a:schemeClr>
          </a:lnRef>
          <a:fillRef idx="1">
            <a:schemeClr val="accent1"/>
          </a:fillRef>
          <a:effectRef idx="0">
            <a:schemeClr val="accent1"/>
          </a:effectRef>
          <a:fontRef idx="minor">
            <a:schemeClr val="lt1"/>
          </a:fontRef>
        </p:style>
        <p:txBody>
          <a:bodyPr lIns="432000" r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1" dirty="0">
                <a:solidFill>
                  <a:prstClr val="black"/>
                </a:solidFill>
                <a:latin typeface="Meiryo UI" panose="020B0604030504040204" pitchFamily="50" charset="-128"/>
                <a:ea typeface="Meiryo UI" panose="020B0604030504040204" pitchFamily="50" charset="-128"/>
              </a:rPr>
              <a:t>学校名</a:t>
            </a: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00" b="1" dirty="0">
                <a:solidFill>
                  <a:prstClr val="black"/>
                </a:solidFill>
                <a:latin typeface="Meiryo UI" panose="020B0604030504040204" pitchFamily="50" charset="-128"/>
                <a:ea typeface="Meiryo UI" panose="020B0604030504040204" pitchFamily="50" charset="-128"/>
              </a:rPr>
              <a:t>公私立</a:t>
            </a: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・学科名）</a:t>
            </a:r>
          </a:p>
        </p:txBody>
      </p:sp>
      <p:sp>
        <p:nvSpPr>
          <p:cNvPr id="49" name="テキスト ボックス 48">
            <a:extLst>
              <a:ext uri="{FF2B5EF4-FFF2-40B4-BE49-F238E27FC236}">
                <a16:creationId xmlns:a16="http://schemas.microsoft.com/office/drawing/2014/main" id="{9775B1C3-C7C6-EA8A-6E17-36DE146E6881}"/>
              </a:ext>
            </a:extLst>
          </p:cNvPr>
          <p:cNvSpPr txBox="1"/>
          <p:nvPr/>
        </p:nvSpPr>
        <p:spPr>
          <a:xfrm>
            <a:off x="118967" y="1056523"/>
            <a:ext cx="504479" cy="307777"/>
          </a:xfrm>
          <a:prstGeom prst="rect">
            <a:avLst/>
          </a:prstGeom>
          <a:noFill/>
        </p:spPr>
        <p:txBody>
          <a:bodyPr wrap="none" lIns="72000" rIns="7200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rgbClr val="4E67C8">
                    <a:lumMod val="50000"/>
                  </a:srgbClr>
                </a:solidFill>
                <a:effectLst/>
                <a:uLnTx/>
                <a:uFillTx/>
                <a:latin typeface="Meiryo UI" panose="020B0604030504040204" pitchFamily="34" charset="-128"/>
                <a:ea typeface="Meiryo UI" panose="020B0604030504040204" pitchFamily="34" charset="-128"/>
                <a:cs typeface="+mn-cs"/>
              </a:rPr>
              <a:t>取組</a:t>
            </a:r>
          </a:p>
        </p:txBody>
      </p:sp>
      <p:sp>
        <p:nvSpPr>
          <p:cNvPr id="51" name="テキスト ボックス 50">
            <a:extLst>
              <a:ext uri="{FF2B5EF4-FFF2-40B4-BE49-F238E27FC236}">
                <a16:creationId xmlns:a16="http://schemas.microsoft.com/office/drawing/2014/main" id="{7AF6B16D-AE66-B11C-49D3-A34247855829}"/>
              </a:ext>
            </a:extLst>
          </p:cNvPr>
          <p:cNvSpPr txBox="1"/>
          <p:nvPr/>
        </p:nvSpPr>
        <p:spPr>
          <a:xfrm>
            <a:off x="124429" y="5191500"/>
            <a:ext cx="2593192" cy="307777"/>
          </a:xfrm>
          <a:prstGeom prst="rect">
            <a:avLst/>
          </a:prstGeom>
          <a:noFill/>
        </p:spPr>
        <p:txBody>
          <a:bodyPr wrap="square" lIns="72000" rIns="7200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rgbClr val="4E67C8">
                    <a:lumMod val="50000"/>
                  </a:srgbClr>
                </a:solidFill>
                <a:effectLst/>
                <a:uLnTx/>
                <a:uFillTx/>
                <a:latin typeface="Meiryo UI" panose="020B0604030504040204" pitchFamily="34" charset="-128"/>
                <a:ea typeface="Meiryo UI" panose="020B0604030504040204" pitchFamily="34" charset="-128"/>
                <a:cs typeface="+mn-cs"/>
              </a:rPr>
              <a:t>育成する生徒像・取組による効果</a:t>
            </a:r>
          </a:p>
        </p:txBody>
      </p:sp>
      <p:grpSp>
        <p:nvGrpSpPr>
          <p:cNvPr id="19" name="グループ化 18">
            <a:extLst>
              <a:ext uri="{FF2B5EF4-FFF2-40B4-BE49-F238E27FC236}">
                <a16:creationId xmlns:a16="http://schemas.microsoft.com/office/drawing/2014/main" id="{C0CEF02D-F686-67FA-D3D5-204D672CE1A0}"/>
              </a:ext>
            </a:extLst>
          </p:cNvPr>
          <p:cNvGrpSpPr>
            <a:grpSpLocks noGrp="1" noUngrp="1" noRot="1" noMove="1" noResize="1"/>
          </p:cNvGrpSpPr>
          <p:nvPr/>
        </p:nvGrpSpPr>
        <p:grpSpPr>
          <a:xfrm>
            <a:off x="118702" y="1412386"/>
            <a:ext cx="4300898" cy="608900"/>
            <a:chOff x="118702" y="1412386"/>
            <a:chExt cx="4300898" cy="608900"/>
          </a:xfrm>
        </p:grpSpPr>
        <p:grpSp>
          <p:nvGrpSpPr>
            <p:cNvPr id="15" name="グループ化 14">
              <a:extLst>
                <a:ext uri="{FF2B5EF4-FFF2-40B4-BE49-F238E27FC236}">
                  <a16:creationId xmlns:a16="http://schemas.microsoft.com/office/drawing/2014/main" id="{618D6F6C-0473-6669-C3FC-70516425CBC1}"/>
                </a:ext>
              </a:extLst>
            </p:cNvPr>
            <p:cNvGrpSpPr>
              <a:grpSpLocks noGrp="1" noUngrp="1" noRot="1" noMove="1" noResize="1"/>
            </p:cNvGrpSpPr>
            <p:nvPr/>
          </p:nvGrpSpPr>
          <p:grpSpPr>
            <a:xfrm>
              <a:off x="122243" y="1412386"/>
              <a:ext cx="4297357" cy="340214"/>
              <a:chOff x="122243" y="1412386"/>
              <a:chExt cx="4297357" cy="340214"/>
            </a:xfrm>
          </p:grpSpPr>
          <p:sp>
            <p:nvSpPr>
              <p:cNvPr id="64" name="テキスト ボックス 63">
                <a:extLst>
                  <a:ext uri="{FF2B5EF4-FFF2-40B4-BE49-F238E27FC236}">
                    <a16:creationId xmlns:a16="http://schemas.microsoft.com/office/drawing/2014/main" id="{5B095201-0B73-58B4-2858-41337A6EAF0A}"/>
                  </a:ext>
                </a:extLst>
              </p:cNvPr>
              <p:cNvSpPr txBox="1">
                <a:spLocks noGrp="1" noRot="1" noMove="1" noResize="1" noEditPoints="1" noAdjustHandles="1" noChangeArrowheads="1" noChangeShapeType="1"/>
              </p:cNvSpPr>
              <p:nvPr/>
            </p:nvSpPr>
            <p:spPr>
              <a:xfrm>
                <a:off x="260304" y="1435307"/>
                <a:ext cx="4042038" cy="30777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dirty="0">
                    <a:solidFill>
                      <a:prstClr val="black"/>
                    </a:solidFill>
                    <a:latin typeface="Meiryo UI" panose="020B0604030504040204" pitchFamily="50" charset="-128"/>
                    <a:ea typeface="Meiryo UI" panose="020B0604030504040204" pitchFamily="50" charset="-128"/>
                  </a:rPr>
                  <a:t>取組①の内容タイトル</a:t>
                </a:r>
                <a:endParaRPr kumimoji="1" lang="ja-JP" altLang="en-US" sz="1400" b="0" i="0" u="none" strike="noStrike" kern="1200" cap="none" spc="0" normalizeH="0" baseline="0" noProof="0" dirty="0">
                  <a:ln>
                    <a:noFill/>
                  </a:ln>
                  <a:solidFill>
                    <a:prstClr val="black"/>
                  </a:solidFill>
                  <a:effectLst/>
                  <a:uLnTx/>
                  <a:uFillTx/>
                  <a:latin typeface="Aptos" panose="02110004020202020204"/>
                  <a:ea typeface="游ゴシック" panose="020B0400000000000000" pitchFamily="50" charset="-128"/>
                  <a:cs typeface="+mn-cs"/>
                </a:endParaRPr>
              </a:p>
            </p:txBody>
          </p:sp>
          <p:grpSp>
            <p:nvGrpSpPr>
              <p:cNvPr id="6" name="グループ化 5">
                <a:extLst>
                  <a:ext uri="{FF2B5EF4-FFF2-40B4-BE49-F238E27FC236}">
                    <a16:creationId xmlns:a16="http://schemas.microsoft.com/office/drawing/2014/main" id="{84DCEE43-8A0A-48A1-20FC-328F07971C58}"/>
                  </a:ext>
                </a:extLst>
              </p:cNvPr>
              <p:cNvGrpSpPr>
                <a:grpSpLocks noGrp="1" noUngrp="1" noRot="1" noMove="1" noResize="1"/>
              </p:cNvGrpSpPr>
              <p:nvPr/>
            </p:nvGrpSpPr>
            <p:grpSpPr>
              <a:xfrm>
                <a:off x="122243" y="1412386"/>
                <a:ext cx="4297357" cy="340214"/>
                <a:chOff x="122243" y="1452661"/>
                <a:chExt cx="4144957" cy="252714"/>
              </a:xfrm>
            </p:grpSpPr>
            <p:cxnSp>
              <p:nvCxnSpPr>
                <p:cNvPr id="68" name="直線コネクタ 67">
                  <a:extLst>
                    <a:ext uri="{FF2B5EF4-FFF2-40B4-BE49-F238E27FC236}">
                      <a16:creationId xmlns:a16="http://schemas.microsoft.com/office/drawing/2014/main" id="{6B6343F9-BFA0-BD9B-8B4D-A80CEC0F7A5E}"/>
                    </a:ext>
                  </a:extLst>
                </p:cNvPr>
                <p:cNvCxnSpPr>
                  <a:cxnSpLocks noGrp="1" noRot="1" noMove="1" noResize="1" noEditPoints="1" noAdjustHandles="1" noChangeArrowheads="1" noChangeShapeType="1"/>
                </p:cNvCxnSpPr>
                <p:nvPr/>
              </p:nvCxnSpPr>
              <p:spPr>
                <a:xfrm flipV="1">
                  <a:off x="122243" y="1704661"/>
                  <a:ext cx="4144957" cy="714"/>
                </a:xfrm>
                <a:prstGeom prst="line">
                  <a:avLst/>
                </a:prstGeom>
                <a:ln>
                  <a:solidFill>
                    <a:srgbClr val="4E67C8"/>
                  </a:solidFill>
                </a:ln>
              </p:spPr>
              <p:style>
                <a:lnRef idx="2">
                  <a:schemeClr val="accent1"/>
                </a:lnRef>
                <a:fillRef idx="0">
                  <a:schemeClr val="accent1"/>
                </a:fillRef>
                <a:effectRef idx="1">
                  <a:schemeClr val="accent1"/>
                </a:effectRef>
                <a:fontRef idx="minor">
                  <a:schemeClr val="tx1"/>
                </a:fontRef>
              </p:style>
            </p:cxnSp>
            <p:sp>
              <p:nvSpPr>
                <p:cNvPr id="125" name="テキスト ボックス 124">
                  <a:extLst>
                    <a:ext uri="{FF2B5EF4-FFF2-40B4-BE49-F238E27FC236}">
                      <a16:creationId xmlns:a16="http://schemas.microsoft.com/office/drawing/2014/main" id="{B5BB455E-41EB-CFB4-E524-77D033285180}"/>
                    </a:ext>
                  </a:extLst>
                </p:cNvPr>
                <p:cNvSpPr txBox="1">
                  <a:spLocks noGrp="1" noRot="1" noMove="1" noResize="1" noEditPoints="1" noAdjustHandles="1" noChangeArrowheads="1" noChangeShapeType="1"/>
                </p:cNvSpPr>
                <p:nvPr/>
              </p:nvSpPr>
              <p:spPr>
                <a:xfrm>
                  <a:off x="122779" y="1452661"/>
                  <a:ext cx="144000" cy="252000"/>
                </a:xfrm>
                <a:prstGeom prst="rect">
                  <a:avLst/>
                </a:prstGeom>
                <a:solidFill>
                  <a:srgbClr val="4E67C8"/>
                </a:solidFill>
              </p:spPr>
              <p:txBody>
                <a:bodyPr wrap="none"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prstClr val="white"/>
                    </a:solidFill>
                    <a:effectLst/>
                    <a:uLnTx/>
                    <a:uFillTx/>
                    <a:latin typeface="Meiryo UI" panose="020B0604030504040204" pitchFamily="34" charset="-128"/>
                    <a:ea typeface="Meiryo UI" panose="020B0604030504040204" pitchFamily="34" charset="-128"/>
                    <a:cs typeface="+mn-cs"/>
                  </a:endParaRPr>
                </a:p>
              </p:txBody>
            </p:sp>
          </p:grpSp>
        </p:grpSp>
        <p:sp>
          <p:nvSpPr>
            <p:cNvPr id="44" name="テキスト ボックス 43">
              <a:extLst>
                <a:ext uri="{FF2B5EF4-FFF2-40B4-BE49-F238E27FC236}">
                  <a16:creationId xmlns:a16="http://schemas.microsoft.com/office/drawing/2014/main" id="{171E8D32-6EB8-987E-8AC5-469F47D2B331}"/>
                </a:ext>
              </a:extLst>
            </p:cNvPr>
            <p:cNvSpPr txBox="1">
              <a:spLocks noGrp="1" noRot="1" noMove="1" noResize="1" noEditPoints="1" noAdjustHandles="1" noChangeArrowheads="1" noChangeShapeType="1"/>
            </p:cNvSpPr>
            <p:nvPr/>
          </p:nvSpPr>
          <p:spPr>
            <a:xfrm>
              <a:off x="118702" y="1759676"/>
              <a:ext cx="4296801" cy="261610"/>
            </a:xfrm>
            <a:prstGeom prst="rect">
              <a:avLst/>
            </a:prstGeom>
            <a:noFill/>
          </p:spPr>
          <p:txBody>
            <a:bodyPr wrap="square">
              <a:spAutoFit/>
            </a:bodyPr>
            <a:lstStyle/>
            <a:p>
              <a:r>
                <a:rPr lang="ja-JP" altLang="en-US" sz="1100" kern="100" dirty="0">
                  <a:effectLst/>
                  <a:latin typeface="Meiryo UI" panose="020B0604030504040204" pitchFamily="50" charset="-128"/>
                  <a:ea typeface="Meiryo UI" panose="020B0604030504040204" pitchFamily="50" charset="-128"/>
                  <a:cs typeface="Courier New" panose="02070309020205020404" pitchFamily="49" charset="0"/>
                </a:rPr>
                <a:t>取組①の内容概要を入力ください。</a:t>
              </a:r>
              <a:endParaRPr lang="en-US" altLang="ja-JP" sz="1100" kern="100" dirty="0">
                <a:effectLst/>
                <a:latin typeface="Meiryo UI" panose="020B0604030504040204" pitchFamily="50" charset="-128"/>
                <a:ea typeface="Meiryo UI" panose="020B0604030504040204" pitchFamily="50" charset="-128"/>
                <a:cs typeface="Courier New" panose="02070309020205020404" pitchFamily="49" charset="0"/>
              </a:endParaRPr>
            </a:p>
          </p:txBody>
        </p:sp>
      </p:grpSp>
      <p:grpSp>
        <p:nvGrpSpPr>
          <p:cNvPr id="38" name="グループ化 37">
            <a:extLst>
              <a:ext uri="{FF2B5EF4-FFF2-40B4-BE49-F238E27FC236}">
                <a16:creationId xmlns:a16="http://schemas.microsoft.com/office/drawing/2014/main" id="{C9AD6F76-64F7-BC55-A394-134EC1E4BF02}"/>
              </a:ext>
            </a:extLst>
          </p:cNvPr>
          <p:cNvGrpSpPr>
            <a:grpSpLocks noGrp="1" noUngrp="1" noRot="1" noMove="1" noResize="1"/>
          </p:cNvGrpSpPr>
          <p:nvPr/>
        </p:nvGrpSpPr>
        <p:grpSpPr>
          <a:xfrm>
            <a:off x="112207" y="3767696"/>
            <a:ext cx="4303296" cy="656976"/>
            <a:chOff x="112207" y="3767696"/>
            <a:chExt cx="4303296" cy="656976"/>
          </a:xfrm>
        </p:grpSpPr>
        <p:grpSp>
          <p:nvGrpSpPr>
            <p:cNvPr id="36" name="グループ化 35">
              <a:extLst>
                <a:ext uri="{FF2B5EF4-FFF2-40B4-BE49-F238E27FC236}">
                  <a16:creationId xmlns:a16="http://schemas.microsoft.com/office/drawing/2014/main" id="{6AA97BBA-4F54-A55C-2125-AF0B7382BBA8}"/>
                </a:ext>
              </a:extLst>
            </p:cNvPr>
            <p:cNvGrpSpPr>
              <a:grpSpLocks noGrp="1" noUngrp="1" noRot="1" noMove="1" noResize="1"/>
            </p:cNvGrpSpPr>
            <p:nvPr/>
          </p:nvGrpSpPr>
          <p:grpSpPr>
            <a:xfrm>
              <a:off x="112207" y="3767696"/>
              <a:ext cx="4303296" cy="346295"/>
              <a:chOff x="112207" y="3767696"/>
              <a:chExt cx="4303296" cy="346295"/>
            </a:xfrm>
          </p:grpSpPr>
          <p:grpSp>
            <p:nvGrpSpPr>
              <p:cNvPr id="42" name="グループ化 41">
                <a:extLst>
                  <a:ext uri="{FF2B5EF4-FFF2-40B4-BE49-F238E27FC236}">
                    <a16:creationId xmlns:a16="http://schemas.microsoft.com/office/drawing/2014/main" id="{02CAE38F-B7BD-14AC-1D8D-BD1694E6D9D1}"/>
                  </a:ext>
                </a:extLst>
              </p:cNvPr>
              <p:cNvGrpSpPr>
                <a:grpSpLocks noGrp="1" noUngrp="1" noRot="1" noMove="1" noResize="1"/>
              </p:cNvGrpSpPr>
              <p:nvPr/>
            </p:nvGrpSpPr>
            <p:grpSpPr>
              <a:xfrm>
                <a:off x="112207" y="3767696"/>
                <a:ext cx="4303296" cy="346295"/>
                <a:chOff x="116304" y="3314890"/>
                <a:chExt cx="4303296" cy="346295"/>
              </a:xfrm>
            </p:grpSpPr>
            <p:cxnSp>
              <p:nvCxnSpPr>
                <p:cNvPr id="28" name="直線コネクタ 27">
                  <a:extLst>
                    <a:ext uri="{FF2B5EF4-FFF2-40B4-BE49-F238E27FC236}">
                      <a16:creationId xmlns:a16="http://schemas.microsoft.com/office/drawing/2014/main" id="{988F0027-EE61-E3DB-6A33-67FD732E15A0}"/>
                    </a:ext>
                  </a:extLst>
                </p:cNvPr>
                <p:cNvCxnSpPr>
                  <a:cxnSpLocks noGrp="1" noRot="1" noMove="1" noResize="1" noEditPoints="1" noAdjustHandles="1" noChangeArrowheads="1" noChangeShapeType="1"/>
                </p:cNvCxnSpPr>
                <p:nvPr/>
              </p:nvCxnSpPr>
              <p:spPr>
                <a:xfrm>
                  <a:off x="122799" y="3661185"/>
                  <a:ext cx="4296801" cy="0"/>
                </a:xfrm>
                <a:prstGeom prst="line">
                  <a:avLst/>
                </a:prstGeom>
                <a:ln>
                  <a:solidFill>
                    <a:srgbClr val="4E67C8"/>
                  </a:solidFill>
                </a:ln>
              </p:spPr>
              <p:style>
                <a:lnRef idx="2">
                  <a:schemeClr val="accent1"/>
                </a:lnRef>
                <a:fillRef idx="0">
                  <a:schemeClr val="accent1"/>
                </a:fillRef>
                <a:effectRef idx="1">
                  <a:schemeClr val="accent1"/>
                </a:effectRef>
                <a:fontRef idx="minor">
                  <a:schemeClr val="tx1"/>
                </a:fontRef>
              </p:style>
            </p:cxnSp>
            <p:sp>
              <p:nvSpPr>
                <p:cNvPr id="32" name="テキスト ボックス 31">
                  <a:extLst>
                    <a:ext uri="{FF2B5EF4-FFF2-40B4-BE49-F238E27FC236}">
                      <a16:creationId xmlns:a16="http://schemas.microsoft.com/office/drawing/2014/main" id="{D14EB039-B573-E215-4348-1D92409FD030}"/>
                    </a:ext>
                  </a:extLst>
                </p:cNvPr>
                <p:cNvSpPr txBox="1">
                  <a:spLocks noGrp="1" noRot="1" noMove="1" noResize="1" noEditPoints="1" noAdjustHandles="1" noChangeArrowheads="1" noChangeShapeType="1"/>
                </p:cNvSpPr>
                <p:nvPr/>
              </p:nvSpPr>
              <p:spPr>
                <a:xfrm>
                  <a:off x="116304" y="3314890"/>
                  <a:ext cx="155790" cy="344995"/>
                </a:xfrm>
                <a:prstGeom prst="rect">
                  <a:avLst/>
                </a:prstGeom>
                <a:solidFill>
                  <a:srgbClr val="4E67C8"/>
                </a:solidFill>
                <a:ln>
                  <a:solidFill>
                    <a:srgbClr val="4E67C8"/>
                  </a:solidFill>
                </a:ln>
              </p:spPr>
              <p:txBody>
                <a:bodyPr wrap="none"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prstClr val="white"/>
                    </a:solidFill>
                    <a:effectLst/>
                    <a:uLnTx/>
                    <a:uFillTx/>
                    <a:latin typeface="Meiryo UI" panose="020B0604030504040204" pitchFamily="34" charset="-128"/>
                    <a:ea typeface="Meiryo UI" panose="020B0604030504040204" pitchFamily="34" charset="-128"/>
                    <a:cs typeface="+mn-cs"/>
                  </a:endParaRPr>
                </a:p>
              </p:txBody>
            </p:sp>
          </p:grpSp>
          <p:sp>
            <p:nvSpPr>
              <p:cNvPr id="37" name="テキスト ボックス 36">
                <a:extLst>
                  <a:ext uri="{FF2B5EF4-FFF2-40B4-BE49-F238E27FC236}">
                    <a16:creationId xmlns:a16="http://schemas.microsoft.com/office/drawing/2014/main" id="{14601DF2-1353-53BC-FF98-44F774D20E11}"/>
                  </a:ext>
                </a:extLst>
              </p:cNvPr>
              <p:cNvSpPr txBox="1">
                <a:spLocks noGrp="1" noRot="1" noMove="1" noResize="1" noEditPoints="1" noAdjustHandles="1" noChangeArrowheads="1" noChangeShapeType="1"/>
              </p:cNvSpPr>
              <p:nvPr/>
            </p:nvSpPr>
            <p:spPr>
              <a:xfrm>
                <a:off x="308952" y="3797671"/>
                <a:ext cx="4042038" cy="30777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dirty="0">
                    <a:solidFill>
                      <a:prstClr val="black"/>
                    </a:solidFill>
                    <a:latin typeface="Meiryo UI" panose="020B0604030504040204" pitchFamily="50" charset="-128"/>
                    <a:ea typeface="Meiryo UI" panose="020B0604030504040204" pitchFamily="50" charset="-128"/>
                  </a:rPr>
                  <a:t>取組③の内容タイトル</a:t>
                </a:r>
                <a:endParaRPr kumimoji="1" lang="ja-JP" altLang="en-US" sz="1400" b="0" i="0" u="none" strike="noStrike" kern="1200" cap="none" spc="0" normalizeH="0" baseline="0" noProof="0" dirty="0">
                  <a:ln>
                    <a:noFill/>
                  </a:ln>
                  <a:solidFill>
                    <a:prstClr val="black"/>
                  </a:solidFill>
                  <a:effectLst/>
                  <a:uLnTx/>
                  <a:uFillTx/>
                  <a:latin typeface="Aptos" panose="02110004020202020204"/>
                  <a:ea typeface="游ゴシック" panose="020B0400000000000000" pitchFamily="50" charset="-128"/>
                  <a:cs typeface="+mn-cs"/>
                </a:endParaRPr>
              </a:p>
            </p:txBody>
          </p:sp>
        </p:grpSp>
        <p:sp>
          <p:nvSpPr>
            <p:cNvPr id="40" name="テキスト ボックス 39">
              <a:extLst>
                <a:ext uri="{FF2B5EF4-FFF2-40B4-BE49-F238E27FC236}">
                  <a16:creationId xmlns:a16="http://schemas.microsoft.com/office/drawing/2014/main" id="{612205AE-3DA6-16F4-F8E5-F3D9F7E4F3F7}"/>
                </a:ext>
              </a:extLst>
            </p:cNvPr>
            <p:cNvSpPr txBox="1">
              <a:spLocks noGrp="1" noRot="1" noMove="1" noResize="1" noEditPoints="1" noAdjustHandles="1" noChangeArrowheads="1" noChangeShapeType="1"/>
            </p:cNvSpPr>
            <p:nvPr/>
          </p:nvSpPr>
          <p:spPr>
            <a:xfrm>
              <a:off x="135011" y="4163078"/>
              <a:ext cx="4280492" cy="261594"/>
            </a:xfrm>
            <a:prstGeom prst="rect">
              <a:avLst/>
            </a:prstGeom>
            <a:noFill/>
          </p:spPr>
          <p:txBody>
            <a:bodyPr wrap="square" rtlCol="0">
              <a:spAutoFit/>
            </a:bodyPr>
            <a:lstStyle/>
            <a:p>
              <a:pPr marR="0" lvl="0" algn="l" defTabSz="914400" rtl="0" eaLnBrk="1" fontAlgn="auto" latinLnBrk="0" hangingPunct="1">
                <a:lnSpc>
                  <a:spcPct val="100000"/>
                </a:lnSpc>
                <a:spcBef>
                  <a:spcPts val="0"/>
                </a:spcBef>
                <a:spcAft>
                  <a:spcPts val="0"/>
                </a:spcAft>
                <a:buClr>
                  <a:srgbClr val="4E67C8"/>
                </a:buClr>
                <a:buSzTx/>
                <a:tabLst/>
                <a:defRPr/>
              </a:pPr>
              <a:r>
                <a:rPr kumimoji="1" lang="ja-JP" altLang="en-US" sz="11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取組③の内容概要を入力ください</a:t>
              </a:r>
              <a:endParaRPr kumimoji="1" lang="en-US" altLang="ja-JP" sz="11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sp>
        <p:nvSpPr>
          <p:cNvPr id="73" name="テキスト ボックス 72">
            <a:extLst>
              <a:ext uri="{FF2B5EF4-FFF2-40B4-BE49-F238E27FC236}">
                <a16:creationId xmlns:a16="http://schemas.microsoft.com/office/drawing/2014/main" id="{539B4FBF-8137-490E-A873-10F9477853D6}"/>
              </a:ext>
            </a:extLst>
          </p:cNvPr>
          <p:cNvSpPr txBox="1">
            <a:spLocks noGrp="1" noRot="1" noMove="1" noResize="1" noEditPoints="1" noAdjustHandles="1" noChangeArrowheads="1" noChangeShapeType="1"/>
          </p:cNvSpPr>
          <p:nvPr/>
        </p:nvSpPr>
        <p:spPr>
          <a:xfrm>
            <a:off x="546029" y="5624637"/>
            <a:ext cx="7893728" cy="253916"/>
          </a:xfrm>
          <a:prstGeom prst="rect">
            <a:avLst/>
          </a:prstGeom>
          <a:noFill/>
          <a:ln w="6350">
            <a:noFill/>
          </a:ln>
        </p:spPr>
        <p:txBody>
          <a:bodyPr wrap="square" rtlCol="0">
            <a:spAutoFit/>
          </a:bodyPr>
          <a:lstStyle/>
          <a:p>
            <a:r>
              <a:rPr kumimoji="1" lang="ja-JP" altLang="en-US" sz="1050" dirty="0">
                <a:latin typeface="Meiryo UI" panose="020B0604030504040204" pitchFamily="50" charset="-128"/>
                <a:ea typeface="Meiryo UI" panose="020B0604030504040204" pitchFamily="50" charset="-128"/>
              </a:rPr>
              <a:t>育成する生徒像を入力ください</a:t>
            </a:r>
          </a:p>
        </p:txBody>
      </p:sp>
      <p:sp>
        <p:nvSpPr>
          <p:cNvPr id="8" name="楕円 7">
            <a:extLst>
              <a:ext uri="{FF2B5EF4-FFF2-40B4-BE49-F238E27FC236}">
                <a16:creationId xmlns:a16="http://schemas.microsoft.com/office/drawing/2014/main" id="{D9140ECD-821F-E189-50A1-2591CA606176}"/>
              </a:ext>
            </a:extLst>
          </p:cNvPr>
          <p:cNvSpPr>
            <a:spLocks noGrp="1" noRot="1" noMove="1" noResize="1" noEditPoints="1" noAdjustHandles="1" noChangeArrowheads="1" noChangeShapeType="1"/>
          </p:cNvSpPr>
          <p:nvPr/>
        </p:nvSpPr>
        <p:spPr>
          <a:xfrm>
            <a:off x="155331" y="435959"/>
            <a:ext cx="990600" cy="533400"/>
          </a:xfrm>
          <a:prstGeom prst="ellipse">
            <a:avLst/>
          </a:prstGeom>
          <a:solidFill>
            <a:schemeClr val="accent4">
              <a:lumMod val="75000"/>
            </a:schemeClr>
          </a:solidFill>
        </p:spPr>
        <p:style>
          <a:lnRef idx="1">
            <a:schemeClr val="accent6"/>
          </a:lnRef>
          <a:fillRef idx="3">
            <a:schemeClr val="accent6"/>
          </a:fillRef>
          <a:effectRef idx="2">
            <a:schemeClr val="accent6"/>
          </a:effectRef>
          <a:fontRef idx="minor">
            <a:schemeClr val="lt1"/>
          </a:fontRef>
        </p:style>
        <p:txBody>
          <a:bodyPr lIns="91440" tIns="45720" rIns="91440" bIns="45720" rtlCol="0" anchor="ctr"/>
          <a:lstStyle/>
          <a:p>
            <a:pPr algn="ctr"/>
            <a:r>
              <a:rPr kumimoji="1" lang="ja-JP" altLang="en-US" b="1" dirty="0">
                <a:effectLst>
                  <a:outerShdw blurRad="38100" dist="38100" dir="2700000" algn="tl">
                    <a:srgbClr val="000000">
                      <a:alpha val="43137"/>
                    </a:srgbClr>
                  </a:outerShdw>
                </a:effectLst>
                <a:latin typeface="Meiryo UI"/>
                <a:ea typeface="Meiryo UI"/>
              </a:rPr>
              <a:t>新規</a:t>
            </a:r>
          </a:p>
          <a:p>
            <a:pPr algn="ctr"/>
            <a:r>
              <a:rPr lang="ja-JP" altLang="en-US" b="1">
                <a:effectLst>
                  <a:outerShdw blurRad="38100" dist="38100" dir="2700000" algn="tl">
                    <a:srgbClr val="000000">
                      <a:alpha val="43137"/>
                    </a:srgbClr>
                  </a:outerShdw>
                </a:effectLst>
                <a:latin typeface="Meiryo UI"/>
                <a:ea typeface="Meiryo UI"/>
              </a:rPr>
              <a:t>基本</a:t>
            </a:r>
            <a:endParaRPr lang="ja-JP" altLang="en-US" b="1" dirty="0">
              <a:effectLst>
                <a:outerShdw blurRad="38100" dist="38100" dir="2700000" algn="tl">
                  <a:srgbClr val="000000">
                    <a:alpha val="43137"/>
                  </a:srgbClr>
                </a:outerShdw>
              </a:effectLst>
              <a:latin typeface="Meiryo UI"/>
              <a:ea typeface="Meiryo UI"/>
            </a:endParaRPr>
          </a:p>
        </p:txBody>
      </p:sp>
      <p:grpSp>
        <p:nvGrpSpPr>
          <p:cNvPr id="21" name="グループ化 20">
            <a:extLst>
              <a:ext uri="{FF2B5EF4-FFF2-40B4-BE49-F238E27FC236}">
                <a16:creationId xmlns:a16="http://schemas.microsoft.com/office/drawing/2014/main" id="{2117A604-F439-A220-4AC2-130EF5258D8C}"/>
              </a:ext>
            </a:extLst>
          </p:cNvPr>
          <p:cNvGrpSpPr>
            <a:grpSpLocks noGrp="1" noUngrp="1" noRot="1" noMove="1" noResize="1"/>
          </p:cNvGrpSpPr>
          <p:nvPr/>
        </p:nvGrpSpPr>
        <p:grpSpPr>
          <a:xfrm>
            <a:off x="4568093" y="1412386"/>
            <a:ext cx="4300898" cy="608900"/>
            <a:chOff x="118702" y="1412386"/>
            <a:chExt cx="4300898" cy="608900"/>
          </a:xfrm>
        </p:grpSpPr>
        <p:grpSp>
          <p:nvGrpSpPr>
            <p:cNvPr id="26" name="グループ化 25">
              <a:extLst>
                <a:ext uri="{FF2B5EF4-FFF2-40B4-BE49-F238E27FC236}">
                  <a16:creationId xmlns:a16="http://schemas.microsoft.com/office/drawing/2014/main" id="{C67B6DFE-A637-F712-D7EC-9B4E07B72712}"/>
                </a:ext>
              </a:extLst>
            </p:cNvPr>
            <p:cNvGrpSpPr>
              <a:grpSpLocks noGrp="1" noUngrp="1" noRot="1" noMove="1" noResize="1"/>
            </p:cNvGrpSpPr>
            <p:nvPr/>
          </p:nvGrpSpPr>
          <p:grpSpPr>
            <a:xfrm>
              <a:off x="122243" y="1412386"/>
              <a:ext cx="4297357" cy="340214"/>
              <a:chOff x="122243" y="1412386"/>
              <a:chExt cx="4297357" cy="340214"/>
            </a:xfrm>
          </p:grpSpPr>
          <p:sp>
            <p:nvSpPr>
              <p:cNvPr id="29" name="テキスト ボックス 28">
                <a:extLst>
                  <a:ext uri="{FF2B5EF4-FFF2-40B4-BE49-F238E27FC236}">
                    <a16:creationId xmlns:a16="http://schemas.microsoft.com/office/drawing/2014/main" id="{D8B37AEB-0AEB-139E-7488-3D9AEB7C3155}"/>
                  </a:ext>
                </a:extLst>
              </p:cNvPr>
              <p:cNvSpPr txBox="1">
                <a:spLocks noGrp="1" noRot="1" noMove="1" noResize="1" noEditPoints="1" noAdjustHandles="1" noChangeArrowheads="1" noChangeShapeType="1"/>
              </p:cNvSpPr>
              <p:nvPr/>
            </p:nvSpPr>
            <p:spPr>
              <a:xfrm>
                <a:off x="260304" y="1435307"/>
                <a:ext cx="4042038" cy="30777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dirty="0">
                    <a:solidFill>
                      <a:prstClr val="black"/>
                    </a:solidFill>
                    <a:latin typeface="Meiryo UI" panose="020B0604030504040204" pitchFamily="50" charset="-128"/>
                    <a:ea typeface="Meiryo UI" panose="020B0604030504040204" pitchFamily="50" charset="-128"/>
                  </a:rPr>
                  <a:t>取組②の内容タイトル</a:t>
                </a:r>
                <a:endParaRPr kumimoji="1" lang="ja-JP" altLang="en-US" sz="1400" b="0" i="0" u="none" strike="noStrike" kern="1200" cap="none" spc="0" normalizeH="0" baseline="0" noProof="0" dirty="0">
                  <a:ln>
                    <a:noFill/>
                  </a:ln>
                  <a:solidFill>
                    <a:prstClr val="black"/>
                  </a:solidFill>
                  <a:effectLst/>
                  <a:uLnTx/>
                  <a:uFillTx/>
                  <a:latin typeface="Aptos" panose="02110004020202020204"/>
                  <a:ea typeface="游ゴシック" panose="020B0400000000000000" pitchFamily="50" charset="-128"/>
                  <a:cs typeface="+mn-cs"/>
                </a:endParaRPr>
              </a:p>
            </p:txBody>
          </p:sp>
          <p:grpSp>
            <p:nvGrpSpPr>
              <p:cNvPr id="33" name="グループ化 32">
                <a:extLst>
                  <a:ext uri="{FF2B5EF4-FFF2-40B4-BE49-F238E27FC236}">
                    <a16:creationId xmlns:a16="http://schemas.microsoft.com/office/drawing/2014/main" id="{7F14775B-20B1-6F84-46C0-AAA904E33253}"/>
                  </a:ext>
                </a:extLst>
              </p:cNvPr>
              <p:cNvGrpSpPr>
                <a:grpSpLocks noGrp="1" noUngrp="1" noRot="1" noMove="1" noResize="1"/>
              </p:cNvGrpSpPr>
              <p:nvPr/>
            </p:nvGrpSpPr>
            <p:grpSpPr>
              <a:xfrm>
                <a:off x="122243" y="1412386"/>
                <a:ext cx="4297357" cy="340214"/>
                <a:chOff x="122243" y="1452661"/>
                <a:chExt cx="4144957" cy="252714"/>
              </a:xfrm>
            </p:grpSpPr>
            <p:cxnSp>
              <p:nvCxnSpPr>
                <p:cNvPr id="34" name="直線コネクタ 33">
                  <a:extLst>
                    <a:ext uri="{FF2B5EF4-FFF2-40B4-BE49-F238E27FC236}">
                      <a16:creationId xmlns:a16="http://schemas.microsoft.com/office/drawing/2014/main" id="{BE11B996-7E3E-108D-50E3-7585108A036D}"/>
                    </a:ext>
                  </a:extLst>
                </p:cNvPr>
                <p:cNvCxnSpPr>
                  <a:cxnSpLocks noGrp="1" noRot="1" noMove="1" noResize="1" noEditPoints="1" noAdjustHandles="1" noChangeArrowheads="1" noChangeShapeType="1"/>
                </p:cNvCxnSpPr>
                <p:nvPr/>
              </p:nvCxnSpPr>
              <p:spPr>
                <a:xfrm flipV="1">
                  <a:off x="122243" y="1704661"/>
                  <a:ext cx="4144957" cy="714"/>
                </a:xfrm>
                <a:prstGeom prst="line">
                  <a:avLst/>
                </a:prstGeom>
                <a:ln>
                  <a:solidFill>
                    <a:srgbClr val="4E67C8"/>
                  </a:solidFill>
                </a:ln>
              </p:spPr>
              <p:style>
                <a:lnRef idx="2">
                  <a:schemeClr val="accent1"/>
                </a:lnRef>
                <a:fillRef idx="0">
                  <a:schemeClr val="accent1"/>
                </a:fillRef>
                <a:effectRef idx="1">
                  <a:schemeClr val="accent1"/>
                </a:effectRef>
                <a:fontRef idx="minor">
                  <a:schemeClr val="tx1"/>
                </a:fontRef>
              </p:style>
            </p:cxnSp>
            <p:sp>
              <p:nvSpPr>
                <p:cNvPr id="35" name="テキスト ボックス 34">
                  <a:extLst>
                    <a:ext uri="{FF2B5EF4-FFF2-40B4-BE49-F238E27FC236}">
                      <a16:creationId xmlns:a16="http://schemas.microsoft.com/office/drawing/2014/main" id="{E84577C3-A064-4231-E976-2EBEB3146701}"/>
                    </a:ext>
                  </a:extLst>
                </p:cNvPr>
                <p:cNvSpPr txBox="1">
                  <a:spLocks noGrp="1" noRot="1" noMove="1" noResize="1" noEditPoints="1" noAdjustHandles="1" noChangeArrowheads="1" noChangeShapeType="1"/>
                </p:cNvSpPr>
                <p:nvPr/>
              </p:nvSpPr>
              <p:spPr>
                <a:xfrm>
                  <a:off x="122779" y="1452661"/>
                  <a:ext cx="144000" cy="252000"/>
                </a:xfrm>
                <a:prstGeom prst="rect">
                  <a:avLst/>
                </a:prstGeom>
                <a:solidFill>
                  <a:srgbClr val="4E67C8"/>
                </a:solidFill>
              </p:spPr>
              <p:txBody>
                <a:bodyPr wrap="none"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prstClr val="white"/>
                    </a:solidFill>
                    <a:effectLst/>
                    <a:uLnTx/>
                    <a:uFillTx/>
                    <a:latin typeface="Meiryo UI" panose="020B0604030504040204" pitchFamily="34" charset="-128"/>
                    <a:ea typeface="Meiryo UI" panose="020B0604030504040204" pitchFamily="34" charset="-128"/>
                    <a:cs typeface="+mn-cs"/>
                  </a:endParaRPr>
                </a:p>
              </p:txBody>
            </p:sp>
          </p:grpSp>
        </p:grpSp>
        <p:sp>
          <p:nvSpPr>
            <p:cNvPr id="27" name="テキスト ボックス 26">
              <a:extLst>
                <a:ext uri="{FF2B5EF4-FFF2-40B4-BE49-F238E27FC236}">
                  <a16:creationId xmlns:a16="http://schemas.microsoft.com/office/drawing/2014/main" id="{3B388A86-6933-F644-D011-F691BB62B4CE}"/>
                </a:ext>
              </a:extLst>
            </p:cNvPr>
            <p:cNvSpPr txBox="1">
              <a:spLocks noGrp="1" noRot="1" noMove="1" noResize="1" noEditPoints="1" noAdjustHandles="1" noChangeArrowheads="1" noChangeShapeType="1"/>
            </p:cNvSpPr>
            <p:nvPr/>
          </p:nvSpPr>
          <p:spPr>
            <a:xfrm>
              <a:off x="118702" y="1759676"/>
              <a:ext cx="4296801" cy="261610"/>
            </a:xfrm>
            <a:prstGeom prst="rect">
              <a:avLst/>
            </a:prstGeom>
            <a:noFill/>
          </p:spPr>
          <p:txBody>
            <a:bodyPr wrap="square">
              <a:spAutoFit/>
            </a:bodyPr>
            <a:lstStyle/>
            <a:p>
              <a:r>
                <a:rPr lang="ja-JP" altLang="en-US" sz="1100" kern="100" dirty="0">
                  <a:effectLst/>
                  <a:latin typeface="Meiryo UI" panose="020B0604030504040204" pitchFamily="50" charset="-128"/>
                  <a:ea typeface="Meiryo UI" panose="020B0604030504040204" pitchFamily="50" charset="-128"/>
                  <a:cs typeface="Courier New" panose="02070309020205020404" pitchFamily="49" charset="0"/>
                </a:rPr>
                <a:t>取組②の内容概要を入力ください。</a:t>
              </a:r>
              <a:endParaRPr lang="en-US" altLang="ja-JP" sz="1100" kern="100" dirty="0">
                <a:effectLst/>
                <a:latin typeface="Meiryo UI" panose="020B0604030504040204" pitchFamily="50" charset="-128"/>
                <a:ea typeface="Meiryo UI" panose="020B0604030504040204" pitchFamily="50" charset="-128"/>
                <a:cs typeface="Courier New" panose="02070309020205020404" pitchFamily="49" charset="0"/>
              </a:endParaRPr>
            </a:p>
          </p:txBody>
        </p:sp>
      </p:grpSp>
      <p:sp>
        <p:nvSpPr>
          <p:cNvPr id="39" name="正方形/長方形 38">
            <a:extLst>
              <a:ext uri="{FF2B5EF4-FFF2-40B4-BE49-F238E27FC236}">
                <a16:creationId xmlns:a16="http://schemas.microsoft.com/office/drawing/2014/main" id="{C0455DCF-A749-C2C9-A732-FB072E08109E}"/>
              </a:ext>
            </a:extLst>
          </p:cNvPr>
          <p:cNvSpPr/>
          <p:nvPr/>
        </p:nvSpPr>
        <p:spPr>
          <a:xfrm>
            <a:off x="4991884" y="3538251"/>
            <a:ext cx="3618716" cy="155541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t>活動の写真、環境整備の写真など掲載</a:t>
            </a:r>
          </a:p>
        </p:txBody>
      </p:sp>
      <p:pic>
        <p:nvPicPr>
          <p:cNvPr id="43" name="グラフィックス 42" descr="グループ 単色塗りつぶし">
            <a:extLst>
              <a:ext uri="{FF2B5EF4-FFF2-40B4-BE49-F238E27FC236}">
                <a16:creationId xmlns:a16="http://schemas.microsoft.com/office/drawing/2014/main" id="{1ADC3398-B63E-3988-E1F7-3A79DE9FAB37}"/>
              </a:ext>
            </a:extLst>
          </p:cNvPr>
          <p:cNvPicPr>
            <a:picLocks noGrp="1" noRot="1" noChangeAspect="1" noMove="1" noResize="1" noEditPoints="1" noAdjustHandles="1" noChangeArrowheads="1" noChangeShapeType="1" noCrop="1"/>
          </p:cNvPicPr>
          <p:nvPr/>
        </p:nvPicPr>
        <p:blipFill>
          <a:blip r:embed="rId2">
            <a:extLst>
              <a:ext uri="{96DAC541-7B7A-43D3-8B79-37D633B846F1}">
                <asvg:svgBlip xmlns:asvg="http://schemas.microsoft.com/office/drawing/2016/SVG/main" r:embed="rId3"/>
              </a:ext>
            </a:extLst>
          </a:blip>
          <a:stretch>
            <a:fillRect/>
          </a:stretch>
        </p:blipFill>
        <p:spPr>
          <a:xfrm>
            <a:off x="102541" y="5868418"/>
            <a:ext cx="897524" cy="897524"/>
          </a:xfrm>
          <a:prstGeom prst="rect">
            <a:avLst/>
          </a:prstGeom>
        </p:spPr>
      </p:pic>
      <p:sp>
        <p:nvSpPr>
          <p:cNvPr id="4" name="正方形/長方形 3">
            <a:extLst>
              <a:ext uri="{FF2B5EF4-FFF2-40B4-BE49-F238E27FC236}">
                <a16:creationId xmlns:a16="http://schemas.microsoft.com/office/drawing/2014/main" id="{D15B9FA7-AD27-B346-E1EB-B48C6A73A938}"/>
              </a:ext>
            </a:extLst>
          </p:cNvPr>
          <p:cNvSpPr/>
          <p:nvPr/>
        </p:nvSpPr>
        <p:spPr>
          <a:xfrm>
            <a:off x="135011" y="2028037"/>
            <a:ext cx="8792618" cy="1476435"/>
          </a:xfrm>
          <a:prstGeom prst="rect">
            <a:avLst/>
          </a:prstGeom>
        </p:spPr>
        <p:style>
          <a:lnRef idx="2">
            <a:schemeClr val="dk1"/>
          </a:lnRef>
          <a:fillRef idx="1">
            <a:schemeClr val="lt1"/>
          </a:fillRef>
          <a:effectRef idx="0">
            <a:schemeClr val="dk1"/>
          </a:effectRef>
          <a:fontRef idx="minor">
            <a:schemeClr val="dk1"/>
          </a:fontRef>
        </p:style>
        <p:txBody>
          <a:bodyPr lIns="91440" tIns="45720" rIns="91440" bIns="45720" rtlCol="0" anchor="ctr"/>
          <a:lstStyle/>
          <a:p>
            <a:r>
              <a:rPr kumimoji="1" lang="en-US" altLang="ja-JP" sz="1200" b="1" dirty="0">
                <a:latin typeface="Meiryo UI" panose="020B0604030504040204" pitchFamily="50" charset="-128"/>
                <a:ea typeface="Meiryo UI" panose="020B0604030504040204" pitchFamily="50" charset="-128"/>
              </a:rPr>
              <a:t>(</a:t>
            </a:r>
            <a:r>
              <a:rPr kumimoji="1" lang="ja-JP" altLang="en-US" sz="1200" b="1" dirty="0">
                <a:latin typeface="Meiryo UI" panose="020B0604030504040204" pitchFamily="50" charset="-128"/>
                <a:ea typeface="Meiryo UI" panose="020B0604030504040204" pitchFamily="50" charset="-128"/>
              </a:rPr>
              <a:t>説明</a:t>
            </a:r>
            <a:r>
              <a:rPr kumimoji="1" lang="en-US" altLang="ja-JP" sz="1200" b="1" dirty="0">
                <a:latin typeface="Meiryo UI" panose="020B0604030504040204" pitchFamily="50" charset="-128"/>
                <a:ea typeface="Meiryo UI" panose="020B0604030504040204" pitchFamily="50" charset="-128"/>
              </a:rPr>
              <a:t>)※</a:t>
            </a:r>
            <a:r>
              <a:rPr kumimoji="1" lang="ja-JP" altLang="en-US" sz="1200" b="1" dirty="0">
                <a:latin typeface="Meiryo UI" panose="020B0604030504040204" pitchFamily="50" charset="-128"/>
                <a:ea typeface="Meiryo UI" panose="020B0604030504040204" pitchFamily="50" charset="-128"/>
              </a:rPr>
              <a:t>作成時には、削除してください　　</a:t>
            </a:r>
            <a:r>
              <a:rPr kumimoji="1" lang="en-US" altLang="ja-JP" sz="1200" b="1" dirty="0">
                <a:latin typeface="Meiryo UI" panose="020B0604030504040204" pitchFamily="50" charset="-128"/>
                <a:ea typeface="Meiryo UI" panose="020B0604030504040204" pitchFamily="50" charset="-128"/>
              </a:rPr>
              <a:t>※</a:t>
            </a:r>
            <a:r>
              <a:rPr kumimoji="1" lang="ja-JP" altLang="en-US" sz="1200" b="1" dirty="0">
                <a:latin typeface="Meiryo UI" panose="020B0604030504040204" pitchFamily="50" charset="-128"/>
                <a:ea typeface="Meiryo UI" panose="020B0604030504040204" pitchFamily="50" charset="-128"/>
                <a:hlinkClick r:id="rId4"/>
              </a:rPr>
              <a:t>文部科学省のホームページはこちら　</a:t>
            </a:r>
            <a:r>
              <a:rPr kumimoji="1" lang="ja-JP" altLang="en-US" sz="1200" b="1" dirty="0">
                <a:latin typeface="Meiryo UI" panose="020B0604030504040204" pitchFamily="50" charset="-128"/>
                <a:ea typeface="Meiryo UI" panose="020B0604030504040204" pitchFamily="50" charset="-128"/>
              </a:rPr>
              <a:t>←</a:t>
            </a:r>
            <a:r>
              <a:rPr kumimoji="1" lang="en-US" altLang="ja-JP" sz="1200" b="1" dirty="0">
                <a:latin typeface="Meiryo UI" panose="020B0604030504040204" pitchFamily="50" charset="-128"/>
                <a:ea typeface="Meiryo UI" panose="020B0604030504040204" pitchFamily="50" charset="-128"/>
              </a:rPr>
              <a:t>Ctrl</a:t>
            </a:r>
            <a:r>
              <a:rPr kumimoji="1" lang="ja-JP" altLang="en-US" sz="1200" b="1" dirty="0">
                <a:latin typeface="Meiryo UI" panose="020B0604030504040204" pitchFamily="50" charset="-128"/>
                <a:ea typeface="Meiryo UI" panose="020B0604030504040204" pitchFamily="50" charset="-128"/>
              </a:rPr>
              <a:t>＋クリックでリンク先へ移動できます。</a:t>
            </a:r>
            <a:endParaRPr kumimoji="1" lang="en-US" altLang="ja-JP" sz="1200" b="1"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各取組予定内容については、</a:t>
            </a:r>
            <a:r>
              <a:rPr kumimoji="1" lang="ja-JP" altLang="en-US" sz="1200" b="1" u="sng" dirty="0">
                <a:latin typeface="Meiryo UI" panose="020B0604030504040204" pitchFamily="50" charset="-128"/>
                <a:ea typeface="Meiryo UI" panose="020B0604030504040204" pitchFamily="50" charset="-128"/>
              </a:rPr>
              <a:t>文部科学省のホームページで本事業の趣旨を確認</a:t>
            </a:r>
            <a:r>
              <a:rPr kumimoji="1" lang="ja-JP" altLang="en-US" sz="1200" dirty="0">
                <a:latin typeface="Meiryo UI" panose="020B0604030504040204" pitchFamily="50" charset="-128"/>
                <a:ea typeface="Meiryo UI" panose="020B0604030504040204" pitchFamily="50" charset="-128"/>
              </a:rPr>
              <a:t>していただき、掲載されている令和</a:t>
            </a:r>
            <a:r>
              <a:rPr kumimoji="1" lang="en-US" altLang="ja-JP" sz="1200" dirty="0">
                <a:latin typeface="Meiryo UI" panose="020B0604030504040204" pitchFamily="50" charset="-128"/>
                <a:ea typeface="Meiryo UI" panose="020B0604030504040204" pitchFamily="50" charset="-128"/>
              </a:rPr>
              <a:t>6</a:t>
            </a:r>
            <a:r>
              <a:rPr kumimoji="1" lang="ja-JP" altLang="en-US" sz="1200" dirty="0">
                <a:latin typeface="Meiryo UI" panose="020B0604030504040204" pitchFamily="50" charset="-128"/>
                <a:ea typeface="Meiryo UI" panose="020B0604030504040204" pitchFamily="50" charset="-128"/>
              </a:rPr>
              <a:t>年度の取組事例を参考に作成をよろしくお願いします。</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育成する生徒像については、本事業を取り組むことで、どのような生徒を育成していくか、各校のグラデュエーション・ポリシーを踏まえ記載</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a:ea typeface="Meiryo UI"/>
              </a:rPr>
              <a:t>取組による効果については、大学理系学部進学率実績値</a:t>
            </a:r>
            <a:r>
              <a:rPr kumimoji="1" lang="en-US" altLang="ja-JP" sz="1200" dirty="0">
                <a:latin typeface="Meiryo UI"/>
                <a:ea typeface="Meiryo UI"/>
              </a:rPr>
              <a:t>(</a:t>
            </a:r>
            <a:r>
              <a:rPr kumimoji="1" lang="ja-JP" altLang="en-US" sz="1200" dirty="0">
                <a:latin typeface="Meiryo UI"/>
                <a:ea typeface="Meiryo UI"/>
              </a:rPr>
              <a:t>令和５年度</a:t>
            </a:r>
            <a:r>
              <a:rPr kumimoji="1" lang="en-US" altLang="ja-JP" sz="1200" dirty="0">
                <a:latin typeface="Meiryo UI"/>
                <a:ea typeface="Meiryo UI"/>
              </a:rPr>
              <a:t>)</a:t>
            </a:r>
            <a:r>
              <a:rPr kumimoji="1" lang="ja-JP" altLang="en-US" sz="1200" dirty="0">
                <a:latin typeface="Meiryo UI"/>
                <a:ea typeface="Meiryo UI"/>
              </a:rPr>
              <a:t>と目標値</a:t>
            </a:r>
            <a:r>
              <a:rPr kumimoji="1" lang="en-US" altLang="ja-JP" sz="1200" dirty="0">
                <a:latin typeface="Meiryo UI"/>
                <a:ea typeface="Meiryo UI"/>
              </a:rPr>
              <a:t>(</a:t>
            </a:r>
            <a:r>
              <a:rPr kumimoji="1" lang="ja-JP" altLang="en-US" sz="1200" dirty="0">
                <a:latin typeface="Meiryo UI"/>
                <a:ea typeface="Meiryo UI"/>
              </a:rPr>
              <a:t>令和７年度申請段階</a:t>
            </a:r>
            <a:r>
              <a:rPr kumimoji="1" lang="en-US" altLang="ja-JP" sz="1200" dirty="0">
                <a:latin typeface="Meiryo UI"/>
                <a:ea typeface="Meiryo UI"/>
              </a:rPr>
              <a:t>)</a:t>
            </a:r>
            <a:r>
              <a:rPr kumimoji="1" lang="ja-JP" altLang="en-US" sz="1200" dirty="0">
                <a:latin typeface="Meiryo UI"/>
                <a:ea typeface="Meiryo UI"/>
              </a:rPr>
              <a:t>を記載</a:t>
            </a:r>
            <a:endParaRPr lang="ja-JP" altLang="en-US" sz="1200" dirty="0">
              <a:latin typeface="Meiryo UI"/>
              <a:ea typeface="Meiryo UI"/>
            </a:endParaRPr>
          </a:p>
          <a:p>
            <a:r>
              <a:rPr kumimoji="1" lang="ja-JP" altLang="en-US" sz="1200" dirty="0">
                <a:latin typeface="Meiryo UI"/>
                <a:ea typeface="Meiryo UI"/>
              </a:rPr>
              <a:t>情報</a:t>
            </a:r>
            <a:r>
              <a:rPr kumimoji="1" lang="en-US" altLang="ja-JP" sz="1200" dirty="0">
                <a:latin typeface="Meiryo UI"/>
                <a:ea typeface="Meiryo UI"/>
              </a:rPr>
              <a:t>Ⅱ</a:t>
            </a:r>
            <a:r>
              <a:rPr kumimoji="1" lang="ja-JP" altLang="en-US" sz="1200" dirty="0">
                <a:latin typeface="Meiryo UI"/>
                <a:ea typeface="Meiryo UI"/>
              </a:rPr>
              <a:t>等の履修率の実績値</a:t>
            </a:r>
            <a:r>
              <a:rPr kumimoji="1" lang="en-US" altLang="ja-JP" sz="1200" dirty="0">
                <a:latin typeface="Meiryo UI"/>
                <a:ea typeface="Meiryo UI"/>
              </a:rPr>
              <a:t>(</a:t>
            </a:r>
            <a:r>
              <a:rPr kumimoji="1" lang="ja-JP" altLang="en-US" sz="1200" dirty="0">
                <a:latin typeface="Meiryo UI"/>
                <a:ea typeface="Meiryo UI"/>
              </a:rPr>
              <a:t>令和６年度</a:t>
            </a:r>
            <a:r>
              <a:rPr kumimoji="1" lang="en-US" altLang="ja-JP" sz="1200" dirty="0">
                <a:latin typeface="Meiryo UI"/>
                <a:ea typeface="Meiryo UI"/>
              </a:rPr>
              <a:t>)</a:t>
            </a:r>
            <a:r>
              <a:rPr kumimoji="1" lang="ja-JP" altLang="en-US" sz="1200" dirty="0">
                <a:latin typeface="Meiryo UI"/>
                <a:ea typeface="Meiryo UI"/>
              </a:rPr>
              <a:t>と目標値</a:t>
            </a:r>
            <a:r>
              <a:rPr kumimoji="1" lang="en-US" altLang="ja-JP" sz="1200" dirty="0">
                <a:latin typeface="Meiryo UI"/>
                <a:ea typeface="Meiryo UI"/>
              </a:rPr>
              <a:t>(</a:t>
            </a:r>
            <a:r>
              <a:rPr kumimoji="1" lang="ja-JP" altLang="en-US" sz="1200" dirty="0">
                <a:latin typeface="Meiryo UI"/>
                <a:ea typeface="Meiryo UI"/>
              </a:rPr>
              <a:t>令和７年度申請段階</a:t>
            </a:r>
            <a:r>
              <a:rPr kumimoji="1" lang="en-US" altLang="ja-JP" sz="1200" dirty="0">
                <a:latin typeface="Meiryo UI"/>
                <a:ea typeface="Meiryo UI"/>
              </a:rPr>
              <a:t>)</a:t>
            </a:r>
            <a:r>
              <a:rPr kumimoji="1" lang="ja-JP" altLang="en-US" sz="1200" dirty="0">
                <a:latin typeface="Meiryo UI"/>
                <a:ea typeface="Meiryo UI"/>
              </a:rPr>
              <a:t>を記載</a:t>
            </a:r>
            <a:endParaRPr lang="ja-JP" altLang="en-US" sz="1200" dirty="0">
              <a:latin typeface="Meiryo UI"/>
              <a:ea typeface="Meiryo UI"/>
            </a:endParaRPr>
          </a:p>
        </p:txBody>
      </p:sp>
      <p:sp>
        <p:nvSpPr>
          <p:cNvPr id="5" name="テキスト ボックス 4">
            <a:extLst>
              <a:ext uri="{FF2B5EF4-FFF2-40B4-BE49-F238E27FC236}">
                <a16:creationId xmlns:a16="http://schemas.microsoft.com/office/drawing/2014/main" id="{78674772-34E1-36AF-55B3-871B58474355}"/>
              </a:ext>
            </a:extLst>
          </p:cNvPr>
          <p:cNvSpPr txBox="1">
            <a:spLocks noGrp="1" noRot="1" noMove="1" noResize="1" noEditPoints="1" noAdjustHandles="1" noChangeArrowheads="1" noChangeShapeType="1"/>
          </p:cNvSpPr>
          <p:nvPr/>
        </p:nvSpPr>
        <p:spPr>
          <a:xfrm>
            <a:off x="1121572" y="6169054"/>
            <a:ext cx="3476755"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大学理系学部進学率：％（令和５年度実績値）</a:t>
            </a:r>
            <a:endParaRPr kumimoji="1" lang="en-US" altLang="ja-JP" sz="1000" dirty="0">
              <a:solidFill>
                <a:prstClr val="black"/>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：％（目標値）</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令和</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11</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年度</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7" name="直線コネクタ 6">
            <a:extLst>
              <a:ext uri="{FF2B5EF4-FFF2-40B4-BE49-F238E27FC236}">
                <a16:creationId xmlns:a16="http://schemas.microsoft.com/office/drawing/2014/main" id="{1684440E-89A4-4896-14EF-4041E7986D40}"/>
              </a:ext>
            </a:extLst>
          </p:cNvPr>
          <p:cNvCxnSpPr>
            <a:cxnSpLocks noGrp="1" noRot="1" noMove="1" noResize="1" noEditPoints="1" noAdjustHandles="1" noChangeArrowheads="1" noChangeShapeType="1"/>
          </p:cNvCxnSpPr>
          <p:nvPr/>
        </p:nvCxnSpPr>
        <p:spPr>
          <a:xfrm>
            <a:off x="1145931" y="6169054"/>
            <a:ext cx="0" cy="394779"/>
          </a:xfrm>
          <a:prstGeom prst="line">
            <a:avLst/>
          </a:prstGeom>
          <a:ln w="25400">
            <a:solidFill>
              <a:srgbClr val="31489F"/>
            </a:solidFill>
          </a:ln>
        </p:spPr>
        <p:style>
          <a:lnRef idx="2">
            <a:schemeClr val="accent1"/>
          </a:lnRef>
          <a:fillRef idx="0">
            <a:schemeClr val="accent1"/>
          </a:fillRef>
          <a:effectRef idx="1">
            <a:schemeClr val="accent1"/>
          </a:effectRef>
          <a:fontRef idx="minor">
            <a:schemeClr val="tx1"/>
          </a:fontRef>
        </p:style>
      </p:cxnSp>
      <p:sp>
        <p:nvSpPr>
          <p:cNvPr id="10" name="テキスト ボックス 9">
            <a:extLst>
              <a:ext uri="{FF2B5EF4-FFF2-40B4-BE49-F238E27FC236}">
                <a16:creationId xmlns:a16="http://schemas.microsoft.com/office/drawing/2014/main" id="{123E2C26-43A9-FE67-7DB0-19728FF094BB}"/>
              </a:ext>
            </a:extLst>
          </p:cNvPr>
          <p:cNvSpPr txBox="1">
            <a:spLocks noGrp="1" noRot="1" noMove="1" noResize="1" noEditPoints="1" noAdjustHandles="1" noChangeArrowheads="1" noChangeShapeType="1"/>
          </p:cNvSpPr>
          <p:nvPr/>
        </p:nvSpPr>
        <p:spPr>
          <a:xfrm>
            <a:off x="4622686" y="6119620"/>
            <a:ext cx="4365981"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00" dirty="0">
                <a:solidFill>
                  <a:prstClr val="black"/>
                </a:solidFill>
                <a:latin typeface="Meiryo UI" panose="020B0604030504040204" pitchFamily="50" charset="-128"/>
                <a:ea typeface="Meiryo UI" panose="020B0604030504040204" pitchFamily="50" charset="-128"/>
              </a:rPr>
              <a:t>情報</a:t>
            </a:r>
            <a:r>
              <a:rPr kumimoji="1" lang="en-US" altLang="ja-JP" sz="1000" dirty="0">
                <a:solidFill>
                  <a:prstClr val="black"/>
                </a:solidFill>
                <a:latin typeface="Meiryo UI" panose="020B0604030504040204" pitchFamily="50" charset="-128"/>
                <a:ea typeface="Meiryo UI" panose="020B0604030504040204" pitchFamily="50" charset="-128"/>
              </a:rPr>
              <a:t>Ⅱ</a:t>
            </a:r>
            <a:r>
              <a:rPr kumimoji="1" lang="ja-JP" altLang="en-US" sz="1000" dirty="0">
                <a:solidFill>
                  <a:prstClr val="black"/>
                </a:solidFill>
                <a:latin typeface="Meiryo UI" panose="020B0604030504040204" pitchFamily="50" charset="-128"/>
                <a:ea typeface="Meiryo UI" panose="020B0604030504040204" pitchFamily="50" charset="-128"/>
              </a:rPr>
              <a:t>等の履修率</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：％（令和</a:t>
            </a:r>
            <a:r>
              <a:rPr kumimoji="1" lang="ja-JP" altLang="en-US" sz="1000" dirty="0">
                <a:solidFill>
                  <a:prstClr val="black"/>
                </a:solidFill>
                <a:latin typeface="Meiryo UI" panose="020B0604030504040204" pitchFamily="50" charset="-128"/>
                <a:ea typeface="Meiryo UI" panose="020B0604030504040204" pitchFamily="50" charset="-128"/>
              </a:rPr>
              <a:t>６</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年度実績値）</a:t>
            </a:r>
            <a:endParaRPr kumimoji="1" lang="en-US" altLang="ja-JP" sz="1000" dirty="0">
              <a:solidFill>
                <a:prstClr val="black"/>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：％（目標値）</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令和〇年度　</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12" name="直線コネクタ 11">
            <a:extLst>
              <a:ext uri="{FF2B5EF4-FFF2-40B4-BE49-F238E27FC236}">
                <a16:creationId xmlns:a16="http://schemas.microsoft.com/office/drawing/2014/main" id="{E340BFAB-1236-F8C6-C610-9ABDCA3BACB6}"/>
              </a:ext>
            </a:extLst>
          </p:cNvPr>
          <p:cNvCxnSpPr>
            <a:cxnSpLocks noGrp="1" noRot="1" noMove="1" noResize="1" noEditPoints="1" noAdjustHandles="1" noChangeArrowheads="1" noChangeShapeType="1"/>
          </p:cNvCxnSpPr>
          <p:nvPr/>
        </p:nvCxnSpPr>
        <p:spPr>
          <a:xfrm>
            <a:off x="4646837" y="6146702"/>
            <a:ext cx="0" cy="499835"/>
          </a:xfrm>
          <a:prstGeom prst="line">
            <a:avLst/>
          </a:prstGeom>
          <a:ln w="25400">
            <a:solidFill>
              <a:srgbClr val="31489F"/>
            </a:solidFill>
          </a:ln>
        </p:spPr>
        <p:style>
          <a:lnRef idx="2">
            <a:schemeClr val="accent1"/>
          </a:lnRef>
          <a:fillRef idx="0">
            <a:schemeClr val="accent1"/>
          </a:fillRef>
          <a:effectRef idx="1">
            <a:schemeClr val="accent1"/>
          </a:effectRef>
          <a:fontRef idx="minor">
            <a:schemeClr val="tx1"/>
          </a:fontRef>
        </p:style>
      </p:cxnSp>
      <p:sp>
        <p:nvSpPr>
          <p:cNvPr id="13" name="角丸四角形 8">
            <a:extLst>
              <a:ext uri="{FF2B5EF4-FFF2-40B4-BE49-F238E27FC236}">
                <a16:creationId xmlns:a16="http://schemas.microsoft.com/office/drawing/2014/main" id="{5BB788A3-8B2A-EE63-6926-A3535DAD61C2}"/>
              </a:ext>
            </a:extLst>
          </p:cNvPr>
          <p:cNvSpPr/>
          <p:nvPr/>
        </p:nvSpPr>
        <p:spPr>
          <a:xfrm>
            <a:off x="7325450" y="42506"/>
            <a:ext cx="1782711" cy="269794"/>
          </a:xfrm>
          <a:prstGeom prst="roundRect">
            <a:avLst>
              <a:gd name="adj" fmla="val 11164"/>
            </a:avLst>
          </a:prstGeom>
          <a:solidFill>
            <a:schemeClr val="bg1"/>
          </a:solidFill>
          <a:ln w="38100">
            <a:noFill/>
          </a:ln>
        </p:spPr>
        <p:style>
          <a:lnRef idx="2">
            <a:schemeClr val="accent1">
              <a:shade val="15000"/>
            </a:schemeClr>
          </a:lnRef>
          <a:fillRef idx="1">
            <a:schemeClr val="accent1"/>
          </a:fillRef>
          <a:effectRef idx="0">
            <a:schemeClr val="accent1"/>
          </a:effectRef>
          <a:fontRef idx="minor">
            <a:schemeClr val="lt1"/>
          </a:fontRef>
        </p:style>
        <p:txBody>
          <a:bodyPr lIns="432000" r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事業計画書　別紙</a:t>
            </a:r>
          </a:p>
        </p:txBody>
      </p:sp>
      <p:sp>
        <p:nvSpPr>
          <p:cNvPr id="16" name="テキスト ボックス 15">
            <a:extLst>
              <a:ext uri="{FF2B5EF4-FFF2-40B4-BE49-F238E27FC236}">
                <a16:creationId xmlns:a16="http://schemas.microsoft.com/office/drawing/2014/main" id="{ADE13613-E6FB-0B07-EFC1-B2E4A26D4AB5}"/>
              </a:ext>
            </a:extLst>
          </p:cNvPr>
          <p:cNvSpPr txBox="1">
            <a:spLocks noGrp="1" noRot="1" noMove="1" noResize="1" noEditPoints="1" noAdjustHandles="1" noChangeArrowheads="1" noChangeShapeType="1"/>
          </p:cNvSpPr>
          <p:nvPr/>
        </p:nvSpPr>
        <p:spPr>
          <a:xfrm>
            <a:off x="4415504" y="6563833"/>
            <a:ext cx="4728496" cy="276999"/>
          </a:xfrm>
          <a:prstGeom prst="rect">
            <a:avLst/>
          </a:prstGeom>
          <a:noFill/>
        </p:spPr>
        <p:txBody>
          <a:bodyPr wrap="square">
            <a:spAutoFit/>
          </a:bodyPr>
          <a:lstStyle/>
          <a:p>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目標値については、事業計画書３に記入した年度・値を入力ください。</a:t>
            </a:r>
          </a:p>
        </p:txBody>
      </p:sp>
    </p:spTree>
    <p:extLst>
      <p:ext uri="{BB962C8B-B14F-4D97-AF65-F5344CB8AC3E}">
        <p14:creationId xmlns:p14="http://schemas.microsoft.com/office/powerpoint/2010/main" val="35362460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直角三角形 10">
            <a:extLst>
              <a:ext uri="{FF2B5EF4-FFF2-40B4-BE49-F238E27FC236}">
                <a16:creationId xmlns:a16="http://schemas.microsoft.com/office/drawing/2014/main" id="{29C480B1-6814-5E92-9C13-A7A7EEDD0350}"/>
              </a:ext>
            </a:extLst>
          </p:cNvPr>
          <p:cNvSpPr>
            <a:spLocks noGrp="1" noRot="1" noMove="1" noResize="1" noEditPoints="1" noAdjustHandles="1" noChangeArrowheads="1" noChangeShapeType="1"/>
          </p:cNvSpPr>
          <p:nvPr/>
        </p:nvSpPr>
        <p:spPr>
          <a:xfrm rot="18900000">
            <a:off x="123832" y="5383266"/>
            <a:ext cx="350141" cy="232022"/>
          </a:xfrm>
          <a:prstGeom prst="rtTriangle">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prstClr val="white"/>
              </a:solidFill>
              <a:effectLst/>
              <a:uLnTx/>
              <a:uFillTx/>
              <a:latin typeface="Aptos" panose="02110004020202020204"/>
              <a:ea typeface="游ゴシック" panose="020B0400000000000000" pitchFamily="50" charset="-128"/>
              <a:cs typeface="+mn-cs"/>
            </a:endParaRPr>
          </a:p>
        </p:txBody>
      </p:sp>
      <p:sp>
        <p:nvSpPr>
          <p:cNvPr id="58" name="正方形/長方形 57">
            <a:extLst>
              <a:ext uri="{FF2B5EF4-FFF2-40B4-BE49-F238E27FC236}">
                <a16:creationId xmlns:a16="http://schemas.microsoft.com/office/drawing/2014/main" id="{F1F3585A-7024-EF20-86BC-BAC3BF94569F}"/>
              </a:ext>
            </a:extLst>
          </p:cNvPr>
          <p:cNvSpPr>
            <a:spLocks noGrp="1" noRot="1" noMove="1" noResize="1" noEditPoints="1" noAdjustHandles="1" noChangeArrowheads="1" noChangeShapeType="1"/>
          </p:cNvSpPr>
          <p:nvPr/>
        </p:nvSpPr>
        <p:spPr>
          <a:xfrm>
            <a:off x="93075" y="5199537"/>
            <a:ext cx="8895594" cy="344153"/>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prstClr val="white"/>
              </a:solidFill>
              <a:effectLst/>
              <a:uLnTx/>
              <a:uFillTx/>
              <a:latin typeface="Aptos" panose="02110004020202020204"/>
              <a:ea typeface="游ゴシック" panose="020B0400000000000000" pitchFamily="50" charset="-128"/>
              <a:cs typeface="+mn-cs"/>
            </a:endParaRPr>
          </a:p>
        </p:txBody>
      </p:sp>
      <p:sp>
        <p:nvSpPr>
          <p:cNvPr id="56" name="直角三角形 55">
            <a:extLst>
              <a:ext uri="{FF2B5EF4-FFF2-40B4-BE49-F238E27FC236}">
                <a16:creationId xmlns:a16="http://schemas.microsoft.com/office/drawing/2014/main" id="{6638FFD2-0DE6-5D2A-515B-64B37F5E6575}"/>
              </a:ext>
            </a:extLst>
          </p:cNvPr>
          <p:cNvSpPr>
            <a:spLocks noGrp="1" noRot="1" noMove="1" noResize="1" noEditPoints="1" noAdjustHandles="1" noChangeArrowheads="1" noChangeShapeType="1"/>
          </p:cNvSpPr>
          <p:nvPr/>
        </p:nvSpPr>
        <p:spPr>
          <a:xfrm rot="18900000">
            <a:off x="249065" y="1122137"/>
            <a:ext cx="350141" cy="232022"/>
          </a:xfrm>
          <a:prstGeom prst="rtTriangle">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prstClr val="white"/>
              </a:solidFill>
              <a:effectLst/>
              <a:uLnTx/>
              <a:uFillTx/>
              <a:latin typeface="Aptos" panose="02110004020202020204"/>
              <a:ea typeface="游ゴシック" panose="020B0400000000000000" pitchFamily="50" charset="-128"/>
              <a:cs typeface="+mn-cs"/>
            </a:endParaRPr>
          </a:p>
        </p:txBody>
      </p:sp>
      <p:sp>
        <p:nvSpPr>
          <p:cNvPr id="55" name="正方形/長方形 54">
            <a:extLst>
              <a:ext uri="{FF2B5EF4-FFF2-40B4-BE49-F238E27FC236}">
                <a16:creationId xmlns:a16="http://schemas.microsoft.com/office/drawing/2014/main" id="{2DAEE96B-B102-23D9-5AF1-107811C310E6}"/>
              </a:ext>
            </a:extLst>
          </p:cNvPr>
          <p:cNvSpPr>
            <a:spLocks noGrp="1" noRot="1" noMove="1" noResize="1" noEditPoints="1" noAdjustHandles="1" noChangeArrowheads="1" noChangeShapeType="1"/>
          </p:cNvSpPr>
          <p:nvPr/>
        </p:nvSpPr>
        <p:spPr>
          <a:xfrm>
            <a:off x="120854" y="1076381"/>
            <a:ext cx="8904179" cy="287587"/>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prstClr val="white"/>
              </a:solidFill>
              <a:effectLst/>
              <a:uLnTx/>
              <a:uFillTx/>
              <a:latin typeface="Aptos" panose="02110004020202020204"/>
              <a:ea typeface="游ゴシック" panose="020B0400000000000000" pitchFamily="50" charset="-128"/>
              <a:cs typeface="+mn-cs"/>
            </a:endParaRPr>
          </a:p>
        </p:txBody>
      </p:sp>
      <p:sp>
        <p:nvSpPr>
          <p:cNvPr id="2" name="テキスト プレースホルダー 1">
            <a:extLst>
              <a:ext uri="{FF2B5EF4-FFF2-40B4-BE49-F238E27FC236}">
                <a16:creationId xmlns:a16="http://schemas.microsoft.com/office/drawing/2014/main" id="{8EE84488-028B-8786-7F2F-BAF4CA73C6DF}"/>
              </a:ext>
            </a:extLst>
          </p:cNvPr>
          <p:cNvSpPr txBox="1">
            <a:spLocks noGrp="1" noRot="1" noMove="1" noResize="1" noEditPoints="1" noAdjustHandles="1" noChangeArrowheads="1" noChangeShapeType="1"/>
          </p:cNvSpPr>
          <p:nvPr/>
        </p:nvSpPr>
        <p:spPr>
          <a:xfrm>
            <a:off x="108000" y="0"/>
            <a:ext cx="8928000" cy="3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nchorCtr="0">
            <a:noAutofit/>
          </a:bodyPr>
          <a:lstStyle>
            <a:lvl1pPr marL="0" indent="0" algn="l" defTabSz="1007943" rtl="0" eaLnBrk="1" latinLnBrk="0" hangingPunct="1">
              <a:lnSpc>
                <a:spcPct val="100000"/>
              </a:lnSpc>
              <a:spcBef>
                <a:spcPts val="0"/>
              </a:spcBef>
              <a:buFont typeface="Arial" panose="020B0604020202020204" pitchFamily="34" charset="0"/>
              <a:buNone/>
              <a:defRPr kumimoji="1" lang="ja-JP" altLang="en-US" sz="2400" b="1" kern="1200" baseline="0" smtClean="0">
                <a:solidFill>
                  <a:schemeClr val="tx2"/>
                </a:solidFill>
                <a:latin typeface="Meiryo UI" panose="020B0604030504040204" pitchFamily="50" charset="-128"/>
                <a:ea typeface="Meiryo UI" panose="020B0604030504040204" pitchFamily="50" charset="-128"/>
                <a:cs typeface="+mn-cs"/>
              </a:defRPr>
            </a:lvl1pPr>
            <a:lvl2pPr marL="457200" indent="0" algn="l" defTabSz="1007943" rtl="0" eaLnBrk="1" latinLnBrk="0" hangingPunct="1">
              <a:lnSpc>
                <a:spcPct val="90000"/>
              </a:lnSpc>
              <a:spcBef>
                <a:spcPts val="551"/>
              </a:spcBef>
              <a:buFont typeface="Arial" panose="020B0604020202020204" pitchFamily="34" charset="0"/>
              <a:buNone/>
              <a:defRPr kumimoji="1" lang="ja-JP" altLang="en-US" sz="2400" kern="1200" smtClean="0">
                <a:solidFill>
                  <a:schemeClr val="tx1"/>
                </a:solidFill>
                <a:latin typeface="Arial" panose="020B0604020202020204" pitchFamily="34" charset="0"/>
                <a:ea typeface="ＭＳ Ｐゴシック" panose="020B0600070205080204" pitchFamily="50" charset="-128"/>
                <a:cs typeface="+mn-cs"/>
              </a:defRPr>
            </a:lvl2pPr>
            <a:lvl3pPr marL="662414" indent="0" algn="l" defTabSz="1007943" rtl="0" eaLnBrk="1" latinLnBrk="0" hangingPunct="1">
              <a:lnSpc>
                <a:spcPct val="90000"/>
              </a:lnSpc>
              <a:spcBef>
                <a:spcPts val="551"/>
              </a:spcBef>
              <a:buFont typeface="Arial" panose="020B0604020202020204" pitchFamily="34" charset="0"/>
              <a:buNone/>
              <a:defRPr kumimoji="1" lang="ja-JP" altLang="en-US" sz="2400" kern="1200" smtClean="0">
                <a:solidFill>
                  <a:schemeClr val="tx1"/>
                </a:solidFill>
                <a:latin typeface="Arial" panose="020B0604020202020204" pitchFamily="34" charset="0"/>
                <a:ea typeface="ＭＳ Ｐゴシック" panose="020B0600070205080204" pitchFamily="50" charset="-128"/>
                <a:cs typeface="+mn-cs"/>
              </a:defRPr>
            </a:lvl3pPr>
            <a:lvl4pPr marL="1119614" indent="0" algn="l" defTabSz="1007943" rtl="0" eaLnBrk="1" latinLnBrk="0" hangingPunct="1">
              <a:lnSpc>
                <a:spcPct val="90000"/>
              </a:lnSpc>
              <a:spcBef>
                <a:spcPts val="551"/>
              </a:spcBef>
              <a:buFont typeface="Arial" panose="020B0604020202020204" pitchFamily="34" charset="0"/>
              <a:buNone/>
              <a:defRPr kumimoji="1" lang="ja-JP" altLang="en-US" sz="2400" kern="1200" smtClean="0">
                <a:solidFill>
                  <a:schemeClr val="tx1"/>
                </a:solidFill>
                <a:latin typeface="Arial" panose="020B0604020202020204" pitchFamily="34" charset="0"/>
                <a:ea typeface="ＭＳ Ｐゴシック" panose="020B0600070205080204" pitchFamily="50" charset="-128"/>
                <a:cs typeface="+mn-cs"/>
              </a:defRPr>
            </a:lvl4pPr>
            <a:lvl5pPr marL="1576814" indent="0" algn="l" defTabSz="1007943" rtl="0" eaLnBrk="1" latinLnBrk="0" hangingPunct="1">
              <a:lnSpc>
                <a:spcPct val="90000"/>
              </a:lnSpc>
              <a:spcBef>
                <a:spcPts val="551"/>
              </a:spcBef>
              <a:buFont typeface="Arial" panose="020B0604020202020204" pitchFamily="34" charset="0"/>
              <a:buNone/>
              <a:defRPr kumimoji="1" lang="ja-JP" altLang="en-US" sz="2400" kern="1200">
                <a:solidFill>
                  <a:schemeClr val="tx1"/>
                </a:solidFill>
                <a:latin typeface="Arial" panose="020B0604020202020204" pitchFamily="34" charset="0"/>
                <a:ea typeface="ＭＳ Ｐゴシック" panose="020B0600070205080204" pitchFamily="50" charset="-128"/>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a:lstStyle>
          <a:p>
            <a:pPr marL="0" marR="0" lvl="0" indent="0" algn="l" defTabSz="1007943"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a:ln>
                  <a:noFill/>
                </a:ln>
                <a:solidFill>
                  <a:srgbClr val="4E67C8"/>
                </a:solidFill>
                <a:effectLst/>
                <a:uLnTx/>
                <a:uFillTx/>
                <a:latin typeface="Meiryo UI" panose="020B0604030504040204" pitchFamily="50" charset="-128"/>
                <a:ea typeface="Meiryo UI" panose="020B0604030504040204" pitchFamily="50" charset="-128"/>
                <a:cs typeface="+mn-cs"/>
              </a:rPr>
              <a:t>令和</a:t>
            </a:r>
            <a:r>
              <a:rPr kumimoji="1" lang="ja-JP" altLang="en-US" sz="2000" b="1" i="0" u="none" strike="noStrike" kern="1200" cap="none" spc="0" normalizeH="0" baseline="0" noProof="0" dirty="0">
                <a:ln>
                  <a:noFill/>
                </a:ln>
                <a:solidFill>
                  <a:srgbClr val="4E67C8"/>
                </a:solidFill>
                <a:effectLst/>
                <a:uLnTx/>
                <a:uFillTx/>
                <a:latin typeface="Meiryo UI" panose="020B0604030504040204" pitchFamily="50" charset="-128"/>
                <a:ea typeface="Meiryo UI" panose="020B0604030504040204" pitchFamily="50" charset="-128"/>
                <a:cs typeface="+mn-cs"/>
              </a:rPr>
              <a:t>７</a:t>
            </a:r>
            <a:r>
              <a:rPr kumimoji="1" lang="ja-JP" altLang="en-US" sz="2000" b="1" i="0" u="none" strike="noStrike" kern="1200" cap="none" spc="0" normalizeH="0" baseline="0" noProof="0">
                <a:ln>
                  <a:noFill/>
                </a:ln>
                <a:solidFill>
                  <a:srgbClr val="4E67C8"/>
                </a:solidFill>
                <a:effectLst/>
                <a:uLnTx/>
                <a:uFillTx/>
                <a:latin typeface="Meiryo UI" panose="020B0604030504040204" pitchFamily="50" charset="-128"/>
                <a:ea typeface="Meiryo UI" panose="020B0604030504040204" pitchFamily="50" charset="-128"/>
                <a:cs typeface="+mn-cs"/>
              </a:rPr>
              <a:t>年度</a:t>
            </a:r>
            <a:r>
              <a:rPr kumimoji="1" lang="en-US" altLang="ja-JP" sz="2000" b="1" i="0" u="none" strike="noStrike" kern="1200" cap="none" spc="0" normalizeH="0" baseline="0" noProof="0" dirty="0">
                <a:ln>
                  <a:noFill/>
                </a:ln>
                <a:solidFill>
                  <a:srgbClr val="4E67C8"/>
                </a:solidFill>
                <a:effectLst/>
                <a:uLnTx/>
                <a:uFillTx/>
                <a:latin typeface="Meiryo UI" panose="020B0604030504040204" pitchFamily="50" charset="-128"/>
                <a:ea typeface="Meiryo UI" panose="020B0604030504040204" pitchFamily="50" charset="-128"/>
                <a:cs typeface="+mn-cs"/>
              </a:rPr>
              <a:t>DX</a:t>
            </a:r>
            <a:r>
              <a:rPr kumimoji="1" lang="ja-JP" altLang="en-US" sz="2000" b="1" i="0" u="none" strike="noStrike" kern="1200" cap="none" spc="0" normalizeH="0" baseline="0" noProof="0" dirty="0">
                <a:ln>
                  <a:noFill/>
                </a:ln>
                <a:solidFill>
                  <a:srgbClr val="4E67C8"/>
                </a:solidFill>
                <a:effectLst/>
                <a:uLnTx/>
                <a:uFillTx/>
                <a:latin typeface="Meiryo UI" panose="020B0604030504040204" pitchFamily="50" charset="-128"/>
                <a:ea typeface="Meiryo UI" panose="020B0604030504040204" pitchFamily="50" charset="-128"/>
                <a:cs typeface="+mn-cs"/>
              </a:rPr>
              <a:t>ハイスクール　取組概要</a:t>
            </a:r>
            <a:endParaRPr kumimoji="1" lang="en-US" altLang="ja-JP" sz="2000" b="1" i="0" u="none" strike="noStrike" kern="1200" cap="none" spc="0" normalizeH="0" baseline="0" noProof="0" dirty="0">
              <a:ln>
                <a:noFill/>
              </a:ln>
              <a:solidFill>
                <a:srgbClr val="4E67C8"/>
              </a:solidFill>
              <a:effectLst/>
              <a:uLnTx/>
              <a:uFillTx/>
              <a:latin typeface="Meiryo UI" panose="020B0604030504040204" pitchFamily="50" charset="-128"/>
              <a:ea typeface="Meiryo UI" panose="020B0604030504040204" pitchFamily="50" charset="-128"/>
              <a:cs typeface="+mn-cs"/>
            </a:endParaRPr>
          </a:p>
        </p:txBody>
      </p:sp>
      <p:cxnSp>
        <p:nvCxnSpPr>
          <p:cNvPr id="3" name="直線コネクタ 2">
            <a:extLst>
              <a:ext uri="{FF2B5EF4-FFF2-40B4-BE49-F238E27FC236}">
                <a16:creationId xmlns:a16="http://schemas.microsoft.com/office/drawing/2014/main" id="{9F3B1EF3-2B3F-EF96-E353-7A03639AB2BA}"/>
              </a:ext>
            </a:extLst>
          </p:cNvPr>
          <p:cNvCxnSpPr>
            <a:cxnSpLocks noGrp="1" noRot="1" noMove="1" noResize="1" noEditPoints="1" noAdjustHandles="1" noChangeArrowheads="1" noChangeShapeType="1"/>
          </p:cNvCxnSpPr>
          <p:nvPr/>
        </p:nvCxnSpPr>
        <p:spPr>
          <a:xfrm>
            <a:off x="108000" y="362899"/>
            <a:ext cx="8928000"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3" name="テキスト ボックス 22">
            <a:extLst>
              <a:ext uri="{FF2B5EF4-FFF2-40B4-BE49-F238E27FC236}">
                <a16:creationId xmlns:a16="http://schemas.microsoft.com/office/drawing/2014/main" id="{69011C6D-53DB-0716-E8AB-C373A1FAC58D}"/>
              </a:ext>
            </a:extLst>
          </p:cNvPr>
          <p:cNvSpPr txBox="1"/>
          <p:nvPr/>
        </p:nvSpPr>
        <p:spPr>
          <a:xfrm>
            <a:off x="6030721" y="446807"/>
            <a:ext cx="2833148" cy="523220"/>
          </a:xfrm>
          <a:prstGeom prst="rect">
            <a:avLst/>
          </a:prstGeom>
          <a:noFill/>
        </p:spPr>
        <p:txBody>
          <a:bodyPr wrap="none" rtlCol="0">
            <a:spAutoFit/>
          </a:bodyPr>
          <a:lstStyle/>
          <a:p>
            <a:pPr marL="0" marR="0" lvl="0" indent="180000" algn="l" defTabSz="457200" rtl="0" eaLnBrk="1" fontAlgn="auto" latinLnBrk="0" hangingPunct="1">
              <a:lnSpc>
                <a:spcPct val="100000"/>
              </a:lnSpc>
              <a:spcBef>
                <a:spcPts val="0"/>
              </a:spcBef>
              <a:spcAft>
                <a:spcPts val="0"/>
              </a:spcAft>
              <a:buClr>
                <a:prstClr val="white"/>
              </a:buClr>
              <a:buSzTx/>
              <a:buFont typeface="Arial" panose="020B0604020202020204" pitchFamily="34" charset="0"/>
              <a:buChar char="•"/>
              <a:tabLst/>
              <a:defRPr/>
            </a:pPr>
            <a:r>
              <a:rPr kumimoji="1" lang="ja-JP" altLang="en-US" sz="14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文理</a:t>
            </a:r>
            <a:r>
              <a:rPr kumimoji="1" lang="ja-JP" altLang="en-US" sz="14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横断実体験型</a:t>
            </a:r>
            <a:r>
              <a:rPr kumimoji="1" lang="ja-JP" altLang="en-US" sz="14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学習プログラム</a:t>
            </a:r>
            <a:endParaRPr kumimoji="1" lang="en-US" altLang="ja-JP" sz="14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180000" algn="l" defTabSz="457200" rtl="0" eaLnBrk="1" fontAlgn="auto" latinLnBrk="0" hangingPunct="1">
              <a:lnSpc>
                <a:spcPct val="100000"/>
              </a:lnSpc>
              <a:spcBef>
                <a:spcPts val="0"/>
              </a:spcBef>
              <a:spcAft>
                <a:spcPts val="0"/>
              </a:spcAft>
              <a:buClr>
                <a:prstClr val="white"/>
              </a:buClr>
              <a:buSzTx/>
              <a:buFont typeface="Arial" panose="020B0604020202020204" pitchFamily="34" charset="0"/>
              <a:buChar char="•"/>
              <a:tabLst/>
              <a:defRPr/>
            </a:pPr>
            <a:r>
              <a:rPr kumimoji="1" lang="ja-JP" altLang="en-US" sz="14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創造型</a:t>
            </a:r>
            <a:r>
              <a:rPr kumimoji="1" lang="ja-JP" altLang="en-US" sz="14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情報実習スタジオの創設</a:t>
            </a:r>
            <a:endParaRPr kumimoji="1" lang="en-US" altLang="ja-JP" sz="14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30" name="ホームベース 29">
            <a:extLst>
              <a:ext uri="{FF2B5EF4-FFF2-40B4-BE49-F238E27FC236}">
                <a16:creationId xmlns:a16="http://schemas.microsoft.com/office/drawing/2014/main" id="{4A514514-C1F9-B1F0-E361-B1B58E8FF739}"/>
              </a:ext>
            </a:extLst>
          </p:cNvPr>
          <p:cNvSpPr>
            <a:spLocks noGrp="1" noRot="1" noMove="1" noResize="1" noEditPoints="1" noAdjustHandles="1" noChangeArrowheads="1" noChangeShapeType="1"/>
          </p:cNvSpPr>
          <p:nvPr/>
        </p:nvSpPr>
        <p:spPr>
          <a:xfrm>
            <a:off x="118341" y="426083"/>
            <a:ext cx="8928000" cy="576000"/>
          </a:xfrm>
          <a:prstGeom prst="homePlate">
            <a:avLst>
              <a:gd name="adj" fmla="val 31094"/>
            </a:avLst>
          </a:prstGeom>
          <a:solidFill>
            <a:srgbClr val="31489F"/>
          </a:solidFill>
          <a:ln>
            <a:noFill/>
          </a:ln>
          <a:scene3d>
            <a:camera prst="orthographicFront"/>
            <a:lightRig rig="threePt" dir="t"/>
          </a:scene3d>
          <a:sp3d/>
        </p:spPr>
        <p:style>
          <a:lnRef idx="2">
            <a:schemeClr val="accent1">
              <a:shade val="15000"/>
            </a:schemeClr>
          </a:lnRef>
          <a:fillRef idx="1">
            <a:schemeClr val="accent1"/>
          </a:fillRef>
          <a:effectRef idx="0">
            <a:schemeClr val="accent1"/>
          </a:effectRef>
          <a:fontRef idx="minor">
            <a:schemeClr val="lt1"/>
          </a:fontRef>
        </p:style>
        <p:txBody>
          <a:bodyPr rtlCol="0" anchor="ctr">
            <a:flatTx/>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Aptos" panose="02110004020202020204"/>
              <a:ea typeface="游ゴシック" panose="020B0400000000000000" pitchFamily="50" charset="-128"/>
              <a:cs typeface="+mn-cs"/>
            </a:endParaRPr>
          </a:p>
        </p:txBody>
      </p:sp>
      <p:sp>
        <p:nvSpPr>
          <p:cNvPr id="24" name="テキスト ボックス 23">
            <a:extLst>
              <a:ext uri="{FF2B5EF4-FFF2-40B4-BE49-F238E27FC236}">
                <a16:creationId xmlns:a16="http://schemas.microsoft.com/office/drawing/2014/main" id="{24FA3864-2B46-9B42-3062-1DB4F507484B}"/>
              </a:ext>
            </a:extLst>
          </p:cNvPr>
          <p:cNvSpPr txBox="1"/>
          <p:nvPr/>
        </p:nvSpPr>
        <p:spPr>
          <a:xfrm>
            <a:off x="3566801" y="526883"/>
            <a:ext cx="4201791"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dirty="0">
                <a:solidFill>
                  <a:prstClr val="white"/>
                </a:solidFill>
                <a:latin typeface="Meiryo UI" panose="020B0604030504040204" pitchFamily="50" charset="-128"/>
                <a:ea typeface="Meiryo UI" panose="020B0604030504040204" pitchFamily="50" charset="-128"/>
              </a:rPr>
              <a:t>令和７年度　</a:t>
            </a:r>
            <a:r>
              <a:rPr kumimoji="1" lang="ja-JP" altLang="en-US"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本事業の取組のテーマを入力</a:t>
            </a:r>
          </a:p>
        </p:txBody>
      </p:sp>
      <p:sp>
        <p:nvSpPr>
          <p:cNvPr id="9" name="角丸四角形 8">
            <a:extLst>
              <a:ext uri="{FF2B5EF4-FFF2-40B4-BE49-F238E27FC236}">
                <a16:creationId xmlns:a16="http://schemas.microsoft.com/office/drawing/2014/main" id="{64712C70-8353-CD2E-29B0-1BD460C2D11B}"/>
              </a:ext>
            </a:extLst>
          </p:cNvPr>
          <p:cNvSpPr/>
          <p:nvPr/>
        </p:nvSpPr>
        <p:spPr>
          <a:xfrm>
            <a:off x="1217202" y="477863"/>
            <a:ext cx="2212998" cy="474779"/>
          </a:xfrm>
          <a:prstGeom prst="roundRect">
            <a:avLst>
              <a:gd name="adj" fmla="val 11164"/>
            </a:avLst>
          </a:prstGeom>
          <a:solidFill>
            <a:schemeClr val="bg1"/>
          </a:solidFill>
          <a:ln w="38100">
            <a:noFill/>
          </a:ln>
        </p:spPr>
        <p:style>
          <a:lnRef idx="2">
            <a:schemeClr val="accent1">
              <a:shade val="15000"/>
            </a:schemeClr>
          </a:lnRef>
          <a:fillRef idx="1">
            <a:schemeClr val="accent1"/>
          </a:fillRef>
          <a:effectRef idx="0">
            <a:schemeClr val="accent1"/>
          </a:effectRef>
          <a:fontRef idx="minor">
            <a:schemeClr val="lt1"/>
          </a:fontRef>
        </p:style>
        <p:txBody>
          <a:bodyPr lIns="432000" r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1" dirty="0">
                <a:solidFill>
                  <a:prstClr val="black"/>
                </a:solidFill>
                <a:latin typeface="Meiryo UI" panose="020B0604030504040204" pitchFamily="50" charset="-128"/>
                <a:ea typeface="Meiryo UI" panose="020B0604030504040204" pitchFamily="50" charset="-128"/>
              </a:rPr>
              <a:t>学校名</a:t>
            </a: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00" b="1" dirty="0">
                <a:solidFill>
                  <a:prstClr val="black"/>
                </a:solidFill>
                <a:latin typeface="Meiryo UI" panose="020B0604030504040204" pitchFamily="50" charset="-128"/>
                <a:ea typeface="Meiryo UI" panose="020B0604030504040204" pitchFamily="50" charset="-128"/>
              </a:rPr>
              <a:t>公私立</a:t>
            </a: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・学科名）</a:t>
            </a:r>
          </a:p>
        </p:txBody>
      </p:sp>
      <p:sp>
        <p:nvSpPr>
          <p:cNvPr id="49" name="テキスト ボックス 48">
            <a:extLst>
              <a:ext uri="{FF2B5EF4-FFF2-40B4-BE49-F238E27FC236}">
                <a16:creationId xmlns:a16="http://schemas.microsoft.com/office/drawing/2014/main" id="{9775B1C3-C7C6-EA8A-6E17-36DE146E6881}"/>
              </a:ext>
            </a:extLst>
          </p:cNvPr>
          <p:cNvSpPr txBox="1"/>
          <p:nvPr/>
        </p:nvSpPr>
        <p:spPr>
          <a:xfrm>
            <a:off x="118967" y="1056523"/>
            <a:ext cx="504479" cy="307777"/>
          </a:xfrm>
          <a:prstGeom prst="rect">
            <a:avLst/>
          </a:prstGeom>
          <a:noFill/>
        </p:spPr>
        <p:txBody>
          <a:bodyPr wrap="none" lIns="72000" rIns="7200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rgbClr val="4E67C8">
                    <a:lumMod val="50000"/>
                  </a:srgbClr>
                </a:solidFill>
                <a:effectLst/>
                <a:uLnTx/>
                <a:uFillTx/>
                <a:latin typeface="Meiryo UI" panose="020B0604030504040204" pitchFamily="34" charset="-128"/>
                <a:ea typeface="Meiryo UI" panose="020B0604030504040204" pitchFamily="34" charset="-128"/>
                <a:cs typeface="+mn-cs"/>
              </a:rPr>
              <a:t>取組</a:t>
            </a:r>
          </a:p>
        </p:txBody>
      </p:sp>
      <p:sp>
        <p:nvSpPr>
          <p:cNvPr id="51" name="テキスト ボックス 50">
            <a:extLst>
              <a:ext uri="{FF2B5EF4-FFF2-40B4-BE49-F238E27FC236}">
                <a16:creationId xmlns:a16="http://schemas.microsoft.com/office/drawing/2014/main" id="{7AF6B16D-AE66-B11C-49D3-A34247855829}"/>
              </a:ext>
            </a:extLst>
          </p:cNvPr>
          <p:cNvSpPr txBox="1"/>
          <p:nvPr/>
        </p:nvSpPr>
        <p:spPr>
          <a:xfrm>
            <a:off x="124429" y="5191500"/>
            <a:ext cx="2593192" cy="307777"/>
          </a:xfrm>
          <a:prstGeom prst="rect">
            <a:avLst/>
          </a:prstGeom>
          <a:noFill/>
        </p:spPr>
        <p:txBody>
          <a:bodyPr wrap="square" lIns="72000" rIns="7200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rgbClr val="4E67C8">
                    <a:lumMod val="50000"/>
                  </a:srgbClr>
                </a:solidFill>
                <a:effectLst/>
                <a:uLnTx/>
                <a:uFillTx/>
                <a:latin typeface="Meiryo UI" panose="020B0604030504040204" pitchFamily="34" charset="-128"/>
                <a:ea typeface="Meiryo UI" panose="020B0604030504040204" pitchFamily="34" charset="-128"/>
                <a:cs typeface="+mn-cs"/>
              </a:rPr>
              <a:t>育成する生徒像・取組による効果</a:t>
            </a:r>
          </a:p>
        </p:txBody>
      </p:sp>
      <p:sp>
        <p:nvSpPr>
          <p:cNvPr id="117" name="テキスト ボックス 116">
            <a:extLst>
              <a:ext uri="{FF2B5EF4-FFF2-40B4-BE49-F238E27FC236}">
                <a16:creationId xmlns:a16="http://schemas.microsoft.com/office/drawing/2014/main" id="{C5AD733A-99A1-6C92-BCCF-B24D52CE8A7F}"/>
              </a:ext>
            </a:extLst>
          </p:cNvPr>
          <p:cNvSpPr txBox="1">
            <a:spLocks noGrp="1" noRot="1" noMove="1" noResize="1" noEditPoints="1" noAdjustHandles="1" noChangeArrowheads="1" noChangeShapeType="1"/>
          </p:cNvSpPr>
          <p:nvPr/>
        </p:nvSpPr>
        <p:spPr>
          <a:xfrm>
            <a:off x="1121572" y="6169054"/>
            <a:ext cx="3476755"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大学理系学部進学率：％（令和５年度実績値）</a:t>
            </a:r>
            <a:endParaRPr kumimoji="1" lang="en-US" altLang="ja-JP" sz="1000" dirty="0">
              <a:solidFill>
                <a:prstClr val="black"/>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：％（目標値）</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令和</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10</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年度</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158" name="直線コネクタ 157">
            <a:extLst>
              <a:ext uri="{FF2B5EF4-FFF2-40B4-BE49-F238E27FC236}">
                <a16:creationId xmlns:a16="http://schemas.microsoft.com/office/drawing/2014/main" id="{EB54C5AF-4FCE-A2C3-860E-7E1A0ECE23D4}"/>
              </a:ext>
            </a:extLst>
          </p:cNvPr>
          <p:cNvCxnSpPr>
            <a:cxnSpLocks noGrp="1" noRot="1" noMove="1" noResize="1" noEditPoints="1" noAdjustHandles="1" noChangeArrowheads="1" noChangeShapeType="1"/>
          </p:cNvCxnSpPr>
          <p:nvPr/>
        </p:nvCxnSpPr>
        <p:spPr>
          <a:xfrm>
            <a:off x="1145931" y="6169054"/>
            <a:ext cx="0" cy="394779"/>
          </a:xfrm>
          <a:prstGeom prst="line">
            <a:avLst/>
          </a:prstGeom>
          <a:ln w="25400">
            <a:solidFill>
              <a:srgbClr val="31489F"/>
            </a:solidFill>
          </a:ln>
        </p:spPr>
        <p:style>
          <a:lnRef idx="2">
            <a:schemeClr val="accent1"/>
          </a:lnRef>
          <a:fillRef idx="0">
            <a:schemeClr val="accent1"/>
          </a:fillRef>
          <a:effectRef idx="1">
            <a:schemeClr val="accent1"/>
          </a:effectRef>
          <a:fontRef idx="minor">
            <a:schemeClr val="tx1"/>
          </a:fontRef>
        </p:style>
      </p:cxnSp>
      <p:cxnSp>
        <p:nvCxnSpPr>
          <p:cNvPr id="7" name="直線コネクタ 6">
            <a:extLst>
              <a:ext uri="{FF2B5EF4-FFF2-40B4-BE49-F238E27FC236}">
                <a16:creationId xmlns:a16="http://schemas.microsoft.com/office/drawing/2014/main" id="{54C9B8A4-CFD7-3BAB-45DF-25D63BF3BBD2}"/>
              </a:ext>
            </a:extLst>
          </p:cNvPr>
          <p:cNvCxnSpPr>
            <a:cxnSpLocks/>
          </p:cNvCxnSpPr>
          <p:nvPr/>
        </p:nvCxnSpPr>
        <p:spPr>
          <a:xfrm>
            <a:off x="11351436" y="5864497"/>
            <a:ext cx="0" cy="210835"/>
          </a:xfrm>
          <a:prstGeom prst="line">
            <a:avLst/>
          </a:prstGeom>
          <a:ln w="25400">
            <a:solidFill>
              <a:srgbClr val="31489F"/>
            </a:solidFill>
          </a:ln>
        </p:spPr>
        <p:style>
          <a:lnRef idx="2">
            <a:schemeClr val="accent1"/>
          </a:lnRef>
          <a:fillRef idx="0">
            <a:schemeClr val="accent1"/>
          </a:fillRef>
          <a:effectRef idx="1">
            <a:schemeClr val="accent1"/>
          </a:effectRef>
          <a:fontRef idx="minor">
            <a:schemeClr val="tx1"/>
          </a:fontRef>
        </p:style>
      </p:cxnSp>
      <p:grpSp>
        <p:nvGrpSpPr>
          <p:cNvPr id="19" name="グループ化 18">
            <a:extLst>
              <a:ext uri="{FF2B5EF4-FFF2-40B4-BE49-F238E27FC236}">
                <a16:creationId xmlns:a16="http://schemas.microsoft.com/office/drawing/2014/main" id="{C0CEF02D-F686-67FA-D3D5-204D672CE1A0}"/>
              </a:ext>
            </a:extLst>
          </p:cNvPr>
          <p:cNvGrpSpPr>
            <a:grpSpLocks noGrp="1" noUngrp="1" noRot="1" noMove="1" noResize="1"/>
          </p:cNvGrpSpPr>
          <p:nvPr/>
        </p:nvGrpSpPr>
        <p:grpSpPr>
          <a:xfrm>
            <a:off x="118702" y="1412386"/>
            <a:ext cx="4300898" cy="608900"/>
            <a:chOff x="118702" y="1412386"/>
            <a:chExt cx="4300898" cy="608900"/>
          </a:xfrm>
        </p:grpSpPr>
        <p:grpSp>
          <p:nvGrpSpPr>
            <p:cNvPr id="15" name="グループ化 14">
              <a:extLst>
                <a:ext uri="{FF2B5EF4-FFF2-40B4-BE49-F238E27FC236}">
                  <a16:creationId xmlns:a16="http://schemas.microsoft.com/office/drawing/2014/main" id="{618D6F6C-0473-6669-C3FC-70516425CBC1}"/>
                </a:ext>
              </a:extLst>
            </p:cNvPr>
            <p:cNvGrpSpPr>
              <a:grpSpLocks noGrp="1" noUngrp="1" noRot="1" noMove="1" noResize="1"/>
            </p:cNvGrpSpPr>
            <p:nvPr/>
          </p:nvGrpSpPr>
          <p:grpSpPr>
            <a:xfrm>
              <a:off x="122243" y="1412386"/>
              <a:ext cx="4297357" cy="340214"/>
              <a:chOff x="122243" y="1412386"/>
              <a:chExt cx="4297357" cy="340214"/>
            </a:xfrm>
          </p:grpSpPr>
          <p:sp>
            <p:nvSpPr>
              <p:cNvPr id="64" name="テキスト ボックス 63">
                <a:extLst>
                  <a:ext uri="{FF2B5EF4-FFF2-40B4-BE49-F238E27FC236}">
                    <a16:creationId xmlns:a16="http://schemas.microsoft.com/office/drawing/2014/main" id="{5B095201-0B73-58B4-2858-41337A6EAF0A}"/>
                  </a:ext>
                </a:extLst>
              </p:cNvPr>
              <p:cNvSpPr txBox="1">
                <a:spLocks noGrp="1" noRot="1" noMove="1" noResize="1" noEditPoints="1" noAdjustHandles="1" noChangeArrowheads="1" noChangeShapeType="1"/>
              </p:cNvSpPr>
              <p:nvPr/>
            </p:nvSpPr>
            <p:spPr>
              <a:xfrm>
                <a:off x="260304" y="1435307"/>
                <a:ext cx="4042038" cy="30777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dirty="0">
                    <a:solidFill>
                      <a:prstClr val="black"/>
                    </a:solidFill>
                    <a:latin typeface="Meiryo UI" panose="020B0604030504040204" pitchFamily="50" charset="-128"/>
                    <a:ea typeface="Meiryo UI" panose="020B0604030504040204" pitchFamily="50" charset="-128"/>
                  </a:rPr>
                  <a:t>取組①の内容タイトル</a:t>
                </a:r>
                <a:endParaRPr kumimoji="1" lang="ja-JP" altLang="en-US" sz="1400" b="0" i="0" u="none" strike="noStrike" kern="1200" cap="none" spc="0" normalizeH="0" baseline="0" noProof="0" dirty="0">
                  <a:ln>
                    <a:noFill/>
                  </a:ln>
                  <a:solidFill>
                    <a:prstClr val="black"/>
                  </a:solidFill>
                  <a:effectLst/>
                  <a:uLnTx/>
                  <a:uFillTx/>
                  <a:latin typeface="Aptos" panose="02110004020202020204"/>
                  <a:ea typeface="游ゴシック" panose="020B0400000000000000" pitchFamily="50" charset="-128"/>
                  <a:cs typeface="+mn-cs"/>
                </a:endParaRPr>
              </a:p>
            </p:txBody>
          </p:sp>
          <p:grpSp>
            <p:nvGrpSpPr>
              <p:cNvPr id="6" name="グループ化 5">
                <a:extLst>
                  <a:ext uri="{FF2B5EF4-FFF2-40B4-BE49-F238E27FC236}">
                    <a16:creationId xmlns:a16="http://schemas.microsoft.com/office/drawing/2014/main" id="{84DCEE43-8A0A-48A1-20FC-328F07971C58}"/>
                  </a:ext>
                </a:extLst>
              </p:cNvPr>
              <p:cNvGrpSpPr>
                <a:grpSpLocks noGrp="1" noUngrp="1" noRot="1" noMove="1" noResize="1"/>
              </p:cNvGrpSpPr>
              <p:nvPr/>
            </p:nvGrpSpPr>
            <p:grpSpPr>
              <a:xfrm>
                <a:off x="122243" y="1412386"/>
                <a:ext cx="4297357" cy="340214"/>
                <a:chOff x="122243" y="1452661"/>
                <a:chExt cx="4144957" cy="252714"/>
              </a:xfrm>
            </p:grpSpPr>
            <p:cxnSp>
              <p:nvCxnSpPr>
                <p:cNvPr id="68" name="直線コネクタ 67">
                  <a:extLst>
                    <a:ext uri="{FF2B5EF4-FFF2-40B4-BE49-F238E27FC236}">
                      <a16:creationId xmlns:a16="http://schemas.microsoft.com/office/drawing/2014/main" id="{6B6343F9-BFA0-BD9B-8B4D-A80CEC0F7A5E}"/>
                    </a:ext>
                  </a:extLst>
                </p:cNvPr>
                <p:cNvCxnSpPr>
                  <a:cxnSpLocks noGrp="1" noRot="1" noMove="1" noResize="1" noEditPoints="1" noAdjustHandles="1" noChangeArrowheads="1" noChangeShapeType="1"/>
                </p:cNvCxnSpPr>
                <p:nvPr/>
              </p:nvCxnSpPr>
              <p:spPr>
                <a:xfrm flipV="1">
                  <a:off x="122243" y="1704661"/>
                  <a:ext cx="4144957" cy="714"/>
                </a:xfrm>
                <a:prstGeom prst="line">
                  <a:avLst/>
                </a:prstGeom>
                <a:ln>
                  <a:solidFill>
                    <a:srgbClr val="4E67C8"/>
                  </a:solidFill>
                </a:ln>
              </p:spPr>
              <p:style>
                <a:lnRef idx="2">
                  <a:schemeClr val="accent1"/>
                </a:lnRef>
                <a:fillRef idx="0">
                  <a:schemeClr val="accent1"/>
                </a:fillRef>
                <a:effectRef idx="1">
                  <a:schemeClr val="accent1"/>
                </a:effectRef>
                <a:fontRef idx="minor">
                  <a:schemeClr val="tx1"/>
                </a:fontRef>
              </p:style>
            </p:cxnSp>
            <p:sp>
              <p:nvSpPr>
                <p:cNvPr id="125" name="テキスト ボックス 124">
                  <a:extLst>
                    <a:ext uri="{FF2B5EF4-FFF2-40B4-BE49-F238E27FC236}">
                      <a16:creationId xmlns:a16="http://schemas.microsoft.com/office/drawing/2014/main" id="{B5BB455E-41EB-CFB4-E524-77D033285180}"/>
                    </a:ext>
                  </a:extLst>
                </p:cNvPr>
                <p:cNvSpPr txBox="1">
                  <a:spLocks noGrp="1" noRot="1" noMove="1" noResize="1" noEditPoints="1" noAdjustHandles="1" noChangeArrowheads="1" noChangeShapeType="1"/>
                </p:cNvSpPr>
                <p:nvPr/>
              </p:nvSpPr>
              <p:spPr>
                <a:xfrm>
                  <a:off x="122779" y="1452661"/>
                  <a:ext cx="144000" cy="252000"/>
                </a:xfrm>
                <a:prstGeom prst="rect">
                  <a:avLst/>
                </a:prstGeom>
                <a:solidFill>
                  <a:srgbClr val="4E67C8"/>
                </a:solidFill>
              </p:spPr>
              <p:txBody>
                <a:bodyPr wrap="none"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prstClr val="white"/>
                    </a:solidFill>
                    <a:effectLst/>
                    <a:uLnTx/>
                    <a:uFillTx/>
                    <a:latin typeface="Meiryo UI" panose="020B0604030504040204" pitchFamily="34" charset="-128"/>
                    <a:ea typeface="Meiryo UI" panose="020B0604030504040204" pitchFamily="34" charset="-128"/>
                    <a:cs typeface="+mn-cs"/>
                  </a:endParaRPr>
                </a:p>
              </p:txBody>
            </p:sp>
          </p:grpSp>
        </p:grpSp>
        <p:sp>
          <p:nvSpPr>
            <p:cNvPr id="44" name="テキスト ボックス 43">
              <a:extLst>
                <a:ext uri="{FF2B5EF4-FFF2-40B4-BE49-F238E27FC236}">
                  <a16:creationId xmlns:a16="http://schemas.microsoft.com/office/drawing/2014/main" id="{171E8D32-6EB8-987E-8AC5-469F47D2B331}"/>
                </a:ext>
              </a:extLst>
            </p:cNvPr>
            <p:cNvSpPr txBox="1">
              <a:spLocks noGrp="1" noRot="1" noMove="1" noResize="1" noEditPoints="1" noAdjustHandles="1" noChangeArrowheads="1" noChangeShapeType="1"/>
            </p:cNvSpPr>
            <p:nvPr/>
          </p:nvSpPr>
          <p:spPr>
            <a:xfrm>
              <a:off x="118702" y="1759676"/>
              <a:ext cx="4296801" cy="261610"/>
            </a:xfrm>
            <a:prstGeom prst="rect">
              <a:avLst/>
            </a:prstGeom>
            <a:noFill/>
          </p:spPr>
          <p:txBody>
            <a:bodyPr wrap="square">
              <a:spAutoFit/>
            </a:bodyPr>
            <a:lstStyle/>
            <a:p>
              <a:r>
                <a:rPr lang="ja-JP" altLang="en-US" sz="1100" kern="100" dirty="0">
                  <a:effectLst/>
                  <a:latin typeface="Meiryo UI" panose="020B0604030504040204" pitchFamily="50" charset="-128"/>
                  <a:ea typeface="Meiryo UI" panose="020B0604030504040204" pitchFamily="50" charset="-128"/>
                  <a:cs typeface="Courier New" panose="02070309020205020404" pitchFamily="49" charset="0"/>
                </a:rPr>
                <a:t>取組①の内容概要を入力ください。</a:t>
              </a:r>
              <a:endParaRPr lang="en-US" altLang="ja-JP" sz="1100" kern="100" dirty="0">
                <a:effectLst/>
                <a:latin typeface="Meiryo UI" panose="020B0604030504040204" pitchFamily="50" charset="-128"/>
                <a:ea typeface="Meiryo UI" panose="020B0604030504040204" pitchFamily="50" charset="-128"/>
                <a:cs typeface="Courier New" panose="02070309020205020404" pitchFamily="49" charset="0"/>
              </a:endParaRPr>
            </a:p>
          </p:txBody>
        </p:sp>
      </p:grpSp>
      <p:grpSp>
        <p:nvGrpSpPr>
          <p:cNvPr id="38" name="グループ化 37">
            <a:extLst>
              <a:ext uri="{FF2B5EF4-FFF2-40B4-BE49-F238E27FC236}">
                <a16:creationId xmlns:a16="http://schemas.microsoft.com/office/drawing/2014/main" id="{C9AD6F76-64F7-BC55-A394-134EC1E4BF02}"/>
              </a:ext>
            </a:extLst>
          </p:cNvPr>
          <p:cNvGrpSpPr>
            <a:grpSpLocks noGrp="1" noUngrp="1" noRot="1" noMove="1" noResize="1"/>
          </p:cNvGrpSpPr>
          <p:nvPr/>
        </p:nvGrpSpPr>
        <p:grpSpPr>
          <a:xfrm>
            <a:off x="112207" y="3767696"/>
            <a:ext cx="4303296" cy="656976"/>
            <a:chOff x="112207" y="3767696"/>
            <a:chExt cx="4303296" cy="656976"/>
          </a:xfrm>
        </p:grpSpPr>
        <p:grpSp>
          <p:nvGrpSpPr>
            <p:cNvPr id="36" name="グループ化 35">
              <a:extLst>
                <a:ext uri="{FF2B5EF4-FFF2-40B4-BE49-F238E27FC236}">
                  <a16:creationId xmlns:a16="http://schemas.microsoft.com/office/drawing/2014/main" id="{6AA97BBA-4F54-A55C-2125-AF0B7382BBA8}"/>
                </a:ext>
              </a:extLst>
            </p:cNvPr>
            <p:cNvGrpSpPr>
              <a:grpSpLocks noGrp="1" noUngrp="1" noRot="1" noMove="1" noResize="1"/>
            </p:cNvGrpSpPr>
            <p:nvPr/>
          </p:nvGrpSpPr>
          <p:grpSpPr>
            <a:xfrm>
              <a:off x="112207" y="3767696"/>
              <a:ext cx="4303296" cy="346295"/>
              <a:chOff x="112207" y="3767696"/>
              <a:chExt cx="4303296" cy="346295"/>
            </a:xfrm>
          </p:grpSpPr>
          <p:grpSp>
            <p:nvGrpSpPr>
              <p:cNvPr id="42" name="グループ化 41">
                <a:extLst>
                  <a:ext uri="{FF2B5EF4-FFF2-40B4-BE49-F238E27FC236}">
                    <a16:creationId xmlns:a16="http://schemas.microsoft.com/office/drawing/2014/main" id="{02CAE38F-B7BD-14AC-1D8D-BD1694E6D9D1}"/>
                  </a:ext>
                </a:extLst>
              </p:cNvPr>
              <p:cNvGrpSpPr>
                <a:grpSpLocks noGrp="1" noUngrp="1" noRot="1" noMove="1" noResize="1"/>
              </p:cNvGrpSpPr>
              <p:nvPr/>
            </p:nvGrpSpPr>
            <p:grpSpPr>
              <a:xfrm>
                <a:off x="112207" y="3767696"/>
                <a:ext cx="4303296" cy="346295"/>
                <a:chOff x="116304" y="3314890"/>
                <a:chExt cx="4303296" cy="346295"/>
              </a:xfrm>
            </p:grpSpPr>
            <p:cxnSp>
              <p:nvCxnSpPr>
                <p:cNvPr id="28" name="直線コネクタ 27">
                  <a:extLst>
                    <a:ext uri="{FF2B5EF4-FFF2-40B4-BE49-F238E27FC236}">
                      <a16:creationId xmlns:a16="http://schemas.microsoft.com/office/drawing/2014/main" id="{988F0027-EE61-E3DB-6A33-67FD732E15A0}"/>
                    </a:ext>
                  </a:extLst>
                </p:cNvPr>
                <p:cNvCxnSpPr>
                  <a:cxnSpLocks noGrp="1" noRot="1" noMove="1" noResize="1" noEditPoints="1" noAdjustHandles="1" noChangeArrowheads="1" noChangeShapeType="1"/>
                </p:cNvCxnSpPr>
                <p:nvPr/>
              </p:nvCxnSpPr>
              <p:spPr>
                <a:xfrm>
                  <a:off x="122799" y="3661185"/>
                  <a:ext cx="4296801" cy="0"/>
                </a:xfrm>
                <a:prstGeom prst="line">
                  <a:avLst/>
                </a:prstGeom>
                <a:ln>
                  <a:solidFill>
                    <a:srgbClr val="4E67C8"/>
                  </a:solidFill>
                </a:ln>
              </p:spPr>
              <p:style>
                <a:lnRef idx="2">
                  <a:schemeClr val="accent1"/>
                </a:lnRef>
                <a:fillRef idx="0">
                  <a:schemeClr val="accent1"/>
                </a:fillRef>
                <a:effectRef idx="1">
                  <a:schemeClr val="accent1"/>
                </a:effectRef>
                <a:fontRef idx="minor">
                  <a:schemeClr val="tx1"/>
                </a:fontRef>
              </p:style>
            </p:cxnSp>
            <p:sp>
              <p:nvSpPr>
                <p:cNvPr id="32" name="テキスト ボックス 31">
                  <a:extLst>
                    <a:ext uri="{FF2B5EF4-FFF2-40B4-BE49-F238E27FC236}">
                      <a16:creationId xmlns:a16="http://schemas.microsoft.com/office/drawing/2014/main" id="{D14EB039-B573-E215-4348-1D92409FD030}"/>
                    </a:ext>
                  </a:extLst>
                </p:cNvPr>
                <p:cNvSpPr txBox="1">
                  <a:spLocks noGrp="1" noRot="1" noMove="1" noResize="1" noEditPoints="1" noAdjustHandles="1" noChangeArrowheads="1" noChangeShapeType="1"/>
                </p:cNvSpPr>
                <p:nvPr/>
              </p:nvSpPr>
              <p:spPr>
                <a:xfrm>
                  <a:off x="116304" y="3314890"/>
                  <a:ext cx="155790" cy="344995"/>
                </a:xfrm>
                <a:prstGeom prst="rect">
                  <a:avLst/>
                </a:prstGeom>
                <a:solidFill>
                  <a:srgbClr val="4E67C8"/>
                </a:solidFill>
                <a:ln>
                  <a:solidFill>
                    <a:srgbClr val="4E67C8"/>
                  </a:solidFill>
                </a:ln>
              </p:spPr>
              <p:txBody>
                <a:bodyPr wrap="none"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prstClr val="white"/>
                    </a:solidFill>
                    <a:effectLst/>
                    <a:uLnTx/>
                    <a:uFillTx/>
                    <a:latin typeface="Meiryo UI" panose="020B0604030504040204" pitchFamily="34" charset="-128"/>
                    <a:ea typeface="Meiryo UI" panose="020B0604030504040204" pitchFamily="34" charset="-128"/>
                    <a:cs typeface="+mn-cs"/>
                  </a:endParaRPr>
                </a:p>
              </p:txBody>
            </p:sp>
          </p:grpSp>
          <p:sp>
            <p:nvSpPr>
              <p:cNvPr id="37" name="テキスト ボックス 36">
                <a:extLst>
                  <a:ext uri="{FF2B5EF4-FFF2-40B4-BE49-F238E27FC236}">
                    <a16:creationId xmlns:a16="http://schemas.microsoft.com/office/drawing/2014/main" id="{14601DF2-1353-53BC-FF98-44F774D20E11}"/>
                  </a:ext>
                </a:extLst>
              </p:cNvPr>
              <p:cNvSpPr txBox="1">
                <a:spLocks noGrp="1" noRot="1" noMove="1" noResize="1" noEditPoints="1" noAdjustHandles="1" noChangeArrowheads="1" noChangeShapeType="1"/>
              </p:cNvSpPr>
              <p:nvPr/>
            </p:nvSpPr>
            <p:spPr>
              <a:xfrm>
                <a:off x="308952" y="3797671"/>
                <a:ext cx="4042038" cy="30777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dirty="0">
                    <a:solidFill>
                      <a:prstClr val="black"/>
                    </a:solidFill>
                    <a:latin typeface="Meiryo UI" panose="020B0604030504040204" pitchFamily="50" charset="-128"/>
                    <a:ea typeface="Meiryo UI" panose="020B0604030504040204" pitchFamily="50" charset="-128"/>
                  </a:rPr>
                  <a:t>取組③の内容タイトル</a:t>
                </a:r>
                <a:endParaRPr kumimoji="1" lang="ja-JP" altLang="en-US" sz="1400" b="0" i="0" u="none" strike="noStrike" kern="1200" cap="none" spc="0" normalizeH="0" baseline="0" noProof="0" dirty="0">
                  <a:ln>
                    <a:noFill/>
                  </a:ln>
                  <a:solidFill>
                    <a:prstClr val="black"/>
                  </a:solidFill>
                  <a:effectLst/>
                  <a:uLnTx/>
                  <a:uFillTx/>
                  <a:latin typeface="Aptos" panose="02110004020202020204"/>
                  <a:ea typeface="游ゴシック" panose="020B0400000000000000" pitchFamily="50" charset="-128"/>
                  <a:cs typeface="+mn-cs"/>
                </a:endParaRPr>
              </a:p>
            </p:txBody>
          </p:sp>
        </p:grpSp>
        <p:sp>
          <p:nvSpPr>
            <p:cNvPr id="40" name="テキスト ボックス 39">
              <a:extLst>
                <a:ext uri="{FF2B5EF4-FFF2-40B4-BE49-F238E27FC236}">
                  <a16:creationId xmlns:a16="http://schemas.microsoft.com/office/drawing/2014/main" id="{612205AE-3DA6-16F4-F8E5-F3D9F7E4F3F7}"/>
                </a:ext>
              </a:extLst>
            </p:cNvPr>
            <p:cNvSpPr txBox="1">
              <a:spLocks noGrp="1" noRot="1" noMove="1" noResize="1" noEditPoints="1" noAdjustHandles="1" noChangeArrowheads="1" noChangeShapeType="1"/>
            </p:cNvSpPr>
            <p:nvPr/>
          </p:nvSpPr>
          <p:spPr>
            <a:xfrm>
              <a:off x="135011" y="4163078"/>
              <a:ext cx="4280492" cy="261594"/>
            </a:xfrm>
            <a:prstGeom prst="rect">
              <a:avLst/>
            </a:prstGeom>
            <a:noFill/>
          </p:spPr>
          <p:txBody>
            <a:bodyPr wrap="square" rtlCol="0">
              <a:spAutoFit/>
            </a:bodyPr>
            <a:lstStyle/>
            <a:p>
              <a:pPr marR="0" lvl="0" algn="l" defTabSz="914400" rtl="0" eaLnBrk="1" fontAlgn="auto" latinLnBrk="0" hangingPunct="1">
                <a:lnSpc>
                  <a:spcPct val="100000"/>
                </a:lnSpc>
                <a:spcBef>
                  <a:spcPts val="0"/>
                </a:spcBef>
                <a:spcAft>
                  <a:spcPts val="0"/>
                </a:spcAft>
                <a:buClr>
                  <a:srgbClr val="4E67C8"/>
                </a:buClr>
                <a:buSzTx/>
                <a:tabLst/>
                <a:defRPr/>
              </a:pPr>
              <a:r>
                <a:rPr kumimoji="1" lang="ja-JP" altLang="en-US" sz="11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取組③の内容概要を入力ください</a:t>
              </a:r>
              <a:endParaRPr kumimoji="1" lang="en-US" altLang="ja-JP" sz="11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sp>
        <p:nvSpPr>
          <p:cNvPr id="73" name="テキスト ボックス 72">
            <a:extLst>
              <a:ext uri="{FF2B5EF4-FFF2-40B4-BE49-F238E27FC236}">
                <a16:creationId xmlns:a16="http://schemas.microsoft.com/office/drawing/2014/main" id="{539B4FBF-8137-490E-A873-10F9477853D6}"/>
              </a:ext>
            </a:extLst>
          </p:cNvPr>
          <p:cNvSpPr txBox="1">
            <a:spLocks noGrp="1" noRot="1" noMove="1" noResize="1" noEditPoints="1" noAdjustHandles="1" noChangeArrowheads="1" noChangeShapeType="1"/>
          </p:cNvSpPr>
          <p:nvPr/>
        </p:nvSpPr>
        <p:spPr>
          <a:xfrm>
            <a:off x="546029" y="5624637"/>
            <a:ext cx="7893728" cy="253916"/>
          </a:xfrm>
          <a:prstGeom prst="rect">
            <a:avLst/>
          </a:prstGeom>
          <a:noFill/>
          <a:ln w="6350">
            <a:noFill/>
          </a:ln>
        </p:spPr>
        <p:txBody>
          <a:bodyPr wrap="square" rtlCol="0">
            <a:spAutoFit/>
          </a:bodyPr>
          <a:lstStyle/>
          <a:p>
            <a:r>
              <a:rPr kumimoji="1" lang="ja-JP" altLang="en-US" sz="1050" dirty="0">
                <a:latin typeface="Meiryo UI" panose="020B0604030504040204" pitchFamily="50" charset="-128"/>
                <a:ea typeface="Meiryo UI" panose="020B0604030504040204" pitchFamily="50" charset="-128"/>
              </a:rPr>
              <a:t>育成する生徒像を入力ください</a:t>
            </a:r>
          </a:p>
        </p:txBody>
      </p:sp>
      <p:sp>
        <p:nvSpPr>
          <p:cNvPr id="8" name="楕円 7">
            <a:extLst>
              <a:ext uri="{FF2B5EF4-FFF2-40B4-BE49-F238E27FC236}">
                <a16:creationId xmlns:a16="http://schemas.microsoft.com/office/drawing/2014/main" id="{D9140ECD-821F-E189-50A1-2591CA606176}"/>
              </a:ext>
            </a:extLst>
          </p:cNvPr>
          <p:cNvSpPr>
            <a:spLocks noGrp="1" noRot="1" noMove="1" noResize="1" noEditPoints="1" noAdjustHandles="1" noChangeArrowheads="1" noChangeShapeType="1"/>
          </p:cNvSpPr>
          <p:nvPr/>
        </p:nvSpPr>
        <p:spPr>
          <a:xfrm>
            <a:off x="155331" y="435959"/>
            <a:ext cx="990600" cy="533400"/>
          </a:xfrm>
          <a:prstGeom prst="ellipse">
            <a:avLst/>
          </a:prstGeom>
        </p:spPr>
        <p:style>
          <a:lnRef idx="1">
            <a:schemeClr val="accent6"/>
          </a:lnRef>
          <a:fillRef idx="3">
            <a:schemeClr val="accent6"/>
          </a:fillRef>
          <a:effectRef idx="2">
            <a:schemeClr val="accent6"/>
          </a:effectRef>
          <a:fontRef idx="minor">
            <a:schemeClr val="lt1"/>
          </a:fontRef>
        </p:style>
        <p:txBody>
          <a:bodyPr lIns="91440" tIns="45720" rIns="91440" bIns="45720" rtlCol="0" anchor="ctr"/>
          <a:lstStyle/>
          <a:p>
            <a:pPr algn="ctr"/>
            <a:r>
              <a:rPr kumimoji="1" lang="ja-JP" altLang="en-US" b="1" dirty="0">
                <a:effectLst>
                  <a:outerShdw blurRad="38100" dist="38100" dir="2700000" algn="tl">
                    <a:srgbClr val="000000">
                      <a:alpha val="43137"/>
                    </a:srgbClr>
                  </a:outerShdw>
                </a:effectLst>
                <a:latin typeface="Meiryo UI"/>
                <a:ea typeface="Meiryo UI"/>
              </a:rPr>
              <a:t>継続</a:t>
            </a:r>
          </a:p>
          <a:p>
            <a:pPr algn="ctr"/>
            <a:r>
              <a:rPr lang="ja-JP" altLang="en-US" b="1">
                <a:effectLst>
                  <a:outerShdw blurRad="38100" dist="38100" dir="2700000" algn="tl">
                    <a:srgbClr val="000000">
                      <a:alpha val="43137"/>
                    </a:srgbClr>
                  </a:outerShdw>
                </a:effectLst>
                <a:latin typeface="Meiryo UI"/>
                <a:ea typeface="Meiryo UI"/>
              </a:rPr>
              <a:t>基本</a:t>
            </a:r>
            <a:endParaRPr lang="ja-JP" altLang="en-US" b="1" dirty="0">
              <a:effectLst>
                <a:outerShdw blurRad="38100" dist="38100" dir="2700000" algn="tl">
                  <a:srgbClr val="000000">
                    <a:alpha val="43137"/>
                  </a:srgbClr>
                </a:outerShdw>
              </a:effectLst>
              <a:latin typeface="Meiryo UI"/>
              <a:ea typeface="Meiryo UI"/>
            </a:endParaRPr>
          </a:p>
        </p:txBody>
      </p:sp>
      <p:grpSp>
        <p:nvGrpSpPr>
          <p:cNvPr id="21" name="グループ化 20">
            <a:extLst>
              <a:ext uri="{FF2B5EF4-FFF2-40B4-BE49-F238E27FC236}">
                <a16:creationId xmlns:a16="http://schemas.microsoft.com/office/drawing/2014/main" id="{2117A604-F439-A220-4AC2-130EF5258D8C}"/>
              </a:ext>
            </a:extLst>
          </p:cNvPr>
          <p:cNvGrpSpPr>
            <a:grpSpLocks noGrp="1" noUngrp="1" noRot="1" noMove="1" noResize="1"/>
          </p:cNvGrpSpPr>
          <p:nvPr/>
        </p:nvGrpSpPr>
        <p:grpSpPr>
          <a:xfrm>
            <a:off x="4568093" y="1412386"/>
            <a:ext cx="4300898" cy="608900"/>
            <a:chOff x="118702" y="1412386"/>
            <a:chExt cx="4300898" cy="608900"/>
          </a:xfrm>
        </p:grpSpPr>
        <p:grpSp>
          <p:nvGrpSpPr>
            <p:cNvPr id="26" name="グループ化 25">
              <a:extLst>
                <a:ext uri="{FF2B5EF4-FFF2-40B4-BE49-F238E27FC236}">
                  <a16:creationId xmlns:a16="http://schemas.microsoft.com/office/drawing/2014/main" id="{C67B6DFE-A637-F712-D7EC-9B4E07B72712}"/>
                </a:ext>
              </a:extLst>
            </p:cNvPr>
            <p:cNvGrpSpPr>
              <a:grpSpLocks noGrp="1" noUngrp="1" noRot="1" noMove="1" noResize="1"/>
            </p:cNvGrpSpPr>
            <p:nvPr/>
          </p:nvGrpSpPr>
          <p:grpSpPr>
            <a:xfrm>
              <a:off x="122243" y="1412386"/>
              <a:ext cx="4297357" cy="340214"/>
              <a:chOff x="122243" y="1412386"/>
              <a:chExt cx="4297357" cy="340214"/>
            </a:xfrm>
          </p:grpSpPr>
          <p:sp>
            <p:nvSpPr>
              <p:cNvPr id="29" name="テキスト ボックス 28">
                <a:extLst>
                  <a:ext uri="{FF2B5EF4-FFF2-40B4-BE49-F238E27FC236}">
                    <a16:creationId xmlns:a16="http://schemas.microsoft.com/office/drawing/2014/main" id="{D8B37AEB-0AEB-139E-7488-3D9AEB7C3155}"/>
                  </a:ext>
                </a:extLst>
              </p:cNvPr>
              <p:cNvSpPr txBox="1">
                <a:spLocks noGrp="1" noRot="1" noMove="1" noResize="1" noEditPoints="1" noAdjustHandles="1" noChangeArrowheads="1" noChangeShapeType="1"/>
              </p:cNvSpPr>
              <p:nvPr/>
            </p:nvSpPr>
            <p:spPr>
              <a:xfrm>
                <a:off x="260304" y="1435307"/>
                <a:ext cx="4042038" cy="30777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dirty="0">
                    <a:solidFill>
                      <a:prstClr val="black"/>
                    </a:solidFill>
                    <a:latin typeface="Meiryo UI" panose="020B0604030504040204" pitchFamily="50" charset="-128"/>
                    <a:ea typeface="Meiryo UI" panose="020B0604030504040204" pitchFamily="50" charset="-128"/>
                  </a:rPr>
                  <a:t>取組②の内容タイトル</a:t>
                </a:r>
                <a:endParaRPr kumimoji="1" lang="ja-JP" altLang="en-US" sz="1400" b="0" i="0" u="none" strike="noStrike" kern="1200" cap="none" spc="0" normalizeH="0" baseline="0" noProof="0" dirty="0">
                  <a:ln>
                    <a:noFill/>
                  </a:ln>
                  <a:solidFill>
                    <a:prstClr val="black"/>
                  </a:solidFill>
                  <a:effectLst/>
                  <a:uLnTx/>
                  <a:uFillTx/>
                  <a:latin typeface="Aptos" panose="02110004020202020204"/>
                  <a:ea typeface="游ゴシック" panose="020B0400000000000000" pitchFamily="50" charset="-128"/>
                  <a:cs typeface="+mn-cs"/>
                </a:endParaRPr>
              </a:p>
            </p:txBody>
          </p:sp>
          <p:grpSp>
            <p:nvGrpSpPr>
              <p:cNvPr id="33" name="グループ化 32">
                <a:extLst>
                  <a:ext uri="{FF2B5EF4-FFF2-40B4-BE49-F238E27FC236}">
                    <a16:creationId xmlns:a16="http://schemas.microsoft.com/office/drawing/2014/main" id="{7F14775B-20B1-6F84-46C0-AAA904E33253}"/>
                  </a:ext>
                </a:extLst>
              </p:cNvPr>
              <p:cNvGrpSpPr>
                <a:grpSpLocks noGrp="1" noUngrp="1" noRot="1" noMove="1" noResize="1"/>
              </p:cNvGrpSpPr>
              <p:nvPr/>
            </p:nvGrpSpPr>
            <p:grpSpPr>
              <a:xfrm>
                <a:off x="122243" y="1412386"/>
                <a:ext cx="4297357" cy="340214"/>
                <a:chOff x="122243" y="1452661"/>
                <a:chExt cx="4144957" cy="252714"/>
              </a:xfrm>
            </p:grpSpPr>
            <p:cxnSp>
              <p:nvCxnSpPr>
                <p:cNvPr id="34" name="直線コネクタ 33">
                  <a:extLst>
                    <a:ext uri="{FF2B5EF4-FFF2-40B4-BE49-F238E27FC236}">
                      <a16:creationId xmlns:a16="http://schemas.microsoft.com/office/drawing/2014/main" id="{BE11B996-7E3E-108D-50E3-7585108A036D}"/>
                    </a:ext>
                  </a:extLst>
                </p:cNvPr>
                <p:cNvCxnSpPr>
                  <a:cxnSpLocks noGrp="1" noRot="1" noMove="1" noResize="1" noEditPoints="1" noAdjustHandles="1" noChangeArrowheads="1" noChangeShapeType="1"/>
                </p:cNvCxnSpPr>
                <p:nvPr/>
              </p:nvCxnSpPr>
              <p:spPr>
                <a:xfrm flipV="1">
                  <a:off x="122243" y="1704661"/>
                  <a:ext cx="4144957" cy="714"/>
                </a:xfrm>
                <a:prstGeom prst="line">
                  <a:avLst/>
                </a:prstGeom>
                <a:ln>
                  <a:solidFill>
                    <a:srgbClr val="4E67C8"/>
                  </a:solidFill>
                </a:ln>
              </p:spPr>
              <p:style>
                <a:lnRef idx="2">
                  <a:schemeClr val="accent1"/>
                </a:lnRef>
                <a:fillRef idx="0">
                  <a:schemeClr val="accent1"/>
                </a:fillRef>
                <a:effectRef idx="1">
                  <a:schemeClr val="accent1"/>
                </a:effectRef>
                <a:fontRef idx="minor">
                  <a:schemeClr val="tx1"/>
                </a:fontRef>
              </p:style>
            </p:cxnSp>
            <p:sp>
              <p:nvSpPr>
                <p:cNvPr id="35" name="テキスト ボックス 34">
                  <a:extLst>
                    <a:ext uri="{FF2B5EF4-FFF2-40B4-BE49-F238E27FC236}">
                      <a16:creationId xmlns:a16="http://schemas.microsoft.com/office/drawing/2014/main" id="{E84577C3-A064-4231-E976-2EBEB3146701}"/>
                    </a:ext>
                  </a:extLst>
                </p:cNvPr>
                <p:cNvSpPr txBox="1">
                  <a:spLocks noGrp="1" noRot="1" noMove="1" noResize="1" noEditPoints="1" noAdjustHandles="1" noChangeArrowheads="1" noChangeShapeType="1"/>
                </p:cNvSpPr>
                <p:nvPr/>
              </p:nvSpPr>
              <p:spPr>
                <a:xfrm>
                  <a:off x="122779" y="1452661"/>
                  <a:ext cx="144000" cy="252000"/>
                </a:xfrm>
                <a:prstGeom prst="rect">
                  <a:avLst/>
                </a:prstGeom>
                <a:solidFill>
                  <a:srgbClr val="4E67C8"/>
                </a:solidFill>
              </p:spPr>
              <p:txBody>
                <a:bodyPr wrap="none"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prstClr val="white"/>
                    </a:solidFill>
                    <a:effectLst/>
                    <a:uLnTx/>
                    <a:uFillTx/>
                    <a:latin typeface="Meiryo UI" panose="020B0604030504040204" pitchFamily="34" charset="-128"/>
                    <a:ea typeface="Meiryo UI" panose="020B0604030504040204" pitchFamily="34" charset="-128"/>
                    <a:cs typeface="+mn-cs"/>
                  </a:endParaRPr>
                </a:p>
              </p:txBody>
            </p:sp>
          </p:grpSp>
        </p:grpSp>
        <p:sp>
          <p:nvSpPr>
            <p:cNvPr id="27" name="テキスト ボックス 26">
              <a:extLst>
                <a:ext uri="{FF2B5EF4-FFF2-40B4-BE49-F238E27FC236}">
                  <a16:creationId xmlns:a16="http://schemas.microsoft.com/office/drawing/2014/main" id="{3B388A86-6933-F644-D011-F691BB62B4CE}"/>
                </a:ext>
              </a:extLst>
            </p:cNvPr>
            <p:cNvSpPr txBox="1">
              <a:spLocks noGrp="1" noRot="1" noMove="1" noResize="1" noEditPoints="1" noAdjustHandles="1" noChangeArrowheads="1" noChangeShapeType="1"/>
            </p:cNvSpPr>
            <p:nvPr/>
          </p:nvSpPr>
          <p:spPr>
            <a:xfrm>
              <a:off x="118702" y="1759676"/>
              <a:ext cx="4296801" cy="261610"/>
            </a:xfrm>
            <a:prstGeom prst="rect">
              <a:avLst/>
            </a:prstGeom>
            <a:noFill/>
          </p:spPr>
          <p:txBody>
            <a:bodyPr wrap="square">
              <a:spAutoFit/>
            </a:bodyPr>
            <a:lstStyle/>
            <a:p>
              <a:r>
                <a:rPr lang="ja-JP" altLang="en-US" sz="1100" kern="100" dirty="0">
                  <a:effectLst/>
                  <a:latin typeface="Meiryo UI" panose="020B0604030504040204" pitchFamily="50" charset="-128"/>
                  <a:ea typeface="Meiryo UI" panose="020B0604030504040204" pitchFamily="50" charset="-128"/>
                  <a:cs typeface="Courier New" panose="02070309020205020404" pitchFamily="49" charset="0"/>
                </a:rPr>
                <a:t>取組②の内容概要を入力ください。</a:t>
              </a:r>
              <a:endParaRPr lang="en-US" altLang="ja-JP" sz="1100" kern="100" dirty="0">
                <a:effectLst/>
                <a:latin typeface="Meiryo UI" panose="020B0604030504040204" pitchFamily="50" charset="-128"/>
                <a:ea typeface="Meiryo UI" panose="020B0604030504040204" pitchFamily="50" charset="-128"/>
                <a:cs typeface="Courier New" panose="02070309020205020404" pitchFamily="49" charset="0"/>
              </a:endParaRPr>
            </a:p>
          </p:txBody>
        </p:sp>
      </p:grpSp>
      <p:sp>
        <p:nvSpPr>
          <p:cNvPr id="39" name="正方形/長方形 38">
            <a:extLst>
              <a:ext uri="{FF2B5EF4-FFF2-40B4-BE49-F238E27FC236}">
                <a16:creationId xmlns:a16="http://schemas.microsoft.com/office/drawing/2014/main" id="{C0455DCF-A749-C2C9-A732-FB072E08109E}"/>
              </a:ext>
            </a:extLst>
          </p:cNvPr>
          <p:cNvSpPr/>
          <p:nvPr/>
        </p:nvSpPr>
        <p:spPr>
          <a:xfrm>
            <a:off x="4728497" y="3538251"/>
            <a:ext cx="4280491" cy="155541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t>活動の写真、環境整備の写真など掲載</a:t>
            </a:r>
          </a:p>
        </p:txBody>
      </p:sp>
      <p:pic>
        <p:nvPicPr>
          <p:cNvPr id="43" name="グラフィックス 42" descr="グループ 単色塗りつぶし">
            <a:extLst>
              <a:ext uri="{FF2B5EF4-FFF2-40B4-BE49-F238E27FC236}">
                <a16:creationId xmlns:a16="http://schemas.microsoft.com/office/drawing/2014/main" id="{1ADC3398-B63E-3988-E1F7-3A79DE9FAB37}"/>
              </a:ext>
            </a:extLst>
          </p:cNvPr>
          <p:cNvPicPr>
            <a:picLocks noGrp="1" noRot="1" noChangeAspect="1" noMove="1" noResize="1" noEditPoints="1" noAdjustHandles="1" noChangeArrowheads="1" noChangeShapeType="1" noCrop="1"/>
          </p:cNvPicPr>
          <p:nvPr/>
        </p:nvPicPr>
        <p:blipFill>
          <a:blip r:embed="rId2">
            <a:extLst>
              <a:ext uri="{96DAC541-7B7A-43D3-8B79-37D633B846F1}">
                <asvg:svgBlip xmlns:asvg="http://schemas.microsoft.com/office/drawing/2016/SVG/main" r:embed="rId3"/>
              </a:ext>
            </a:extLst>
          </a:blip>
          <a:stretch>
            <a:fillRect/>
          </a:stretch>
        </p:blipFill>
        <p:spPr>
          <a:xfrm>
            <a:off x="102541" y="5868418"/>
            <a:ext cx="897524" cy="897524"/>
          </a:xfrm>
          <a:prstGeom prst="rect">
            <a:avLst/>
          </a:prstGeom>
        </p:spPr>
      </p:pic>
      <p:sp>
        <p:nvSpPr>
          <p:cNvPr id="4" name="正方形/長方形 3">
            <a:extLst>
              <a:ext uri="{FF2B5EF4-FFF2-40B4-BE49-F238E27FC236}">
                <a16:creationId xmlns:a16="http://schemas.microsoft.com/office/drawing/2014/main" id="{9A562EE5-643A-A709-FD15-0E3418B2538D}"/>
              </a:ext>
            </a:extLst>
          </p:cNvPr>
          <p:cNvSpPr/>
          <p:nvPr/>
        </p:nvSpPr>
        <p:spPr>
          <a:xfrm>
            <a:off x="135011" y="2021286"/>
            <a:ext cx="8890022" cy="151539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kumimoji="1" lang="en-US" altLang="ja-JP" sz="1200" b="1" dirty="0">
                <a:latin typeface="Meiryo UI" panose="020B0604030504040204" pitchFamily="50" charset="-128"/>
                <a:ea typeface="Meiryo UI" panose="020B0604030504040204" pitchFamily="50" charset="-128"/>
              </a:rPr>
              <a:t>(</a:t>
            </a:r>
            <a:r>
              <a:rPr kumimoji="1" lang="ja-JP" altLang="en-US" sz="1200" b="1" dirty="0">
                <a:latin typeface="Meiryo UI" panose="020B0604030504040204" pitchFamily="50" charset="-128"/>
                <a:ea typeface="Meiryo UI" panose="020B0604030504040204" pitchFamily="50" charset="-128"/>
              </a:rPr>
              <a:t>説明</a:t>
            </a:r>
            <a:r>
              <a:rPr kumimoji="1" lang="en-US" altLang="ja-JP" sz="1200" b="1" dirty="0">
                <a:latin typeface="Meiryo UI" panose="020B0604030504040204" pitchFamily="50" charset="-128"/>
                <a:ea typeface="Meiryo UI" panose="020B0604030504040204" pitchFamily="50" charset="-128"/>
              </a:rPr>
              <a:t>)※</a:t>
            </a:r>
            <a:r>
              <a:rPr kumimoji="1" lang="ja-JP" altLang="en-US" sz="1200" b="1" dirty="0">
                <a:latin typeface="Meiryo UI" panose="020B0604030504040204" pitchFamily="50" charset="-128"/>
                <a:ea typeface="Meiryo UI" panose="020B0604030504040204" pitchFamily="50" charset="-128"/>
              </a:rPr>
              <a:t>作成時には、削除してください　　</a:t>
            </a:r>
            <a:r>
              <a:rPr kumimoji="1" lang="en-US" altLang="ja-JP" sz="1200" b="1" dirty="0">
                <a:latin typeface="Meiryo UI" panose="020B0604030504040204" pitchFamily="50" charset="-128"/>
                <a:ea typeface="Meiryo UI" panose="020B0604030504040204" pitchFamily="50" charset="-128"/>
              </a:rPr>
              <a:t>※</a:t>
            </a:r>
            <a:r>
              <a:rPr kumimoji="1" lang="ja-JP" altLang="en-US" sz="1200" b="1" dirty="0">
                <a:latin typeface="Meiryo UI" panose="020B0604030504040204" pitchFamily="50" charset="-128"/>
                <a:ea typeface="Meiryo UI" panose="020B0604030504040204" pitchFamily="50" charset="-128"/>
                <a:hlinkClick r:id="rId4"/>
              </a:rPr>
              <a:t>文部科学省のホームページはこちら　</a:t>
            </a:r>
            <a:r>
              <a:rPr kumimoji="1" lang="ja-JP" altLang="en-US" sz="1200" b="1" dirty="0">
                <a:latin typeface="Meiryo UI" panose="020B0604030504040204" pitchFamily="50" charset="-128"/>
                <a:ea typeface="Meiryo UI" panose="020B0604030504040204" pitchFamily="50" charset="-128"/>
              </a:rPr>
              <a:t>←</a:t>
            </a:r>
            <a:r>
              <a:rPr kumimoji="1" lang="en-US" altLang="ja-JP" sz="1200" b="1" dirty="0">
                <a:latin typeface="Meiryo UI" panose="020B0604030504040204" pitchFamily="50" charset="-128"/>
                <a:ea typeface="Meiryo UI" panose="020B0604030504040204" pitchFamily="50" charset="-128"/>
              </a:rPr>
              <a:t>Ctrl</a:t>
            </a:r>
            <a:r>
              <a:rPr kumimoji="1" lang="ja-JP" altLang="en-US" sz="1200" b="1" dirty="0">
                <a:latin typeface="Meiryo UI" panose="020B0604030504040204" pitchFamily="50" charset="-128"/>
                <a:ea typeface="Meiryo UI" panose="020B0604030504040204" pitchFamily="50" charset="-128"/>
              </a:rPr>
              <a:t>＋クリックでリンク先へ移動できます。</a:t>
            </a:r>
            <a:endParaRPr kumimoji="1" lang="en-US" altLang="ja-JP" sz="1200" b="1" dirty="0">
              <a:latin typeface="Meiryo UI" panose="020B0604030504040204" pitchFamily="50" charset="-128"/>
              <a:ea typeface="Meiryo UI" panose="020B0604030504040204" pitchFamily="50" charset="-128"/>
            </a:endParaRPr>
          </a:p>
          <a:p>
            <a:r>
              <a:rPr kumimoji="1" lang="ja-JP" altLang="en-US" sz="1200" b="1" dirty="0">
                <a:latin typeface="Meiryo UI" panose="020B0604030504040204" pitchFamily="50" charset="-128"/>
                <a:ea typeface="Meiryo UI" panose="020B0604030504040204" pitchFamily="50" charset="-128"/>
              </a:rPr>
              <a:t>令和６年度に実施した取組内容を踏まえて令和７年度でどのような取組を実施していくのかについて作成ください。</a:t>
            </a:r>
            <a:r>
              <a:rPr kumimoji="1" lang="ja-JP" altLang="en-US" sz="1200" b="1" u="sng" dirty="0">
                <a:latin typeface="Meiryo UI" panose="020B0604030504040204" pitchFamily="50" charset="-128"/>
                <a:ea typeface="Meiryo UI" panose="020B0604030504040204" pitchFamily="50" charset="-128"/>
              </a:rPr>
              <a:t>文部科学省のホームページで本事業の趣旨を確認</a:t>
            </a:r>
            <a:r>
              <a:rPr kumimoji="1" lang="ja-JP" altLang="en-US" sz="1200" dirty="0">
                <a:latin typeface="Meiryo UI" panose="020B0604030504040204" pitchFamily="50" charset="-128"/>
                <a:ea typeface="Meiryo UI" panose="020B0604030504040204" pitchFamily="50" charset="-128"/>
              </a:rPr>
              <a:t>していただき、掲載されている令和</a:t>
            </a:r>
            <a:r>
              <a:rPr kumimoji="1" lang="en-US" altLang="ja-JP" sz="1200" dirty="0">
                <a:latin typeface="Meiryo UI" panose="020B0604030504040204" pitchFamily="50" charset="-128"/>
                <a:ea typeface="Meiryo UI" panose="020B0604030504040204" pitchFamily="50" charset="-128"/>
              </a:rPr>
              <a:t>6</a:t>
            </a:r>
            <a:r>
              <a:rPr kumimoji="1" lang="ja-JP" altLang="en-US" sz="1200" dirty="0">
                <a:latin typeface="Meiryo UI" panose="020B0604030504040204" pitchFamily="50" charset="-128"/>
                <a:ea typeface="Meiryo UI" panose="020B0604030504040204" pitchFamily="50" charset="-128"/>
              </a:rPr>
              <a:t>年度の取組事例を参考に作成をよろしくお願いします。</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育成する生徒像については、本事業を取り組むことで、どのような生徒を育成していくか、各校のグラデュエーション・ポリシーを踏まえ記載</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取組による効果については、大学理系学部進学率実績値</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令和５年度</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と目標値</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令和６年度申請段階</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を記載</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情報</a:t>
            </a:r>
            <a:r>
              <a:rPr kumimoji="1" lang="en-US" altLang="ja-JP" sz="1200" dirty="0">
                <a:latin typeface="Meiryo UI" panose="020B0604030504040204" pitchFamily="50" charset="-128"/>
                <a:ea typeface="Meiryo UI" panose="020B0604030504040204" pitchFamily="50" charset="-128"/>
              </a:rPr>
              <a:t>Ⅱ</a:t>
            </a:r>
            <a:r>
              <a:rPr kumimoji="1" lang="ja-JP" altLang="en-US" sz="1200" dirty="0">
                <a:latin typeface="Meiryo UI" panose="020B0604030504040204" pitchFamily="50" charset="-128"/>
                <a:ea typeface="Meiryo UI" panose="020B0604030504040204" pitchFamily="50" charset="-128"/>
              </a:rPr>
              <a:t>等の履修率の実績値</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令和６年度</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と目標値</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令和６年度申請段階</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を記載</a:t>
            </a:r>
            <a:endParaRPr kumimoji="1" lang="en-US" altLang="ja-JP" sz="1200"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8659156D-1B00-D92F-EEAB-9C9F3C2DFC9C}"/>
              </a:ext>
            </a:extLst>
          </p:cNvPr>
          <p:cNvSpPr txBox="1">
            <a:spLocks noGrp="1" noRot="1" noMove="1" noResize="1" noEditPoints="1" noAdjustHandles="1" noChangeArrowheads="1" noChangeShapeType="1"/>
          </p:cNvSpPr>
          <p:nvPr/>
        </p:nvSpPr>
        <p:spPr>
          <a:xfrm>
            <a:off x="4622686" y="6119620"/>
            <a:ext cx="3476755" cy="55399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00" dirty="0">
                <a:solidFill>
                  <a:prstClr val="black"/>
                </a:solidFill>
                <a:latin typeface="Meiryo UI" panose="020B0604030504040204" pitchFamily="50" charset="-128"/>
                <a:ea typeface="Meiryo UI" panose="020B0604030504040204" pitchFamily="50" charset="-128"/>
              </a:rPr>
              <a:t>情報</a:t>
            </a:r>
            <a:r>
              <a:rPr kumimoji="1" lang="en-US" altLang="ja-JP" sz="1000" dirty="0">
                <a:solidFill>
                  <a:prstClr val="black"/>
                </a:solidFill>
                <a:latin typeface="Meiryo UI" panose="020B0604030504040204" pitchFamily="50" charset="-128"/>
                <a:ea typeface="Meiryo UI" panose="020B0604030504040204" pitchFamily="50" charset="-128"/>
              </a:rPr>
              <a:t>Ⅱ</a:t>
            </a:r>
            <a:r>
              <a:rPr kumimoji="1" lang="ja-JP" altLang="en-US" sz="1000" dirty="0">
                <a:solidFill>
                  <a:prstClr val="black"/>
                </a:solidFill>
                <a:latin typeface="Meiryo UI" panose="020B0604030504040204" pitchFamily="50" charset="-128"/>
                <a:ea typeface="Meiryo UI" panose="020B0604030504040204" pitchFamily="50" charset="-128"/>
              </a:rPr>
              <a:t>等の履修率：</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％（令和</a:t>
            </a:r>
            <a:r>
              <a:rPr kumimoji="1" lang="ja-JP" altLang="en-US" sz="1000" dirty="0">
                <a:solidFill>
                  <a:prstClr val="black"/>
                </a:solidFill>
                <a:latin typeface="Meiryo UI" panose="020B0604030504040204" pitchFamily="50" charset="-128"/>
                <a:ea typeface="Meiryo UI" panose="020B0604030504040204" pitchFamily="50" charset="-128"/>
              </a:rPr>
              <a:t>５</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年度実績値）</a:t>
            </a:r>
            <a:endParaRPr kumimoji="1" lang="en-US" altLang="ja-JP" sz="1000" dirty="0">
              <a:solidFill>
                <a:prstClr val="black"/>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：％（令和</a:t>
            </a:r>
            <a:r>
              <a:rPr kumimoji="1" lang="ja-JP" altLang="en-US" sz="1000" dirty="0">
                <a:solidFill>
                  <a:prstClr val="black"/>
                </a:solidFill>
                <a:latin typeface="Meiryo UI" panose="020B0604030504040204" pitchFamily="50" charset="-128"/>
                <a:ea typeface="Meiryo UI" panose="020B0604030504040204" pitchFamily="50" charset="-128"/>
              </a:rPr>
              <a:t>６</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年度実績値）</a:t>
            </a:r>
            <a:endParaRPr kumimoji="1" lang="en-US" altLang="ja-JP" sz="1000" dirty="0">
              <a:solidFill>
                <a:prstClr val="black"/>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：％（目標値）</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令和〇年度</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10" name="直線コネクタ 9">
            <a:extLst>
              <a:ext uri="{FF2B5EF4-FFF2-40B4-BE49-F238E27FC236}">
                <a16:creationId xmlns:a16="http://schemas.microsoft.com/office/drawing/2014/main" id="{75024AA6-FB2C-75AB-220B-38CC594C1869}"/>
              </a:ext>
            </a:extLst>
          </p:cNvPr>
          <p:cNvCxnSpPr>
            <a:cxnSpLocks noGrp="1" noRot="1" noMove="1" noResize="1" noEditPoints="1" noAdjustHandles="1" noChangeArrowheads="1" noChangeShapeType="1"/>
          </p:cNvCxnSpPr>
          <p:nvPr/>
        </p:nvCxnSpPr>
        <p:spPr>
          <a:xfrm>
            <a:off x="4646837" y="6146702"/>
            <a:ext cx="0" cy="499835"/>
          </a:xfrm>
          <a:prstGeom prst="line">
            <a:avLst/>
          </a:prstGeom>
          <a:ln w="25400">
            <a:solidFill>
              <a:srgbClr val="31489F"/>
            </a:solidFill>
          </a:ln>
        </p:spPr>
        <p:style>
          <a:lnRef idx="2">
            <a:schemeClr val="accent1"/>
          </a:lnRef>
          <a:fillRef idx="0">
            <a:schemeClr val="accent1"/>
          </a:fillRef>
          <a:effectRef idx="1">
            <a:schemeClr val="accent1"/>
          </a:effectRef>
          <a:fontRef idx="minor">
            <a:schemeClr val="tx1"/>
          </a:fontRef>
        </p:style>
      </p:cxnSp>
      <p:sp>
        <p:nvSpPr>
          <p:cNvPr id="12" name="角丸四角形 8">
            <a:extLst>
              <a:ext uri="{FF2B5EF4-FFF2-40B4-BE49-F238E27FC236}">
                <a16:creationId xmlns:a16="http://schemas.microsoft.com/office/drawing/2014/main" id="{DE86F660-7B0F-4EC0-84D8-CB418A4B61F0}"/>
              </a:ext>
            </a:extLst>
          </p:cNvPr>
          <p:cNvSpPr/>
          <p:nvPr/>
        </p:nvSpPr>
        <p:spPr>
          <a:xfrm>
            <a:off x="7325450" y="42506"/>
            <a:ext cx="1782711" cy="269794"/>
          </a:xfrm>
          <a:prstGeom prst="roundRect">
            <a:avLst>
              <a:gd name="adj" fmla="val 11164"/>
            </a:avLst>
          </a:prstGeom>
          <a:solidFill>
            <a:schemeClr val="bg1"/>
          </a:solidFill>
          <a:ln w="38100">
            <a:noFill/>
          </a:ln>
        </p:spPr>
        <p:style>
          <a:lnRef idx="2">
            <a:schemeClr val="accent1">
              <a:shade val="15000"/>
            </a:schemeClr>
          </a:lnRef>
          <a:fillRef idx="1">
            <a:schemeClr val="accent1"/>
          </a:fillRef>
          <a:effectRef idx="0">
            <a:schemeClr val="accent1"/>
          </a:effectRef>
          <a:fontRef idx="minor">
            <a:schemeClr val="lt1"/>
          </a:fontRef>
        </p:style>
        <p:txBody>
          <a:bodyPr lIns="432000" r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事業計画書　別紙</a:t>
            </a:r>
          </a:p>
        </p:txBody>
      </p:sp>
      <p:sp>
        <p:nvSpPr>
          <p:cNvPr id="13" name="テキスト ボックス 12">
            <a:extLst>
              <a:ext uri="{FF2B5EF4-FFF2-40B4-BE49-F238E27FC236}">
                <a16:creationId xmlns:a16="http://schemas.microsoft.com/office/drawing/2014/main" id="{1136E34D-48E9-21E0-F06D-FF284500365C}"/>
              </a:ext>
            </a:extLst>
          </p:cNvPr>
          <p:cNvSpPr txBox="1">
            <a:spLocks noGrp="1" noRot="1" noMove="1" noResize="1" noEditPoints="1" noAdjustHandles="1" noChangeArrowheads="1" noChangeShapeType="1"/>
          </p:cNvSpPr>
          <p:nvPr/>
        </p:nvSpPr>
        <p:spPr>
          <a:xfrm>
            <a:off x="4728497" y="6633426"/>
            <a:ext cx="4415504" cy="261610"/>
          </a:xfrm>
          <a:prstGeom prst="rect">
            <a:avLst/>
          </a:prstGeom>
          <a:noFill/>
        </p:spPr>
        <p:txBody>
          <a:bodyPr wrap="square">
            <a:spAutoFit/>
          </a:bodyPr>
          <a:lstStyle/>
          <a:p>
            <a:r>
              <a:rPr lang="en-US" altLang="ja-JP" sz="1100" b="1" dirty="0">
                <a:latin typeface="Meiryo UI" panose="020B0604030504040204" pitchFamily="50" charset="-128"/>
                <a:ea typeface="Meiryo UI" panose="020B0604030504040204" pitchFamily="50" charset="-128"/>
              </a:rPr>
              <a:t>※</a:t>
            </a:r>
            <a:r>
              <a:rPr lang="ja-JP" altLang="en-US" sz="1100" b="1" dirty="0">
                <a:latin typeface="Meiryo UI" panose="020B0604030504040204" pitchFamily="50" charset="-128"/>
                <a:ea typeface="Meiryo UI" panose="020B0604030504040204" pitchFamily="50" charset="-128"/>
              </a:rPr>
              <a:t>目標値については、事業計画書３に記入した年度・値を入力ください。</a:t>
            </a:r>
          </a:p>
        </p:txBody>
      </p:sp>
    </p:spTree>
    <p:extLst>
      <p:ext uri="{BB962C8B-B14F-4D97-AF65-F5344CB8AC3E}">
        <p14:creationId xmlns:p14="http://schemas.microsoft.com/office/powerpoint/2010/main" val="15984038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グループ化 13">
            <a:extLst>
              <a:ext uri="{FF2B5EF4-FFF2-40B4-BE49-F238E27FC236}">
                <a16:creationId xmlns:a16="http://schemas.microsoft.com/office/drawing/2014/main" id="{12BAF708-55E8-FB15-91E7-6B2151571BA8}"/>
              </a:ext>
            </a:extLst>
          </p:cNvPr>
          <p:cNvGrpSpPr>
            <a:grpSpLocks noGrp="1" noUngrp="1" noRot="1" noMove="1" noResize="1"/>
          </p:cNvGrpSpPr>
          <p:nvPr/>
        </p:nvGrpSpPr>
        <p:grpSpPr>
          <a:xfrm>
            <a:off x="3672165" y="3023560"/>
            <a:ext cx="5403600" cy="1980000"/>
            <a:chOff x="3672165" y="3023560"/>
            <a:chExt cx="5403600" cy="1980000"/>
          </a:xfrm>
        </p:grpSpPr>
        <p:sp>
          <p:nvSpPr>
            <p:cNvPr id="75" name="角丸四角形 74">
              <a:extLst>
                <a:ext uri="{FF2B5EF4-FFF2-40B4-BE49-F238E27FC236}">
                  <a16:creationId xmlns:a16="http://schemas.microsoft.com/office/drawing/2014/main" id="{E00C2E26-0D30-F48D-F821-3FCF6CFCFD8F}"/>
                </a:ext>
              </a:extLst>
            </p:cNvPr>
            <p:cNvSpPr>
              <a:spLocks noGrp="1" noRot="1" noMove="1" noResize="1" noEditPoints="1" noAdjustHandles="1" noChangeArrowheads="1" noChangeShapeType="1"/>
            </p:cNvSpPr>
            <p:nvPr/>
          </p:nvSpPr>
          <p:spPr>
            <a:xfrm>
              <a:off x="3672165" y="3023560"/>
              <a:ext cx="5403600" cy="1980000"/>
            </a:xfrm>
            <a:prstGeom prst="roundRect">
              <a:avLst>
                <a:gd name="adj" fmla="val 1896"/>
              </a:avLst>
            </a:prstGeom>
            <a:solidFill>
              <a:schemeClr val="accent2">
                <a:lumMod val="40000"/>
                <a:lumOff val="60000"/>
                <a:alpha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テキスト ボックス 38">
              <a:extLst>
                <a:ext uri="{FF2B5EF4-FFF2-40B4-BE49-F238E27FC236}">
                  <a16:creationId xmlns:a16="http://schemas.microsoft.com/office/drawing/2014/main" id="{6994BC86-39EA-D26E-9418-9692EED35A2B}"/>
                </a:ext>
              </a:extLst>
            </p:cNvPr>
            <p:cNvSpPr txBox="1">
              <a:spLocks noGrp="1" noRot="1" noMove="1" noResize="1" noEditPoints="1" noAdjustHandles="1" noChangeArrowheads="1" noChangeShapeType="1"/>
            </p:cNvSpPr>
            <p:nvPr/>
          </p:nvSpPr>
          <p:spPr>
            <a:xfrm>
              <a:off x="3742205" y="3540435"/>
              <a:ext cx="5257800" cy="1377672"/>
            </a:xfrm>
            <a:prstGeom prst="roundRect">
              <a:avLst>
                <a:gd name="adj" fmla="val 2786"/>
              </a:avLst>
            </a:prstGeom>
            <a:solidFill>
              <a:schemeClr val="bg1"/>
            </a:solidFill>
            <a:ln w="25400">
              <a:solidFill>
                <a:schemeClr val="bg1">
                  <a:lumMod val="75000"/>
                </a:schemeClr>
              </a:solidFill>
            </a:ln>
          </p:spPr>
          <p:txBody>
            <a:bodyPr wrap="square" rtlCol="0">
              <a:noAutofit/>
            </a:bodyPr>
            <a:lstStyle/>
            <a:p>
              <a:r>
                <a:rPr kumimoji="1" lang="ja-JP" altLang="en-US" sz="1200" dirty="0">
                  <a:solidFill>
                    <a:schemeClr val="bg1">
                      <a:lumMod val="50000"/>
                    </a:schemeClr>
                  </a:solidFill>
                  <a:latin typeface="Meiryo UI" panose="020B0604030504040204" pitchFamily="34" charset="-128"/>
                  <a:ea typeface="Meiryo UI" panose="020B0604030504040204" pitchFamily="34" charset="-128"/>
                </a:rPr>
                <a:t>具体的な外部専門機関名（回数</a:t>
              </a:r>
              <a:r>
                <a:rPr kumimoji="1" lang="en-US" altLang="ja-JP" sz="1200" dirty="0">
                  <a:solidFill>
                    <a:schemeClr val="bg1">
                      <a:lumMod val="50000"/>
                    </a:schemeClr>
                  </a:solidFill>
                  <a:latin typeface="Meiryo UI" panose="020B0604030504040204" pitchFamily="34" charset="-128"/>
                  <a:ea typeface="Meiryo UI" panose="020B0604030504040204" pitchFamily="34" charset="-128"/>
                </a:rPr>
                <a:t>(</a:t>
              </a:r>
              <a:r>
                <a:rPr kumimoji="1" lang="ja-JP" altLang="en-US" sz="1200" dirty="0">
                  <a:solidFill>
                    <a:schemeClr val="bg1">
                      <a:lumMod val="50000"/>
                    </a:schemeClr>
                  </a:solidFill>
                  <a:latin typeface="Meiryo UI" panose="020B0604030504040204" pitchFamily="34" charset="-128"/>
                  <a:ea typeface="Meiryo UI" panose="020B0604030504040204" pitchFamily="34" charset="-128"/>
                </a:rPr>
                <a:t>回</a:t>
              </a:r>
              <a:r>
                <a:rPr kumimoji="1" lang="en-US" altLang="ja-JP" sz="1200" dirty="0">
                  <a:solidFill>
                    <a:schemeClr val="bg1">
                      <a:lumMod val="50000"/>
                    </a:schemeClr>
                  </a:solidFill>
                  <a:latin typeface="Meiryo UI" panose="020B0604030504040204" pitchFamily="34" charset="-128"/>
                  <a:ea typeface="Meiryo UI" panose="020B0604030504040204" pitchFamily="34" charset="-128"/>
                </a:rPr>
                <a:t>)</a:t>
              </a:r>
              <a:r>
                <a:rPr kumimoji="1" lang="ja-JP" altLang="en-US" sz="1200" dirty="0">
                  <a:solidFill>
                    <a:schemeClr val="bg1">
                      <a:lumMod val="50000"/>
                    </a:schemeClr>
                  </a:solidFill>
                  <a:latin typeface="Meiryo UI" panose="020B0604030504040204" pitchFamily="34" charset="-128"/>
                  <a:ea typeface="Meiryo UI" panose="020B0604030504040204" pitchFamily="34" charset="-128"/>
                </a:rPr>
                <a:t>）</a:t>
              </a:r>
              <a:endParaRPr kumimoji="1" lang="en-US" altLang="ja-JP" sz="1200" dirty="0">
                <a:solidFill>
                  <a:schemeClr val="bg1">
                    <a:lumMod val="50000"/>
                  </a:schemeClr>
                </a:solidFill>
                <a:latin typeface="Meiryo UI" panose="020B0604030504040204" pitchFamily="34" charset="-128"/>
                <a:ea typeface="Meiryo UI" panose="020B0604030504040204" pitchFamily="34" charset="-128"/>
              </a:endParaRPr>
            </a:p>
            <a:p>
              <a:pPr>
                <a:spcBef>
                  <a:spcPts val="200"/>
                </a:spcBef>
              </a:pPr>
              <a:r>
                <a:rPr kumimoji="1" lang="ja-JP" altLang="en-US" sz="1600">
                  <a:latin typeface="Meiryo UI" panose="020B0604030504040204" pitchFamily="34" charset="-128"/>
                  <a:ea typeface="Meiryo UI" panose="020B0604030504040204" pitchFamily="34" charset="-128"/>
                </a:rPr>
                <a:t>◆</a:t>
              </a:r>
              <a:endParaRPr kumimoji="1" lang="en-US" altLang="ja-JP" sz="1600" dirty="0">
                <a:latin typeface="Meiryo UI" panose="020B0604030504040204" pitchFamily="34" charset="-128"/>
                <a:ea typeface="Meiryo UI" panose="020B0604030504040204" pitchFamily="34" charset="-128"/>
              </a:endParaRPr>
            </a:p>
            <a:p>
              <a:pPr>
                <a:spcBef>
                  <a:spcPts val="200"/>
                </a:spcBef>
              </a:pPr>
              <a:r>
                <a:rPr kumimoji="1" lang="ja-JP" altLang="en-US" sz="1600">
                  <a:latin typeface="Meiryo UI" panose="020B0604030504040204" pitchFamily="34" charset="-128"/>
                  <a:ea typeface="Meiryo UI" panose="020B0604030504040204" pitchFamily="34" charset="-128"/>
                </a:rPr>
                <a:t>◆</a:t>
              </a:r>
              <a:endParaRPr kumimoji="1" lang="en-US" altLang="ja-JP" sz="1600" dirty="0">
                <a:latin typeface="Meiryo UI" panose="020B0604030504040204" pitchFamily="34" charset="-128"/>
                <a:ea typeface="Meiryo UI" panose="020B0604030504040204" pitchFamily="34" charset="-128"/>
              </a:endParaRPr>
            </a:p>
            <a:p>
              <a:pPr>
                <a:spcBef>
                  <a:spcPts val="200"/>
                </a:spcBef>
              </a:pPr>
              <a:r>
                <a:rPr kumimoji="1" lang="ja-JP" altLang="en-US" sz="1600">
                  <a:latin typeface="Meiryo UI" panose="020B0604030504040204" pitchFamily="34" charset="-128"/>
                  <a:ea typeface="Meiryo UI" panose="020B0604030504040204" pitchFamily="34" charset="-128"/>
                </a:rPr>
                <a:t>◆</a:t>
              </a:r>
              <a:endParaRPr kumimoji="1" lang="en-US" altLang="ja-JP" sz="1600" dirty="0">
                <a:latin typeface="Meiryo UI" panose="020B0604030504040204" pitchFamily="34" charset="-128"/>
                <a:ea typeface="Meiryo UI" panose="020B0604030504040204" pitchFamily="34" charset="-128"/>
              </a:endParaRPr>
            </a:p>
            <a:p>
              <a:pPr>
                <a:spcBef>
                  <a:spcPts val="200"/>
                </a:spcBef>
              </a:pPr>
              <a:r>
                <a:rPr kumimoji="1" lang="ja-JP" altLang="en-US" sz="1600">
                  <a:latin typeface="Meiryo UI" panose="020B0604030504040204" pitchFamily="34" charset="-128"/>
                  <a:ea typeface="Meiryo UI" panose="020B0604030504040204" pitchFamily="34" charset="-128"/>
                </a:rPr>
                <a:t>◆</a:t>
              </a:r>
              <a:endParaRPr kumimoji="1" lang="en-US" altLang="ja-JP" sz="1600" dirty="0">
                <a:latin typeface="Meiryo UI" panose="020B0604030504040204" pitchFamily="34" charset="-128"/>
                <a:ea typeface="Meiryo UI" panose="020B0604030504040204" pitchFamily="34" charset="-128"/>
              </a:endParaRPr>
            </a:p>
          </p:txBody>
        </p:sp>
        <p:sp>
          <p:nvSpPr>
            <p:cNvPr id="37" name="テキスト ボックス 36">
              <a:extLst>
                <a:ext uri="{FF2B5EF4-FFF2-40B4-BE49-F238E27FC236}">
                  <a16:creationId xmlns:a16="http://schemas.microsoft.com/office/drawing/2014/main" id="{F0B1122E-337E-4F2A-7920-69F40E3B3FF6}"/>
                </a:ext>
              </a:extLst>
            </p:cNvPr>
            <p:cNvSpPr txBox="1">
              <a:spLocks noGrp="1" noRot="1" noMove="1" noResize="1" noEditPoints="1" noAdjustHandles="1" noChangeArrowheads="1" noChangeShapeType="1"/>
            </p:cNvSpPr>
            <p:nvPr/>
          </p:nvSpPr>
          <p:spPr>
            <a:xfrm>
              <a:off x="3742205" y="3354125"/>
              <a:ext cx="2739533" cy="153888"/>
            </a:xfrm>
            <a:prstGeom prst="rect">
              <a:avLst/>
            </a:prstGeom>
            <a:noFill/>
          </p:spPr>
          <p:txBody>
            <a:bodyPr wrap="none" lIns="0" tIns="0" rIns="0" bIns="0" rtlCol="0">
              <a:spAutoFit/>
            </a:bodyPr>
            <a:lstStyle/>
            <a:p>
              <a:r>
                <a:rPr kumimoji="1" lang="en-US" altLang="ja-JP" sz="1000" dirty="0">
                  <a:solidFill>
                    <a:schemeClr val="accent2">
                      <a:lumMod val="50000"/>
                    </a:schemeClr>
                  </a:solidFill>
                  <a:latin typeface="Meiryo UI" panose="020B0604030504040204" pitchFamily="34" charset="-128"/>
                  <a:ea typeface="Meiryo UI" panose="020B0604030504040204" pitchFamily="34" charset="-128"/>
                </a:rPr>
                <a:t>※</a:t>
              </a:r>
              <a:r>
                <a:rPr kumimoji="1" lang="ja-JP" altLang="en-US" sz="1000" dirty="0">
                  <a:solidFill>
                    <a:schemeClr val="accent2">
                      <a:lumMod val="50000"/>
                    </a:schemeClr>
                  </a:solidFill>
                  <a:latin typeface="Meiryo UI" panose="020B0604030504040204" pitchFamily="34" charset="-128"/>
                  <a:ea typeface="Meiryo UI" panose="020B0604030504040204" pitchFamily="34" charset="-128"/>
                </a:rPr>
                <a:t>具体的な外部専門機関名・回数　（最大４つ）</a:t>
              </a:r>
            </a:p>
          </p:txBody>
        </p:sp>
        <p:sp>
          <p:nvSpPr>
            <p:cNvPr id="76" name="テキスト ボックス 75">
              <a:extLst>
                <a:ext uri="{FF2B5EF4-FFF2-40B4-BE49-F238E27FC236}">
                  <a16:creationId xmlns:a16="http://schemas.microsoft.com/office/drawing/2014/main" id="{3EC65CC7-C1F5-7B34-8381-3F3E7816AFFB}"/>
                </a:ext>
              </a:extLst>
            </p:cNvPr>
            <p:cNvSpPr txBox="1">
              <a:spLocks noGrp="1" noRot="1" noMove="1" noResize="1" noEditPoints="1" noAdjustHandles="1" noChangeArrowheads="1" noChangeShapeType="1"/>
            </p:cNvSpPr>
            <p:nvPr/>
          </p:nvSpPr>
          <p:spPr>
            <a:xfrm>
              <a:off x="3742205" y="3089404"/>
              <a:ext cx="4289636" cy="246221"/>
            </a:xfrm>
            <a:prstGeom prst="rect">
              <a:avLst/>
            </a:prstGeom>
            <a:noFill/>
          </p:spPr>
          <p:txBody>
            <a:bodyPr wrap="square" lIns="0" tIns="0" rIns="0" bIns="0" rtlCol="0">
              <a:spAutoFit/>
            </a:bodyPr>
            <a:lstStyle/>
            <a:p>
              <a:r>
                <a:rPr kumimoji="1" lang="ja-JP" altLang="en-US" sz="1600" b="1" dirty="0">
                  <a:solidFill>
                    <a:schemeClr val="accent2">
                      <a:lumMod val="50000"/>
                    </a:schemeClr>
                  </a:solidFill>
                  <a:latin typeface="Meiryo UI" panose="020B0604030504040204" pitchFamily="34" charset="-128"/>
                  <a:ea typeface="Meiryo UI" panose="020B0604030504040204" pitchFamily="34" charset="-128"/>
                </a:rPr>
                <a:t>生徒向けの外部専門人材</a:t>
              </a:r>
              <a:r>
                <a:rPr kumimoji="1" lang="en-US" altLang="ja-JP" sz="1600" b="1" dirty="0">
                  <a:solidFill>
                    <a:schemeClr val="accent2">
                      <a:lumMod val="50000"/>
                    </a:schemeClr>
                  </a:solidFill>
                  <a:latin typeface="Meiryo UI" panose="020B0604030504040204" pitchFamily="34" charset="-128"/>
                  <a:ea typeface="Meiryo UI" panose="020B0604030504040204" pitchFamily="34" charset="-128"/>
                </a:rPr>
                <a:t>(</a:t>
              </a:r>
              <a:r>
                <a:rPr kumimoji="1" lang="ja-JP" altLang="en-US" sz="1600" b="1" dirty="0">
                  <a:solidFill>
                    <a:schemeClr val="accent2">
                      <a:lumMod val="50000"/>
                    </a:schemeClr>
                  </a:solidFill>
                  <a:latin typeface="Meiryo UI" panose="020B0604030504040204" pitchFamily="34" charset="-128"/>
                  <a:ea typeface="Meiryo UI" panose="020B0604030504040204" pitchFamily="34" charset="-128"/>
                </a:rPr>
                <a:t>大学・企業等</a:t>
              </a:r>
              <a:r>
                <a:rPr kumimoji="1" lang="en-US" altLang="ja-JP" sz="1600" b="1" dirty="0">
                  <a:solidFill>
                    <a:schemeClr val="accent2">
                      <a:lumMod val="50000"/>
                    </a:schemeClr>
                  </a:solidFill>
                  <a:latin typeface="Meiryo UI" panose="020B0604030504040204" pitchFamily="34" charset="-128"/>
                  <a:ea typeface="Meiryo UI" panose="020B0604030504040204" pitchFamily="34" charset="-128"/>
                </a:rPr>
                <a:t>)</a:t>
              </a:r>
              <a:r>
                <a:rPr kumimoji="1" lang="ja-JP" altLang="en-US" sz="1600" b="1" dirty="0">
                  <a:solidFill>
                    <a:schemeClr val="accent2">
                      <a:lumMod val="50000"/>
                    </a:schemeClr>
                  </a:solidFill>
                  <a:latin typeface="Meiryo UI" panose="020B0604030504040204" pitchFamily="34" charset="-128"/>
                  <a:ea typeface="Meiryo UI" panose="020B0604030504040204" pitchFamily="34" charset="-128"/>
                </a:rPr>
                <a:t>との連携</a:t>
              </a:r>
            </a:p>
          </p:txBody>
        </p:sp>
      </p:grpSp>
      <p:grpSp>
        <p:nvGrpSpPr>
          <p:cNvPr id="15" name="グループ化 14">
            <a:extLst>
              <a:ext uri="{FF2B5EF4-FFF2-40B4-BE49-F238E27FC236}">
                <a16:creationId xmlns:a16="http://schemas.microsoft.com/office/drawing/2014/main" id="{271FEC97-623A-583C-859F-2A70D739C1F7}"/>
              </a:ext>
            </a:extLst>
          </p:cNvPr>
          <p:cNvGrpSpPr>
            <a:grpSpLocks noGrp="1" noUngrp="1" noRot="1" noMove="1" noResize="1"/>
          </p:cNvGrpSpPr>
          <p:nvPr/>
        </p:nvGrpSpPr>
        <p:grpSpPr>
          <a:xfrm>
            <a:off x="3672165" y="5081251"/>
            <a:ext cx="5403600" cy="1721938"/>
            <a:chOff x="3672165" y="5081251"/>
            <a:chExt cx="5403600" cy="1721938"/>
          </a:xfrm>
        </p:grpSpPr>
        <p:sp>
          <p:nvSpPr>
            <p:cNvPr id="78" name="角丸四角形 77">
              <a:extLst>
                <a:ext uri="{FF2B5EF4-FFF2-40B4-BE49-F238E27FC236}">
                  <a16:creationId xmlns:a16="http://schemas.microsoft.com/office/drawing/2014/main" id="{EA1BA6A1-D8D2-B1B7-D83D-863425A8644C}"/>
                </a:ext>
              </a:extLst>
            </p:cNvPr>
            <p:cNvSpPr>
              <a:spLocks noGrp="1" noRot="1" noMove="1" noResize="1" noEditPoints="1" noAdjustHandles="1" noChangeArrowheads="1" noChangeShapeType="1"/>
            </p:cNvSpPr>
            <p:nvPr/>
          </p:nvSpPr>
          <p:spPr>
            <a:xfrm>
              <a:off x="3672165" y="5081251"/>
              <a:ext cx="5403600" cy="1721938"/>
            </a:xfrm>
            <a:prstGeom prst="roundRect">
              <a:avLst>
                <a:gd name="adj" fmla="val 1896"/>
              </a:avLst>
            </a:prstGeom>
            <a:solidFill>
              <a:schemeClr val="accent2">
                <a:lumMod val="40000"/>
                <a:lumOff val="60000"/>
                <a:alpha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テキスト ボックス 46">
              <a:extLst>
                <a:ext uri="{FF2B5EF4-FFF2-40B4-BE49-F238E27FC236}">
                  <a16:creationId xmlns:a16="http://schemas.microsoft.com/office/drawing/2014/main" id="{9B43C88B-B145-8B66-EEF9-F6A4FC02AA75}"/>
                </a:ext>
              </a:extLst>
            </p:cNvPr>
            <p:cNvSpPr txBox="1">
              <a:spLocks noGrp="1" noRot="1" noMove="1" noResize="1" noEditPoints="1" noAdjustHandles="1" noChangeArrowheads="1" noChangeShapeType="1"/>
            </p:cNvSpPr>
            <p:nvPr/>
          </p:nvSpPr>
          <p:spPr>
            <a:xfrm>
              <a:off x="3742205" y="5597848"/>
              <a:ext cx="5257800" cy="1113740"/>
            </a:xfrm>
            <a:prstGeom prst="roundRect">
              <a:avLst>
                <a:gd name="adj" fmla="val 4334"/>
              </a:avLst>
            </a:prstGeom>
            <a:solidFill>
              <a:schemeClr val="bg1"/>
            </a:solidFill>
            <a:ln w="25400">
              <a:solidFill>
                <a:schemeClr val="bg1">
                  <a:lumMod val="75000"/>
                </a:schemeClr>
              </a:solidFill>
            </a:ln>
          </p:spPr>
          <p:txBody>
            <a:bodyPr wrap="square" rtlCol="0">
              <a:noAutofit/>
            </a:bodyPr>
            <a:lstStyle/>
            <a:p>
              <a:r>
                <a:rPr kumimoji="1" lang="ja-JP" altLang="en-US" sz="1200" dirty="0">
                  <a:solidFill>
                    <a:schemeClr val="bg1">
                      <a:lumMod val="50000"/>
                    </a:schemeClr>
                  </a:solidFill>
                  <a:latin typeface="Meiryo UI" panose="020B0604030504040204" pitchFamily="34" charset="-128"/>
                  <a:ea typeface="Meiryo UI" panose="020B0604030504040204" pitchFamily="34" charset="-128"/>
                </a:rPr>
                <a:t>具体的な外部専門機関名（回数</a:t>
              </a:r>
              <a:r>
                <a:rPr kumimoji="1" lang="en-US" altLang="ja-JP" sz="1200" dirty="0">
                  <a:solidFill>
                    <a:schemeClr val="bg1">
                      <a:lumMod val="50000"/>
                    </a:schemeClr>
                  </a:solidFill>
                  <a:latin typeface="Meiryo UI" panose="020B0604030504040204" pitchFamily="34" charset="-128"/>
                  <a:ea typeface="Meiryo UI" panose="020B0604030504040204" pitchFamily="34" charset="-128"/>
                </a:rPr>
                <a:t>(</a:t>
              </a:r>
              <a:r>
                <a:rPr kumimoji="1" lang="ja-JP" altLang="en-US" sz="1200" dirty="0">
                  <a:solidFill>
                    <a:schemeClr val="bg1">
                      <a:lumMod val="50000"/>
                    </a:schemeClr>
                  </a:solidFill>
                  <a:latin typeface="Meiryo UI" panose="020B0604030504040204" pitchFamily="34" charset="-128"/>
                  <a:ea typeface="Meiryo UI" panose="020B0604030504040204" pitchFamily="34" charset="-128"/>
                </a:rPr>
                <a:t>回</a:t>
              </a:r>
              <a:r>
                <a:rPr kumimoji="1" lang="en-US" altLang="ja-JP" sz="1200" dirty="0">
                  <a:solidFill>
                    <a:schemeClr val="bg1">
                      <a:lumMod val="50000"/>
                    </a:schemeClr>
                  </a:solidFill>
                  <a:latin typeface="Meiryo UI" panose="020B0604030504040204" pitchFamily="34" charset="-128"/>
                  <a:ea typeface="Meiryo UI" panose="020B0604030504040204" pitchFamily="34" charset="-128"/>
                </a:rPr>
                <a:t>)</a:t>
              </a:r>
              <a:r>
                <a:rPr kumimoji="1" lang="ja-JP" altLang="en-US" sz="1200" dirty="0">
                  <a:solidFill>
                    <a:schemeClr val="bg1">
                      <a:lumMod val="50000"/>
                    </a:schemeClr>
                  </a:solidFill>
                  <a:latin typeface="Meiryo UI" panose="020B0604030504040204" pitchFamily="34" charset="-128"/>
                  <a:ea typeface="Meiryo UI" panose="020B0604030504040204" pitchFamily="34" charset="-128"/>
                </a:rPr>
                <a:t>）</a:t>
              </a:r>
              <a:endParaRPr kumimoji="1" lang="en-US" altLang="ja-JP" sz="1200" dirty="0">
                <a:solidFill>
                  <a:schemeClr val="bg1">
                    <a:lumMod val="50000"/>
                  </a:schemeClr>
                </a:solidFill>
                <a:latin typeface="Meiryo UI" panose="020B0604030504040204" pitchFamily="34" charset="-128"/>
                <a:ea typeface="Meiryo UI" panose="020B0604030504040204" pitchFamily="34" charset="-128"/>
              </a:endParaRPr>
            </a:p>
            <a:p>
              <a:pPr>
                <a:spcBef>
                  <a:spcPts val="200"/>
                </a:spcBef>
              </a:pPr>
              <a:r>
                <a:rPr kumimoji="1" lang="ja-JP" altLang="en-US" sz="1600">
                  <a:latin typeface="Meiryo UI" panose="020B0604030504040204" pitchFamily="34" charset="-128"/>
                  <a:ea typeface="Meiryo UI" panose="020B0604030504040204" pitchFamily="34" charset="-128"/>
                </a:rPr>
                <a:t>◆</a:t>
              </a:r>
              <a:endParaRPr kumimoji="1" lang="en-US" altLang="ja-JP" sz="1600" dirty="0">
                <a:latin typeface="Meiryo UI" panose="020B0604030504040204" pitchFamily="34" charset="-128"/>
                <a:ea typeface="Meiryo UI" panose="020B0604030504040204" pitchFamily="34" charset="-128"/>
              </a:endParaRPr>
            </a:p>
            <a:p>
              <a:pPr>
                <a:spcBef>
                  <a:spcPts val="200"/>
                </a:spcBef>
              </a:pPr>
              <a:r>
                <a:rPr kumimoji="1" lang="ja-JP" altLang="en-US" sz="1600">
                  <a:latin typeface="Meiryo UI" panose="020B0604030504040204" pitchFamily="34" charset="-128"/>
                  <a:ea typeface="Meiryo UI" panose="020B0604030504040204" pitchFamily="34" charset="-128"/>
                </a:rPr>
                <a:t>◆</a:t>
              </a:r>
              <a:endParaRPr kumimoji="1" lang="en-US" altLang="ja-JP" sz="1600" dirty="0">
                <a:latin typeface="Meiryo UI" panose="020B0604030504040204" pitchFamily="34" charset="-128"/>
                <a:ea typeface="Meiryo UI" panose="020B0604030504040204" pitchFamily="34" charset="-128"/>
              </a:endParaRPr>
            </a:p>
            <a:p>
              <a:pPr>
                <a:spcBef>
                  <a:spcPts val="200"/>
                </a:spcBef>
              </a:pPr>
              <a:r>
                <a:rPr kumimoji="1" lang="ja-JP" altLang="en-US" sz="1600">
                  <a:latin typeface="Meiryo UI" panose="020B0604030504040204" pitchFamily="34" charset="-128"/>
                  <a:ea typeface="Meiryo UI" panose="020B0604030504040204" pitchFamily="34" charset="-128"/>
                </a:rPr>
                <a:t>◆</a:t>
              </a:r>
              <a:endParaRPr kumimoji="1" lang="en-US" altLang="ja-JP" sz="1600" dirty="0">
                <a:latin typeface="Meiryo UI" panose="020B0604030504040204" pitchFamily="34" charset="-128"/>
                <a:ea typeface="Meiryo UI" panose="020B0604030504040204" pitchFamily="34" charset="-128"/>
              </a:endParaRPr>
            </a:p>
          </p:txBody>
        </p:sp>
        <p:sp>
          <p:nvSpPr>
            <p:cNvPr id="45" name="テキスト ボックス 44">
              <a:extLst>
                <a:ext uri="{FF2B5EF4-FFF2-40B4-BE49-F238E27FC236}">
                  <a16:creationId xmlns:a16="http://schemas.microsoft.com/office/drawing/2014/main" id="{6CB0AED7-9645-D59A-CF6F-CF8CFA715546}"/>
                </a:ext>
              </a:extLst>
            </p:cNvPr>
            <p:cNvSpPr txBox="1">
              <a:spLocks noGrp="1" noRot="1" noMove="1" noResize="1" noEditPoints="1" noAdjustHandles="1" noChangeArrowheads="1" noChangeShapeType="1"/>
            </p:cNvSpPr>
            <p:nvPr/>
          </p:nvSpPr>
          <p:spPr>
            <a:xfrm>
              <a:off x="3742205" y="5420270"/>
              <a:ext cx="2739533" cy="153888"/>
            </a:xfrm>
            <a:prstGeom prst="rect">
              <a:avLst/>
            </a:prstGeom>
            <a:noFill/>
          </p:spPr>
          <p:txBody>
            <a:bodyPr wrap="none" lIns="0" tIns="0" rIns="0" bIns="0" rtlCol="0">
              <a:spAutoFit/>
            </a:bodyPr>
            <a:lstStyle/>
            <a:p>
              <a:r>
                <a:rPr kumimoji="1" lang="en-US" altLang="ja-JP" sz="1000" dirty="0">
                  <a:solidFill>
                    <a:schemeClr val="accent2">
                      <a:lumMod val="50000"/>
                    </a:schemeClr>
                  </a:solidFill>
                  <a:latin typeface="Meiryo UI" panose="020B0604030504040204" pitchFamily="34" charset="-128"/>
                  <a:ea typeface="Meiryo UI" panose="020B0604030504040204" pitchFamily="34" charset="-128"/>
                </a:rPr>
                <a:t>※</a:t>
              </a:r>
              <a:r>
                <a:rPr kumimoji="1" lang="ja-JP" altLang="en-US" sz="1000" dirty="0">
                  <a:solidFill>
                    <a:schemeClr val="accent2">
                      <a:lumMod val="50000"/>
                    </a:schemeClr>
                  </a:solidFill>
                  <a:latin typeface="Meiryo UI" panose="020B0604030504040204" pitchFamily="34" charset="-128"/>
                  <a:ea typeface="Meiryo UI" panose="020B0604030504040204" pitchFamily="34" charset="-128"/>
                </a:rPr>
                <a:t>具体的な外部専門機関名・回数　（最大３つ）</a:t>
              </a:r>
            </a:p>
          </p:txBody>
        </p:sp>
        <p:sp>
          <p:nvSpPr>
            <p:cNvPr id="79" name="テキスト ボックス 78">
              <a:extLst>
                <a:ext uri="{FF2B5EF4-FFF2-40B4-BE49-F238E27FC236}">
                  <a16:creationId xmlns:a16="http://schemas.microsoft.com/office/drawing/2014/main" id="{FD94E152-CACA-9047-C903-75F74359F535}"/>
                </a:ext>
              </a:extLst>
            </p:cNvPr>
            <p:cNvSpPr txBox="1">
              <a:spLocks noGrp="1" noRot="1" noMove="1" noResize="1" noEditPoints="1" noAdjustHandles="1" noChangeArrowheads="1" noChangeShapeType="1"/>
            </p:cNvSpPr>
            <p:nvPr/>
          </p:nvSpPr>
          <p:spPr>
            <a:xfrm>
              <a:off x="3742205" y="5147120"/>
              <a:ext cx="4289636" cy="246221"/>
            </a:xfrm>
            <a:prstGeom prst="rect">
              <a:avLst/>
            </a:prstGeom>
            <a:noFill/>
          </p:spPr>
          <p:txBody>
            <a:bodyPr wrap="square" lIns="0" tIns="0" rIns="0" bIns="0" rtlCol="0">
              <a:spAutoFit/>
            </a:bodyPr>
            <a:lstStyle/>
            <a:p>
              <a:r>
                <a:rPr kumimoji="1" lang="ja-JP" altLang="en-US" sz="1600" b="1" dirty="0">
                  <a:solidFill>
                    <a:schemeClr val="accent2">
                      <a:lumMod val="50000"/>
                    </a:schemeClr>
                  </a:solidFill>
                  <a:latin typeface="Meiryo UI" panose="020B0604030504040204" pitchFamily="34" charset="-128"/>
                  <a:ea typeface="Meiryo UI" panose="020B0604030504040204" pitchFamily="34" charset="-128"/>
                </a:rPr>
                <a:t>教師向けの外部専門人材</a:t>
              </a:r>
              <a:r>
                <a:rPr kumimoji="1" lang="en-US" altLang="ja-JP" sz="1600" b="1" dirty="0">
                  <a:solidFill>
                    <a:schemeClr val="accent2">
                      <a:lumMod val="50000"/>
                    </a:schemeClr>
                  </a:solidFill>
                  <a:latin typeface="Meiryo UI" panose="020B0604030504040204" pitchFamily="34" charset="-128"/>
                  <a:ea typeface="Meiryo UI" panose="020B0604030504040204" pitchFamily="34" charset="-128"/>
                </a:rPr>
                <a:t>(</a:t>
              </a:r>
              <a:r>
                <a:rPr kumimoji="1" lang="ja-JP" altLang="en-US" sz="1600" b="1" dirty="0">
                  <a:solidFill>
                    <a:schemeClr val="accent2">
                      <a:lumMod val="50000"/>
                    </a:schemeClr>
                  </a:solidFill>
                  <a:latin typeface="Meiryo UI" panose="020B0604030504040204" pitchFamily="34" charset="-128"/>
                  <a:ea typeface="Meiryo UI" panose="020B0604030504040204" pitchFamily="34" charset="-128"/>
                </a:rPr>
                <a:t>大学・企業等</a:t>
              </a:r>
              <a:r>
                <a:rPr kumimoji="1" lang="en-US" altLang="ja-JP" sz="1600" b="1" dirty="0">
                  <a:solidFill>
                    <a:schemeClr val="accent2">
                      <a:lumMod val="50000"/>
                    </a:schemeClr>
                  </a:solidFill>
                  <a:latin typeface="Meiryo UI" panose="020B0604030504040204" pitchFamily="34" charset="-128"/>
                  <a:ea typeface="Meiryo UI" panose="020B0604030504040204" pitchFamily="34" charset="-128"/>
                </a:rPr>
                <a:t>)</a:t>
              </a:r>
              <a:r>
                <a:rPr kumimoji="1" lang="ja-JP" altLang="en-US" sz="1600" b="1" dirty="0">
                  <a:solidFill>
                    <a:schemeClr val="accent2">
                      <a:lumMod val="50000"/>
                    </a:schemeClr>
                  </a:solidFill>
                  <a:latin typeface="Meiryo UI" panose="020B0604030504040204" pitchFamily="34" charset="-128"/>
                  <a:ea typeface="Meiryo UI" panose="020B0604030504040204" pitchFamily="34" charset="-128"/>
                </a:rPr>
                <a:t>との連携</a:t>
              </a:r>
            </a:p>
          </p:txBody>
        </p:sp>
      </p:grpSp>
      <p:grpSp>
        <p:nvGrpSpPr>
          <p:cNvPr id="12" name="グループ化 11">
            <a:extLst>
              <a:ext uri="{FF2B5EF4-FFF2-40B4-BE49-F238E27FC236}">
                <a16:creationId xmlns:a16="http://schemas.microsoft.com/office/drawing/2014/main" id="{C094C379-AE90-068E-550F-4EF6474E7FC7}"/>
              </a:ext>
            </a:extLst>
          </p:cNvPr>
          <p:cNvGrpSpPr>
            <a:grpSpLocks/>
          </p:cNvGrpSpPr>
          <p:nvPr/>
        </p:nvGrpSpPr>
        <p:grpSpPr>
          <a:xfrm>
            <a:off x="3664189" y="831833"/>
            <a:ext cx="5403600" cy="2124000"/>
            <a:chOff x="3664189" y="831833"/>
            <a:chExt cx="5403600" cy="2124000"/>
          </a:xfrm>
        </p:grpSpPr>
        <p:sp>
          <p:nvSpPr>
            <p:cNvPr id="71" name="角丸四角形 70">
              <a:extLst>
                <a:ext uri="{FF2B5EF4-FFF2-40B4-BE49-F238E27FC236}">
                  <a16:creationId xmlns:a16="http://schemas.microsoft.com/office/drawing/2014/main" id="{D4ABF80B-C18D-4A4F-3CFC-8CB07C07CD3D}"/>
                </a:ext>
              </a:extLst>
            </p:cNvPr>
            <p:cNvSpPr>
              <a:spLocks noGrp="1" noRot="1" noMove="1" noResize="1" noEditPoints="1" noAdjustHandles="1" noChangeArrowheads="1" noChangeShapeType="1"/>
            </p:cNvSpPr>
            <p:nvPr/>
          </p:nvSpPr>
          <p:spPr>
            <a:xfrm>
              <a:off x="3664189" y="831833"/>
              <a:ext cx="5403600" cy="2124000"/>
            </a:xfrm>
            <a:prstGeom prst="roundRect">
              <a:avLst>
                <a:gd name="adj" fmla="val 1896"/>
              </a:avLst>
            </a:prstGeom>
            <a:solidFill>
              <a:schemeClr val="accent2">
                <a:lumMod val="40000"/>
                <a:lumOff val="60000"/>
                <a:alpha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テキスト ボックス 28">
              <a:extLst>
                <a:ext uri="{FF2B5EF4-FFF2-40B4-BE49-F238E27FC236}">
                  <a16:creationId xmlns:a16="http://schemas.microsoft.com/office/drawing/2014/main" id="{FDBF6FA9-4E55-EF54-1853-C4F10788A33C}"/>
                </a:ext>
              </a:extLst>
            </p:cNvPr>
            <p:cNvSpPr txBox="1">
              <a:spLocks/>
            </p:cNvSpPr>
            <p:nvPr/>
          </p:nvSpPr>
          <p:spPr>
            <a:xfrm>
              <a:off x="3742205" y="1137241"/>
              <a:ext cx="4461158" cy="307777"/>
            </a:xfrm>
            <a:prstGeom prst="rect">
              <a:avLst/>
            </a:prstGeom>
            <a:noFill/>
          </p:spPr>
          <p:txBody>
            <a:bodyPr wrap="none" lIns="0" tIns="0" rIns="0" bIns="0" rtlCol="0">
              <a:spAutoFit/>
            </a:bodyPr>
            <a:lstStyle/>
            <a:p>
              <a:r>
                <a:rPr kumimoji="1" lang="en-US" altLang="ja-JP" sz="1000" dirty="0">
                  <a:solidFill>
                    <a:schemeClr val="accent2">
                      <a:lumMod val="50000"/>
                    </a:schemeClr>
                  </a:solidFill>
                  <a:latin typeface="Meiryo UI" panose="020B0604030504040204" pitchFamily="34" charset="-128"/>
                  <a:ea typeface="Meiryo UI" panose="020B0604030504040204" pitchFamily="34" charset="-128"/>
                </a:rPr>
                <a:t>※</a:t>
              </a:r>
              <a:r>
                <a:rPr kumimoji="1" lang="ja-JP" altLang="en-US" sz="1000" dirty="0">
                  <a:solidFill>
                    <a:schemeClr val="accent2">
                      <a:lumMod val="50000"/>
                    </a:schemeClr>
                  </a:solidFill>
                  <a:latin typeface="Meiryo UI" panose="020B0604030504040204" pitchFamily="34" charset="-128"/>
                  <a:ea typeface="Meiryo UI" panose="020B0604030504040204" pitchFamily="34" charset="-128"/>
                </a:rPr>
                <a:t>具体的な資格・検定の名称及び取得生徒数（</a:t>
              </a:r>
              <a:r>
                <a:rPr kumimoji="1" lang="en-US" altLang="ja-JP" sz="1000" dirty="0">
                  <a:solidFill>
                    <a:schemeClr val="accent2">
                      <a:lumMod val="50000"/>
                    </a:schemeClr>
                  </a:solidFill>
                  <a:latin typeface="Meiryo UI" panose="020B0604030504040204" pitchFamily="34" charset="-128"/>
                  <a:ea typeface="Meiryo UI" panose="020B0604030504040204" pitchFamily="34" charset="-128"/>
                </a:rPr>
                <a:t>R5</a:t>
              </a:r>
              <a:r>
                <a:rPr kumimoji="1" lang="ja-JP" altLang="en-US" sz="1000" dirty="0">
                  <a:solidFill>
                    <a:schemeClr val="accent2">
                      <a:lumMod val="50000"/>
                    </a:schemeClr>
                  </a:solidFill>
                  <a:latin typeface="Meiryo UI" panose="020B0604030504040204" pitchFamily="34" charset="-128"/>
                  <a:ea typeface="Meiryo UI" panose="020B0604030504040204" pitchFamily="34" charset="-128"/>
                </a:rPr>
                <a:t>年度➡</a:t>
              </a:r>
              <a:r>
                <a:rPr kumimoji="1" lang="en-US" altLang="ja-JP" sz="1000" dirty="0">
                  <a:solidFill>
                    <a:schemeClr val="accent2">
                      <a:lumMod val="50000"/>
                    </a:schemeClr>
                  </a:solidFill>
                  <a:latin typeface="Meiryo UI" panose="020B0604030504040204" pitchFamily="34" charset="-128"/>
                  <a:ea typeface="Meiryo UI" panose="020B0604030504040204" pitchFamily="34" charset="-128"/>
                </a:rPr>
                <a:t>R</a:t>
              </a:r>
              <a:r>
                <a:rPr kumimoji="1" lang="ja-JP" altLang="en-US" sz="1000">
                  <a:solidFill>
                    <a:schemeClr val="accent2">
                      <a:lumMod val="50000"/>
                    </a:schemeClr>
                  </a:solidFill>
                  <a:latin typeface="Meiryo UI" panose="020B0604030504040204" pitchFamily="34" charset="-128"/>
                  <a:ea typeface="Meiryo UI" panose="020B0604030504040204" pitchFamily="34" charset="-128"/>
                </a:rPr>
                <a:t>６年度）（</a:t>
              </a:r>
              <a:r>
                <a:rPr kumimoji="1" lang="ja-JP" altLang="en-US" sz="1000" dirty="0">
                  <a:solidFill>
                    <a:schemeClr val="accent2">
                      <a:lumMod val="50000"/>
                    </a:schemeClr>
                  </a:solidFill>
                  <a:latin typeface="Meiryo UI" panose="020B0604030504040204" pitchFamily="34" charset="-128"/>
                  <a:ea typeface="Meiryo UI" panose="020B0604030504040204" pitchFamily="34" charset="-128"/>
                </a:rPr>
                <a:t>最大</a:t>
              </a:r>
              <a:r>
                <a:rPr kumimoji="1" lang="ja-JP" altLang="en-US" sz="1000">
                  <a:solidFill>
                    <a:schemeClr val="accent2">
                      <a:lumMod val="50000"/>
                    </a:schemeClr>
                  </a:solidFill>
                  <a:latin typeface="Meiryo UI" panose="020B0604030504040204" pitchFamily="34" charset="-128"/>
                  <a:ea typeface="Meiryo UI" panose="020B0604030504040204" pitchFamily="34" charset="-128"/>
                </a:rPr>
                <a:t>４つ）</a:t>
              </a:r>
              <a:endParaRPr kumimoji="1" lang="en-US" altLang="ja-JP" sz="1000" dirty="0">
                <a:solidFill>
                  <a:schemeClr val="accent2">
                    <a:lumMod val="50000"/>
                  </a:schemeClr>
                </a:solidFill>
                <a:latin typeface="Meiryo UI" panose="020B0604030504040204" pitchFamily="34" charset="-128"/>
                <a:ea typeface="Meiryo UI" panose="020B0604030504040204" pitchFamily="34" charset="-128"/>
              </a:endParaRPr>
            </a:p>
            <a:p>
              <a:r>
                <a:rPr kumimoji="1" lang="en-US" altLang="ja-JP" sz="1000" dirty="0">
                  <a:solidFill>
                    <a:schemeClr val="accent2">
                      <a:lumMod val="50000"/>
                    </a:schemeClr>
                  </a:solidFill>
                  <a:latin typeface="Meiryo UI" panose="020B0604030504040204" pitchFamily="34" charset="-128"/>
                  <a:ea typeface="Meiryo UI" panose="020B0604030504040204" pitchFamily="34" charset="-128"/>
                </a:rPr>
                <a:t>※R5</a:t>
              </a:r>
              <a:r>
                <a:rPr kumimoji="1" lang="ja-JP" altLang="en-US" sz="1000" dirty="0">
                  <a:solidFill>
                    <a:schemeClr val="accent2">
                      <a:lumMod val="50000"/>
                    </a:schemeClr>
                  </a:solidFill>
                  <a:latin typeface="Meiryo UI" panose="020B0604030504040204" pitchFamily="34" charset="-128"/>
                  <a:ea typeface="Meiryo UI" panose="020B0604030504040204" pitchFamily="34" charset="-128"/>
                </a:rPr>
                <a:t>が未定の場合は、</a:t>
              </a:r>
              <a:r>
                <a:rPr kumimoji="1" lang="en-US" altLang="ja-JP" sz="1000" dirty="0">
                  <a:solidFill>
                    <a:schemeClr val="accent2">
                      <a:lumMod val="50000"/>
                    </a:schemeClr>
                  </a:solidFill>
                  <a:latin typeface="Meiryo UI" panose="020B0604030504040204" pitchFamily="34" charset="-128"/>
                  <a:ea typeface="Meiryo UI" panose="020B0604030504040204" pitchFamily="34" charset="-128"/>
                </a:rPr>
                <a:t>R6</a:t>
              </a:r>
              <a:r>
                <a:rPr kumimoji="1" lang="ja-JP" altLang="en-US" sz="1000" dirty="0">
                  <a:solidFill>
                    <a:schemeClr val="accent2">
                      <a:lumMod val="50000"/>
                    </a:schemeClr>
                  </a:solidFill>
                  <a:latin typeface="Meiryo UI" panose="020B0604030504040204" pitchFamily="34" charset="-128"/>
                  <a:ea typeface="Meiryo UI" panose="020B0604030504040204" pitchFamily="34" charset="-128"/>
                </a:rPr>
                <a:t>のみを入力</a:t>
              </a:r>
            </a:p>
          </p:txBody>
        </p:sp>
        <p:sp>
          <p:nvSpPr>
            <p:cNvPr id="72" name="テキスト ボックス 71">
              <a:extLst>
                <a:ext uri="{FF2B5EF4-FFF2-40B4-BE49-F238E27FC236}">
                  <a16:creationId xmlns:a16="http://schemas.microsoft.com/office/drawing/2014/main" id="{94DE6632-1BF3-0B6C-4A43-77235556E914}"/>
                </a:ext>
              </a:extLst>
            </p:cNvPr>
            <p:cNvSpPr txBox="1">
              <a:spLocks noGrp="1" noRot="1" noMove="1" noResize="1" noEditPoints="1" noAdjustHandles="1" noChangeArrowheads="1" noChangeShapeType="1"/>
            </p:cNvSpPr>
            <p:nvPr/>
          </p:nvSpPr>
          <p:spPr>
            <a:xfrm>
              <a:off x="3742205" y="873711"/>
              <a:ext cx="4289636" cy="246221"/>
            </a:xfrm>
            <a:prstGeom prst="rect">
              <a:avLst/>
            </a:prstGeom>
            <a:noFill/>
          </p:spPr>
          <p:txBody>
            <a:bodyPr wrap="square" lIns="0" tIns="0" rIns="0" bIns="0" rtlCol="0">
              <a:spAutoFit/>
            </a:bodyPr>
            <a:lstStyle/>
            <a:p>
              <a:r>
                <a:rPr kumimoji="1" lang="ja-JP" altLang="en-US" sz="1600" b="1" dirty="0">
                  <a:solidFill>
                    <a:schemeClr val="accent2">
                      <a:lumMod val="50000"/>
                    </a:schemeClr>
                  </a:solidFill>
                  <a:latin typeface="Meiryo UI" panose="020B0604030504040204" pitchFamily="34" charset="-128"/>
                  <a:ea typeface="Meiryo UI" panose="020B0604030504040204" pitchFamily="34" charset="-128"/>
                </a:rPr>
                <a:t>情報活用能力等を図る資格及び検定の取得状況</a:t>
              </a:r>
            </a:p>
          </p:txBody>
        </p:sp>
        <p:sp>
          <p:nvSpPr>
            <p:cNvPr id="31" name="テキスト ボックス 30">
              <a:extLst>
                <a:ext uri="{FF2B5EF4-FFF2-40B4-BE49-F238E27FC236}">
                  <a16:creationId xmlns:a16="http://schemas.microsoft.com/office/drawing/2014/main" id="{8C4F875F-50BE-8998-F547-D00C04E6F7D2}"/>
                </a:ext>
              </a:extLst>
            </p:cNvPr>
            <p:cNvSpPr txBox="1">
              <a:spLocks noGrp="1" noRot="1" noMove="1" noResize="1" noEditPoints="1" noAdjustHandles="1" noChangeArrowheads="1" noChangeShapeType="1"/>
            </p:cNvSpPr>
            <p:nvPr/>
          </p:nvSpPr>
          <p:spPr>
            <a:xfrm>
              <a:off x="3742205" y="1497907"/>
              <a:ext cx="5257800" cy="1377672"/>
            </a:xfrm>
            <a:prstGeom prst="roundRect">
              <a:avLst>
                <a:gd name="adj" fmla="val 2189"/>
              </a:avLst>
            </a:prstGeom>
            <a:solidFill>
              <a:schemeClr val="bg1"/>
            </a:solidFill>
            <a:ln w="25400">
              <a:solidFill>
                <a:schemeClr val="bg1">
                  <a:lumMod val="75000"/>
                </a:schemeClr>
              </a:solidFill>
            </a:ln>
          </p:spPr>
          <p:txBody>
            <a:bodyPr wrap="square" rtlCol="0">
              <a:spAutoFit/>
            </a:bodyPr>
            <a:lstStyle/>
            <a:p>
              <a:r>
                <a:rPr kumimoji="1" lang="ja-JP" altLang="en-US" sz="1200" dirty="0">
                  <a:solidFill>
                    <a:schemeClr val="bg1">
                      <a:lumMod val="50000"/>
                    </a:schemeClr>
                  </a:solidFill>
                  <a:latin typeface="Meiryo UI" panose="020B0604030504040204" pitchFamily="34" charset="-128"/>
                  <a:ea typeface="Meiryo UI" panose="020B0604030504040204" pitchFamily="34" charset="-128"/>
                </a:rPr>
                <a:t>具体的な資格・検定の名称（</a:t>
              </a:r>
              <a:r>
                <a:rPr kumimoji="1" lang="en-US" altLang="ja-JP" sz="1200" dirty="0">
                  <a:solidFill>
                    <a:schemeClr val="bg1">
                      <a:lumMod val="50000"/>
                    </a:schemeClr>
                  </a:solidFill>
                  <a:latin typeface="Meiryo UI" panose="020B0604030504040204" pitchFamily="34" charset="-128"/>
                  <a:ea typeface="Meiryo UI" panose="020B0604030504040204" pitchFamily="34" charset="-128"/>
                </a:rPr>
                <a:t>R5(</a:t>
              </a:r>
              <a:r>
                <a:rPr kumimoji="1" lang="ja-JP" altLang="en-US" sz="1200" dirty="0">
                  <a:solidFill>
                    <a:schemeClr val="bg1">
                      <a:lumMod val="50000"/>
                    </a:schemeClr>
                  </a:solidFill>
                  <a:latin typeface="Meiryo UI" panose="020B0604030504040204" pitchFamily="34" charset="-128"/>
                  <a:ea typeface="Meiryo UI" panose="020B0604030504040204" pitchFamily="34" charset="-128"/>
                </a:rPr>
                <a:t>人</a:t>
              </a:r>
              <a:r>
                <a:rPr kumimoji="1" lang="en-US" altLang="ja-JP" sz="1200" dirty="0">
                  <a:solidFill>
                    <a:schemeClr val="bg1">
                      <a:lumMod val="50000"/>
                    </a:schemeClr>
                  </a:solidFill>
                  <a:latin typeface="Meiryo UI" panose="020B0604030504040204" pitchFamily="34" charset="-128"/>
                  <a:ea typeface="Meiryo UI" panose="020B0604030504040204" pitchFamily="34" charset="-128"/>
                </a:rPr>
                <a:t>)</a:t>
              </a:r>
              <a:r>
                <a:rPr kumimoji="1" lang="ja-JP" altLang="en-US" sz="1200" dirty="0">
                  <a:solidFill>
                    <a:schemeClr val="bg1">
                      <a:lumMod val="50000"/>
                    </a:schemeClr>
                  </a:solidFill>
                  <a:latin typeface="Meiryo UI" panose="020B0604030504040204" pitchFamily="34" charset="-128"/>
                  <a:ea typeface="Meiryo UI" panose="020B0604030504040204" pitchFamily="34" charset="-128"/>
                </a:rPr>
                <a:t>➡</a:t>
              </a:r>
              <a:r>
                <a:rPr kumimoji="1" lang="en-US" altLang="ja-JP" sz="1200" dirty="0">
                  <a:solidFill>
                    <a:schemeClr val="bg1">
                      <a:lumMod val="50000"/>
                    </a:schemeClr>
                  </a:solidFill>
                  <a:latin typeface="Meiryo UI" panose="020B0604030504040204" pitchFamily="34" charset="-128"/>
                  <a:ea typeface="Meiryo UI" panose="020B0604030504040204" pitchFamily="34" charset="-128"/>
                </a:rPr>
                <a:t>R6(</a:t>
              </a:r>
              <a:r>
                <a:rPr kumimoji="1" lang="ja-JP" altLang="en-US" sz="1200" dirty="0">
                  <a:solidFill>
                    <a:schemeClr val="bg1">
                      <a:lumMod val="50000"/>
                    </a:schemeClr>
                  </a:solidFill>
                  <a:latin typeface="Meiryo UI" panose="020B0604030504040204" pitchFamily="34" charset="-128"/>
                  <a:ea typeface="Meiryo UI" panose="020B0604030504040204" pitchFamily="34" charset="-128"/>
                </a:rPr>
                <a:t>人</a:t>
              </a:r>
              <a:r>
                <a:rPr kumimoji="1" lang="en-US" altLang="ja-JP" sz="1200" dirty="0">
                  <a:solidFill>
                    <a:schemeClr val="bg1">
                      <a:lumMod val="50000"/>
                    </a:schemeClr>
                  </a:solidFill>
                  <a:latin typeface="Meiryo UI" panose="020B0604030504040204" pitchFamily="34" charset="-128"/>
                  <a:ea typeface="Meiryo UI" panose="020B0604030504040204" pitchFamily="34" charset="-128"/>
                </a:rPr>
                <a:t>)</a:t>
              </a:r>
              <a:r>
                <a:rPr kumimoji="1" lang="ja-JP" altLang="en-US" sz="1200" dirty="0">
                  <a:solidFill>
                    <a:schemeClr val="bg1">
                      <a:lumMod val="50000"/>
                    </a:schemeClr>
                  </a:solidFill>
                  <a:latin typeface="Meiryo UI" panose="020B0604030504040204" pitchFamily="34" charset="-128"/>
                  <a:ea typeface="Meiryo UI" panose="020B0604030504040204" pitchFamily="34" charset="-128"/>
                </a:rPr>
                <a:t>）</a:t>
              </a:r>
              <a:endParaRPr kumimoji="1" lang="en-US" altLang="ja-JP" sz="1400" dirty="0">
                <a:solidFill>
                  <a:schemeClr val="bg1">
                    <a:lumMod val="50000"/>
                  </a:schemeClr>
                </a:solidFill>
                <a:latin typeface="Meiryo UI" panose="020B0604030504040204" pitchFamily="34" charset="-128"/>
                <a:ea typeface="Meiryo UI" panose="020B0604030504040204" pitchFamily="34" charset="-128"/>
              </a:endParaRPr>
            </a:p>
            <a:p>
              <a:pPr>
                <a:spcBef>
                  <a:spcPts val="200"/>
                </a:spcBef>
              </a:pPr>
              <a:r>
                <a:rPr kumimoji="1" lang="ja-JP" altLang="en-US" sz="1600" dirty="0">
                  <a:latin typeface="Meiryo UI" panose="020B0604030504040204" pitchFamily="34" charset="-128"/>
                  <a:ea typeface="Meiryo UI" panose="020B0604030504040204" pitchFamily="34" charset="-128"/>
                </a:rPr>
                <a:t>◆</a:t>
              </a:r>
              <a:endParaRPr kumimoji="1" lang="en-US" altLang="ja-JP" sz="1600" dirty="0">
                <a:latin typeface="Meiryo UI" panose="020B0604030504040204" pitchFamily="34" charset="-128"/>
                <a:ea typeface="Meiryo UI" panose="020B0604030504040204" pitchFamily="34" charset="-128"/>
              </a:endParaRPr>
            </a:p>
            <a:p>
              <a:pPr>
                <a:spcBef>
                  <a:spcPts val="200"/>
                </a:spcBef>
              </a:pPr>
              <a:r>
                <a:rPr kumimoji="1" lang="ja-JP" altLang="en-US" sz="1600" dirty="0">
                  <a:latin typeface="Meiryo UI" panose="020B0604030504040204" pitchFamily="34" charset="-128"/>
                  <a:ea typeface="Meiryo UI" panose="020B0604030504040204" pitchFamily="34" charset="-128"/>
                </a:rPr>
                <a:t>◆</a:t>
              </a:r>
              <a:endParaRPr kumimoji="1" lang="en-US" altLang="ja-JP" sz="1600" dirty="0">
                <a:latin typeface="Meiryo UI" panose="020B0604030504040204" pitchFamily="34" charset="-128"/>
                <a:ea typeface="Meiryo UI" panose="020B0604030504040204" pitchFamily="34" charset="-128"/>
              </a:endParaRPr>
            </a:p>
            <a:p>
              <a:pPr>
                <a:spcBef>
                  <a:spcPts val="200"/>
                </a:spcBef>
              </a:pPr>
              <a:r>
                <a:rPr kumimoji="1" lang="ja-JP" altLang="en-US" sz="1600" dirty="0">
                  <a:latin typeface="Meiryo UI" panose="020B0604030504040204" pitchFamily="34" charset="-128"/>
                  <a:ea typeface="Meiryo UI" panose="020B0604030504040204" pitchFamily="34" charset="-128"/>
                </a:rPr>
                <a:t>◆</a:t>
              </a:r>
              <a:endParaRPr kumimoji="1" lang="en-US" altLang="ja-JP" sz="1600" dirty="0">
                <a:latin typeface="Meiryo UI" panose="020B0604030504040204" pitchFamily="34" charset="-128"/>
                <a:ea typeface="Meiryo UI" panose="020B0604030504040204" pitchFamily="34" charset="-128"/>
              </a:endParaRPr>
            </a:p>
            <a:p>
              <a:pPr>
                <a:spcBef>
                  <a:spcPts val="200"/>
                </a:spcBef>
              </a:pPr>
              <a:r>
                <a:rPr kumimoji="1" lang="ja-JP" altLang="en-US" sz="1600" dirty="0">
                  <a:latin typeface="Meiryo UI" panose="020B0604030504040204" pitchFamily="34" charset="-128"/>
                  <a:ea typeface="Meiryo UI" panose="020B0604030504040204" pitchFamily="34" charset="-128"/>
                </a:rPr>
                <a:t>◆</a:t>
              </a:r>
              <a:endParaRPr kumimoji="1" lang="en-US" altLang="ja-JP" sz="1600" dirty="0">
                <a:latin typeface="Meiryo UI" panose="020B0604030504040204" pitchFamily="34" charset="-128"/>
                <a:ea typeface="Meiryo UI" panose="020B0604030504040204" pitchFamily="34" charset="-128"/>
              </a:endParaRPr>
            </a:p>
          </p:txBody>
        </p:sp>
      </p:grpSp>
      <p:grpSp>
        <p:nvGrpSpPr>
          <p:cNvPr id="7" name="グループ化 6">
            <a:extLst>
              <a:ext uri="{FF2B5EF4-FFF2-40B4-BE49-F238E27FC236}">
                <a16:creationId xmlns:a16="http://schemas.microsoft.com/office/drawing/2014/main" id="{7704BDE6-8170-BCD3-7A4F-612BCB7CE317}"/>
              </a:ext>
            </a:extLst>
          </p:cNvPr>
          <p:cNvGrpSpPr>
            <a:grpSpLocks noGrp="1" noUngrp="1" noRot="1" noMove="1" noResize="1"/>
          </p:cNvGrpSpPr>
          <p:nvPr/>
        </p:nvGrpSpPr>
        <p:grpSpPr>
          <a:xfrm>
            <a:off x="76211" y="5482822"/>
            <a:ext cx="3525892" cy="1320367"/>
            <a:chOff x="76211" y="5482822"/>
            <a:chExt cx="3525892" cy="1320367"/>
          </a:xfrm>
        </p:grpSpPr>
        <p:sp>
          <p:nvSpPr>
            <p:cNvPr id="68" name="角丸四角形 67">
              <a:extLst>
                <a:ext uri="{FF2B5EF4-FFF2-40B4-BE49-F238E27FC236}">
                  <a16:creationId xmlns:a16="http://schemas.microsoft.com/office/drawing/2014/main" id="{35297438-DD52-5A82-B0A9-EFEC39C89BA3}"/>
                </a:ext>
              </a:extLst>
            </p:cNvPr>
            <p:cNvSpPr>
              <a:spLocks noGrp="1" noRot="1" noMove="1" noResize="1" noEditPoints="1" noAdjustHandles="1" noChangeArrowheads="1" noChangeShapeType="1"/>
            </p:cNvSpPr>
            <p:nvPr/>
          </p:nvSpPr>
          <p:spPr>
            <a:xfrm>
              <a:off x="76211" y="5482822"/>
              <a:ext cx="3525892" cy="1320367"/>
            </a:xfrm>
            <a:prstGeom prst="roundRect">
              <a:avLst>
                <a:gd name="adj" fmla="val 1896"/>
              </a:avLst>
            </a:prstGeom>
            <a:solidFill>
              <a:schemeClr val="accent2">
                <a:lumMod val="40000"/>
                <a:lumOff val="60000"/>
                <a:alpha val="59729"/>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テキスト ボックス 54">
              <a:extLst>
                <a:ext uri="{FF2B5EF4-FFF2-40B4-BE49-F238E27FC236}">
                  <a16:creationId xmlns:a16="http://schemas.microsoft.com/office/drawing/2014/main" id="{42A6C62F-A03B-150E-4A78-BAD22C143485}"/>
                </a:ext>
              </a:extLst>
            </p:cNvPr>
            <p:cNvSpPr txBox="1">
              <a:spLocks noGrp="1" noRot="1" noMove="1" noResize="1" noEditPoints="1" noAdjustHandles="1" noChangeArrowheads="1" noChangeShapeType="1"/>
            </p:cNvSpPr>
            <p:nvPr/>
          </p:nvSpPr>
          <p:spPr>
            <a:xfrm>
              <a:off x="141244" y="5806007"/>
              <a:ext cx="3339056" cy="461665"/>
            </a:xfrm>
            <a:prstGeom prst="rect">
              <a:avLst/>
            </a:prstGeom>
            <a:noFill/>
          </p:spPr>
          <p:txBody>
            <a:bodyPr wrap="none" lIns="0" tIns="0" rIns="0" bIns="0" rtlCol="0">
              <a:spAutoFit/>
            </a:bodyPr>
            <a:lstStyle/>
            <a:p>
              <a:r>
                <a:rPr kumimoji="1" lang="en-US" altLang="ja-JP" sz="1000" dirty="0">
                  <a:solidFill>
                    <a:schemeClr val="accent2">
                      <a:lumMod val="50000"/>
                    </a:schemeClr>
                  </a:solidFill>
                  <a:latin typeface="Meiryo UI" panose="020B0604030504040204" pitchFamily="34" charset="-128"/>
                  <a:ea typeface="Meiryo UI" panose="020B0604030504040204" pitchFamily="34" charset="-128"/>
                </a:rPr>
                <a:t>※</a:t>
              </a:r>
              <a:r>
                <a:rPr kumimoji="1" lang="ja-JP" altLang="en-US" sz="1000" dirty="0">
                  <a:solidFill>
                    <a:schemeClr val="accent2">
                      <a:lumMod val="50000"/>
                    </a:schemeClr>
                  </a:solidFill>
                  <a:latin typeface="Meiryo UI" panose="020B0604030504040204" pitchFamily="34" charset="-128"/>
                  <a:ea typeface="Meiryo UI" panose="020B0604030504040204" pitchFamily="34" charset="-128"/>
                </a:rPr>
                <a:t>探究活動でデジタル技術・機器を活用した授業・課外活動の数</a:t>
              </a:r>
              <a:endParaRPr kumimoji="1" lang="en-US" altLang="ja-JP" sz="1000" dirty="0">
                <a:solidFill>
                  <a:schemeClr val="accent2">
                    <a:lumMod val="50000"/>
                  </a:schemeClr>
                </a:solidFill>
                <a:latin typeface="Meiryo UI" panose="020B0604030504040204" pitchFamily="34" charset="-128"/>
                <a:ea typeface="Meiryo UI" panose="020B0604030504040204" pitchFamily="34" charset="-128"/>
              </a:endParaRPr>
            </a:p>
            <a:p>
              <a:r>
                <a:rPr kumimoji="1" lang="en-US" altLang="ja-JP" sz="1000" dirty="0">
                  <a:solidFill>
                    <a:schemeClr val="accent2">
                      <a:lumMod val="50000"/>
                    </a:schemeClr>
                  </a:solidFill>
                  <a:latin typeface="Meiryo UI" panose="020B0604030504040204" pitchFamily="34" charset="-128"/>
                  <a:ea typeface="Meiryo UI" panose="020B0604030504040204" pitchFamily="34" charset="-128"/>
                </a:rPr>
                <a:t>※</a:t>
              </a:r>
              <a:r>
                <a:rPr kumimoji="1" lang="ja-JP" altLang="en-US" sz="1000" dirty="0">
                  <a:solidFill>
                    <a:schemeClr val="accent2">
                      <a:lumMod val="50000"/>
                    </a:schemeClr>
                  </a:solidFill>
                  <a:latin typeface="Meiryo UI" panose="020B0604030504040204" pitchFamily="34" charset="-128"/>
                  <a:ea typeface="Meiryo UI" panose="020B0604030504040204" pitchFamily="34" charset="-128"/>
                </a:rPr>
                <a:t>デジタル技術：プログラミング、データサイエンス</a:t>
              </a:r>
              <a:endParaRPr kumimoji="1" lang="en-US" altLang="ja-JP" sz="1000" dirty="0">
                <a:solidFill>
                  <a:schemeClr val="accent2">
                    <a:lumMod val="50000"/>
                  </a:schemeClr>
                </a:solidFill>
                <a:latin typeface="Meiryo UI" panose="020B0604030504040204" pitchFamily="34" charset="-128"/>
                <a:ea typeface="Meiryo UI" panose="020B0604030504040204" pitchFamily="34" charset="-128"/>
              </a:endParaRPr>
            </a:p>
            <a:p>
              <a:r>
                <a:rPr kumimoji="1" lang="en-US" altLang="ja-JP" sz="1000" dirty="0">
                  <a:solidFill>
                    <a:schemeClr val="accent2">
                      <a:lumMod val="50000"/>
                    </a:schemeClr>
                  </a:solidFill>
                  <a:latin typeface="Meiryo UI" panose="020B0604030504040204" pitchFamily="34" charset="-128"/>
                  <a:ea typeface="Meiryo UI" panose="020B0604030504040204" pitchFamily="34" charset="-128"/>
                </a:rPr>
                <a:t>※</a:t>
              </a:r>
              <a:r>
                <a:rPr kumimoji="1" lang="ja-JP" altLang="en-US" sz="1000" dirty="0">
                  <a:solidFill>
                    <a:schemeClr val="accent2">
                      <a:lumMod val="50000"/>
                    </a:schemeClr>
                  </a:solidFill>
                  <a:latin typeface="Meiryo UI" panose="020B0604030504040204" pitchFamily="34" charset="-128"/>
                  <a:ea typeface="Meiryo UI" panose="020B0604030504040204" pitchFamily="34" charset="-128"/>
                </a:rPr>
                <a:t>デジタル機器：ファブリケーション機器等</a:t>
              </a:r>
            </a:p>
          </p:txBody>
        </p:sp>
        <p:sp>
          <p:nvSpPr>
            <p:cNvPr id="53" name="テキスト ボックス 52">
              <a:extLst>
                <a:ext uri="{FF2B5EF4-FFF2-40B4-BE49-F238E27FC236}">
                  <a16:creationId xmlns:a16="http://schemas.microsoft.com/office/drawing/2014/main" id="{01887048-A5C7-D255-5829-22063E588607}"/>
                </a:ext>
              </a:extLst>
            </p:cNvPr>
            <p:cNvSpPr txBox="1">
              <a:spLocks noGrp="1" noRot="1" noMove="1" noResize="1" noEditPoints="1" noAdjustHandles="1" noChangeArrowheads="1" noChangeShapeType="1"/>
            </p:cNvSpPr>
            <p:nvPr/>
          </p:nvSpPr>
          <p:spPr>
            <a:xfrm>
              <a:off x="141244" y="6465367"/>
              <a:ext cx="1025922" cy="246221"/>
            </a:xfrm>
            <a:prstGeom prst="rect">
              <a:avLst/>
            </a:prstGeom>
            <a:noFill/>
            <a:ln>
              <a:noFill/>
            </a:ln>
          </p:spPr>
          <p:txBody>
            <a:bodyPr wrap="none" lIns="0" tIns="0" rIns="0" bIns="0" rtlCol="0">
              <a:spAutoFit/>
            </a:bodyPr>
            <a:lstStyle/>
            <a:p>
              <a:r>
                <a:rPr kumimoji="1" lang="ja-JP" altLang="en-US" sz="1600" b="1" dirty="0">
                  <a:solidFill>
                    <a:schemeClr val="tx1">
                      <a:lumMod val="75000"/>
                      <a:lumOff val="25000"/>
                    </a:schemeClr>
                  </a:solidFill>
                  <a:latin typeface="Meiryo UI" panose="020B0604030504040204" pitchFamily="34" charset="-128"/>
                  <a:ea typeface="Meiryo UI" panose="020B0604030504040204" pitchFamily="34" charset="-128"/>
                </a:rPr>
                <a:t>活用回数：</a:t>
              </a:r>
              <a:endParaRPr kumimoji="1" lang="en-US" altLang="ja-JP" sz="1600" b="1" dirty="0">
                <a:solidFill>
                  <a:schemeClr val="tx1">
                    <a:lumMod val="75000"/>
                    <a:lumOff val="25000"/>
                  </a:schemeClr>
                </a:solidFill>
                <a:latin typeface="Meiryo UI" panose="020B0604030504040204" pitchFamily="34" charset="-128"/>
                <a:ea typeface="Meiryo UI" panose="020B0604030504040204" pitchFamily="34" charset="-128"/>
              </a:endParaRPr>
            </a:p>
          </p:txBody>
        </p:sp>
        <p:sp>
          <p:nvSpPr>
            <p:cNvPr id="69" name="テキスト ボックス 68">
              <a:extLst>
                <a:ext uri="{FF2B5EF4-FFF2-40B4-BE49-F238E27FC236}">
                  <a16:creationId xmlns:a16="http://schemas.microsoft.com/office/drawing/2014/main" id="{2766FA9E-FA6F-5146-F33D-D68A6EF0B921}"/>
                </a:ext>
              </a:extLst>
            </p:cNvPr>
            <p:cNvSpPr txBox="1">
              <a:spLocks noGrp="1" noRot="1" noMove="1" noResize="1" noEditPoints="1" noAdjustHandles="1" noChangeArrowheads="1" noChangeShapeType="1"/>
            </p:cNvSpPr>
            <p:nvPr/>
          </p:nvSpPr>
          <p:spPr>
            <a:xfrm>
              <a:off x="141243" y="5559999"/>
              <a:ext cx="3455161" cy="184666"/>
            </a:xfrm>
            <a:prstGeom prst="rect">
              <a:avLst/>
            </a:prstGeom>
            <a:noFill/>
          </p:spPr>
          <p:txBody>
            <a:bodyPr wrap="square" lIns="0" tIns="0" rIns="0" bIns="0" rtlCol="0">
              <a:spAutoFit/>
            </a:bodyPr>
            <a:lstStyle/>
            <a:p>
              <a:r>
                <a:rPr kumimoji="1" lang="ja-JP" altLang="en-US" sz="1200" b="1" dirty="0">
                  <a:solidFill>
                    <a:schemeClr val="accent2">
                      <a:lumMod val="50000"/>
                    </a:schemeClr>
                  </a:solidFill>
                  <a:latin typeface="Meiryo UI" panose="020B0604030504040204" pitchFamily="34" charset="-128"/>
                  <a:ea typeface="Meiryo UI" panose="020B0604030504040204" pitchFamily="34" charset="-128"/>
                </a:rPr>
                <a:t>本事業により整備したデジタル機器等を活用した活動数</a:t>
              </a:r>
            </a:p>
          </p:txBody>
        </p:sp>
        <p:sp>
          <p:nvSpPr>
            <p:cNvPr id="38" name="テキスト ボックス 37">
              <a:extLst>
                <a:ext uri="{FF2B5EF4-FFF2-40B4-BE49-F238E27FC236}">
                  <a16:creationId xmlns:a16="http://schemas.microsoft.com/office/drawing/2014/main" id="{316C6487-1C3D-DE44-DF4A-486C7A95EAF8}"/>
                </a:ext>
              </a:extLst>
            </p:cNvPr>
            <p:cNvSpPr txBox="1">
              <a:spLocks noGrp="1" noRot="1" noMove="1" noResize="1" noEditPoints="1" noAdjustHandles="1" noChangeArrowheads="1" noChangeShapeType="1"/>
            </p:cNvSpPr>
            <p:nvPr/>
          </p:nvSpPr>
          <p:spPr>
            <a:xfrm>
              <a:off x="2196762" y="6465367"/>
              <a:ext cx="205184" cy="246221"/>
            </a:xfrm>
            <a:prstGeom prst="rect">
              <a:avLst/>
            </a:prstGeom>
            <a:noFill/>
            <a:ln>
              <a:noFill/>
            </a:ln>
          </p:spPr>
          <p:txBody>
            <a:bodyPr wrap="none" lIns="0" tIns="0" rIns="0" bIns="0" rtlCol="0">
              <a:spAutoFit/>
            </a:bodyPr>
            <a:lstStyle/>
            <a:p>
              <a:r>
                <a:rPr kumimoji="1" lang="ja-JP" altLang="en-US" sz="1600" b="1">
                  <a:solidFill>
                    <a:schemeClr val="tx1">
                      <a:lumMod val="75000"/>
                      <a:lumOff val="25000"/>
                    </a:schemeClr>
                  </a:solidFill>
                  <a:latin typeface="Meiryo UI" panose="020B0604030504040204" pitchFamily="34" charset="-128"/>
                  <a:ea typeface="Meiryo UI" panose="020B0604030504040204" pitchFamily="34" charset="-128"/>
                </a:rPr>
                <a:t>回</a:t>
              </a:r>
              <a:endParaRPr kumimoji="1" lang="en-US" altLang="ja-JP" sz="1600" b="1" dirty="0">
                <a:solidFill>
                  <a:schemeClr val="tx1">
                    <a:lumMod val="75000"/>
                    <a:lumOff val="25000"/>
                  </a:schemeClr>
                </a:solidFill>
                <a:latin typeface="Meiryo UI" panose="020B0604030504040204" pitchFamily="34" charset="-128"/>
                <a:ea typeface="Meiryo UI" panose="020B0604030504040204" pitchFamily="34" charset="-128"/>
              </a:endParaRPr>
            </a:p>
          </p:txBody>
        </p:sp>
        <p:sp>
          <p:nvSpPr>
            <p:cNvPr id="40" name="テキスト ボックス 39">
              <a:extLst>
                <a:ext uri="{FF2B5EF4-FFF2-40B4-BE49-F238E27FC236}">
                  <a16:creationId xmlns:a16="http://schemas.microsoft.com/office/drawing/2014/main" id="{39B1CDE2-2A5F-6E8B-2C4D-27BD97C099D0}"/>
                </a:ext>
              </a:extLst>
            </p:cNvPr>
            <p:cNvSpPr txBox="1">
              <a:spLocks noGrp="1" noRot="1" noMove="1" noResize="1" noEditPoints="1" noAdjustHandles="1" noChangeArrowheads="1" noChangeShapeType="1"/>
            </p:cNvSpPr>
            <p:nvPr/>
          </p:nvSpPr>
          <p:spPr>
            <a:xfrm>
              <a:off x="1190473" y="6302965"/>
              <a:ext cx="941158" cy="408623"/>
            </a:xfrm>
            <a:prstGeom prst="roundRect">
              <a:avLst>
                <a:gd name="adj" fmla="val 7343"/>
              </a:avLst>
            </a:prstGeom>
            <a:solidFill>
              <a:schemeClr val="bg1"/>
            </a:solidFill>
            <a:ln w="28575">
              <a:solidFill>
                <a:schemeClr val="bg1">
                  <a:lumMod val="75000"/>
                </a:schemeClr>
              </a:solidFill>
            </a:ln>
          </p:spPr>
          <p:txBody>
            <a:bodyPr wrap="square" rtlCol="0">
              <a:spAutoFit/>
            </a:bodyPr>
            <a:lstStyle/>
            <a:p>
              <a:pPr algn="ctr"/>
              <a:endParaRPr kumimoji="1" lang="ja-JP" altLang="en-US" dirty="0">
                <a:latin typeface="Meiryo UI" panose="020B0604030504040204" pitchFamily="34" charset="-128"/>
                <a:ea typeface="Meiryo UI" panose="020B0604030504040204" pitchFamily="34" charset="-128"/>
              </a:endParaRPr>
            </a:p>
          </p:txBody>
        </p:sp>
      </p:grpSp>
      <p:grpSp>
        <p:nvGrpSpPr>
          <p:cNvPr id="6" name="グループ化 5">
            <a:extLst>
              <a:ext uri="{FF2B5EF4-FFF2-40B4-BE49-F238E27FC236}">
                <a16:creationId xmlns:a16="http://schemas.microsoft.com/office/drawing/2014/main" id="{B3C128E7-9068-6956-7D95-60A1FDE5B764}"/>
              </a:ext>
            </a:extLst>
          </p:cNvPr>
          <p:cNvGrpSpPr>
            <a:grpSpLocks noGrp="1" noUngrp="1" noRot="1" noMove="1" noResize="1"/>
          </p:cNvGrpSpPr>
          <p:nvPr/>
        </p:nvGrpSpPr>
        <p:grpSpPr>
          <a:xfrm>
            <a:off x="76211" y="3077974"/>
            <a:ext cx="3525892" cy="2329924"/>
            <a:chOff x="76211" y="3077974"/>
            <a:chExt cx="3525892" cy="2329924"/>
          </a:xfrm>
        </p:grpSpPr>
        <p:sp>
          <p:nvSpPr>
            <p:cNvPr id="64" name="角丸四角形 63">
              <a:extLst>
                <a:ext uri="{FF2B5EF4-FFF2-40B4-BE49-F238E27FC236}">
                  <a16:creationId xmlns:a16="http://schemas.microsoft.com/office/drawing/2014/main" id="{385B978A-E9D9-1C31-FE90-B60E2BA285C6}"/>
                </a:ext>
              </a:extLst>
            </p:cNvPr>
            <p:cNvSpPr>
              <a:spLocks noGrp="1" noRot="1" noMove="1" noResize="1" noEditPoints="1" noAdjustHandles="1" noChangeArrowheads="1" noChangeShapeType="1"/>
            </p:cNvSpPr>
            <p:nvPr/>
          </p:nvSpPr>
          <p:spPr>
            <a:xfrm>
              <a:off x="76211" y="3077974"/>
              <a:ext cx="3525892" cy="2329924"/>
            </a:xfrm>
            <a:prstGeom prst="roundRect">
              <a:avLst>
                <a:gd name="adj" fmla="val 1469"/>
              </a:avLst>
            </a:prstGeom>
            <a:solidFill>
              <a:schemeClr val="accent2">
                <a:lumMod val="40000"/>
                <a:lumOff val="60000"/>
                <a:alpha val="59729"/>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a:extLst>
                <a:ext uri="{FF2B5EF4-FFF2-40B4-BE49-F238E27FC236}">
                  <a16:creationId xmlns:a16="http://schemas.microsoft.com/office/drawing/2014/main" id="{A8E8F64A-0AB3-DE7F-1B9F-3EA52D4CFB6B}"/>
                </a:ext>
              </a:extLst>
            </p:cNvPr>
            <p:cNvSpPr txBox="1">
              <a:spLocks noGrp="1" noRot="1" noMove="1" noResize="1" noEditPoints="1" noAdjustHandles="1" noChangeArrowheads="1" noChangeShapeType="1"/>
            </p:cNvSpPr>
            <p:nvPr/>
          </p:nvSpPr>
          <p:spPr>
            <a:xfrm>
              <a:off x="141244" y="4229664"/>
              <a:ext cx="3388428" cy="1103174"/>
            </a:xfrm>
            <a:prstGeom prst="roundRect">
              <a:avLst>
                <a:gd name="adj" fmla="val 2258"/>
              </a:avLst>
            </a:prstGeom>
            <a:solidFill>
              <a:schemeClr val="bg1"/>
            </a:solidFill>
            <a:ln w="25400">
              <a:solidFill>
                <a:schemeClr val="bg1">
                  <a:lumMod val="75000"/>
                </a:schemeClr>
              </a:solidFill>
            </a:ln>
          </p:spPr>
          <p:txBody>
            <a:bodyPr wrap="none" rtlCol="0">
              <a:noAutofit/>
            </a:bodyPr>
            <a:lstStyle/>
            <a:p>
              <a:r>
                <a:rPr kumimoji="1" lang="ja-JP" altLang="en-US" sz="1200" dirty="0">
                  <a:solidFill>
                    <a:schemeClr val="bg1">
                      <a:lumMod val="50000"/>
                    </a:schemeClr>
                  </a:solidFill>
                  <a:latin typeface="Meiryo UI" panose="020B0604030504040204" pitchFamily="34" charset="-128"/>
                  <a:ea typeface="Meiryo UI" panose="020B0604030504040204" pitchFamily="34" charset="-128"/>
                </a:rPr>
                <a:t>具体的な発表会等の名称</a:t>
              </a:r>
              <a:endParaRPr kumimoji="1" lang="en-US" altLang="ja-JP" sz="1400" dirty="0">
                <a:solidFill>
                  <a:schemeClr val="bg1">
                    <a:lumMod val="50000"/>
                  </a:schemeClr>
                </a:solidFill>
                <a:latin typeface="Meiryo UI" panose="020B0604030504040204" pitchFamily="34" charset="-128"/>
                <a:ea typeface="Meiryo UI" panose="020B0604030504040204" pitchFamily="34" charset="-128"/>
              </a:endParaRPr>
            </a:p>
            <a:p>
              <a:pPr>
                <a:spcBef>
                  <a:spcPts val="200"/>
                </a:spcBef>
              </a:pPr>
              <a:r>
                <a:rPr kumimoji="1" lang="ja-JP" altLang="en-US" sz="1600" dirty="0">
                  <a:latin typeface="Meiryo UI" panose="020B0604030504040204" pitchFamily="34" charset="-128"/>
                  <a:ea typeface="Meiryo UI" panose="020B0604030504040204" pitchFamily="34" charset="-128"/>
                </a:rPr>
                <a:t>◆</a:t>
              </a:r>
              <a:r>
                <a:rPr kumimoji="1" lang="ja-JP" altLang="en-US" sz="1400" b="1" dirty="0">
                  <a:latin typeface="Meiryo UI" panose="020B0604030504040204" pitchFamily="34" charset="-128"/>
                  <a:ea typeface="Meiryo UI" panose="020B0604030504040204" pitchFamily="34" charset="-128"/>
                </a:rPr>
                <a:t>全国情報教育コンテスト</a:t>
              </a:r>
              <a:r>
                <a:rPr kumimoji="1" lang="en-US" altLang="ja-JP" sz="1400" b="1" dirty="0">
                  <a:latin typeface="Meiryo UI" panose="020B0604030504040204" pitchFamily="34" charset="-128"/>
                  <a:ea typeface="Meiryo UI" panose="020B0604030504040204" pitchFamily="34" charset="-128"/>
                </a:rPr>
                <a:t>(</a:t>
              </a:r>
              <a:r>
                <a:rPr kumimoji="1" lang="ja-JP" altLang="en-US" sz="1400" b="1" dirty="0">
                  <a:latin typeface="Meiryo UI" panose="020B0604030504040204" pitchFamily="34" charset="-128"/>
                  <a:ea typeface="Meiryo UI" panose="020B0604030504040204" pitchFamily="34" charset="-128"/>
                </a:rPr>
                <a:t>人</a:t>
              </a:r>
              <a:r>
                <a:rPr kumimoji="1" lang="en-US" altLang="ja-JP" sz="1400" b="1" dirty="0">
                  <a:latin typeface="Meiryo UI" panose="020B0604030504040204" pitchFamily="34" charset="-128"/>
                  <a:ea typeface="Meiryo UI" panose="020B0604030504040204" pitchFamily="34" charset="-128"/>
                </a:rPr>
                <a:t>)</a:t>
              </a:r>
            </a:p>
            <a:p>
              <a:pPr>
                <a:spcBef>
                  <a:spcPts val="200"/>
                </a:spcBef>
              </a:pPr>
              <a:r>
                <a:rPr kumimoji="1" lang="ja-JP" altLang="en-US" sz="1600" dirty="0">
                  <a:latin typeface="Meiryo UI" panose="020B0604030504040204" pitchFamily="34" charset="-128"/>
                  <a:ea typeface="Meiryo UI" panose="020B0604030504040204" pitchFamily="34" charset="-128"/>
                </a:rPr>
                <a:t>◆</a:t>
              </a:r>
              <a:endParaRPr kumimoji="1" lang="en-US" altLang="ja-JP" sz="1600" dirty="0">
                <a:latin typeface="Meiryo UI" panose="020B0604030504040204" pitchFamily="34" charset="-128"/>
                <a:ea typeface="Meiryo UI" panose="020B0604030504040204" pitchFamily="34" charset="-128"/>
              </a:endParaRPr>
            </a:p>
            <a:p>
              <a:pPr>
                <a:spcBef>
                  <a:spcPts val="200"/>
                </a:spcBef>
              </a:pPr>
              <a:r>
                <a:rPr kumimoji="1" lang="ja-JP" altLang="en-US" sz="1600" dirty="0">
                  <a:latin typeface="Meiryo UI" panose="020B0604030504040204" pitchFamily="34" charset="-128"/>
                  <a:ea typeface="Meiryo UI" panose="020B0604030504040204" pitchFamily="34" charset="-128"/>
                </a:rPr>
                <a:t>◆</a:t>
              </a:r>
              <a:endParaRPr kumimoji="1" lang="en-US" altLang="ja-JP" sz="1600" dirty="0">
                <a:latin typeface="Meiryo UI" panose="020B0604030504040204" pitchFamily="34" charset="-128"/>
                <a:ea typeface="Meiryo UI" panose="020B0604030504040204" pitchFamily="34" charset="-128"/>
              </a:endParaRPr>
            </a:p>
          </p:txBody>
        </p:sp>
        <p:sp>
          <p:nvSpPr>
            <p:cNvPr id="65" name="テキスト ボックス 64">
              <a:extLst>
                <a:ext uri="{FF2B5EF4-FFF2-40B4-BE49-F238E27FC236}">
                  <a16:creationId xmlns:a16="http://schemas.microsoft.com/office/drawing/2014/main" id="{62034126-B0B7-E0A0-21A4-49153258148B}"/>
                </a:ext>
              </a:extLst>
            </p:cNvPr>
            <p:cNvSpPr txBox="1">
              <a:spLocks noGrp="1" noRot="1" noMove="1" noResize="1" noEditPoints="1" noAdjustHandles="1" noChangeArrowheads="1" noChangeShapeType="1"/>
            </p:cNvSpPr>
            <p:nvPr/>
          </p:nvSpPr>
          <p:spPr>
            <a:xfrm>
              <a:off x="141244" y="3153786"/>
              <a:ext cx="2989601" cy="246221"/>
            </a:xfrm>
            <a:prstGeom prst="rect">
              <a:avLst/>
            </a:prstGeom>
            <a:noFill/>
          </p:spPr>
          <p:txBody>
            <a:bodyPr wrap="none" lIns="0" tIns="0" rIns="0" bIns="0" rtlCol="0">
              <a:spAutoFit/>
            </a:bodyPr>
            <a:lstStyle/>
            <a:p>
              <a:r>
                <a:rPr kumimoji="1" lang="ja-JP" altLang="en-US" sz="1600" b="1" dirty="0">
                  <a:solidFill>
                    <a:schemeClr val="accent2">
                      <a:lumMod val="50000"/>
                    </a:schemeClr>
                  </a:solidFill>
                  <a:latin typeface="Meiryo UI" panose="020B0604030504040204" pitchFamily="34" charset="-128"/>
                  <a:ea typeface="Meiryo UI" panose="020B0604030504040204" pitchFamily="34" charset="-128"/>
                </a:rPr>
                <a:t>発表会</a:t>
              </a:r>
              <a:r>
                <a:rPr kumimoji="1" lang="en-US" altLang="ja-JP" sz="1600" b="1" dirty="0">
                  <a:solidFill>
                    <a:schemeClr val="accent2">
                      <a:lumMod val="50000"/>
                    </a:schemeClr>
                  </a:solidFill>
                  <a:latin typeface="Meiryo UI" panose="020B0604030504040204" pitchFamily="34" charset="-128"/>
                  <a:ea typeface="Meiryo UI" panose="020B0604030504040204" pitchFamily="34" charset="-128"/>
                </a:rPr>
                <a:t>(</a:t>
              </a:r>
              <a:r>
                <a:rPr kumimoji="1" lang="ja-JP" altLang="en-US" sz="1600" b="1" dirty="0">
                  <a:solidFill>
                    <a:schemeClr val="accent2">
                      <a:lumMod val="50000"/>
                    </a:schemeClr>
                  </a:solidFill>
                  <a:latin typeface="Meiryo UI" panose="020B0604030504040204" pitchFamily="34" charset="-128"/>
                  <a:ea typeface="Meiryo UI" panose="020B0604030504040204" pitchFamily="34" charset="-128"/>
                </a:rPr>
                <a:t>コンテスト</a:t>
              </a:r>
              <a:r>
                <a:rPr kumimoji="1" lang="en-US" altLang="ja-JP" sz="1600" b="1" dirty="0">
                  <a:solidFill>
                    <a:schemeClr val="accent2">
                      <a:lumMod val="50000"/>
                    </a:schemeClr>
                  </a:solidFill>
                  <a:latin typeface="Meiryo UI" panose="020B0604030504040204" pitchFamily="34" charset="-128"/>
                  <a:ea typeface="Meiryo UI" panose="020B0604030504040204" pitchFamily="34" charset="-128"/>
                </a:rPr>
                <a:t>)</a:t>
              </a:r>
              <a:r>
                <a:rPr kumimoji="1" lang="ja-JP" altLang="en-US" sz="1600" b="1" dirty="0">
                  <a:solidFill>
                    <a:schemeClr val="accent2">
                      <a:lumMod val="50000"/>
                    </a:schemeClr>
                  </a:solidFill>
                  <a:latin typeface="Meiryo UI" panose="020B0604030504040204" pitchFamily="34" charset="-128"/>
                  <a:ea typeface="Meiryo UI" panose="020B0604030504040204" pitchFamily="34" charset="-128"/>
                </a:rPr>
                <a:t>等への参加人数</a:t>
              </a:r>
            </a:p>
          </p:txBody>
        </p:sp>
        <p:sp>
          <p:nvSpPr>
            <p:cNvPr id="66" name="テキスト ボックス 65">
              <a:extLst>
                <a:ext uri="{FF2B5EF4-FFF2-40B4-BE49-F238E27FC236}">
                  <a16:creationId xmlns:a16="http://schemas.microsoft.com/office/drawing/2014/main" id="{CC8E8A11-8972-0000-586B-F1BB85118C15}"/>
                </a:ext>
              </a:extLst>
            </p:cNvPr>
            <p:cNvSpPr txBox="1">
              <a:spLocks noGrp="1" noRot="1" noMove="1" noResize="1" noEditPoints="1" noAdjustHandles="1" noChangeArrowheads="1" noChangeShapeType="1"/>
            </p:cNvSpPr>
            <p:nvPr/>
          </p:nvSpPr>
          <p:spPr>
            <a:xfrm>
              <a:off x="141244" y="3409713"/>
              <a:ext cx="2947923" cy="307777"/>
            </a:xfrm>
            <a:prstGeom prst="rect">
              <a:avLst/>
            </a:prstGeom>
            <a:noFill/>
          </p:spPr>
          <p:txBody>
            <a:bodyPr wrap="none" lIns="0" tIns="0" rIns="0" bIns="0" rtlCol="0">
              <a:spAutoFit/>
            </a:bodyPr>
            <a:lstStyle/>
            <a:p>
              <a:r>
                <a:rPr kumimoji="1" lang="en-US" altLang="ja-JP" sz="1000" dirty="0">
                  <a:solidFill>
                    <a:schemeClr val="accent2">
                      <a:lumMod val="50000"/>
                    </a:schemeClr>
                  </a:solidFill>
                  <a:latin typeface="Meiryo UI" panose="020B0604030504040204" pitchFamily="34" charset="-128"/>
                  <a:ea typeface="Meiryo UI" panose="020B0604030504040204" pitchFamily="34" charset="-128"/>
                </a:rPr>
                <a:t>※</a:t>
              </a:r>
              <a:r>
                <a:rPr kumimoji="1" lang="ja-JP" altLang="en-US" sz="1000" dirty="0">
                  <a:solidFill>
                    <a:schemeClr val="accent2">
                      <a:lumMod val="50000"/>
                    </a:schemeClr>
                  </a:solidFill>
                  <a:latin typeface="Meiryo UI" panose="020B0604030504040204" pitchFamily="34" charset="-128"/>
                  <a:ea typeface="Meiryo UI" panose="020B0604030504040204" pitchFamily="34" charset="-128"/>
                </a:rPr>
                <a:t>発表会へ参加した人数を入力</a:t>
              </a:r>
              <a:endParaRPr kumimoji="1" lang="en-US" altLang="ja-JP" sz="1000" dirty="0">
                <a:solidFill>
                  <a:schemeClr val="accent2">
                    <a:lumMod val="50000"/>
                  </a:schemeClr>
                </a:solidFill>
                <a:latin typeface="Meiryo UI" panose="020B0604030504040204" pitchFamily="34" charset="-128"/>
                <a:ea typeface="Meiryo UI" panose="020B0604030504040204" pitchFamily="34" charset="-128"/>
              </a:endParaRPr>
            </a:p>
            <a:p>
              <a:r>
                <a:rPr kumimoji="1" lang="en-US" altLang="ja-JP" sz="1000" dirty="0">
                  <a:solidFill>
                    <a:schemeClr val="accent2">
                      <a:lumMod val="50000"/>
                    </a:schemeClr>
                  </a:solidFill>
                  <a:latin typeface="Meiryo UI" panose="020B0604030504040204" pitchFamily="34" charset="-128"/>
                  <a:ea typeface="Meiryo UI" panose="020B0604030504040204" pitchFamily="34" charset="-128"/>
                </a:rPr>
                <a:t>※</a:t>
              </a:r>
              <a:r>
                <a:rPr kumimoji="1" lang="ja-JP" altLang="en-US" sz="1000" dirty="0">
                  <a:solidFill>
                    <a:schemeClr val="accent2">
                      <a:lumMod val="50000"/>
                    </a:schemeClr>
                  </a:solidFill>
                  <a:latin typeface="Meiryo UI" panose="020B0604030504040204" pitchFamily="34" charset="-128"/>
                  <a:ea typeface="Meiryo UI" panose="020B0604030504040204" pitchFamily="34" charset="-128"/>
                </a:rPr>
                <a:t>具体的な発表会等の名称を枠内に入力（最大３つ）</a:t>
              </a:r>
            </a:p>
          </p:txBody>
        </p:sp>
        <p:sp>
          <p:nvSpPr>
            <p:cNvPr id="42" name="テキスト ボックス 41">
              <a:extLst>
                <a:ext uri="{FF2B5EF4-FFF2-40B4-BE49-F238E27FC236}">
                  <a16:creationId xmlns:a16="http://schemas.microsoft.com/office/drawing/2014/main" id="{4DAA50D8-DE0E-CB63-8126-120BF542873B}"/>
                </a:ext>
              </a:extLst>
            </p:cNvPr>
            <p:cNvSpPr txBox="1">
              <a:spLocks noGrp="1" noRot="1" noMove="1" noResize="1" noEditPoints="1" noAdjustHandles="1" noChangeArrowheads="1" noChangeShapeType="1"/>
            </p:cNvSpPr>
            <p:nvPr/>
          </p:nvSpPr>
          <p:spPr>
            <a:xfrm>
              <a:off x="148333" y="3919431"/>
              <a:ext cx="1025922" cy="246221"/>
            </a:xfrm>
            <a:prstGeom prst="rect">
              <a:avLst/>
            </a:prstGeom>
            <a:noFill/>
            <a:ln>
              <a:noFill/>
            </a:ln>
          </p:spPr>
          <p:txBody>
            <a:bodyPr wrap="none" lIns="0" tIns="0" rIns="0" bIns="0" rtlCol="0">
              <a:spAutoFit/>
            </a:bodyPr>
            <a:lstStyle/>
            <a:p>
              <a:r>
                <a:rPr kumimoji="1" lang="ja-JP" altLang="en-US" sz="1600" b="1">
                  <a:solidFill>
                    <a:schemeClr val="tx1">
                      <a:lumMod val="75000"/>
                      <a:lumOff val="25000"/>
                    </a:schemeClr>
                  </a:solidFill>
                  <a:latin typeface="Meiryo UI" panose="020B0604030504040204" pitchFamily="34" charset="-128"/>
                  <a:ea typeface="Meiryo UI" panose="020B0604030504040204" pitchFamily="34" charset="-128"/>
                </a:rPr>
                <a:t>参加回数：</a:t>
              </a:r>
              <a:endParaRPr kumimoji="1" lang="en-US" altLang="ja-JP" sz="1600" b="1" dirty="0">
                <a:solidFill>
                  <a:schemeClr val="tx1">
                    <a:lumMod val="75000"/>
                    <a:lumOff val="25000"/>
                  </a:schemeClr>
                </a:solidFill>
                <a:latin typeface="Meiryo UI" panose="020B0604030504040204" pitchFamily="34" charset="-128"/>
                <a:ea typeface="Meiryo UI" panose="020B0604030504040204" pitchFamily="34" charset="-128"/>
              </a:endParaRPr>
            </a:p>
          </p:txBody>
        </p:sp>
        <p:sp>
          <p:nvSpPr>
            <p:cNvPr id="43" name="テキスト ボックス 42">
              <a:extLst>
                <a:ext uri="{FF2B5EF4-FFF2-40B4-BE49-F238E27FC236}">
                  <a16:creationId xmlns:a16="http://schemas.microsoft.com/office/drawing/2014/main" id="{89B8AC5E-18C6-8DD1-8D2F-3E749FAC1A98}"/>
                </a:ext>
              </a:extLst>
            </p:cNvPr>
            <p:cNvSpPr txBox="1">
              <a:spLocks noGrp="1" noRot="1" noMove="1" noResize="1" noEditPoints="1" noAdjustHandles="1" noChangeArrowheads="1" noChangeShapeType="1"/>
            </p:cNvSpPr>
            <p:nvPr/>
          </p:nvSpPr>
          <p:spPr>
            <a:xfrm>
              <a:off x="2203851" y="3919431"/>
              <a:ext cx="205184" cy="246221"/>
            </a:xfrm>
            <a:prstGeom prst="rect">
              <a:avLst/>
            </a:prstGeom>
            <a:noFill/>
            <a:ln>
              <a:noFill/>
            </a:ln>
          </p:spPr>
          <p:txBody>
            <a:bodyPr wrap="none" lIns="0" tIns="0" rIns="0" bIns="0" rtlCol="0">
              <a:spAutoFit/>
            </a:bodyPr>
            <a:lstStyle/>
            <a:p>
              <a:r>
                <a:rPr kumimoji="1" lang="ja-JP" altLang="en-US" sz="1600" b="1" dirty="0">
                  <a:solidFill>
                    <a:schemeClr val="tx1">
                      <a:lumMod val="75000"/>
                      <a:lumOff val="25000"/>
                    </a:schemeClr>
                  </a:solidFill>
                  <a:latin typeface="Meiryo UI" panose="020B0604030504040204" pitchFamily="34" charset="-128"/>
                  <a:ea typeface="Meiryo UI" panose="020B0604030504040204" pitchFamily="34" charset="-128"/>
                </a:rPr>
                <a:t>人</a:t>
              </a:r>
              <a:endParaRPr kumimoji="1" lang="en-US" altLang="ja-JP" sz="1600" b="1" dirty="0">
                <a:solidFill>
                  <a:schemeClr val="tx1">
                    <a:lumMod val="75000"/>
                    <a:lumOff val="25000"/>
                  </a:schemeClr>
                </a:solidFill>
                <a:latin typeface="Meiryo UI" panose="020B0604030504040204" pitchFamily="34" charset="-128"/>
                <a:ea typeface="Meiryo UI" panose="020B0604030504040204" pitchFamily="34" charset="-128"/>
              </a:endParaRPr>
            </a:p>
          </p:txBody>
        </p:sp>
        <p:sp>
          <p:nvSpPr>
            <p:cNvPr id="44" name="テキスト ボックス 43">
              <a:extLst>
                <a:ext uri="{FF2B5EF4-FFF2-40B4-BE49-F238E27FC236}">
                  <a16:creationId xmlns:a16="http://schemas.microsoft.com/office/drawing/2014/main" id="{AC41AD9C-41CC-C6F7-489D-EB583C79FA1C}"/>
                </a:ext>
              </a:extLst>
            </p:cNvPr>
            <p:cNvSpPr txBox="1">
              <a:spLocks noGrp="1" noRot="1" noMove="1" noResize="1" noEditPoints="1" noAdjustHandles="1" noChangeArrowheads="1" noChangeShapeType="1"/>
            </p:cNvSpPr>
            <p:nvPr/>
          </p:nvSpPr>
          <p:spPr>
            <a:xfrm>
              <a:off x="1197562" y="3757029"/>
              <a:ext cx="941158" cy="408623"/>
            </a:xfrm>
            <a:prstGeom prst="roundRect">
              <a:avLst>
                <a:gd name="adj" fmla="val 8675"/>
              </a:avLst>
            </a:prstGeom>
            <a:solidFill>
              <a:schemeClr val="bg1"/>
            </a:solidFill>
            <a:ln w="28575">
              <a:solidFill>
                <a:schemeClr val="bg1">
                  <a:lumMod val="75000"/>
                </a:schemeClr>
              </a:solidFill>
            </a:ln>
          </p:spPr>
          <p:txBody>
            <a:bodyPr wrap="square" rtlCol="0">
              <a:spAutoFit/>
            </a:bodyPr>
            <a:lstStyle/>
            <a:p>
              <a:pPr algn="ctr"/>
              <a:endParaRPr kumimoji="1" lang="ja-JP" altLang="en-US" dirty="0">
                <a:latin typeface="Meiryo UI" panose="020B0604030504040204" pitchFamily="34" charset="-128"/>
                <a:ea typeface="Meiryo UI" panose="020B0604030504040204" pitchFamily="34" charset="-128"/>
              </a:endParaRPr>
            </a:p>
          </p:txBody>
        </p:sp>
      </p:grpSp>
      <p:grpSp>
        <p:nvGrpSpPr>
          <p:cNvPr id="5" name="グループ化 4">
            <a:extLst>
              <a:ext uri="{FF2B5EF4-FFF2-40B4-BE49-F238E27FC236}">
                <a16:creationId xmlns:a16="http://schemas.microsoft.com/office/drawing/2014/main" id="{52FC681E-3EC7-F4E0-9982-7E1E5A7D7CCA}"/>
              </a:ext>
            </a:extLst>
          </p:cNvPr>
          <p:cNvGrpSpPr/>
          <p:nvPr/>
        </p:nvGrpSpPr>
        <p:grpSpPr>
          <a:xfrm>
            <a:off x="76211" y="822763"/>
            <a:ext cx="3528000" cy="2175040"/>
            <a:chOff x="76211" y="822763"/>
            <a:chExt cx="3528000" cy="2175040"/>
          </a:xfrm>
        </p:grpSpPr>
        <p:sp>
          <p:nvSpPr>
            <p:cNvPr id="59" name="角丸四角形 58">
              <a:extLst>
                <a:ext uri="{FF2B5EF4-FFF2-40B4-BE49-F238E27FC236}">
                  <a16:creationId xmlns:a16="http://schemas.microsoft.com/office/drawing/2014/main" id="{64FF2DB6-C59C-C881-7AA0-925094AD0A24}"/>
                </a:ext>
              </a:extLst>
            </p:cNvPr>
            <p:cNvSpPr>
              <a:spLocks noGrp="1" noRot="1" noMove="1" noResize="1" noEditPoints="1" noAdjustHandles="1" noChangeArrowheads="1" noChangeShapeType="1"/>
            </p:cNvSpPr>
            <p:nvPr/>
          </p:nvSpPr>
          <p:spPr>
            <a:xfrm>
              <a:off x="76211" y="822763"/>
              <a:ext cx="3528000" cy="2175040"/>
            </a:xfrm>
            <a:prstGeom prst="roundRect">
              <a:avLst>
                <a:gd name="adj" fmla="val 1896"/>
              </a:avLst>
            </a:prstGeom>
            <a:solidFill>
              <a:schemeClr val="accent2">
                <a:lumMod val="40000"/>
                <a:lumOff val="60000"/>
                <a:alpha val="59729"/>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25475657-80B5-089C-A158-6C5899CEFD23}"/>
                </a:ext>
              </a:extLst>
            </p:cNvPr>
            <p:cNvSpPr txBox="1"/>
            <p:nvPr/>
          </p:nvSpPr>
          <p:spPr>
            <a:xfrm>
              <a:off x="141244" y="873711"/>
              <a:ext cx="2551981" cy="246221"/>
            </a:xfrm>
            <a:prstGeom prst="rect">
              <a:avLst/>
            </a:prstGeom>
            <a:noFill/>
          </p:spPr>
          <p:txBody>
            <a:bodyPr wrap="none" lIns="0" tIns="0" rIns="0" bIns="0" rtlCol="0">
              <a:spAutoFit/>
            </a:bodyPr>
            <a:lstStyle/>
            <a:p>
              <a:r>
                <a:rPr kumimoji="1" lang="ja-JP" altLang="en-US" sz="1600" b="1" dirty="0">
                  <a:solidFill>
                    <a:schemeClr val="accent2">
                      <a:lumMod val="50000"/>
                    </a:schemeClr>
                  </a:solidFill>
                  <a:latin typeface="Meiryo UI" panose="020B0604030504040204" pitchFamily="34" charset="-128"/>
                  <a:ea typeface="Meiryo UI" panose="020B0604030504040204" pitchFamily="34" charset="-128"/>
                </a:rPr>
                <a:t>情報</a:t>
              </a:r>
              <a:r>
                <a:rPr kumimoji="1" lang="en-US" altLang="ja-JP" sz="1600" b="1" dirty="0">
                  <a:solidFill>
                    <a:schemeClr val="accent2">
                      <a:lumMod val="50000"/>
                    </a:schemeClr>
                  </a:solidFill>
                  <a:latin typeface="Meiryo UI" panose="020B0604030504040204" pitchFamily="34" charset="-128"/>
                  <a:ea typeface="Meiryo UI" panose="020B0604030504040204" pitchFamily="34" charset="-128"/>
                </a:rPr>
                <a:t>Ⅱ</a:t>
              </a:r>
              <a:r>
                <a:rPr kumimoji="1" lang="ja-JP" altLang="en-US" sz="1600" b="1" dirty="0">
                  <a:solidFill>
                    <a:schemeClr val="accent2">
                      <a:lumMod val="50000"/>
                    </a:schemeClr>
                  </a:solidFill>
                  <a:latin typeface="Meiryo UI" panose="020B0604030504040204" pitchFamily="34" charset="-128"/>
                  <a:ea typeface="Meiryo UI" panose="020B0604030504040204" pitchFamily="34" charset="-128"/>
                </a:rPr>
                <a:t>等の開設状況・履修率</a:t>
              </a:r>
            </a:p>
          </p:txBody>
        </p:sp>
        <p:sp>
          <p:nvSpPr>
            <p:cNvPr id="13" name="テキスト ボックス 12">
              <a:extLst>
                <a:ext uri="{FF2B5EF4-FFF2-40B4-BE49-F238E27FC236}">
                  <a16:creationId xmlns:a16="http://schemas.microsoft.com/office/drawing/2014/main" id="{F47AABF2-84DB-9536-A7BA-799BF5167630}"/>
                </a:ext>
              </a:extLst>
            </p:cNvPr>
            <p:cNvSpPr txBox="1"/>
            <p:nvPr/>
          </p:nvSpPr>
          <p:spPr>
            <a:xfrm>
              <a:off x="141244" y="1137241"/>
              <a:ext cx="2189702" cy="461665"/>
            </a:xfrm>
            <a:prstGeom prst="rect">
              <a:avLst/>
            </a:prstGeom>
            <a:noFill/>
          </p:spPr>
          <p:txBody>
            <a:bodyPr wrap="none" lIns="0" tIns="0" rIns="0" bIns="0" rtlCol="0">
              <a:spAutoFit/>
            </a:bodyPr>
            <a:lstStyle/>
            <a:p>
              <a:r>
                <a:rPr kumimoji="1" lang="en-US" altLang="ja-JP" sz="1000" dirty="0">
                  <a:solidFill>
                    <a:schemeClr val="accent2">
                      <a:lumMod val="50000"/>
                    </a:schemeClr>
                  </a:solidFill>
                  <a:latin typeface="Meiryo UI" panose="020B0604030504040204" pitchFamily="34" charset="-128"/>
                  <a:ea typeface="Meiryo UI" panose="020B0604030504040204" pitchFamily="34" charset="-128"/>
                </a:rPr>
                <a:t>※</a:t>
              </a:r>
              <a:r>
                <a:rPr kumimoji="1" lang="ja-JP" altLang="en-US" sz="1000" dirty="0">
                  <a:solidFill>
                    <a:schemeClr val="accent2">
                      <a:lumMod val="50000"/>
                    </a:schemeClr>
                  </a:solidFill>
                  <a:latin typeface="Meiryo UI" panose="020B0604030504040204" pitchFamily="34" charset="-128"/>
                  <a:ea typeface="Meiryo UI" panose="020B0604030504040204" pitchFamily="34" charset="-128"/>
                </a:rPr>
                <a:t>該当する項目の左端へ「○」を入力</a:t>
              </a:r>
              <a:endParaRPr kumimoji="1" lang="en-US" altLang="ja-JP" sz="1000" dirty="0">
                <a:solidFill>
                  <a:schemeClr val="accent2">
                    <a:lumMod val="50000"/>
                  </a:schemeClr>
                </a:solidFill>
                <a:latin typeface="Meiryo UI" panose="020B0604030504040204" pitchFamily="34" charset="-128"/>
                <a:ea typeface="Meiryo UI" panose="020B0604030504040204" pitchFamily="34" charset="-128"/>
              </a:endParaRPr>
            </a:p>
            <a:p>
              <a:r>
                <a:rPr kumimoji="1" lang="en-US" altLang="ja-JP" sz="1000" dirty="0">
                  <a:solidFill>
                    <a:schemeClr val="accent2">
                      <a:lumMod val="50000"/>
                    </a:schemeClr>
                  </a:solidFill>
                  <a:latin typeface="Meiryo UI" panose="020B0604030504040204" pitchFamily="34" charset="-128"/>
                  <a:ea typeface="Meiryo UI" panose="020B0604030504040204" pitchFamily="34" charset="-128"/>
                </a:rPr>
                <a:t>※</a:t>
              </a:r>
              <a:r>
                <a:rPr kumimoji="1" lang="ja-JP" altLang="en-US" sz="1000" dirty="0">
                  <a:solidFill>
                    <a:schemeClr val="accent2">
                      <a:lumMod val="50000"/>
                    </a:schemeClr>
                  </a:solidFill>
                  <a:latin typeface="Meiryo UI" panose="020B0604030504040204" pitchFamily="34" charset="-128"/>
                  <a:ea typeface="Meiryo UI" panose="020B0604030504040204" pitchFamily="34" charset="-128"/>
                </a:rPr>
                <a:t>開講済の場合は、履修率を入力</a:t>
              </a:r>
            </a:p>
            <a:p>
              <a:r>
                <a:rPr kumimoji="1" lang="en-US" altLang="ja-JP" sz="1000" dirty="0">
                  <a:solidFill>
                    <a:schemeClr val="accent2">
                      <a:lumMod val="50000"/>
                    </a:schemeClr>
                  </a:solidFill>
                  <a:latin typeface="Meiryo UI" panose="020B0604030504040204" pitchFamily="34" charset="-128"/>
                  <a:ea typeface="Meiryo UI" panose="020B0604030504040204" pitchFamily="34" charset="-128"/>
                </a:rPr>
                <a:t>※</a:t>
              </a:r>
              <a:r>
                <a:rPr kumimoji="1" lang="ja-JP" altLang="en-US" sz="1000" dirty="0">
                  <a:solidFill>
                    <a:schemeClr val="accent2">
                      <a:lumMod val="50000"/>
                    </a:schemeClr>
                  </a:solidFill>
                  <a:latin typeface="Meiryo UI" panose="020B0604030504040204" pitchFamily="34" charset="-128"/>
                  <a:ea typeface="Meiryo UI" panose="020B0604030504040204" pitchFamily="34" charset="-128"/>
                </a:rPr>
                <a:t>未開設の場合は、開設予定年度を入力</a:t>
              </a:r>
            </a:p>
          </p:txBody>
        </p:sp>
        <p:sp>
          <p:nvSpPr>
            <p:cNvPr id="8" name="テキスト ボックス 7">
              <a:extLst>
                <a:ext uri="{FF2B5EF4-FFF2-40B4-BE49-F238E27FC236}">
                  <a16:creationId xmlns:a16="http://schemas.microsoft.com/office/drawing/2014/main" id="{31584A21-DC82-BD2A-84E6-84A160E039F3}"/>
                </a:ext>
              </a:extLst>
            </p:cNvPr>
            <p:cNvSpPr txBox="1"/>
            <p:nvPr/>
          </p:nvSpPr>
          <p:spPr>
            <a:xfrm>
              <a:off x="1698893" y="1939571"/>
              <a:ext cx="846386" cy="276999"/>
            </a:xfrm>
            <a:prstGeom prst="rect">
              <a:avLst/>
            </a:prstGeom>
            <a:noFill/>
            <a:ln>
              <a:noFill/>
            </a:ln>
          </p:spPr>
          <p:txBody>
            <a:bodyPr wrap="none" lIns="0" tIns="0" rIns="0" bIns="0" rtlCol="0" anchor="ctr" anchorCtr="0">
              <a:spAutoFit/>
            </a:bodyPr>
            <a:lstStyle/>
            <a:p>
              <a:r>
                <a:rPr kumimoji="1" lang="ja-JP" altLang="en-US" sz="1600" b="1">
                  <a:solidFill>
                    <a:schemeClr val="tx1">
                      <a:lumMod val="75000"/>
                      <a:lumOff val="25000"/>
                    </a:schemeClr>
                  </a:solidFill>
                  <a:latin typeface="Meiryo UI" panose="020B0604030504040204" pitchFamily="34" charset="-128"/>
                  <a:ea typeface="Meiryo UI" panose="020B0604030504040204" pitchFamily="34" charset="-128"/>
                </a:rPr>
                <a:t>履修率</a:t>
              </a:r>
              <a:r>
                <a:rPr kumimoji="1" lang="ja-JP" altLang="en-US" b="1">
                  <a:solidFill>
                    <a:schemeClr val="tx1">
                      <a:lumMod val="75000"/>
                      <a:lumOff val="25000"/>
                    </a:schemeClr>
                  </a:solidFill>
                  <a:latin typeface="Meiryo UI" panose="020B0604030504040204" pitchFamily="34" charset="-128"/>
                  <a:ea typeface="Meiryo UI" panose="020B0604030504040204" pitchFamily="34" charset="-128"/>
                </a:rPr>
                <a:t>：</a:t>
              </a:r>
              <a:endParaRPr kumimoji="1" lang="en-US" altLang="ja-JP" b="1" dirty="0">
                <a:solidFill>
                  <a:schemeClr val="tx1">
                    <a:lumMod val="75000"/>
                    <a:lumOff val="25000"/>
                  </a:schemeClr>
                </a:solidFill>
                <a:latin typeface="Meiryo UI" panose="020B0604030504040204" pitchFamily="34" charset="-128"/>
                <a:ea typeface="Meiryo UI" panose="020B0604030504040204" pitchFamily="34" charset="-128"/>
              </a:endParaRPr>
            </a:p>
          </p:txBody>
        </p:sp>
        <p:sp>
          <p:nvSpPr>
            <p:cNvPr id="9" name="テキスト ボックス 8">
              <a:extLst>
                <a:ext uri="{FF2B5EF4-FFF2-40B4-BE49-F238E27FC236}">
                  <a16:creationId xmlns:a16="http://schemas.microsoft.com/office/drawing/2014/main" id="{DDE7D711-8ECF-E3D7-AEDE-A165196C5033}"/>
                </a:ext>
              </a:extLst>
            </p:cNvPr>
            <p:cNvSpPr txBox="1"/>
            <p:nvPr/>
          </p:nvSpPr>
          <p:spPr>
            <a:xfrm>
              <a:off x="1699538" y="2620980"/>
              <a:ext cx="814325" cy="276999"/>
            </a:xfrm>
            <a:prstGeom prst="rect">
              <a:avLst/>
            </a:prstGeom>
            <a:noFill/>
            <a:ln>
              <a:noFill/>
            </a:ln>
          </p:spPr>
          <p:txBody>
            <a:bodyPr wrap="none" lIns="0" tIns="0" rIns="0" bIns="0" rtlCol="0" anchor="ctr" anchorCtr="0">
              <a:spAutoFit/>
            </a:bodyPr>
            <a:lstStyle/>
            <a:p>
              <a:r>
                <a:rPr kumimoji="1" lang="ja-JP" altLang="en-US" sz="1600" b="1">
                  <a:solidFill>
                    <a:schemeClr val="tx1">
                      <a:lumMod val="75000"/>
                      <a:lumOff val="25000"/>
                    </a:schemeClr>
                  </a:solidFill>
                  <a:latin typeface="Meiryo UI" panose="020B0604030504040204" pitchFamily="34" charset="-128"/>
                  <a:ea typeface="Meiryo UI" panose="020B0604030504040204" pitchFamily="34" charset="-128"/>
                </a:rPr>
                <a:t>予定</a:t>
              </a:r>
              <a:r>
                <a:rPr kumimoji="1" lang="ja-JP" altLang="en-US" b="1">
                  <a:solidFill>
                    <a:schemeClr val="tx1">
                      <a:lumMod val="75000"/>
                      <a:lumOff val="25000"/>
                    </a:schemeClr>
                  </a:solidFill>
                  <a:latin typeface="Meiryo UI" panose="020B0604030504040204" pitchFamily="34" charset="-128"/>
                  <a:ea typeface="Meiryo UI" panose="020B0604030504040204" pitchFamily="34" charset="-128"/>
                </a:rPr>
                <a:t>：</a:t>
              </a:r>
              <a:r>
                <a:rPr kumimoji="1" lang="en-US" altLang="ja-JP" b="1" dirty="0">
                  <a:solidFill>
                    <a:schemeClr val="tx1">
                      <a:lumMod val="75000"/>
                      <a:lumOff val="25000"/>
                    </a:schemeClr>
                  </a:solidFill>
                  <a:latin typeface="Meiryo UI" panose="020B0604030504040204" pitchFamily="34" charset="-128"/>
                  <a:ea typeface="Meiryo UI" panose="020B0604030504040204" pitchFamily="34" charset="-128"/>
                </a:rPr>
                <a:t>R</a:t>
              </a:r>
            </a:p>
          </p:txBody>
        </p:sp>
        <p:sp>
          <p:nvSpPr>
            <p:cNvPr id="10" name="テキスト ボックス 9">
              <a:extLst>
                <a:ext uri="{FF2B5EF4-FFF2-40B4-BE49-F238E27FC236}">
                  <a16:creationId xmlns:a16="http://schemas.microsoft.com/office/drawing/2014/main" id="{9337C09E-F146-2435-C18E-E98938AB2488}"/>
                </a:ext>
              </a:extLst>
            </p:cNvPr>
            <p:cNvSpPr txBox="1"/>
            <p:nvPr/>
          </p:nvSpPr>
          <p:spPr>
            <a:xfrm>
              <a:off x="142279" y="1659442"/>
              <a:ext cx="504000" cy="408623"/>
            </a:xfrm>
            <a:prstGeom prst="roundRect">
              <a:avLst>
                <a:gd name="adj" fmla="val 7343"/>
              </a:avLst>
            </a:prstGeom>
            <a:solidFill>
              <a:schemeClr val="bg1"/>
            </a:solidFill>
            <a:ln w="28575">
              <a:solidFill>
                <a:schemeClr val="bg1">
                  <a:lumMod val="75000"/>
                </a:schemeClr>
              </a:solidFill>
            </a:ln>
          </p:spPr>
          <p:txBody>
            <a:bodyPr wrap="square" rtlCol="0">
              <a:spAutoFit/>
            </a:bodyPr>
            <a:lstStyle/>
            <a:p>
              <a:pPr algn="ctr"/>
              <a:endParaRPr kumimoji="1" lang="ja-JP" altLang="en-US" dirty="0">
                <a:latin typeface="Meiryo UI" panose="020B0604030504040204" pitchFamily="34" charset="-128"/>
                <a:ea typeface="Meiryo UI" panose="020B0604030504040204" pitchFamily="34" charset="-128"/>
              </a:endParaRPr>
            </a:p>
          </p:txBody>
        </p:sp>
        <p:sp>
          <p:nvSpPr>
            <p:cNvPr id="11" name="テキスト ボックス 10">
              <a:extLst>
                <a:ext uri="{FF2B5EF4-FFF2-40B4-BE49-F238E27FC236}">
                  <a16:creationId xmlns:a16="http://schemas.microsoft.com/office/drawing/2014/main" id="{9A4D0DAE-77D0-DB17-02BC-5625A77C7AC5}"/>
                </a:ext>
              </a:extLst>
            </p:cNvPr>
            <p:cNvSpPr txBox="1"/>
            <p:nvPr/>
          </p:nvSpPr>
          <p:spPr>
            <a:xfrm>
              <a:off x="142279" y="2326563"/>
              <a:ext cx="504000" cy="408623"/>
            </a:xfrm>
            <a:prstGeom prst="roundRect">
              <a:avLst>
                <a:gd name="adj" fmla="val 7343"/>
              </a:avLst>
            </a:prstGeom>
            <a:solidFill>
              <a:schemeClr val="bg1"/>
            </a:solidFill>
            <a:ln w="28575">
              <a:solidFill>
                <a:schemeClr val="bg1">
                  <a:lumMod val="75000"/>
                </a:schemeClr>
              </a:solidFill>
            </a:ln>
          </p:spPr>
          <p:txBody>
            <a:bodyPr wrap="square" rtlCol="0">
              <a:spAutoFit/>
            </a:bodyPr>
            <a:lstStyle/>
            <a:p>
              <a:pPr algn="ctr"/>
              <a:endParaRPr kumimoji="1" lang="ja-JP" altLang="en-US" dirty="0">
                <a:latin typeface="Meiryo UI" panose="020B0604030504040204" pitchFamily="34" charset="-128"/>
                <a:ea typeface="Meiryo UI" panose="020B0604030504040204" pitchFamily="34" charset="-128"/>
              </a:endParaRPr>
            </a:p>
          </p:txBody>
        </p:sp>
        <p:sp>
          <p:nvSpPr>
            <p:cNvPr id="24" name="テキスト ボックス 23">
              <a:extLst>
                <a:ext uri="{FF2B5EF4-FFF2-40B4-BE49-F238E27FC236}">
                  <a16:creationId xmlns:a16="http://schemas.microsoft.com/office/drawing/2014/main" id="{304CD963-E674-E268-9381-0B20B37F1BB4}"/>
                </a:ext>
              </a:extLst>
            </p:cNvPr>
            <p:cNvSpPr txBox="1"/>
            <p:nvPr/>
          </p:nvSpPr>
          <p:spPr>
            <a:xfrm>
              <a:off x="719326" y="1725254"/>
              <a:ext cx="692497" cy="276999"/>
            </a:xfrm>
            <a:prstGeom prst="rect">
              <a:avLst/>
            </a:prstGeom>
            <a:noFill/>
            <a:ln>
              <a:noFill/>
            </a:ln>
          </p:spPr>
          <p:txBody>
            <a:bodyPr wrap="none" lIns="0" tIns="0" rIns="0" bIns="0" rtlCol="0" anchor="ctr" anchorCtr="0">
              <a:spAutoFit/>
            </a:bodyPr>
            <a:lstStyle/>
            <a:p>
              <a:r>
                <a:rPr kumimoji="1" lang="ja-JP" altLang="en-US" b="1">
                  <a:solidFill>
                    <a:schemeClr val="tx1">
                      <a:lumMod val="75000"/>
                      <a:lumOff val="25000"/>
                    </a:schemeClr>
                  </a:solidFill>
                  <a:latin typeface="Meiryo UI" panose="020B0604030504040204" pitchFamily="34" charset="-128"/>
                  <a:ea typeface="Meiryo UI" panose="020B0604030504040204" pitchFamily="34" charset="-128"/>
                </a:rPr>
                <a:t>開設済</a:t>
              </a:r>
              <a:endParaRPr kumimoji="1" lang="en-US" altLang="ja-JP" b="1" dirty="0">
                <a:solidFill>
                  <a:schemeClr val="tx1">
                    <a:lumMod val="75000"/>
                    <a:lumOff val="25000"/>
                  </a:schemeClr>
                </a:solidFill>
                <a:latin typeface="Meiryo UI" panose="020B0604030504040204" pitchFamily="34" charset="-128"/>
                <a:ea typeface="Meiryo UI" panose="020B0604030504040204" pitchFamily="34" charset="-128"/>
              </a:endParaRPr>
            </a:p>
          </p:txBody>
        </p:sp>
        <p:sp>
          <p:nvSpPr>
            <p:cNvPr id="27" name="テキスト ボックス 26">
              <a:extLst>
                <a:ext uri="{FF2B5EF4-FFF2-40B4-BE49-F238E27FC236}">
                  <a16:creationId xmlns:a16="http://schemas.microsoft.com/office/drawing/2014/main" id="{6ADF2735-388A-A841-E0DE-2DE8B2C9FCB5}"/>
                </a:ext>
              </a:extLst>
            </p:cNvPr>
            <p:cNvSpPr txBox="1"/>
            <p:nvPr/>
          </p:nvSpPr>
          <p:spPr>
            <a:xfrm>
              <a:off x="719325" y="2392375"/>
              <a:ext cx="692497" cy="276999"/>
            </a:xfrm>
            <a:prstGeom prst="rect">
              <a:avLst/>
            </a:prstGeom>
            <a:noFill/>
            <a:ln>
              <a:noFill/>
            </a:ln>
          </p:spPr>
          <p:txBody>
            <a:bodyPr wrap="none" lIns="0" tIns="0" rIns="0" bIns="0" rtlCol="0" anchor="ctr" anchorCtr="0">
              <a:spAutoFit/>
            </a:bodyPr>
            <a:lstStyle/>
            <a:p>
              <a:r>
                <a:rPr kumimoji="1" lang="ja-JP" altLang="en-US" b="1">
                  <a:solidFill>
                    <a:schemeClr val="tx1">
                      <a:lumMod val="75000"/>
                      <a:lumOff val="25000"/>
                    </a:schemeClr>
                  </a:solidFill>
                  <a:latin typeface="Meiryo UI" panose="020B0604030504040204" pitchFamily="34" charset="-128"/>
                  <a:ea typeface="Meiryo UI" panose="020B0604030504040204" pitchFamily="34" charset="-128"/>
                </a:rPr>
                <a:t>未開設</a:t>
              </a:r>
              <a:endParaRPr kumimoji="1" lang="en-US" altLang="ja-JP" b="1" dirty="0">
                <a:solidFill>
                  <a:schemeClr val="tx1">
                    <a:lumMod val="75000"/>
                    <a:lumOff val="25000"/>
                  </a:schemeClr>
                </a:solidFill>
                <a:latin typeface="Meiryo UI" panose="020B0604030504040204" pitchFamily="34" charset="-128"/>
                <a:ea typeface="Meiryo UI" panose="020B0604030504040204" pitchFamily="34" charset="-128"/>
              </a:endParaRPr>
            </a:p>
          </p:txBody>
        </p:sp>
        <p:sp>
          <p:nvSpPr>
            <p:cNvPr id="32" name="テキスト ボックス 31">
              <a:extLst>
                <a:ext uri="{FF2B5EF4-FFF2-40B4-BE49-F238E27FC236}">
                  <a16:creationId xmlns:a16="http://schemas.microsoft.com/office/drawing/2014/main" id="{91F4765B-54B4-A180-5BFA-B3B9AE148D31}"/>
                </a:ext>
              </a:extLst>
            </p:cNvPr>
            <p:cNvSpPr txBox="1"/>
            <p:nvPr/>
          </p:nvSpPr>
          <p:spPr>
            <a:xfrm>
              <a:off x="2533654" y="1807947"/>
              <a:ext cx="756979" cy="408623"/>
            </a:xfrm>
            <a:prstGeom prst="roundRect">
              <a:avLst>
                <a:gd name="adj" fmla="val 8675"/>
              </a:avLst>
            </a:prstGeom>
            <a:solidFill>
              <a:schemeClr val="bg1"/>
            </a:solidFill>
            <a:ln w="28575">
              <a:solidFill>
                <a:schemeClr val="bg1">
                  <a:lumMod val="75000"/>
                </a:schemeClr>
              </a:solidFill>
            </a:ln>
          </p:spPr>
          <p:txBody>
            <a:bodyPr wrap="square" rtlCol="0">
              <a:spAutoFit/>
            </a:bodyPr>
            <a:lstStyle/>
            <a:p>
              <a:pPr algn="ctr"/>
              <a:endParaRPr kumimoji="1" lang="ja-JP" altLang="en-US" dirty="0">
                <a:latin typeface="Meiryo UI" panose="020B0604030504040204" pitchFamily="34" charset="-128"/>
                <a:ea typeface="Meiryo UI" panose="020B0604030504040204" pitchFamily="34" charset="-128"/>
              </a:endParaRPr>
            </a:p>
          </p:txBody>
        </p:sp>
        <p:sp>
          <p:nvSpPr>
            <p:cNvPr id="33" name="テキスト ボックス 32">
              <a:extLst>
                <a:ext uri="{FF2B5EF4-FFF2-40B4-BE49-F238E27FC236}">
                  <a16:creationId xmlns:a16="http://schemas.microsoft.com/office/drawing/2014/main" id="{830A7394-238F-E410-9B20-B1996967DBE9}"/>
                </a:ext>
              </a:extLst>
            </p:cNvPr>
            <p:cNvSpPr txBox="1"/>
            <p:nvPr/>
          </p:nvSpPr>
          <p:spPr>
            <a:xfrm>
              <a:off x="2566869" y="2510788"/>
              <a:ext cx="410369" cy="387191"/>
            </a:xfrm>
            <a:prstGeom prst="roundRect">
              <a:avLst>
                <a:gd name="adj" fmla="val 8675"/>
              </a:avLst>
            </a:prstGeom>
            <a:solidFill>
              <a:schemeClr val="bg1"/>
            </a:solidFill>
            <a:ln w="28575">
              <a:solidFill>
                <a:schemeClr val="bg1">
                  <a:lumMod val="75000"/>
                </a:schemeClr>
              </a:solidFill>
            </a:ln>
          </p:spPr>
          <p:txBody>
            <a:bodyPr wrap="square" rtlCol="0">
              <a:spAutoFit/>
            </a:bodyPr>
            <a:lstStyle/>
            <a:p>
              <a:pPr algn="ctr"/>
              <a:endParaRPr kumimoji="1" lang="ja-JP" altLang="en-US" dirty="0">
                <a:latin typeface="Meiryo UI" panose="020B0604030504040204" pitchFamily="34" charset="-128"/>
                <a:ea typeface="Meiryo UI" panose="020B0604030504040204" pitchFamily="34" charset="-128"/>
              </a:endParaRPr>
            </a:p>
          </p:txBody>
        </p:sp>
        <p:sp>
          <p:nvSpPr>
            <p:cNvPr id="34" name="テキスト ボックス 33">
              <a:extLst>
                <a:ext uri="{FF2B5EF4-FFF2-40B4-BE49-F238E27FC236}">
                  <a16:creationId xmlns:a16="http://schemas.microsoft.com/office/drawing/2014/main" id="{0C33EB27-DF7B-3348-2B7C-CF4CCA8E199E}"/>
                </a:ext>
              </a:extLst>
            </p:cNvPr>
            <p:cNvSpPr txBox="1"/>
            <p:nvPr/>
          </p:nvSpPr>
          <p:spPr>
            <a:xfrm>
              <a:off x="3337696" y="1970349"/>
              <a:ext cx="205184" cy="246221"/>
            </a:xfrm>
            <a:prstGeom prst="rect">
              <a:avLst/>
            </a:prstGeom>
            <a:noFill/>
            <a:ln>
              <a:noFill/>
            </a:ln>
          </p:spPr>
          <p:txBody>
            <a:bodyPr wrap="none" lIns="0" tIns="0" rIns="0" bIns="0" rtlCol="0" anchor="ctr" anchorCtr="0">
              <a:spAutoFit/>
            </a:bodyPr>
            <a:lstStyle/>
            <a:p>
              <a:r>
                <a:rPr kumimoji="1" lang="ja-JP" altLang="en-US" sz="1600" b="1">
                  <a:solidFill>
                    <a:schemeClr val="tx1">
                      <a:lumMod val="75000"/>
                      <a:lumOff val="25000"/>
                    </a:schemeClr>
                  </a:solidFill>
                  <a:latin typeface="Meiryo UI" panose="020B0604030504040204" pitchFamily="34" charset="-128"/>
                  <a:ea typeface="Meiryo UI" panose="020B0604030504040204" pitchFamily="34" charset="-128"/>
                </a:rPr>
                <a:t>％</a:t>
              </a:r>
              <a:endParaRPr kumimoji="1" lang="en-US" altLang="ja-JP" sz="1600" b="1" dirty="0">
                <a:solidFill>
                  <a:schemeClr val="tx1">
                    <a:lumMod val="75000"/>
                    <a:lumOff val="25000"/>
                  </a:schemeClr>
                </a:solidFill>
                <a:latin typeface="Meiryo UI" panose="020B0604030504040204" pitchFamily="34" charset="-128"/>
                <a:ea typeface="Meiryo UI" panose="020B0604030504040204" pitchFamily="34" charset="-128"/>
              </a:endParaRPr>
            </a:p>
          </p:txBody>
        </p:sp>
        <p:sp>
          <p:nvSpPr>
            <p:cNvPr id="35" name="テキスト ボックス 34">
              <a:extLst>
                <a:ext uri="{FF2B5EF4-FFF2-40B4-BE49-F238E27FC236}">
                  <a16:creationId xmlns:a16="http://schemas.microsoft.com/office/drawing/2014/main" id="{4387DF75-7CB6-BAEE-1B27-12C4540C5143}"/>
                </a:ext>
              </a:extLst>
            </p:cNvPr>
            <p:cNvSpPr txBox="1"/>
            <p:nvPr/>
          </p:nvSpPr>
          <p:spPr>
            <a:xfrm>
              <a:off x="3024301" y="2651758"/>
              <a:ext cx="410369" cy="246221"/>
            </a:xfrm>
            <a:prstGeom prst="rect">
              <a:avLst/>
            </a:prstGeom>
            <a:noFill/>
            <a:ln>
              <a:noFill/>
            </a:ln>
          </p:spPr>
          <p:txBody>
            <a:bodyPr wrap="none" lIns="0" tIns="0" rIns="0" bIns="0" rtlCol="0" anchor="ctr" anchorCtr="0">
              <a:spAutoFit/>
            </a:bodyPr>
            <a:lstStyle/>
            <a:p>
              <a:r>
                <a:rPr kumimoji="1" lang="ja-JP" altLang="en-US" sz="1600" b="1">
                  <a:solidFill>
                    <a:schemeClr val="tx1">
                      <a:lumMod val="75000"/>
                      <a:lumOff val="25000"/>
                    </a:schemeClr>
                  </a:solidFill>
                  <a:latin typeface="Meiryo UI" panose="020B0604030504040204" pitchFamily="34" charset="-128"/>
                  <a:ea typeface="Meiryo UI" panose="020B0604030504040204" pitchFamily="34" charset="-128"/>
                </a:rPr>
                <a:t>年度</a:t>
              </a:r>
              <a:endParaRPr kumimoji="1" lang="en-US" altLang="ja-JP" sz="1600" b="1" dirty="0">
                <a:solidFill>
                  <a:schemeClr val="tx1">
                    <a:lumMod val="75000"/>
                    <a:lumOff val="25000"/>
                  </a:schemeClr>
                </a:solidFill>
                <a:latin typeface="Meiryo UI" panose="020B0604030504040204" pitchFamily="34" charset="-128"/>
                <a:ea typeface="Meiryo UI" panose="020B0604030504040204" pitchFamily="34" charset="-128"/>
              </a:endParaRPr>
            </a:p>
          </p:txBody>
        </p:sp>
        <p:sp>
          <p:nvSpPr>
            <p:cNvPr id="48" name="フリーフォーム 47">
              <a:extLst>
                <a:ext uri="{FF2B5EF4-FFF2-40B4-BE49-F238E27FC236}">
                  <a16:creationId xmlns:a16="http://schemas.microsoft.com/office/drawing/2014/main" id="{1649536D-F63C-C507-3A70-F8CEC8443601}"/>
                </a:ext>
              </a:extLst>
            </p:cNvPr>
            <p:cNvSpPr/>
            <p:nvPr/>
          </p:nvSpPr>
          <p:spPr>
            <a:xfrm>
              <a:off x="1036838" y="2007155"/>
              <a:ext cx="594101" cy="103322"/>
            </a:xfrm>
            <a:custGeom>
              <a:avLst/>
              <a:gdLst>
                <a:gd name="connsiteX0" fmla="*/ 0 w 594101"/>
                <a:gd name="connsiteY0" fmla="*/ 0 h 103322"/>
                <a:gd name="connsiteX1" fmla="*/ 0 w 594101"/>
                <a:gd name="connsiteY1" fmla="*/ 103322 h 103322"/>
                <a:gd name="connsiteX2" fmla="*/ 594101 w 594101"/>
                <a:gd name="connsiteY2" fmla="*/ 103322 h 103322"/>
              </a:gdLst>
              <a:ahLst/>
              <a:cxnLst>
                <a:cxn ang="0">
                  <a:pos x="connsiteX0" y="connsiteY0"/>
                </a:cxn>
                <a:cxn ang="0">
                  <a:pos x="connsiteX1" y="connsiteY1"/>
                </a:cxn>
                <a:cxn ang="0">
                  <a:pos x="connsiteX2" y="connsiteY2"/>
                </a:cxn>
              </a:cxnLst>
              <a:rect l="l" t="t" r="r" b="b"/>
              <a:pathLst>
                <a:path w="594101" h="103322">
                  <a:moveTo>
                    <a:pt x="0" y="0"/>
                  </a:moveTo>
                  <a:lnTo>
                    <a:pt x="0" y="103322"/>
                  </a:lnTo>
                  <a:lnTo>
                    <a:pt x="594101" y="103322"/>
                  </a:lnTo>
                </a:path>
              </a:pathLst>
            </a:custGeom>
            <a:noFill/>
            <a:ln w="25400" cap="rnd">
              <a:solidFill>
                <a:schemeClr val="tx1">
                  <a:lumMod val="75000"/>
                  <a:lumOff val="25000"/>
                </a:schemeClr>
              </a:solidFill>
              <a:prstDash val="sysDot"/>
              <a:round/>
              <a:tailEnd type="triangle"/>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フリーフォーム 48">
              <a:extLst>
                <a:ext uri="{FF2B5EF4-FFF2-40B4-BE49-F238E27FC236}">
                  <a16:creationId xmlns:a16="http://schemas.microsoft.com/office/drawing/2014/main" id="{3E516942-35CD-33C0-2AD5-4FA96FBDDC41}"/>
                </a:ext>
              </a:extLst>
            </p:cNvPr>
            <p:cNvSpPr/>
            <p:nvPr/>
          </p:nvSpPr>
          <p:spPr>
            <a:xfrm>
              <a:off x="1036838" y="2684690"/>
              <a:ext cx="594101" cy="103322"/>
            </a:xfrm>
            <a:custGeom>
              <a:avLst/>
              <a:gdLst>
                <a:gd name="connsiteX0" fmla="*/ 0 w 594101"/>
                <a:gd name="connsiteY0" fmla="*/ 0 h 103322"/>
                <a:gd name="connsiteX1" fmla="*/ 0 w 594101"/>
                <a:gd name="connsiteY1" fmla="*/ 103322 h 103322"/>
                <a:gd name="connsiteX2" fmla="*/ 594101 w 594101"/>
                <a:gd name="connsiteY2" fmla="*/ 103322 h 103322"/>
              </a:gdLst>
              <a:ahLst/>
              <a:cxnLst>
                <a:cxn ang="0">
                  <a:pos x="connsiteX0" y="connsiteY0"/>
                </a:cxn>
                <a:cxn ang="0">
                  <a:pos x="connsiteX1" y="connsiteY1"/>
                </a:cxn>
                <a:cxn ang="0">
                  <a:pos x="connsiteX2" y="connsiteY2"/>
                </a:cxn>
              </a:cxnLst>
              <a:rect l="l" t="t" r="r" b="b"/>
              <a:pathLst>
                <a:path w="594101" h="103322">
                  <a:moveTo>
                    <a:pt x="0" y="0"/>
                  </a:moveTo>
                  <a:lnTo>
                    <a:pt x="0" y="103322"/>
                  </a:lnTo>
                  <a:lnTo>
                    <a:pt x="594101" y="103322"/>
                  </a:lnTo>
                </a:path>
              </a:pathLst>
            </a:custGeom>
            <a:noFill/>
            <a:ln w="25400" cap="rnd">
              <a:solidFill>
                <a:schemeClr val="tx1">
                  <a:lumMod val="75000"/>
                  <a:lumOff val="25000"/>
                </a:schemeClr>
              </a:solidFill>
              <a:prstDash val="sysDot"/>
              <a:round/>
              <a:tailEnd type="triangle"/>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 name="グループ化 1">
            <a:extLst>
              <a:ext uri="{FF2B5EF4-FFF2-40B4-BE49-F238E27FC236}">
                <a16:creationId xmlns:a16="http://schemas.microsoft.com/office/drawing/2014/main" id="{D11075C0-7845-9D64-C621-6B9B42C2774E}"/>
              </a:ext>
            </a:extLst>
          </p:cNvPr>
          <p:cNvGrpSpPr>
            <a:grpSpLocks noGrp="1" noUngrp="1" noRot="1" noMove="1" noResize="1"/>
          </p:cNvGrpSpPr>
          <p:nvPr/>
        </p:nvGrpSpPr>
        <p:grpSpPr>
          <a:xfrm>
            <a:off x="0" y="0"/>
            <a:ext cx="9144000" cy="762000"/>
            <a:chOff x="0" y="0"/>
            <a:chExt cx="9144000" cy="762000"/>
          </a:xfrm>
        </p:grpSpPr>
        <p:sp>
          <p:nvSpPr>
            <p:cNvPr id="3" name="正方形/長方形 2">
              <a:extLst>
                <a:ext uri="{FF2B5EF4-FFF2-40B4-BE49-F238E27FC236}">
                  <a16:creationId xmlns:a16="http://schemas.microsoft.com/office/drawing/2014/main" id="{224807AA-1EF7-3EBC-CA9A-2505A392141E}"/>
                </a:ext>
              </a:extLst>
            </p:cNvPr>
            <p:cNvSpPr>
              <a:spLocks noGrp="1" noRot="1" noMove="1" noResize="1" noEditPoints="1" noAdjustHandles="1" noChangeArrowheads="1" noChangeShapeType="1"/>
            </p:cNvSpPr>
            <p:nvPr/>
          </p:nvSpPr>
          <p:spPr>
            <a:xfrm>
              <a:off x="0" y="0"/>
              <a:ext cx="9144000" cy="762000"/>
            </a:xfrm>
            <a:prstGeom prst="rect">
              <a:avLst/>
            </a:prstGeom>
            <a:solidFill>
              <a:schemeClr val="accent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34" charset="-128"/>
                <a:ea typeface="Meiryo UI" panose="020B0604030504040204" pitchFamily="34" charset="-128"/>
              </a:endParaRPr>
            </a:p>
          </p:txBody>
        </p:sp>
        <p:sp>
          <p:nvSpPr>
            <p:cNvPr id="4" name="テキスト ボックス 3">
              <a:extLst>
                <a:ext uri="{FF2B5EF4-FFF2-40B4-BE49-F238E27FC236}">
                  <a16:creationId xmlns:a16="http://schemas.microsoft.com/office/drawing/2014/main" id="{671D547E-3D0E-97ED-0592-D33FC053A80E}"/>
                </a:ext>
              </a:extLst>
            </p:cNvPr>
            <p:cNvSpPr txBox="1">
              <a:spLocks noGrp="1" noRot="1" noMove="1" noResize="1" noEditPoints="1" noAdjustHandles="1" noChangeArrowheads="1" noChangeShapeType="1"/>
            </p:cNvSpPr>
            <p:nvPr/>
          </p:nvSpPr>
          <p:spPr>
            <a:xfrm>
              <a:off x="5187955" y="256930"/>
              <a:ext cx="3825302" cy="401479"/>
            </a:xfrm>
            <a:prstGeom prst="roundRect">
              <a:avLst>
                <a:gd name="adj" fmla="val 14221"/>
              </a:avLst>
            </a:prstGeom>
            <a:solidFill>
              <a:schemeClr val="bg1"/>
            </a:solidFill>
            <a:ln w="25400">
              <a:solidFill>
                <a:schemeClr val="bg1">
                  <a:lumMod val="75000"/>
                </a:schemeClr>
              </a:solidFill>
            </a:ln>
          </p:spPr>
          <p:txBody>
            <a:bodyPr wrap="square" rtlCol="0" anchor="ctr">
              <a:spAutoFit/>
            </a:bodyPr>
            <a:lstStyle/>
            <a:p>
              <a:endParaRPr kumimoji="1" lang="ja-JP" altLang="en-US" dirty="0">
                <a:latin typeface="Meiryo UI" panose="020B0604030504040204" pitchFamily="34" charset="-128"/>
                <a:ea typeface="Meiryo UI" panose="020B0604030504040204" pitchFamily="34" charset="-128"/>
              </a:endParaRPr>
            </a:p>
          </p:txBody>
        </p:sp>
        <p:sp>
          <p:nvSpPr>
            <p:cNvPr id="20" name="角丸四角形 19">
              <a:extLst>
                <a:ext uri="{FF2B5EF4-FFF2-40B4-BE49-F238E27FC236}">
                  <a16:creationId xmlns:a16="http://schemas.microsoft.com/office/drawing/2014/main" id="{A036E54F-36C4-55AA-9C30-0C3B0A510F25}"/>
                </a:ext>
              </a:extLst>
            </p:cNvPr>
            <p:cNvSpPr>
              <a:spLocks noGrp="1" noRot="1" noMove="1" noResize="1" noEditPoints="1" noAdjustHandles="1" noChangeArrowheads="1" noChangeShapeType="1"/>
            </p:cNvSpPr>
            <p:nvPr/>
          </p:nvSpPr>
          <p:spPr>
            <a:xfrm>
              <a:off x="101194" y="147017"/>
              <a:ext cx="1029756" cy="510497"/>
            </a:xfrm>
            <a:prstGeom prst="roundRect">
              <a:avLst>
                <a:gd name="adj" fmla="val 8271"/>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accent5"/>
                  </a:solidFill>
                  <a:latin typeface="Meiryo UI" panose="020B0604030504040204" pitchFamily="34" charset="-128"/>
                  <a:ea typeface="Meiryo UI" panose="020B0604030504040204" pitchFamily="34" charset="-128"/>
                </a:rPr>
                <a:t>継続</a:t>
              </a:r>
            </a:p>
          </p:txBody>
        </p:sp>
        <p:sp>
          <p:nvSpPr>
            <p:cNvPr id="21" name="角丸四角形 20">
              <a:extLst>
                <a:ext uri="{FF2B5EF4-FFF2-40B4-BE49-F238E27FC236}">
                  <a16:creationId xmlns:a16="http://schemas.microsoft.com/office/drawing/2014/main" id="{2CDC6558-B818-F5DB-2344-2063EAC254CC}"/>
                </a:ext>
              </a:extLst>
            </p:cNvPr>
            <p:cNvSpPr>
              <a:spLocks noGrp="1" noRot="1" noMove="1" noResize="1" noEditPoints="1" noAdjustHandles="1" noChangeArrowheads="1" noChangeShapeType="1"/>
            </p:cNvSpPr>
            <p:nvPr/>
          </p:nvSpPr>
          <p:spPr>
            <a:xfrm>
              <a:off x="155272" y="203870"/>
              <a:ext cx="921600" cy="396790"/>
            </a:xfrm>
            <a:prstGeom prst="roundRect">
              <a:avLst>
                <a:gd name="adj" fmla="val 5865"/>
              </a:avLst>
            </a:prstGeom>
            <a:noFill/>
            <a:ln w="19050">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a:extLst>
                <a:ext uri="{FF2B5EF4-FFF2-40B4-BE49-F238E27FC236}">
                  <a16:creationId xmlns:a16="http://schemas.microsoft.com/office/drawing/2014/main" id="{68C9CD2B-01C9-0597-8C09-7308B7B0C3BD}"/>
                </a:ext>
              </a:extLst>
            </p:cNvPr>
            <p:cNvSpPr txBox="1">
              <a:spLocks noGrp="1" noRot="1" noMove="1" noResize="1" noEditPoints="1" noAdjustHandles="1" noChangeArrowheads="1" noChangeShapeType="1"/>
            </p:cNvSpPr>
            <p:nvPr/>
          </p:nvSpPr>
          <p:spPr>
            <a:xfrm>
              <a:off x="1288302" y="260501"/>
              <a:ext cx="2243850" cy="394335"/>
            </a:xfrm>
            <a:prstGeom prst="roundRect">
              <a:avLst>
                <a:gd name="adj" fmla="val 11576"/>
              </a:avLst>
            </a:prstGeom>
            <a:solidFill>
              <a:schemeClr val="bg1"/>
            </a:solidFill>
            <a:ln w="25400">
              <a:solidFill>
                <a:schemeClr val="bg1">
                  <a:lumMod val="75000"/>
                </a:schemeClr>
              </a:solidFill>
            </a:ln>
          </p:spPr>
          <p:txBody>
            <a:bodyPr wrap="square" rtlCol="0" anchor="ctr">
              <a:spAutoFit/>
            </a:bodyPr>
            <a:lstStyle/>
            <a:p>
              <a:endParaRPr kumimoji="1" lang="ja-JP" altLang="en-US" dirty="0">
                <a:latin typeface="Meiryo UI" panose="020B0604030504040204" pitchFamily="34" charset="-128"/>
                <a:ea typeface="Meiryo UI" panose="020B0604030504040204" pitchFamily="34" charset="-128"/>
              </a:endParaRPr>
            </a:p>
          </p:txBody>
        </p:sp>
        <p:sp>
          <p:nvSpPr>
            <p:cNvPr id="23" name="テキスト ボックス 22">
              <a:extLst>
                <a:ext uri="{FF2B5EF4-FFF2-40B4-BE49-F238E27FC236}">
                  <a16:creationId xmlns:a16="http://schemas.microsoft.com/office/drawing/2014/main" id="{02FF9290-2171-789F-29DD-8D5CE3DC6C5E}"/>
                </a:ext>
              </a:extLst>
            </p:cNvPr>
            <p:cNvSpPr txBox="1">
              <a:spLocks noGrp="1" noRot="1" noMove="1" noResize="1" noEditPoints="1" noAdjustHandles="1" noChangeArrowheads="1" noChangeShapeType="1"/>
            </p:cNvSpPr>
            <p:nvPr/>
          </p:nvSpPr>
          <p:spPr>
            <a:xfrm>
              <a:off x="3639105" y="260501"/>
              <a:ext cx="1441898" cy="394335"/>
            </a:xfrm>
            <a:prstGeom prst="roundRect">
              <a:avLst>
                <a:gd name="adj" fmla="val 11576"/>
              </a:avLst>
            </a:prstGeom>
            <a:solidFill>
              <a:schemeClr val="bg1"/>
            </a:solidFill>
            <a:ln w="25400">
              <a:solidFill>
                <a:schemeClr val="bg1">
                  <a:lumMod val="75000"/>
                </a:schemeClr>
              </a:solidFill>
            </a:ln>
          </p:spPr>
          <p:txBody>
            <a:bodyPr wrap="square" rtlCol="0" anchor="ctr">
              <a:spAutoFit/>
            </a:bodyPr>
            <a:lstStyle/>
            <a:p>
              <a:endParaRPr kumimoji="1" lang="ja-JP" altLang="en-US" dirty="0">
                <a:latin typeface="Meiryo UI" panose="020B0604030504040204" pitchFamily="34" charset="-128"/>
                <a:ea typeface="Meiryo UI" panose="020B0604030504040204" pitchFamily="34" charset="-128"/>
              </a:endParaRPr>
            </a:p>
          </p:txBody>
        </p:sp>
        <p:sp>
          <p:nvSpPr>
            <p:cNvPr id="54" name="テキスト ボックス 53">
              <a:extLst>
                <a:ext uri="{FF2B5EF4-FFF2-40B4-BE49-F238E27FC236}">
                  <a16:creationId xmlns:a16="http://schemas.microsoft.com/office/drawing/2014/main" id="{E9382D41-A666-E6A0-7E77-C8877E53168F}"/>
                </a:ext>
              </a:extLst>
            </p:cNvPr>
            <p:cNvSpPr txBox="1">
              <a:spLocks noGrp="1" noRot="1" noMove="1" noResize="1" noEditPoints="1" noAdjustHandles="1" noChangeArrowheads="1" noChangeShapeType="1"/>
            </p:cNvSpPr>
            <p:nvPr/>
          </p:nvSpPr>
          <p:spPr>
            <a:xfrm>
              <a:off x="1330857" y="82038"/>
              <a:ext cx="721351" cy="153888"/>
            </a:xfrm>
            <a:prstGeom prst="rect">
              <a:avLst/>
            </a:prstGeom>
            <a:noFill/>
          </p:spPr>
          <p:txBody>
            <a:bodyPr wrap="none" lIns="0" tIns="0" rIns="0" bIns="0" rtlCol="0">
              <a:spAutoFit/>
            </a:bodyPr>
            <a:lstStyle/>
            <a:p>
              <a:r>
                <a:rPr kumimoji="1" lang="en-US" altLang="ja-JP" sz="1000" dirty="0">
                  <a:solidFill>
                    <a:schemeClr val="bg1">
                      <a:lumMod val="95000"/>
                    </a:schemeClr>
                  </a:solidFill>
                  <a:latin typeface="Meiryo UI" panose="020B0604030504040204" pitchFamily="34" charset="-128"/>
                  <a:ea typeface="Meiryo UI" panose="020B0604030504040204" pitchFamily="34" charset="-128"/>
                </a:rPr>
                <a:t>8</a:t>
              </a:r>
              <a:r>
                <a:rPr kumimoji="1" lang="ja-JP" altLang="en-US" sz="1000">
                  <a:solidFill>
                    <a:schemeClr val="bg1">
                      <a:lumMod val="95000"/>
                    </a:schemeClr>
                  </a:solidFill>
                  <a:latin typeface="Meiryo UI" panose="020B0604030504040204" pitchFamily="34" charset="-128"/>
                  <a:ea typeface="Meiryo UI" panose="020B0604030504040204" pitchFamily="34" charset="-128"/>
                </a:rPr>
                <a:t>桁学校番号</a:t>
              </a:r>
              <a:endParaRPr kumimoji="1" lang="ja-JP" altLang="en-US" sz="1000" dirty="0">
                <a:solidFill>
                  <a:schemeClr val="bg1">
                    <a:lumMod val="95000"/>
                  </a:schemeClr>
                </a:solidFill>
                <a:latin typeface="Meiryo UI" panose="020B0604030504040204" pitchFamily="34" charset="-128"/>
                <a:ea typeface="Meiryo UI" panose="020B0604030504040204" pitchFamily="34" charset="-128"/>
              </a:endParaRPr>
            </a:p>
          </p:txBody>
        </p:sp>
        <p:sp>
          <p:nvSpPr>
            <p:cNvPr id="56" name="テキスト ボックス 55">
              <a:extLst>
                <a:ext uri="{FF2B5EF4-FFF2-40B4-BE49-F238E27FC236}">
                  <a16:creationId xmlns:a16="http://schemas.microsoft.com/office/drawing/2014/main" id="{3FB367D6-B08E-31CD-AC7E-A49B5BF7827E}"/>
                </a:ext>
              </a:extLst>
            </p:cNvPr>
            <p:cNvSpPr txBox="1">
              <a:spLocks noGrp="1" noRot="1" noMove="1" noResize="1" noEditPoints="1" noAdjustHandles="1" noChangeArrowheads="1" noChangeShapeType="1"/>
            </p:cNvSpPr>
            <p:nvPr/>
          </p:nvSpPr>
          <p:spPr>
            <a:xfrm>
              <a:off x="3691673" y="82038"/>
              <a:ext cx="636393" cy="153888"/>
            </a:xfrm>
            <a:prstGeom prst="rect">
              <a:avLst/>
            </a:prstGeom>
            <a:noFill/>
          </p:spPr>
          <p:txBody>
            <a:bodyPr wrap="none" lIns="0" tIns="0" rIns="0" bIns="0" rtlCol="0">
              <a:spAutoFit/>
            </a:bodyPr>
            <a:lstStyle/>
            <a:p>
              <a:r>
                <a:rPr kumimoji="1" lang="ja-JP" altLang="en-US" sz="1000">
                  <a:solidFill>
                    <a:schemeClr val="bg1">
                      <a:lumMod val="95000"/>
                    </a:schemeClr>
                  </a:solidFill>
                  <a:latin typeface="Meiryo UI" panose="020B0604030504040204" pitchFamily="34" charset="-128"/>
                  <a:ea typeface="Meiryo UI" panose="020B0604030504040204" pitchFamily="34" charset="-128"/>
                </a:rPr>
                <a:t>都道府県名</a:t>
              </a:r>
              <a:endParaRPr kumimoji="1" lang="ja-JP" altLang="en-US" sz="1000" dirty="0">
                <a:solidFill>
                  <a:schemeClr val="bg1">
                    <a:lumMod val="95000"/>
                  </a:schemeClr>
                </a:solidFill>
                <a:latin typeface="Meiryo UI" panose="020B0604030504040204" pitchFamily="34" charset="-128"/>
                <a:ea typeface="Meiryo UI" panose="020B0604030504040204" pitchFamily="34" charset="-128"/>
              </a:endParaRPr>
            </a:p>
          </p:txBody>
        </p:sp>
        <p:sp>
          <p:nvSpPr>
            <p:cNvPr id="57" name="テキスト ボックス 56">
              <a:extLst>
                <a:ext uri="{FF2B5EF4-FFF2-40B4-BE49-F238E27FC236}">
                  <a16:creationId xmlns:a16="http://schemas.microsoft.com/office/drawing/2014/main" id="{A4A2B701-6EB5-8386-B68A-BB05404AF6DF}"/>
                </a:ext>
              </a:extLst>
            </p:cNvPr>
            <p:cNvSpPr txBox="1">
              <a:spLocks noGrp="1" noRot="1" noMove="1" noResize="1" noEditPoints="1" noAdjustHandles="1" noChangeArrowheads="1" noChangeShapeType="1"/>
            </p:cNvSpPr>
            <p:nvPr/>
          </p:nvSpPr>
          <p:spPr>
            <a:xfrm>
              <a:off x="5242773" y="82038"/>
              <a:ext cx="828753" cy="153888"/>
            </a:xfrm>
            <a:prstGeom prst="rect">
              <a:avLst/>
            </a:prstGeom>
            <a:noFill/>
          </p:spPr>
          <p:txBody>
            <a:bodyPr wrap="none" lIns="0" tIns="0" rIns="0" bIns="0" rtlCol="0">
              <a:spAutoFit/>
            </a:bodyPr>
            <a:lstStyle/>
            <a:p>
              <a:r>
                <a:rPr kumimoji="1" lang="ja-JP" altLang="en-US" sz="1000">
                  <a:solidFill>
                    <a:schemeClr val="bg1">
                      <a:lumMod val="95000"/>
                    </a:schemeClr>
                  </a:solidFill>
                  <a:latin typeface="Meiryo UI" panose="020B0604030504040204" pitchFamily="34" charset="-128"/>
                  <a:ea typeface="Meiryo UI" panose="020B0604030504040204" pitchFamily="34" charset="-128"/>
                </a:rPr>
                <a:t>学校名・学科名</a:t>
              </a:r>
              <a:endParaRPr kumimoji="1" lang="ja-JP" altLang="en-US" sz="1000" dirty="0">
                <a:solidFill>
                  <a:schemeClr val="bg1">
                    <a:lumMod val="95000"/>
                  </a:schemeClr>
                </a:solidFill>
                <a:latin typeface="Meiryo UI" panose="020B0604030504040204" pitchFamily="34" charset="-128"/>
                <a:ea typeface="Meiryo UI" panose="020B0604030504040204" pitchFamily="34" charset="-128"/>
              </a:endParaRPr>
            </a:p>
          </p:txBody>
        </p:sp>
      </p:grpSp>
    </p:spTree>
    <p:extLst>
      <p:ext uri="{BB962C8B-B14F-4D97-AF65-F5344CB8AC3E}">
        <p14:creationId xmlns:p14="http://schemas.microsoft.com/office/powerpoint/2010/main" val="6660156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グループ化 6">
            <a:extLst>
              <a:ext uri="{FF2B5EF4-FFF2-40B4-BE49-F238E27FC236}">
                <a16:creationId xmlns:a16="http://schemas.microsoft.com/office/drawing/2014/main" id="{97F98D53-EC9B-C506-4E28-F0606659237B}"/>
              </a:ext>
            </a:extLst>
          </p:cNvPr>
          <p:cNvGrpSpPr>
            <a:grpSpLocks noGrp="1" noUngrp="1" noRot="1" noMove="1" noResize="1"/>
          </p:cNvGrpSpPr>
          <p:nvPr/>
        </p:nvGrpSpPr>
        <p:grpSpPr>
          <a:xfrm>
            <a:off x="76200" y="4734649"/>
            <a:ext cx="8989200" cy="2030400"/>
            <a:chOff x="76200" y="4734649"/>
            <a:chExt cx="8989200" cy="2030400"/>
          </a:xfrm>
        </p:grpSpPr>
        <p:sp>
          <p:nvSpPr>
            <p:cNvPr id="12" name="角丸四角形 11">
              <a:extLst>
                <a:ext uri="{FF2B5EF4-FFF2-40B4-BE49-F238E27FC236}">
                  <a16:creationId xmlns:a16="http://schemas.microsoft.com/office/drawing/2014/main" id="{59D373CC-9341-6720-E49C-0BC068B39A9D}"/>
                </a:ext>
              </a:extLst>
            </p:cNvPr>
            <p:cNvSpPr>
              <a:spLocks noGrp="1" noRot="1" noMove="1" noResize="1" noEditPoints="1" noAdjustHandles="1" noChangeArrowheads="1" noChangeShapeType="1"/>
            </p:cNvSpPr>
            <p:nvPr/>
          </p:nvSpPr>
          <p:spPr>
            <a:xfrm>
              <a:off x="76200" y="4734649"/>
              <a:ext cx="8989200" cy="2030400"/>
            </a:xfrm>
            <a:prstGeom prst="roundRect">
              <a:avLst>
                <a:gd name="adj" fmla="val 2821"/>
              </a:avLst>
            </a:prstGeom>
            <a:solidFill>
              <a:schemeClr val="accent2">
                <a:lumMod val="40000"/>
                <a:lumOff val="60000"/>
                <a:alpha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4CEA6E03-0CC1-2D50-8AC4-10B497622CB5}"/>
                </a:ext>
              </a:extLst>
            </p:cNvPr>
            <p:cNvSpPr>
              <a:spLocks noGrp="1" noRot="1" noMove="1" noResize="1" noEditPoints="1" noAdjustHandles="1" noChangeArrowheads="1" noChangeShapeType="1"/>
            </p:cNvSpPr>
            <p:nvPr/>
          </p:nvSpPr>
          <p:spPr>
            <a:xfrm>
              <a:off x="209550" y="4745706"/>
              <a:ext cx="2398413" cy="3693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spAutoFit/>
            </a:bodyPr>
            <a:lstStyle/>
            <a:p>
              <a:r>
                <a:rPr kumimoji="1" lang="ja-JP" altLang="en-US" b="1" dirty="0">
                  <a:solidFill>
                    <a:schemeClr val="accent2">
                      <a:lumMod val="50000"/>
                    </a:schemeClr>
                  </a:solidFill>
                  <a:latin typeface="Meiryo UI" panose="020B0604030504040204" pitchFamily="50" charset="-128"/>
                  <a:ea typeface="Meiryo UI" panose="020B0604030504040204" pitchFamily="50" charset="-128"/>
                </a:rPr>
                <a:t>令和</a:t>
              </a:r>
              <a:r>
                <a:rPr kumimoji="1" lang="en-US" altLang="ja-JP" b="1" dirty="0">
                  <a:solidFill>
                    <a:schemeClr val="accent2">
                      <a:lumMod val="50000"/>
                    </a:schemeClr>
                  </a:solidFill>
                  <a:latin typeface="Meiryo UI" panose="020B0604030504040204" pitchFamily="50" charset="-128"/>
                  <a:ea typeface="Meiryo UI" panose="020B0604030504040204" pitchFamily="50" charset="-128"/>
                </a:rPr>
                <a:t>7</a:t>
              </a:r>
              <a:r>
                <a:rPr kumimoji="1" lang="ja-JP" altLang="en-US" b="1" dirty="0">
                  <a:solidFill>
                    <a:schemeClr val="accent2">
                      <a:lumMod val="50000"/>
                    </a:schemeClr>
                  </a:solidFill>
                  <a:latin typeface="Meiryo UI" panose="020B0604030504040204" pitchFamily="50" charset="-128"/>
                  <a:ea typeface="Meiryo UI" panose="020B0604030504040204" pitchFamily="50" charset="-128"/>
                </a:rPr>
                <a:t>年度の</a:t>
              </a:r>
              <a:r>
                <a:rPr kumimoji="1" lang="ja-JP" altLang="en-US" b="1">
                  <a:solidFill>
                    <a:schemeClr val="accent2">
                      <a:lumMod val="50000"/>
                    </a:schemeClr>
                  </a:solidFill>
                  <a:latin typeface="Meiryo UI" panose="020B0604030504040204" pitchFamily="50" charset="-128"/>
                  <a:ea typeface="Meiryo UI" panose="020B0604030504040204" pitchFamily="50" charset="-128"/>
                </a:rPr>
                <a:t>事業目標</a:t>
              </a:r>
              <a:endParaRPr kumimoji="1" lang="en-US" altLang="ja-JP" sz="1400" b="1" dirty="0">
                <a:solidFill>
                  <a:schemeClr val="accent2">
                    <a:lumMod val="50000"/>
                  </a:schemeClr>
                </a:solidFill>
                <a:latin typeface="Meiryo UI" panose="020B0604030504040204" pitchFamily="50" charset="-128"/>
                <a:ea typeface="Meiryo UI" panose="020B0604030504040204" pitchFamily="50" charset="-128"/>
              </a:endParaRPr>
            </a:p>
          </p:txBody>
        </p:sp>
        <p:sp>
          <p:nvSpPr>
            <p:cNvPr id="14" name="テキスト ボックス 13">
              <a:extLst>
                <a:ext uri="{FF2B5EF4-FFF2-40B4-BE49-F238E27FC236}">
                  <a16:creationId xmlns:a16="http://schemas.microsoft.com/office/drawing/2014/main" id="{FD8FF828-F938-92CC-CF2F-ED0974B71656}"/>
                </a:ext>
              </a:extLst>
            </p:cNvPr>
            <p:cNvSpPr txBox="1">
              <a:spLocks noGrp="1" noRot="1" noMove="1" noResize="1" noEditPoints="1" noAdjustHandles="1" noChangeArrowheads="1" noChangeShapeType="1"/>
            </p:cNvSpPr>
            <p:nvPr/>
          </p:nvSpPr>
          <p:spPr>
            <a:xfrm>
              <a:off x="304140" y="5322869"/>
              <a:ext cx="683835" cy="602218"/>
            </a:xfrm>
            <a:prstGeom prst="roundRect">
              <a:avLst>
                <a:gd name="adj" fmla="val 9549"/>
              </a:avLst>
            </a:prstGeom>
            <a:solidFill>
              <a:schemeClr val="accent2">
                <a:lumMod val="20000"/>
                <a:lumOff val="80000"/>
              </a:schemeClr>
            </a:solidFill>
            <a:ln w="38100">
              <a:solidFill>
                <a:schemeClr val="tx1">
                  <a:lumMod val="75000"/>
                  <a:lumOff val="25000"/>
                </a:schemeClr>
              </a:solidFill>
            </a:ln>
          </p:spPr>
          <p:txBody>
            <a:bodyPr wrap="none" lIns="0" tIns="0" rIns="0" bIns="0" rtlCol="0" anchor="ctr" anchorCtr="0">
              <a:noAutofit/>
            </a:bodyPr>
            <a:lstStyle/>
            <a:p>
              <a:pPr algn="ctr"/>
              <a:r>
                <a:rPr kumimoji="1" lang="ja-JP" altLang="en-US" b="1" dirty="0">
                  <a:solidFill>
                    <a:schemeClr val="tx1">
                      <a:lumMod val="75000"/>
                      <a:lumOff val="25000"/>
                    </a:schemeClr>
                  </a:solidFill>
                  <a:latin typeface="Meiryo UI" panose="020B0604030504040204" pitchFamily="50" charset="-128"/>
                  <a:ea typeface="Meiryo UI" panose="020B0604030504040204" pitchFamily="50" charset="-128"/>
                </a:rPr>
                <a:t>目標</a:t>
              </a:r>
              <a:endParaRPr kumimoji="1" lang="en-US" altLang="ja-JP" b="1" dirty="0">
                <a:solidFill>
                  <a:schemeClr val="tx1">
                    <a:lumMod val="75000"/>
                    <a:lumOff val="25000"/>
                  </a:schemeClr>
                </a:solidFill>
                <a:latin typeface="Meiryo UI" panose="020B0604030504040204" pitchFamily="50" charset="-128"/>
                <a:ea typeface="Meiryo UI" panose="020B0604030504040204" pitchFamily="50" charset="-128"/>
              </a:endParaRPr>
            </a:p>
            <a:p>
              <a:pPr algn="ctr"/>
              <a:r>
                <a:rPr kumimoji="1" lang="ja-JP" altLang="en-US" b="1" dirty="0">
                  <a:solidFill>
                    <a:schemeClr val="tx1">
                      <a:lumMod val="75000"/>
                      <a:lumOff val="25000"/>
                    </a:schemeClr>
                  </a:solidFill>
                  <a:latin typeface="Meiryo UI" panose="020B0604030504040204" pitchFamily="50" charset="-128"/>
                  <a:ea typeface="Meiryo UI" panose="020B0604030504040204" pitchFamily="50" charset="-128"/>
                </a:rPr>
                <a:t>方針</a:t>
              </a:r>
            </a:p>
          </p:txBody>
        </p:sp>
        <p:sp>
          <p:nvSpPr>
            <p:cNvPr id="15" name="テキスト ボックス 14">
              <a:extLst>
                <a:ext uri="{FF2B5EF4-FFF2-40B4-BE49-F238E27FC236}">
                  <a16:creationId xmlns:a16="http://schemas.microsoft.com/office/drawing/2014/main" id="{C06553F2-37A8-831D-C2C7-D48C3F55CCEA}"/>
                </a:ext>
              </a:extLst>
            </p:cNvPr>
            <p:cNvSpPr txBox="1">
              <a:spLocks noGrp="1" noRot="1" noMove="1" noResize="1" noEditPoints="1" noAdjustHandles="1" noChangeArrowheads="1" noChangeShapeType="1"/>
            </p:cNvSpPr>
            <p:nvPr/>
          </p:nvSpPr>
          <p:spPr>
            <a:xfrm>
              <a:off x="304140" y="6128017"/>
              <a:ext cx="679942" cy="416035"/>
            </a:xfrm>
            <a:prstGeom prst="roundRect">
              <a:avLst>
                <a:gd name="adj" fmla="val 9799"/>
              </a:avLst>
            </a:prstGeom>
            <a:solidFill>
              <a:schemeClr val="accent2">
                <a:lumMod val="20000"/>
                <a:lumOff val="80000"/>
              </a:schemeClr>
            </a:solidFill>
            <a:ln w="38100">
              <a:solidFill>
                <a:schemeClr val="tx1">
                  <a:lumMod val="75000"/>
                  <a:lumOff val="25000"/>
                </a:schemeClr>
              </a:solidFill>
            </a:ln>
          </p:spPr>
          <p:txBody>
            <a:bodyPr wrap="none" lIns="0" tIns="0" rIns="0" bIns="0" rtlCol="0" anchor="ctr" anchorCtr="0">
              <a:noAutofit/>
            </a:bodyPr>
            <a:lstStyle/>
            <a:p>
              <a:pPr algn="ctr"/>
              <a:r>
                <a:rPr kumimoji="1" lang="ja-JP" altLang="en-US" b="1" dirty="0">
                  <a:solidFill>
                    <a:schemeClr val="tx1">
                      <a:lumMod val="75000"/>
                      <a:lumOff val="25000"/>
                    </a:schemeClr>
                  </a:solidFill>
                  <a:latin typeface="Meiryo UI" panose="020B0604030504040204" pitchFamily="50" charset="-128"/>
                  <a:ea typeface="Meiryo UI" panose="020B0604030504040204" pitchFamily="50" charset="-128"/>
                </a:rPr>
                <a:t>取組</a:t>
              </a:r>
            </a:p>
          </p:txBody>
        </p:sp>
        <p:sp>
          <p:nvSpPr>
            <p:cNvPr id="16" name="テキスト ボックス 15">
              <a:extLst>
                <a:ext uri="{FF2B5EF4-FFF2-40B4-BE49-F238E27FC236}">
                  <a16:creationId xmlns:a16="http://schemas.microsoft.com/office/drawing/2014/main" id="{820F1698-E2C6-B761-42C6-6EA002902ED7}"/>
                </a:ext>
              </a:extLst>
            </p:cNvPr>
            <p:cNvSpPr txBox="1">
              <a:spLocks noGrp="1" noRot="1" noMove="1" noResize="1" noEditPoints="1" noAdjustHandles="1" noChangeArrowheads="1" noChangeShapeType="1"/>
            </p:cNvSpPr>
            <p:nvPr/>
          </p:nvSpPr>
          <p:spPr>
            <a:xfrm>
              <a:off x="1114097" y="5323107"/>
              <a:ext cx="7836680" cy="601742"/>
            </a:xfrm>
            <a:prstGeom prst="roundRect">
              <a:avLst>
                <a:gd name="adj" fmla="val 6262"/>
              </a:avLst>
            </a:prstGeom>
            <a:solidFill>
              <a:schemeClr val="bg1"/>
            </a:solidFill>
            <a:ln w="25400">
              <a:solidFill>
                <a:schemeClr val="bg1">
                  <a:lumMod val="75000"/>
                </a:schemeClr>
              </a:solidFill>
            </a:ln>
          </p:spPr>
          <p:txBody>
            <a:bodyPr wrap="square" rtlCol="0">
              <a:spAutoFit/>
            </a:bodyPr>
            <a:lstStyle/>
            <a:p>
              <a:r>
                <a:rPr kumimoji="1" lang="ja-JP" altLang="en-US" sz="1600">
                  <a:latin typeface="Meiryo UI" panose="020B0604030504040204" pitchFamily="50" charset="-128"/>
                  <a:ea typeface="Meiryo UI" panose="020B0604030504040204" pitchFamily="50" charset="-128"/>
                </a:rPr>
                <a:t>記入欄</a:t>
              </a:r>
              <a:endParaRPr kumimoji="1" lang="en-US" altLang="ja-JP" sz="1600" dirty="0">
                <a:latin typeface="Meiryo UI" panose="020B0604030504040204" pitchFamily="50" charset="-128"/>
                <a:ea typeface="Meiryo UI" panose="020B0604030504040204" pitchFamily="50" charset="-128"/>
              </a:endParaRPr>
            </a:p>
            <a:p>
              <a:endParaRPr kumimoji="1" lang="en-US" altLang="ja-JP" sz="1600" dirty="0">
                <a:latin typeface="Meiryo UI" panose="020B0604030504040204" pitchFamily="50" charset="-128"/>
                <a:ea typeface="Meiryo UI" panose="020B0604030504040204" pitchFamily="50" charset="-128"/>
              </a:endParaRPr>
            </a:p>
          </p:txBody>
        </p:sp>
        <p:sp>
          <p:nvSpPr>
            <p:cNvPr id="17" name="テキスト ボックス 16">
              <a:extLst>
                <a:ext uri="{FF2B5EF4-FFF2-40B4-BE49-F238E27FC236}">
                  <a16:creationId xmlns:a16="http://schemas.microsoft.com/office/drawing/2014/main" id="{3F1C65E6-6EF4-F6CC-99A5-C404B0A352E5}"/>
                </a:ext>
              </a:extLst>
            </p:cNvPr>
            <p:cNvSpPr txBox="1">
              <a:spLocks noGrp="1" noRot="1" noMove="1" noResize="1" noEditPoints="1" noAdjustHandles="1" noChangeArrowheads="1" noChangeShapeType="1"/>
            </p:cNvSpPr>
            <p:nvPr/>
          </p:nvSpPr>
          <p:spPr>
            <a:xfrm>
              <a:off x="1124257" y="6035163"/>
              <a:ext cx="7836680" cy="601742"/>
            </a:xfrm>
            <a:prstGeom prst="roundRect">
              <a:avLst>
                <a:gd name="adj" fmla="val 5395"/>
              </a:avLst>
            </a:prstGeom>
            <a:solidFill>
              <a:schemeClr val="bg1"/>
            </a:solidFill>
            <a:ln w="25400">
              <a:solidFill>
                <a:schemeClr val="bg1">
                  <a:lumMod val="75000"/>
                </a:schemeClr>
              </a:solidFill>
            </a:ln>
          </p:spPr>
          <p:txBody>
            <a:bodyPr wrap="square" rtlCol="0">
              <a:spAutoFit/>
            </a:bodyPr>
            <a:lstStyle/>
            <a:p>
              <a:r>
                <a:rPr kumimoji="1" lang="ja-JP" altLang="en-US" sz="1600">
                  <a:latin typeface="Meiryo UI" panose="020B0604030504040204" pitchFamily="50" charset="-128"/>
                  <a:ea typeface="Meiryo UI" panose="020B0604030504040204" pitchFamily="50" charset="-128"/>
                </a:rPr>
                <a:t>記入欄</a:t>
              </a:r>
              <a:endParaRPr kumimoji="1" lang="en-US" altLang="ja-JP" sz="1600" dirty="0">
                <a:latin typeface="Meiryo UI" panose="020B0604030504040204" pitchFamily="50" charset="-128"/>
                <a:ea typeface="Meiryo UI" panose="020B0604030504040204" pitchFamily="50" charset="-128"/>
              </a:endParaRPr>
            </a:p>
            <a:p>
              <a:endParaRPr kumimoji="1" lang="en-US" altLang="ja-JP" sz="1600" dirty="0">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78C58DE2-1047-91CA-6DCC-A2D34CC86D41}"/>
                </a:ext>
              </a:extLst>
            </p:cNvPr>
            <p:cNvSpPr>
              <a:spLocks noGrp="1" noRot="1" noMove="1" noResize="1" noEditPoints="1" noAdjustHandles="1" noChangeArrowheads="1" noChangeShapeType="1"/>
            </p:cNvSpPr>
            <p:nvPr/>
          </p:nvSpPr>
          <p:spPr>
            <a:xfrm>
              <a:off x="2607963" y="4762514"/>
              <a:ext cx="5731056" cy="52322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spAutoFit/>
            </a:bodyPr>
            <a:lstStyle/>
            <a:p>
              <a:r>
                <a:rPr kumimoji="1" lang="en-US" altLang="ja-JP" sz="1400" b="1" dirty="0">
                  <a:solidFill>
                    <a:schemeClr val="accent2">
                      <a:lumMod val="50000"/>
                    </a:schemeClr>
                  </a:solidFill>
                  <a:latin typeface="Meiryo UI" panose="020B0604030504040204" pitchFamily="50" charset="-128"/>
                  <a:ea typeface="Meiryo UI" panose="020B0604030504040204" pitchFamily="50" charset="-128"/>
                </a:rPr>
                <a:t>※</a:t>
              </a:r>
              <a:r>
                <a:rPr kumimoji="1" lang="ja-JP" altLang="en-US" sz="1400" b="1">
                  <a:solidFill>
                    <a:schemeClr val="accent2">
                      <a:lumMod val="50000"/>
                    </a:schemeClr>
                  </a:solidFill>
                  <a:latin typeface="Meiryo UI" panose="020B0604030504040204" pitchFamily="50" charset="-128"/>
                  <a:ea typeface="Meiryo UI" panose="020B0604030504040204" pitchFamily="50" charset="-128"/>
                </a:rPr>
                <a:t>令和６年度</a:t>
              </a:r>
              <a:r>
                <a:rPr kumimoji="1" lang="ja-JP" altLang="en-US" sz="1400" b="1" dirty="0">
                  <a:solidFill>
                    <a:schemeClr val="accent2">
                      <a:lumMod val="50000"/>
                    </a:schemeClr>
                  </a:solidFill>
                  <a:latin typeface="Meiryo UI" panose="020B0604030504040204" pitchFamily="50" charset="-128"/>
                  <a:ea typeface="Meiryo UI" panose="020B0604030504040204" pitchFamily="50" charset="-128"/>
                </a:rPr>
                <a:t>の活動状況等を</a:t>
              </a:r>
              <a:r>
                <a:rPr kumimoji="1" lang="ja-JP" altLang="en-US" sz="1400" b="1">
                  <a:solidFill>
                    <a:schemeClr val="accent2">
                      <a:lumMod val="50000"/>
                    </a:schemeClr>
                  </a:solidFill>
                  <a:latin typeface="Meiryo UI" panose="020B0604030504040204" pitchFamily="50" charset="-128"/>
                  <a:ea typeface="Meiryo UI" panose="020B0604030504040204" pitchFamily="50" charset="-128"/>
                </a:rPr>
                <a:t>基に令和７年度</a:t>
              </a:r>
              <a:r>
                <a:rPr kumimoji="1" lang="ja-JP" altLang="en-US" sz="1400" b="1" dirty="0">
                  <a:solidFill>
                    <a:schemeClr val="accent2">
                      <a:lumMod val="50000"/>
                    </a:schemeClr>
                  </a:solidFill>
                  <a:latin typeface="Meiryo UI" panose="020B0604030504040204" pitchFamily="50" charset="-128"/>
                  <a:ea typeface="Meiryo UI" panose="020B0604030504040204" pitchFamily="50" charset="-128"/>
                </a:rPr>
                <a:t>の目標</a:t>
              </a:r>
              <a:r>
                <a:rPr kumimoji="1" lang="en-US" altLang="ja-JP" sz="1400" b="1" dirty="0">
                  <a:solidFill>
                    <a:schemeClr val="accent2">
                      <a:lumMod val="50000"/>
                    </a:schemeClr>
                  </a:solidFill>
                  <a:latin typeface="Meiryo UI" panose="020B0604030504040204" pitchFamily="50" charset="-128"/>
                  <a:ea typeface="Meiryo UI" panose="020B0604030504040204" pitchFamily="50" charset="-128"/>
                </a:rPr>
                <a:t>(</a:t>
              </a:r>
              <a:r>
                <a:rPr kumimoji="1" lang="ja-JP" altLang="en-US" sz="1400" b="1" dirty="0">
                  <a:solidFill>
                    <a:schemeClr val="accent2">
                      <a:lumMod val="50000"/>
                    </a:schemeClr>
                  </a:solidFill>
                  <a:latin typeface="Meiryo UI" panose="020B0604030504040204" pitchFamily="50" charset="-128"/>
                  <a:ea typeface="Meiryo UI" panose="020B0604030504040204" pitchFamily="50" charset="-128"/>
                </a:rPr>
                <a:t>学校の方針</a:t>
              </a:r>
              <a:r>
                <a:rPr kumimoji="1" lang="en-US" altLang="ja-JP" sz="1400" b="1" dirty="0">
                  <a:solidFill>
                    <a:schemeClr val="accent2">
                      <a:lumMod val="50000"/>
                    </a:schemeClr>
                  </a:solidFill>
                  <a:latin typeface="Meiryo UI" panose="020B0604030504040204" pitchFamily="50" charset="-128"/>
                  <a:ea typeface="Meiryo UI" panose="020B0604030504040204" pitchFamily="50" charset="-128"/>
                </a:rPr>
                <a:t>)</a:t>
              </a:r>
              <a:r>
                <a:rPr kumimoji="1" lang="ja-JP" altLang="en-US" sz="1400" b="1" dirty="0">
                  <a:solidFill>
                    <a:schemeClr val="accent2">
                      <a:lumMod val="50000"/>
                    </a:schemeClr>
                  </a:solidFill>
                  <a:latin typeface="Meiryo UI" panose="020B0604030504040204" pitchFamily="50" charset="-128"/>
                  <a:ea typeface="Meiryo UI" panose="020B0604030504040204" pitchFamily="50" charset="-128"/>
                </a:rPr>
                <a:t>を入力</a:t>
              </a:r>
              <a:endParaRPr kumimoji="1" lang="en-US" altLang="ja-JP" sz="1400" b="1" dirty="0">
                <a:solidFill>
                  <a:schemeClr val="accent2">
                    <a:lumMod val="50000"/>
                  </a:schemeClr>
                </a:solidFill>
                <a:latin typeface="Meiryo UI" panose="020B0604030504040204" pitchFamily="50" charset="-128"/>
                <a:ea typeface="Meiryo UI" panose="020B0604030504040204" pitchFamily="50" charset="-128"/>
              </a:endParaRPr>
            </a:p>
            <a:p>
              <a:r>
                <a:rPr kumimoji="1" lang="en-US" altLang="ja-JP" sz="1400" b="1" dirty="0">
                  <a:solidFill>
                    <a:schemeClr val="accent2">
                      <a:lumMod val="50000"/>
                    </a:schemeClr>
                  </a:solidFill>
                  <a:latin typeface="Meiryo UI" panose="020B0604030504040204" pitchFamily="50" charset="-128"/>
                  <a:ea typeface="Meiryo UI" panose="020B0604030504040204" pitchFamily="50" charset="-128"/>
                </a:rPr>
                <a:t>※</a:t>
              </a:r>
              <a:r>
                <a:rPr kumimoji="1" lang="ja-JP" altLang="en-US" sz="1400" b="1" dirty="0">
                  <a:solidFill>
                    <a:schemeClr val="accent2">
                      <a:lumMod val="50000"/>
                    </a:schemeClr>
                  </a:solidFill>
                  <a:latin typeface="Meiryo UI" panose="020B0604030504040204" pitchFamily="50" charset="-128"/>
                  <a:ea typeface="Meiryo UI" panose="020B0604030504040204" pitchFamily="50" charset="-128"/>
                </a:rPr>
                <a:t>具体的な中心的な取組を１つ入力</a:t>
              </a:r>
              <a:endParaRPr kumimoji="1" lang="en-US" altLang="ja-JP" sz="1400" b="1" dirty="0">
                <a:solidFill>
                  <a:schemeClr val="accent2">
                    <a:lumMod val="50000"/>
                  </a:schemeClr>
                </a:solidFill>
                <a:latin typeface="Meiryo UI" panose="020B0604030504040204" pitchFamily="50" charset="-128"/>
                <a:ea typeface="Meiryo UI" panose="020B0604030504040204" pitchFamily="50" charset="-128"/>
              </a:endParaRPr>
            </a:p>
          </p:txBody>
        </p:sp>
      </p:grpSp>
      <p:grpSp>
        <p:nvGrpSpPr>
          <p:cNvPr id="5" name="グループ化 4">
            <a:extLst>
              <a:ext uri="{FF2B5EF4-FFF2-40B4-BE49-F238E27FC236}">
                <a16:creationId xmlns:a16="http://schemas.microsoft.com/office/drawing/2014/main" id="{46BAC938-8FE5-9875-2E02-BBC0679FC4D4}"/>
              </a:ext>
            </a:extLst>
          </p:cNvPr>
          <p:cNvGrpSpPr>
            <a:grpSpLocks noGrp="1" noUngrp="1" noRot="1" noMove="1" noResize="1"/>
          </p:cNvGrpSpPr>
          <p:nvPr/>
        </p:nvGrpSpPr>
        <p:grpSpPr>
          <a:xfrm>
            <a:off x="76200" y="103908"/>
            <a:ext cx="8991600" cy="4536000"/>
            <a:chOff x="76200" y="103908"/>
            <a:chExt cx="8991600" cy="4536000"/>
          </a:xfrm>
        </p:grpSpPr>
        <p:sp>
          <p:nvSpPr>
            <p:cNvPr id="3" name="角丸四角形 2">
              <a:extLst>
                <a:ext uri="{FF2B5EF4-FFF2-40B4-BE49-F238E27FC236}">
                  <a16:creationId xmlns:a16="http://schemas.microsoft.com/office/drawing/2014/main" id="{4DC1AF28-7196-B711-B487-EC44D1FDF3E3}"/>
                </a:ext>
              </a:extLst>
            </p:cNvPr>
            <p:cNvSpPr>
              <a:spLocks noGrp="1" noRot="1" noMove="1" noResize="1" noEditPoints="1" noAdjustHandles="1" noChangeArrowheads="1" noChangeShapeType="1"/>
            </p:cNvSpPr>
            <p:nvPr/>
          </p:nvSpPr>
          <p:spPr>
            <a:xfrm>
              <a:off x="76200" y="103908"/>
              <a:ext cx="8991600" cy="4536000"/>
            </a:xfrm>
            <a:prstGeom prst="roundRect">
              <a:avLst>
                <a:gd name="adj" fmla="val 1176"/>
              </a:avLst>
            </a:prstGeom>
            <a:solidFill>
              <a:schemeClr val="accent2">
                <a:lumMod val="40000"/>
                <a:lumOff val="60000"/>
                <a:alpha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636DBF3C-20FB-2A27-6D2A-4EC4139945FB}"/>
                </a:ext>
              </a:extLst>
            </p:cNvPr>
            <p:cNvSpPr>
              <a:spLocks noGrp="1" noRot="1" noMove="1" noResize="1" noEditPoints="1" noAdjustHandles="1" noChangeArrowheads="1" noChangeShapeType="1"/>
            </p:cNvSpPr>
            <p:nvPr/>
          </p:nvSpPr>
          <p:spPr>
            <a:xfrm>
              <a:off x="209550" y="137480"/>
              <a:ext cx="8839200" cy="381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b="1" dirty="0">
                  <a:solidFill>
                    <a:schemeClr val="accent2">
                      <a:lumMod val="50000"/>
                    </a:schemeClr>
                  </a:solidFill>
                  <a:latin typeface="Meiryo UI" panose="020B0604030504040204" pitchFamily="50" charset="-128"/>
                  <a:ea typeface="Meiryo UI" panose="020B0604030504040204" pitchFamily="50" charset="-128"/>
                </a:rPr>
                <a:t>経費の活用について</a:t>
              </a:r>
            </a:p>
          </p:txBody>
        </p:sp>
        <p:sp>
          <p:nvSpPr>
            <p:cNvPr id="6" name="テキスト ボックス 5">
              <a:extLst>
                <a:ext uri="{FF2B5EF4-FFF2-40B4-BE49-F238E27FC236}">
                  <a16:creationId xmlns:a16="http://schemas.microsoft.com/office/drawing/2014/main" id="{B9C2D048-A30D-712C-18F6-37820C914A51}"/>
                </a:ext>
              </a:extLst>
            </p:cNvPr>
            <p:cNvSpPr txBox="1">
              <a:spLocks noGrp="1" noRot="1" noMove="1" noResize="1" noEditPoints="1" noAdjustHandles="1" noChangeArrowheads="1" noChangeShapeType="1"/>
            </p:cNvSpPr>
            <p:nvPr/>
          </p:nvSpPr>
          <p:spPr>
            <a:xfrm>
              <a:off x="209550" y="504992"/>
              <a:ext cx="3038011" cy="338554"/>
            </a:xfrm>
            <a:prstGeom prst="rect">
              <a:avLst/>
            </a:prstGeom>
            <a:noFill/>
          </p:spPr>
          <p:txBody>
            <a:bodyPr wrap="none">
              <a:spAutoFit/>
            </a:bodyPr>
            <a:lstStyle/>
            <a:p>
              <a:r>
                <a:rPr kumimoji="1" lang="ja-JP" altLang="en-US" sz="1600" b="1" dirty="0">
                  <a:solidFill>
                    <a:schemeClr val="tx1">
                      <a:lumMod val="75000"/>
                      <a:lumOff val="25000"/>
                    </a:schemeClr>
                  </a:solidFill>
                  <a:latin typeface="Meiryo UI" panose="020B0604030504040204" pitchFamily="50" charset="-128"/>
                  <a:ea typeface="Meiryo UI" panose="020B0604030504040204" pitchFamily="50" charset="-128"/>
                </a:rPr>
                <a:t>購入したデジタル機器　</a:t>
              </a:r>
              <a:r>
                <a:rPr kumimoji="1" lang="en-US" altLang="ja-JP" sz="1600" b="1" dirty="0">
                  <a:solidFill>
                    <a:schemeClr val="tx1">
                      <a:lumMod val="75000"/>
                      <a:lumOff val="25000"/>
                    </a:schemeClr>
                  </a:solidFill>
                  <a:latin typeface="Meiryo UI" panose="020B0604030504040204" pitchFamily="50" charset="-128"/>
                  <a:ea typeface="Meiryo UI" panose="020B0604030504040204" pitchFamily="50" charset="-128"/>
                </a:rPr>
                <a:t>※</a:t>
              </a:r>
              <a:r>
                <a:rPr kumimoji="1" lang="ja-JP" altLang="en-US" sz="1600" b="1" dirty="0">
                  <a:solidFill>
                    <a:schemeClr val="tx1">
                      <a:lumMod val="75000"/>
                      <a:lumOff val="25000"/>
                    </a:schemeClr>
                  </a:solidFill>
                  <a:latin typeface="Meiryo UI" panose="020B0604030504040204" pitchFamily="50" charset="-128"/>
                  <a:ea typeface="Meiryo UI" panose="020B0604030504040204" pitchFamily="50" charset="-128"/>
                </a:rPr>
                <a:t>最大</a:t>
              </a:r>
              <a:r>
                <a:rPr kumimoji="1" lang="en-US" altLang="ja-JP" sz="1600" b="1" dirty="0">
                  <a:solidFill>
                    <a:schemeClr val="tx1">
                      <a:lumMod val="75000"/>
                      <a:lumOff val="25000"/>
                    </a:schemeClr>
                  </a:solidFill>
                  <a:latin typeface="Meiryo UI" panose="020B0604030504040204" pitchFamily="50" charset="-128"/>
                  <a:ea typeface="Meiryo UI" panose="020B0604030504040204" pitchFamily="50" charset="-128"/>
                </a:rPr>
                <a:t>12</a:t>
              </a:r>
              <a:endParaRPr kumimoji="1" lang="ja-JP" altLang="en-US" sz="1600" b="1"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3827FCD6-1F3F-4110-1261-0CDB0389C422}"/>
                </a:ext>
              </a:extLst>
            </p:cNvPr>
            <p:cNvSpPr txBox="1">
              <a:spLocks noGrp="1" noRot="1" noMove="1" noResize="1" noEditPoints="1" noAdjustHandles="1" noChangeArrowheads="1" noChangeShapeType="1"/>
            </p:cNvSpPr>
            <p:nvPr/>
          </p:nvSpPr>
          <p:spPr>
            <a:xfrm>
              <a:off x="4560657" y="504992"/>
              <a:ext cx="3905236" cy="338554"/>
            </a:xfrm>
            <a:prstGeom prst="rect">
              <a:avLst/>
            </a:prstGeom>
            <a:noFill/>
          </p:spPr>
          <p:txBody>
            <a:bodyPr wrap="none">
              <a:spAutoFit/>
            </a:bodyPr>
            <a:lstStyle/>
            <a:p>
              <a:r>
                <a:rPr kumimoji="1" lang="ja-JP" altLang="en-US" sz="1600" b="1" dirty="0">
                  <a:solidFill>
                    <a:schemeClr val="tx1">
                      <a:lumMod val="75000"/>
                      <a:lumOff val="25000"/>
                    </a:schemeClr>
                  </a:solidFill>
                  <a:latin typeface="Meiryo UI" panose="020B0604030504040204" pitchFamily="50" charset="-128"/>
                  <a:ea typeface="Meiryo UI" panose="020B0604030504040204" pitchFamily="50" charset="-128"/>
                </a:rPr>
                <a:t>経費を活用したセミナー・研修等　</a:t>
              </a:r>
              <a:r>
                <a:rPr kumimoji="1" lang="en-US" altLang="ja-JP" sz="1600" b="1" dirty="0">
                  <a:solidFill>
                    <a:schemeClr val="tx1">
                      <a:lumMod val="75000"/>
                      <a:lumOff val="25000"/>
                    </a:schemeClr>
                  </a:solidFill>
                  <a:latin typeface="Meiryo UI" panose="020B0604030504040204" pitchFamily="50" charset="-128"/>
                  <a:ea typeface="Meiryo UI" panose="020B0604030504040204" pitchFamily="50" charset="-128"/>
                </a:rPr>
                <a:t>※</a:t>
              </a:r>
              <a:r>
                <a:rPr kumimoji="1" lang="ja-JP" altLang="en-US" sz="1600" b="1" dirty="0">
                  <a:solidFill>
                    <a:schemeClr val="tx1">
                      <a:lumMod val="75000"/>
                      <a:lumOff val="25000"/>
                    </a:schemeClr>
                  </a:solidFill>
                  <a:latin typeface="Meiryo UI" panose="020B0604030504040204" pitchFamily="50" charset="-128"/>
                  <a:ea typeface="Meiryo UI" panose="020B0604030504040204" pitchFamily="50" charset="-128"/>
                </a:rPr>
                <a:t>最大</a:t>
              </a:r>
              <a:r>
                <a:rPr kumimoji="1" lang="en-US" altLang="ja-JP" sz="1600" b="1" dirty="0">
                  <a:solidFill>
                    <a:schemeClr val="tx1">
                      <a:lumMod val="75000"/>
                      <a:lumOff val="25000"/>
                    </a:schemeClr>
                  </a:solidFill>
                  <a:latin typeface="Meiryo UI" panose="020B0604030504040204" pitchFamily="50" charset="-128"/>
                  <a:ea typeface="Meiryo UI" panose="020B0604030504040204" pitchFamily="50" charset="-128"/>
                </a:rPr>
                <a:t>12</a:t>
              </a:r>
              <a:endParaRPr kumimoji="1" lang="ja-JP" altLang="en-US" sz="1600" b="1"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0" name="テキスト ボックス 9">
              <a:extLst>
                <a:ext uri="{FF2B5EF4-FFF2-40B4-BE49-F238E27FC236}">
                  <a16:creationId xmlns:a16="http://schemas.microsoft.com/office/drawing/2014/main" id="{0AF69786-5A54-D9B0-04FA-9127103557DE}"/>
                </a:ext>
              </a:extLst>
            </p:cNvPr>
            <p:cNvSpPr txBox="1">
              <a:spLocks noGrp="1" noRot="1" noMove="1" noResize="1" noEditPoints="1" noAdjustHandles="1" noChangeArrowheads="1" noChangeShapeType="1"/>
            </p:cNvSpPr>
            <p:nvPr/>
          </p:nvSpPr>
          <p:spPr>
            <a:xfrm>
              <a:off x="4630776" y="820292"/>
              <a:ext cx="4320000" cy="3698448"/>
            </a:xfrm>
            <a:prstGeom prst="roundRect">
              <a:avLst>
                <a:gd name="adj" fmla="val 490"/>
              </a:avLst>
            </a:prstGeom>
            <a:solidFill>
              <a:schemeClr val="bg1"/>
            </a:solidFill>
            <a:ln w="25400">
              <a:solidFill>
                <a:schemeClr val="bg1">
                  <a:lumMod val="75000"/>
                </a:schemeClr>
              </a:solidFill>
            </a:ln>
          </p:spPr>
          <p:txBody>
            <a:bodyPr wrap="square">
              <a:spAutoFit/>
            </a:bodyPr>
            <a:lstStyle/>
            <a:p>
              <a:pPr>
                <a:spcBef>
                  <a:spcPts val="200"/>
                </a:spcBef>
              </a:pPr>
              <a:r>
                <a:rPr kumimoji="1" lang="ja-JP" altLang="en-US" sz="1800">
                  <a:latin typeface="Meiryo UI" panose="020B0604030504040204" pitchFamily="34" charset="-128"/>
                  <a:ea typeface="Meiryo UI" panose="020B0604030504040204" pitchFamily="34" charset="-128"/>
                </a:rPr>
                <a:t>◆</a:t>
              </a:r>
              <a:endParaRPr kumimoji="1" lang="en-US" altLang="ja-JP" sz="1800" dirty="0">
                <a:latin typeface="Meiryo UI" panose="020B0604030504040204" pitchFamily="34" charset="-128"/>
                <a:ea typeface="Meiryo UI" panose="020B0604030504040204" pitchFamily="34" charset="-128"/>
              </a:endParaRPr>
            </a:p>
            <a:p>
              <a:pPr>
                <a:spcBef>
                  <a:spcPts val="200"/>
                </a:spcBef>
              </a:pPr>
              <a:r>
                <a:rPr kumimoji="1" lang="ja-JP" altLang="en-US" sz="1800">
                  <a:latin typeface="Meiryo UI" panose="020B0604030504040204" pitchFamily="34" charset="-128"/>
                  <a:ea typeface="Meiryo UI" panose="020B0604030504040204" pitchFamily="34" charset="-128"/>
                </a:rPr>
                <a:t>◆</a:t>
              </a:r>
              <a:endParaRPr kumimoji="1" lang="en-US" altLang="ja-JP" sz="1800" dirty="0">
                <a:latin typeface="Meiryo UI" panose="020B0604030504040204" pitchFamily="34" charset="-128"/>
                <a:ea typeface="Meiryo UI" panose="020B0604030504040204" pitchFamily="34" charset="-128"/>
              </a:endParaRPr>
            </a:p>
            <a:p>
              <a:pPr>
                <a:spcBef>
                  <a:spcPts val="200"/>
                </a:spcBef>
              </a:pPr>
              <a:r>
                <a:rPr kumimoji="1" lang="ja-JP" altLang="en-US" sz="1800">
                  <a:latin typeface="Meiryo UI" panose="020B0604030504040204" pitchFamily="34" charset="-128"/>
                  <a:ea typeface="Meiryo UI" panose="020B0604030504040204" pitchFamily="34" charset="-128"/>
                </a:rPr>
                <a:t>◆</a:t>
              </a:r>
              <a:endParaRPr kumimoji="1" lang="en-US" altLang="ja-JP" sz="1800" dirty="0">
                <a:latin typeface="Meiryo UI" panose="020B0604030504040204" pitchFamily="34" charset="-128"/>
                <a:ea typeface="Meiryo UI" panose="020B0604030504040204" pitchFamily="34" charset="-128"/>
              </a:endParaRPr>
            </a:p>
            <a:p>
              <a:pPr>
                <a:spcBef>
                  <a:spcPts val="200"/>
                </a:spcBef>
              </a:pPr>
              <a:r>
                <a:rPr kumimoji="1" lang="ja-JP" altLang="en-US" sz="1800">
                  <a:latin typeface="Meiryo UI" panose="020B0604030504040204" pitchFamily="34" charset="-128"/>
                  <a:ea typeface="Meiryo UI" panose="020B0604030504040204" pitchFamily="34" charset="-128"/>
                </a:rPr>
                <a:t>◆</a:t>
              </a:r>
              <a:endParaRPr kumimoji="1" lang="en-US" altLang="ja-JP" sz="1800" dirty="0">
                <a:latin typeface="Meiryo UI" panose="020B0604030504040204" pitchFamily="34" charset="-128"/>
                <a:ea typeface="Meiryo UI" panose="020B0604030504040204" pitchFamily="34" charset="-128"/>
              </a:endParaRPr>
            </a:p>
            <a:p>
              <a:pPr>
                <a:spcBef>
                  <a:spcPts val="200"/>
                </a:spcBef>
              </a:pPr>
              <a:r>
                <a:rPr kumimoji="1" lang="ja-JP" altLang="en-US" sz="1800">
                  <a:latin typeface="Meiryo UI" panose="020B0604030504040204" pitchFamily="34" charset="-128"/>
                  <a:ea typeface="Meiryo UI" panose="020B0604030504040204" pitchFamily="34" charset="-128"/>
                </a:rPr>
                <a:t>◆</a:t>
              </a:r>
              <a:endParaRPr kumimoji="1" lang="en-US" altLang="ja-JP" sz="1800" dirty="0">
                <a:latin typeface="Meiryo UI" panose="020B0604030504040204" pitchFamily="34" charset="-128"/>
                <a:ea typeface="Meiryo UI" panose="020B0604030504040204" pitchFamily="34" charset="-128"/>
              </a:endParaRPr>
            </a:p>
            <a:p>
              <a:pPr>
                <a:spcBef>
                  <a:spcPts val="200"/>
                </a:spcBef>
              </a:pPr>
              <a:r>
                <a:rPr kumimoji="1" lang="ja-JP" altLang="en-US" sz="1800">
                  <a:latin typeface="Meiryo UI" panose="020B0604030504040204" pitchFamily="34" charset="-128"/>
                  <a:ea typeface="Meiryo UI" panose="020B0604030504040204" pitchFamily="34" charset="-128"/>
                </a:rPr>
                <a:t>◆</a:t>
              </a:r>
              <a:endParaRPr kumimoji="1" lang="en-US" altLang="ja-JP" sz="1800" dirty="0">
                <a:latin typeface="Meiryo UI" panose="020B0604030504040204" pitchFamily="34" charset="-128"/>
                <a:ea typeface="Meiryo UI" panose="020B0604030504040204" pitchFamily="34" charset="-128"/>
              </a:endParaRPr>
            </a:p>
            <a:p>
              <a:pPr>
                <a:spcBef>
                  <a:spcPts val="200"/>
                </a:spcBef>
              </a:pPr>
              <a:r>
                <a:rPr kumimoji="1" lang="ja-JP" altLang="en-US" sz="1800">
                  <a:latin typeface="Meiryo UI" panose="020B0604030504040204" pitchFamily="34" charset="-128"/>
                  <a:ea typeface="Meiryo UI" panose="020B0604030504040204" pitchFamily="34" charset="-128"/>
                </a:rPr>
                <a:t>◆</a:t>
              </a:r>
              <a:endParaRPr kumimoji="1" lang="en-US" altLang="ja-JP" sz="1800" dirty="0">
                <a:latin typeface="Meiryo UI" panose="020B0604030504040204" pitchFamily="34" charset="-128"/>
                <a:ea typeface="Meiryo UI" panose="020B0604030504040204" pitchFamily="34" charset="-128"/>
              </a:endParaRPr>
            </a:p>
            <a:p>
              <a:pPr>
                <a:spcBef>
                  <a:spcPts val="200"/>
                </a:spcBef>
              </a:pPr>
              <a:r>
                <a:rPr kumimoji="1" lang="ja-JP" altLang="en-US" sz="1800">
                  <a:latin typeface="Meiryo UI" panose="020B0604030504040204" pitchFamily="34" charset="-128"/>
                  <a:ea typeface="Meiryo UI" panose="020B0604030504040204" pitchFamily="34" charset="-128"/>
                </a:rPr>
                <a:t>◆</a:t>
              </a:r>
              <a:endParaRPr kumimoji="1" lang="en-US" altLang="ja-JP" sz="1800" dirty="0">
                <a:latin typeface="Meiryo UI" panose="020B0604030504040204" pitchFamily="34" charset="-128"/>
                <a:ea typeface="Meiryo UI" panose="020B0604030504040204" pitchFamily="34" charset="-128"/>
              </a:endParaRPr>
            </a:p>
            <a:p>
              <a:pPr>
                <a:spcBef>
                  <a:spcPts val="200"/>
                </a:spcBef>
              </a:pPr>
              <a:r>
                <a:rPr kumimoji="1" lang="ja-JP" altLang="en-US" sz="1800">
                  <a:latin typeface="Meiryo UI" panose="020B0604030504040204" pitchFamily="34" charset="-128"/>
                  <a:ea typeface="Meiryo UI" panose="020B0604030504040204" pitchFamily="34" charset="-128"/>
                </a:rPr>
                <a:t>◆</a:t>
              </a:r>
              <a:endParaRPr kumimoji="1" lang="en-US" altLang="ja-JP" sz="1800" dirty="0">
                <a:latin typeface="Meiryo UI" panose="020B0604030504040204" pitchFamily="34" charset="-128"/>
                <a:ea typeface="Meiryo UI" panose="020B0604030504040204" pitchFamily="34" charset="-128"/>
              </a:endParaRPr>
            </a:p>
            <a:p>
              <a:pPr>
                <a:spcBef>
                  <a:spcPts val="200"/>
                </a:spcBef>
              </a:pPr>
              <a:r>
                <a:rPr kumimoji="1" lang="ja-JP" altLang="en-US" sz="1800">
                  <a:latin typeface="Meiryo UI" panose="020B0604030504040204" pitchFamily="34" charset="-128"/>
                  <a:ea typeface="Meiryo UI" panose="020B0604030504040204" pitchFamily="34" charset="-128"/>
                </a:rPr>
                <a:t>◆</a:t>
              </a:r>
              <a:endParaRPr kumimoji="1" lang="en-US" altLang="ja-JP" sz="1800" dirty="0">
                <a:latin typeface="Meiryo UI" panose="020B0604030504040204" pitchFamily="34" charset="-128"/>
                <a:ea typeface="Meiryo UI" panose="020B0604030504040204" pitchFamily="34" charset="-128"/>
              </a:endParaRPr>
            </a:p>
            <a:p>
              <a:pPr>
                <a:spcBef>
                  <a:spcPts val="200"/>
                </a:spcBef>
              </a:pPr>
              <a:r>
                <a:rPr kumimoji="1" lang="ja-JP" altLang="en-US" sz="1800">
                  <a:latin typeface="Meiryo UI" panose="020B0604030504040204" pitchFamily="34" charset="-128"/>
                  <a:ea typeface="Meiryo UI" panose="020B0604030504040204" pitchFamily="34" charset="-128"/>
                </a:rPr>
                <a:t>◆</a:t>
              </a:r>
              <a:endParaRPr kumimoji="1" lang="en-US" altLang="ja-JP" sz="1800" dirty="0">
                <a:latin typeface="Meiryo UI" panose="020B0604030504040204" pitchFamily="34" charset="-128"/>
                <a:ea typeface="Meiryo UI" panose="020B0604030504040204" pitchFamily="34" charset="-128"/>
              </a:endParaRPr>
            </a:p>
            <a:p>
              <a:pPr>
                <a:spcBef>
                  <a:spcPts val="200"/>
                </a:spcBef>
              </a:pPr>
              <a:r>
                <a:rPr kumimoji="1" lang="ja-JP" altLang="en-US" sz="1800">
                  <a:latin typeface="Meiryo UI" panose="020B0604030504040204" pitchFamily="34" charset="-128"/>
                  <a:ea typeface="Meiryo UI" panose="020B0604030504040204" pitchFamily="34" charset="-128"/>
                </a:rPr>
                <a:t>◆</a:t>
              </a:r>
              <a:endParaRPr kumimoji="1" lang="en-US" altLang="ja-JP" sz="1800" dirty="0">
                <a:latin typeface="Meiryo UI" panose="020B0604030504040204" pitchFamily="34" charset="-128"/>
                <a:ea typeface="Meiryo UI" panose="020B0604030504040204" pitchFamily="34" charset="-128"/>
              </a:endParaRPr>
            </a:p>
          </p:txBody>
        </p:sp>
        <p:sp>
          <p:nvSpPr>
            <p:cNvPr id="8" name="テキスト ボックス 7">
              <a:extLst>
                <a:ext uri="{FF2B5EF4-FFF2-40B4-BE49-F238E27FC236}">
                  <a16:creationId xmlns:a16="http://schemas.microsoft.com/office/drawing/2014/main" id="{E2D43D21-79AD-EE28-A8FD-9264DFA62D49}"/>
                </a:ext>
              </a:extLst>
            </p:cNvPr>
            <p:cNvSpPr txBox="1">
              <a:spLocks noGrp="1" noRot="1" noMove="1" noResize="1" noEditPoints="1" noAdjustHandles="1" noChangeArrowheads="1" noChangeShapeType="1"/>
            </p:cNvSpPr>
            <p:nvPr/>
          </p:nvSpPr>
          <p:spPr>
            <a:xfrm>
              <a:off x="187364" y="820292"/>
              <a:ext cx="4320000" cy="3698448"/>
            </a:xfrm>
            <a:prstGeom prst="roundRect">
              <a:avLst>
                <a:gd name="adj" fmla="val 490"/>
              </a:avLst>
            </a:prstGeom>
            <a:solidFill>
              <a:schemeClr val="bg1"/>
            </a:solidFill>
            <a:ln w="25400">
              <a:solidFill>
                <a:schemeClr val="bg1">
                  <a:lumMod val="75000"/>
                </a:schemeClr>
              </a:solidFill>
            </a:ln>
          </p:spPr>
          <p:txBody>
            <a:bodyPr wrap="square">
              <a:spAutoFit/>
            </a:bodyPr>
            <a:lstStyle/>
            <a:p>
              <a:pPr>
                <a:spcBef>
                  <a:spcPts val="200"/>
                </a:spcBef>
              </a:pPr>
              <a:r>
                <a:rPr kumimoji="1" lang="ja-JP" altLang="en-US" sz="1800">
                  <a:latin typeface="Meiryo UI" panose="020B0604030504040204" pitchFamily="34" charset="-128"/>
                  <a:ea typeface="Meiryo UI" panose="020B0604030504040204" pitchFamily="34" charset="-128"/>
                </a:rPr>
                <a:t>◆</a:t>
              </a:r>
              <a:endParaRPr kumimoji="1" lang="en-US" altLang="ja-JP" sz="1800" dirty="0">
                <a:latin typeface="Meiryo UI" panose="020B0604030504040204" pitchFamily="34" charset="-128"/>
                <a:ea typeface="Meiryo UI" panose="020B0604030504040204" pitchFamily="34" charset="-128"/>
              </a:endParaRPr>
            </a:p>
            <a:p>
              <a:pPr>
                <a:spcBef>
                  <a:spcPts val="200"/>
                </a:spcBef>
              </a:pPr>
              <a:r>
                <a:rPr kumimoji="1" lang="ja-JP" altLang="en-US" sz="1800">
                  <a:latin typeface="Meiryo UI" panose="020B0604030504040204" pitchFamily="34" charset="-128"/>
                  <a:ea typeface="Meiryo UI" panose="020B0604030504040204" pitchFamily="34" charset="-128"/>
                </a:rPr>
                <a:t>◆</a:t>
              </a:r>
              <a:endParaRPr kumimoji="1" lang="en-US" altLang="ja-JP" sz="1800" dirty="0">
                <a:latin typeface="Meiryo UI" panose="020B0604030504040204" pitchFamily="34" charset="-128"/>
                <a:ea typeface="Meiryo UI" panose="020B0604030504040204" pitchFamily="34" charset="-128"/>
              </a:endParaRPr>
            </a:p>
            <a:p>
              <a:pPr>
                <a:spcBef>
                  <a:spcPts val="200"/>
                </a:spcBef>
              </a:pPr>
              <a:r>
                <a:rPr kumimoji="1" lang="ja-JP" altLang="en-US" sz="1800">
                  <a:latin typeface="Meiryo UI" panose="020B0604030504040204" pitchFamily="34" charset="-128"/>
                  <a:ea typeface="Meiryo UI" panose="020B0604030504040204" pitchFamily="34" charset="-128"/>
                </a:rPr>
                <a:t>◆</a:t>
              </a:r>
              <a:endParaRPr kumimoji="1" lang="en-US" altLang="ja-JP" sz="1800" dirty="0">
                <a:latin typeface="Meiryo UI" panose="020B0604030504040204" pitchFamily="34" charset="-128"/>
                <a:ea typeface="Meiryo UI" panose="020B0604030504040204" pitchFamily="34" charset="-128"/>
              </a:endParaRPr>
            </a:p>
            <a:p>
              <a:pPr>
                <a:spcBef>
                  <a:spcPts val="200"/>
                </a:spcBef>
              </a:pPr>
              <a:r>
                <a:rPr kumimoji="1" lang="ja-JP" altLang="en-US" sz="1800">
                  <a:latin typeface="Meiryo UI" panose="020B0604030504040204" pitchFamily="34" charset="-128"/>
                  <a:ea typeface="Meiryo UI" panose="020B0604030504040204" pitchFamily="34" charset="-128"/>
                </a:rPr>
                <a:t>◆</a:t>
              </a:r>
              <a:endParaRPr kumimoji="1" lang="en-US" altLang="ja-JP" sz="1800" dirty="0">
                <a:latin typeface="Meiryo UI" panose="020B0604030504040204" pitchFamily="34" charset="-128"/>
                <a:ea typeface="Meiryo UI" panose="020B0604030504040204" pitchFamily="34" charset="-128"/>
              </a:endParaRPr>
            </a:p>
            <a:p>
              <a:pPr>
                <a:spcBef>
                  <a:spcPts val="200"/>
                </a:spcBef>
              </a:pPr>
              <a:r>
                <a:rPr kumimoji="1" lang="ja-JP" altLang="en-US" sz="1800">
                  <a:latin typeface="Meiryo UI" panose="020B0604030504040204" pitchFamily="34" charset="-128"/>
                  <a:ea typeface="Meiryo UI" panose="020B0604030504040204" pitchFamily="34" charset="-128"/>
                </a:rPr>
                <a:t>◆</a:t>
              </a:r>
              <a:endParaRPr kumimoji="1" lang="en-US" altLang="ja-JP" sz="1800" dirty="0">
                <a:latin typeface="Meiryo UI" panose="020B0604030504040204" pitchFamily="34" charset="-128"/>
                <a:ea typeface="Meiryo UI" panose="020B0604030504040204" pitchFamily="34" charset="-128"/>
              </a:endParaRPr>
            </a:p>
            <a:p>
              <a:pPr>
                <a:spcBef>
                  <a:spcPts val="200"/>
                </a:spcBef>
              </a:pPr>
              <a:r>
                <a:rPr kumimoji="1" lang="ja-JP" altLang="en-US" sz="1800">
                  <a:latin typeface="Meiryo UI" panose="020B0604030504040204" pitchFamily="34" charset="-128"/>
                  <a:ea typeface="Meiryo UI" panose="020B0604030504040204" pitchFamily="34" charset="-128"/>
                </a:rPr>
                <a:t>◆</a:t>
              </a:r>
              <a:endParaRPr kumimoji="1" lang="en-US" altLang="ja-JP" sz="1800" dirty="0">
                <a:latin typeface="Meiryo UI" panose="020B0604030504040204" pitchFamily="34" charset="-128"/>
                <a:ea typeface="Meiryo UI" panose="020B0604030504040204" pitchFamily="34" charset="-128"/>
              </a:endParaRPr>
            </a:p>
            <a:p>
              <a:pPr>
                <a:spcBef>
                  <a:spcPts val="200"/>
                </a:spcBef>
              </a:pPr>
              <a:r>
                <a:rPr kumimoji="1" lang="ja-JP" altLang="en-US" sz="1800">
                  <a:latin typeface="Meiryo UI" panose="020B0604030504040204" pitchFamily="34" charset="-128"/>
                  <a:ea typeface="Meiryo UI" panose="020B0604030504040204" pitchFamily="34" charset="-128"/>
                </a:rPr>
                <a:t>◆</a:t>
              </a:r>
              <a:endParaRPr kumimoji="1" lang="en-US" altLang="ja-JP" sz="1800" dirty="0">
                <a:latin typeface="Meiryo UI" panose="020B0604030504040204" pitchFamily="34" charset="-128"/>
                <a:ea typeface="Meiryo UI" panose="020B0604030504040204" pitchFamily="34" charset="-128"/>
              </a:endParaRPr>
            </a:p>
            <a:p>
              <a:pPr>
                <a:spcBef>
                  <a:spcPts val="200"/>
                </a:spcBef>
              </a:pPr>
              <a:r>
                <a:rPr kumimoji="1" lang="ja-JP" altLang="en-US" sz="1800">
                  <a:latin typeface="Meiryo UI" panose="020B0604030504040204" pitchFamily="34" charset="-128"/>
                  <a:ea typeface="Meiryo UI" panose="020B0604030504040204" pitchFamily="34" charset="-128"/>
                </a:rPr>
                <a:t>◆</a:t>
              </a:r>
              <a:endParaRPr kumimoji="1" lang="en-US" altLang="ja-JP" sz="1800" dirty="0">
                <a:latin typeface="Meiryo UI" panose="020B0604030504040204" pitchFamily="34" charset="-128"/>
                <a:ea typeface="Meiryo UI" panose="020B0604030504040204" pitchFamily="34" charset="-128"/>
              </a:endParaRPr>
            </a:p>
            <a:p>
              <a:pPr>
                <a:spcBef>
                  <a:spcPts val="200"/>
                </a:spcBef>
              </a:pPr>
              <a:r>
                <a:rPr kumimoji="1" lang="ja-JP" altLang="en-US" sz="1800">
                  <a:latin typeface="Meiryo UI" panose="020B0604030504040204" pitchFamily="34" charset="-128"/>
                  <a:ea typeface="Meiryo UI" panose="020B0604030504040204" pitchFamily="34" charset="-128"/>
                </a:rPr>
                <a:t>◆</a:t>
              </a:r>
              <a:endParaRPr kumimoji="1" lang="en-US" altLang="ja-JP" sz="1800" dirty="0">
                <a:latin typeface="Meiryo UI" panose="020B0604030504040204" pitchFamily="34" charset="-128"/>
                <a:ea typeface="Meiryo UI" panose="020B0604030504040204" pitchFamily="34" charset="-128"/>
              </a:endParaRPr>
            </a:p>
            <a:p>
              <a:pPr>
                <a:spcBef>
                  <a:spcPts val="200"/>
                </a:spcBef>
              </a:pPr>
              <a:r>
                <a:rPr kumimoji="1" lang="ja-JP" altLang="en-US" sz="1800">
                  <a:latin typeface="Meiryo UI" panose="020B0604030504040204" pitchFamily="34" charset="-128"/>
                  <a:ea typeface="Meiryo UI" panose="020B0604030504040204" pitchFamily="34" charset="-128"/>
                </a:rPr>
                <a:t>◆</a:t>
              </a:r>
              <a:endParaRPr kumimoji="1" lang="en-US" altLang="ja-JP" sz="1800" dirty="0">
                <a:latin typeface="Meiryo UI" panose="020B0604030504040204" pitchFamily="34" charset="-128"/>
                <a:ea typeface="Meiryo UI" panose="020B0604030504040204" pitchFamily="34" charset="-128"/>
              </a:endParaRPr>
            </a:p>
            <a:p>
              <a:pPr>
                <a:spcBef>
                  <a:spcPts val="200"/>
                </a:spcBef>
              </a:pPr>
              <a:r>
                <a:rPr kumimoji="1" lang="ja-JP" altLang="en-US" sz="1800">
                  <a:latin typeface="Meiryo UI" panose="020B0604030504040204" pitchFamily="34" charset="-128"/>
                  <a:ea typeface="Meiryo UI" panose="020B0604030504040204" pitchFamily="34" charset="-128"/>
                </a:rPr>
                <a:t>◆</a:t>
              </a:r>
              <a:endParaRPr kumimoji="1" lang="en-US" altLang="ja-JP" sz="1800" dirty="0">
                <a:latin typeface="Meiryo UI" panose="020B0604030504040204" pitchFamily="34" charset="-128"/>
                <a:ea typeface="Meiryo UI" panose="020B0604030504040204" pitchFamily="34" charset="-128"/>
              </a:endParaRPr>
            </a:p>
            <a:p>
              <a:pPr>
                <a:spcBef>
                  <a:spcPts val="200"/>
                </a:spcBef>
              </a:pPr>
              <a:r>
                <a:rPr kumimoji="1" lang="ja-JP" altLang="en-US" sz="1800">
                  <a:latin typeface="Meiryo UI" panose="020B0604030504040204" pitchFamily="34" charset="-128"/>
                  <a:ea typeface="Meiryo UI" panose="020B0604030504040204" pitchFamily="34" charset="-128"/>
                </a:rPr>
                <a:t>◆</a:t>
              </a:r>
              <a:endParaRPr kumimoji="1" lang="en-US" altLang="ja-JP" sz="1800" dirty="0">
                <a:latin typeface="Meiryo UI" panose="020B0604030504040204" pitchFamily="34" charset="-128"/>
                <a:ea typeface="Meiryo UI" panose="020B0604030504040204" pitchFamily="34" charset="-128"/>
              </a:endParaRPr>
            </a:p>
          </p:txBody>
        </p:sp>
      </p:grpSp>
    </p:spTree>
    <p:extLst>
      <p:ext uri="{BB962C8B-B14F-4D97-AF65-F5344CB8AC3E}">
        <p14:creationId xmlns:p14="http://schemas.microsoft.com/office/powerpoint/2010/main" val="38355733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正方形/長方形 40">
            <a:extLst>
              <a:ext uri="{FF2B5EF4-FFF2-40B4-BE49-F238E27FC236}">
                <a16:creationId xmlns:a16="http://schemas.microsoft.com/office/drawing/2014/main" id="{33EC0939-844D-841D-0EA6-09AC8F844738}"/>
              </a:ext>
            </a:extLst>
          </p:cNvPr>
          <p:cNvSpPr/>
          <p:nvPr/>
        </p:nvSpPr>
        <p:spPr>
          <a:xfrm>
            <a:off x="9419296" y="0"/>
            <a:ext cx="3569273" cy="335095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dirty="0"/>
              <a:t>グローバル型</a:t>
            </a:r>
            <a:endParaRPr kumimoji="1" lang="en-US" altLang="ja-JP" dirty="0"/>
          </a:p>
          <a:p>
            <a:pPr algn="r"/>
            <a:endParaRPr kumimoji="1" lang="en-US" altLang="ja-JP" dirty="0"/>
          </a:p>
          <a:p>
            <a:pPr algn="r"/>
            <a:endParaRPr kumimoji="1" lang="en-US" altLang="ja-JP" dirty="0"/>
          </a:p>
          <a:p>
            <a:pPr algn="r"/>
            <a:r>
              <a:rPr kumimoji="1" lang="ja-JP" altLang="en-US" dirty="0"/>
              <a:t>特色化・魅力化型</a:t>
            </a:r>
            <a:endParaRPr kumimoji="1" lang="en-US" altLang="ja-JP" dirty="0"/>
          </a:p>
          <a:p>
            <a:pPr algn="r"/>
            <a:endParaRPr kumimoji="1" lang="en-US" altLang="ja-JP" dirty="0"/>
          </a:p>
          <a:p>
            <a:pPr algn="r"/>
            <a:endParaRPr kumimoji="1" lang="en-US" altLang="ja-JP" dirty="0"/>
          </a:p>
          <a:p>
            <a:pPr algn="r"/>
            <a:endParaRPr kumimoji="1" lang="en-US" altLang="ja-JP" dirty="0"/>
          </a:p>
          <a:p>
            <a:pPr algn="r"/>
            <a:r>
              <a:rPr kumimoji="1" lang="ja-JP" altLang="en-US" dirty="0"/>
              <a:t>プロフェッショナル型</a:t>
            </a:r>
            <a:endParaRPr kumimoji="1" lang="en-US" altLang="ja-JP" dirty="0"/>
          </a:p>
          <a:p>
            <a:pPr algn="r"/>
            <a:endParaRPr kumimoji="1" lang="en-US" altLang="ja-JP" dirty="0"/>
          </a:p>
          <a:p>
            <a:pPr algn="r"/>
            <a:endParaRPr kumimoji="1" lang="en-US" altLang="ja-JP" dirty="0"/>
          </a:p>
          <a:p>
            <a:pPr algn="r"/>
            <a:r>
              <a:rPr kumimoji="1" lang="ja-JP" altLang="en-US" dirty="0"/>
              <a:t>プロフェッショナル型</a:t>
            </a:r>
            <a:endParaRPr kumimoji="1" lang="en-US" altLang="ja-JP" dirty="0"/>
          </a:p>
          <a:p>
            <a:pPr algn="r"/>
            <a:r>
              <a:rPr kumimoji="1" lang="ja-JP" altLang="en-US" dirty="0"/>
              <a:t>半導体重点枠</a:t>
            </a:r>
          </a:p>
        </p:txBody>
      </p:sp>
      <p:sp>
        <p:nvSpPr>
          <p:cNvPr id="11" name="直角三角形 10">
            <a:extLst>
              <a:ext uri="{FF2B5EF4-FFF2-40B4-BE49-F238E27FC236}">
                <a16:creationId xmlns:a16="http://schemas.microsoft.com/office/drawing/2014/main" id="{29C480B1-6814-5E92-9C13-A7A7EEDD0350}"/>
              </a:ext>
            </a:extLst>
          </p:cNvPr>
          <p:cNvSpPr>
            <a:spLocks noGrp="1" noRot="1" noMove="1" noResize="1" noEditPoints="1" noAdjustHandles="1" noChangeArrowheads="1" noChangeShapeType="1"/>
          </p:cNvSpPr>
          <p:nvPr/>
        </p:nvSpPr>
        <p:spPr>
          <a:xfrm rot="18900000">
            <a:off x="123832" y="5383266"/>
            <a:ext cx="350141" cy="232022"/>
          </a:xfrm>
          <a:prstGeom prst="rtTriangle">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prstClr val="white"/>
              </a:solidFill>
              <a:effectLst/>
              <a:uLnTx/>
              <a:uFillTx/>
              <a:latin typeface="Aptos" panose="02110004020202020204"/>
              <a:ea typeface="游ゴシック" panose="020B0400000000000000" pitchFamily="50" charset="-128"/>
              <a:cs typeface="+mn-cs"/>
            </a:endParaRPr>
          </a:p>
        </p:txBody>
      </p:sp>
      <p:sp>
        <p:nvSpPr>
          <p:cNvPr id="58" name="正方形/長方形 57">
            <a:extLst>
              <a:ext uri="{FF2B5EF4-FFF2-40B4-BE49-F238E27FC236}">
                <a16:creationId xmlns:a16="http://schemas.microsoft.com/office/drawing/2014/main" id="{F1F3585A-7024-EF20-86BC-BAC3BF94569F}"/>
              </a:ext>
            </a:extLst>
          </p:cNvPr>
          <p:cNvSpPr>
            <a:spLocks noGrp="1" noRot="1" noMove="1" noResize="1" noEditPoints="1" noAdjustHandles="1" noChangeArrowheads="1" noChangeShapeType="1"/>
          </p:cNvSpPr>
          <p:nvPr/>
        </p:nvSpPr>
        <p:spPr>
          <a:xfrm>
            <a:off x="93075" y="5199537"/>
            <a:ext cx="8895594" cy="344153"/>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prstClr val="white"/>
              </a:solidFill>
              <a:effectLst/>
              <a:uLnTx/>
              <a:uFillTx/>
              <a:latin typeface="Aptos" panose="02110004020202020204"/>
              <a:ea typeface="游ゴシック" panose="020B0400000000000000" pitchFamily="50" charset="-128"/>
              <a:cs typeface="+mn-cs"/>
            </a:endParaRPr>
          </a:p>
        </p:txBody>
      </p:sp>
      <p:sp>
        <p:nvSpPr>
          <p:cNvPr id="56" name="直角三角形 55">
            <a:extLst>
              <a:ext uri="{FF2B5EF4-FFF2-40B4-BE49-F238E27FC236}">
                <a16:creationId xmlns:a16="http://schemas.microsoft.com/office/drawing/2014/main" id="{6638FFD2-0DE6-5D2A-515B-64B37F5E6575}"/>
              </a:ext>
            </a:extLst>
          </p:cNvPr>
          <p:cNvSpPr>
            <a:spLocks noGrp="1" noRot="1" noMove="1" noResize="1" noEditPoints="1" noAdjustHandles="1" noChangeArrowheads="1" noChangeShapeType="1"/>
          </p:cNvSpPr>
          <p:nvPr/>
        </p:nvSpPr>
        <p:spPr>
          <a:xfrm rot="18900000">
            <a:off x="249065" y="1122137"/>
            <a:ext cx="350141" cy="232022"/>
          </a:xfrm>
          <a:prstGeom prst="rtTriangle">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prstClr val="white"/>
              </a:solidFill>
              <a:effectLst/>
              <a:uLnTx/>
              <a:uFillTx/>
              <a:latin typeface="Aptos" panose="02110004020202020204"/>
              <a:ea typeface="游ゴシック" panose="020B0400000000000000" pitchFamily="50" charset="-128"/>
              <a:cs typeface="+mn-cs"/>
            </a:endParaRPr>
          </a:p>
        </p:txBody>
      </p:sp>
      <p:sp>
        <p:nvSpPr>
          <p:cNvPr id="55" name="正方形/長方形 54">
            <a:extLst>
              <a:ext uri="{FF2B5EF4-FFF2-40B4-BE49-F238E27FC236}">
                <a16:creationId xmlns:a16="http://schemas.microsoft.com/office/drawing/2014/main" id="{2DAEE96B-B102-23D9-5AF1-107811C310E6}"/>
              </a:ext>
            </a:extLst>
          </p:cNvPr>
          <p:cNvSpPr>
            <a:spLocks noGrp="1" noRot="1" noMove="1" noResize="1" noEditPoints="1" noAdjustHandles="1" noChangeArrowheads="1" noChangeShapeType="1"/>
          </p:cNvSpPr>
          <p:nvPr/>
        </p:nvSpPr>
        <p:spPr>
          <a:xfrm>
            <a:off x="120854" y="1076381"/>
            <a:ext cx="8904179" cy="287587"/>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prstClr val="white"/>
              </a:solidFill>
              <a:effectLst/>
              <a:uLnTx/>
              <a:uFillTx/>
              <a:latin typeface="Aptos" panose="02110004020202020204"/>
              <a:ea typeface="游ゴシック" panose="020B0400000000000000" pitchFamily="50" charset="-128"/>
              <a:cs typeface="+mn-cs"/>
            </a:endParaRPr>
          </a:p>
        </p:txBody>
      </p:sp>
      <p:sp>
        <p:nvSpPr>
          <p:cNvPr id="2" name="テキスト プレースホルダー 1">
            <a:extLst>
              <a:ext uri="{FF2B5EF4-FFF2-40B4-BE49-F238E27FC236}">
                <a16:creationId xmlns:a16="http://schemas.microsoft.com/office/drawing/2014/main" id="{8EE84488-028B-8786-7F2F-BAF4CA73C6DF}"/>
              </a:ext>
            </a:extLst>
          </p:cNvPr>
          <p:cNvSpPr txBox="1">
            <a:spLocks noGrp="1" noRot="1" noMove="1" noResize="1" noEditPoints="1" noAdjustHandles="1" noChangeArrowheads="1" noChangeShapeType="1"/>
          </p:cNvSpPr>
          <p:nvPr/>
        </p:nvSpPr>
        <p:spPr>
          <a:xfrm>
            <a:off x="108000" y="0"/>
            <a:ext cx="8928000" cy="3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nchorCtr="0">
            <a:noAutofit/>
          </a:bodyPr>
          <a:lstStyle>
            <a:lvl1pPr marL="0" indent="0" algn="l" defTabSz="1007943" rtl="0" eaLnBrk="1" latinLnBrk="0" hangingPunct="1">
              <a:lnSpc>
                <a:spcPct val="100000"/>
              </a:lnSpc>
              <a:spcBef>
                <a:spcPts val="0"/>
              </a:spcBef>
              <a:buFont typeface="Arial" panose="020B0604020202020204" pitchFamily="34" charset="0"/>
              <a:buNone/>
              <a:defRPr kumimoji="1" lang="ja-JP" altLang="en-US" sz="2400" b="1" kern="1200" baseline="0" smtClean="0">
                <a:solidFill>
                  <a:schemeClr val="tx2"/>
                </a:solidFill>
                <a:latin typeface="Meiryo UI" panose="020B0604030504040204" pitchFamily="50" charset="-128"/>
                <a:ea typeface="Meiryo UI" panose="020B0604030504040204" pitchFamily="50" charset="-128"/>
                <a:cs typeface="+mn-cs"/>
              </a:defRPr>
            </a:lvl1pPr>
            <a:lvl2pPr marL="457200" indent="0" algn="l" defTabSz="1007943" rtl="0" eaLnBrk="1" latinLnBrk="0" hangingPunct="1">
              <a:lnSpc>
                <a:spcPct val="90000"/>
              </a:lnSpc>
              <a:spcBef>
                <a:spcPts val="551"/>
              </a:spcBef>
              <a:buFont typeface="Arial" panose="020B0604020202020204" pitchFamily="34" charset="0"/>
              <a:buNone/>
              <a:defRPr kumimoji="1" lang="ja-JP" altLang="en-US" sz="2400" kern="1200" smtClean="0">
                <a:solidFill>
                  <a:schemeClr val="tx1"/>
                </a:solidFill>
                <a:latin typeface="Arial" panose="020B0604020202020204" pitchFamily="34" charset="0"/>
                <a:ea typeface="ＭＳ Ｐゴシック" panose="020B0600070205080204" pitchFamily="50" charset="-128"/>
                <a:cs typeface="+mn-cs"/>
              </a:defRPr>
            </a:lvl2pPr>
            <a:lvl3pPr marL="662414" indent="0" algn="l" defTabSz="1007943" rtl="0" eaLnBrk="1" latinLnBrk="0" hangingPunct="1">
              <a:lnSpc>
                <a:spcPct val="90000"/>
              </a:lnSpc>
              <a:spcBef>
                <a:spcPts val="551"/>
              </a:spcBef>
              <a:buFont typeface="Arial" panose="020B0604020202020204" pitchFamily="34" charset="0"/>
              <a:buNone/>
              <a:defRPr kumimoji="1" lang="ja-JP" altLang="en-US" sz="2400" kern="1200" smtClean="0">
                <a:solidFill>
                  <a:schemeClr val="tx1"/>
                </a:solidFill>
                <a:latin typeface="Arial" panose="020B0604020202020204" pitchFamily="34" charset="0"/>
                <a:ea typeface="ＭＳ Ｐゴシック" panose="020B0600070205080204" pitchFamily="50" charset="-128"/>
                <a:cs typeface="+mn-cs"/>
              </a:defRPr>
            </a:lvl3pPr>
            <a:lvl4pPr marL="1119614" indent="0" algn="l" defTabSz="1007943" rtl="0" eaLnBrk="1" latinLnBrk="0" hangingPunct="1">
              <a:lnSpc>
                <a:spcPct val="90000"/>
              </a:lnSpc>
              <a:spcBef>
                <a:spcPts val="551"/>
              </a:spcBef>
              <a:buFont typeface="Arial" panose="020B0604020202020204" pitchFamily="34" charset="0"/>
              <a:buNone/>
              <a:defRPr kumimoji="1" lang="ja-JP" altLang="en-US" sz="2400" kern="1200" smtClean="0">
                <a:solidFill>
                  <a:schemeClr val="tx1"/>
                </a:solidFill>
                <a:latin typeface="Arial" panose="020B0604020202020204" pitchFamily="34" charset="0"/>
                <a:ea typeface="ＭＳ Ｐゴシック" panose="020B0600070205080204" pitchFamily="50" charset="-128"/>
                <a:cs typeface="+mn-cs"/>
              </a:defRPr>
            </a:lvl4pPr>
            <a:lvl5pPr marL="1576814" indent="0" algn="l" defTabSz="1007943" rtl="0" eaLnBrk="1" latinLnBrk="0" hangingPunct="1">
              <a:lnSpc>
                <a:spcPct val="90000"/>
              </a:lnSpc>
              <a:spcBef>
                <a:spcPts val="551"/>
              </a:spcBef>
              <a:buFont typeface="Arial" panose="020B0604020202020204" pitchFamily="34" charset="0"/>
              <a:buNone/>
              <a:defRPr kumimoji="1" lang="ja-JP" altLang="en-US" sz="2400" kern="1200">
                <a:solidFill>
                  <a:schemeClr val="tx1"/>
                </a:solidFill>
                <a:latin typeface="Arial" panose="020B0604020202020204" pitchFamily="34" charset="0"/>
                <a:ea typeface="ＭＳ Ｐゴシック" panose="020B0600070205080204" pitchFamily="50" charset="-128"/>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a:lstStyle>
          <a:p>
            <a:pPr marL="0" marR="0" lvl="0" indent="0" algn="l" defTabSz="1007943"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solidFill>
                  <a:srgbClr val="4E67C8"/>
                </a:solidFill>
                <a:effectLst/>
                <a:uLnTx/>
                <a:uFillTx/>
                <a:latin typeface="Meiryo UI" panose="020B0604030504040204" pitchFamily="50" charset="-128"/>
                <a:ea typeface="Meiryo UI" panose="020B0604030504040204" pitchFamily="50" charset="-128"/>
                <a:cs typeface="+mn-cs"/>
              </a:rPr>
              <a:t>令和</a:t>
            </a:r>
            <a:r>
              <a:rPr lang="ja-JP" altLang="en-US" sz="2000" dirty="0">
                <a:solidFill>
                  <a:srgbClr val="4E67C8"/>
                </a:solidFill>
              </a:rPr>
              <a:t>７</a:t>
            </a:r>
            <a:r>
              <a:rPr kumimoji="1" lang="ja-JP" altLang="en-US" sz="2000" b="1" i="0" u="none" strike="noStrike" kern="1200" cap="none" spc="0" normalizeH="0" baseline="0" noProof="0">
                <a:ln>
                  <a:noFill/>
                </a:ln>
                <a:solidFill>
                  <a:srgbClr val="4E67C8"/>
                </a:solidFill>
                <a:effectLst/>
                <a:uLnTx/>
                <a:uFillTx/>
                <a:latin typeface="Meiryo UI" panose="020B0604030504040204" pitchFamily="50" charset="-128"/>
                <a:ea typeface="Meiryo UI" panose="020B0604030504040204" pitchFamily="50" charset="-128"/>
                <a:cs typeface="+mn-cs"/>
              </a:rPr>
              <a:t>年度</a:t>
            </a:r>
            <a:r>
              <a:rPr kumimoji="1" lang="en-US" altLang="ja-JP" sz="2000" b="1" i="0" u="none" strike="noStrike" kern="1200" cap="none" spc="0" normalizeH="0" baseline="0" noProof="0" dirty="0">
                <a:ln>
                  <a:noFill/>
                </a:ln>
                <a:solidFill>
                  <a:srgbClr val="4E67C8"/>
                </a:solidFill>
                <a:effectLst/>
                <a:uLnTx/>
                <a:uFillTx/>
                <a:latin typeface="Meiryo UI" panose="020B0604030504040204" pitchFamily="50" charset="-128"/>
                <a:ea typeface="Meiryo UI" panose="020B0604030504040204" pitchFamily="50" charset="-128"/>
                <a:cs typeface="+mn-cs"/>
              </a:rPr>
              <a:t>DX</a:t>
            </a:r>
            <a:r>
              <a:rPr kumimoji="1" lang="ja-JP" altLang="en-US" sz="2000" b="1" i="0" u="none" strike="noStrike" kern="1200" cap="none" spc="0" normalizeH="0" baseline="0" noProof="0" dirty="0">
                <a:ln>
                  <a:noFill/>
                </a:ln>
                <a:solidFill>
                  <a:srgbClr val="4E67C8"/>
                </a:solidFill>
                <a:effectLst/>
                <a:uLnTx/>
                <a:uFillTx/>
                <a:latin typeface="Meiryo UI" panose="020B0604030504040204" pitchFamily="50" charset="-128"/>
                <a:ea typeface="Meiryo UI" panose="020B0604030504040204" pitchFamily="50" charset="-128"/>
                <a:cs typeface="+mn-cs"/>
              </a:rPr>
              <a:t>ハイスクール　取組概要</a:t>
            </a:r>
            <a:endParaRPr kumimoji="1" lang="en-US" altLang="ja-JP" sz="2000" b="1" i="0" u="none" strike="noStrike" kern="1200" cap="none" spc="0" normalizeH="0" baseline="0" noProof="0" dirty="0">
              <a:ln>
                <a:noFill/>
              </a:ln>
              <a:solidFill>
                <a:srgbClr val="4E67C8"/>
              </a:solidFill>
              <a:effectLst/>
              <a:uLnTx/>
              <a:uFillTx/>
              <a:latin typeface="Meiryo UI" panose="020B0604030504040204" pitchFamily="50" charset="-128"/>
              <a:ea typeface="Meiryo UI" panose="020B0604030504040204" pitchFamily="50" charset="-128"/>
              <a:cs typeface="+mn-cs"/>
            </a:endParaRPr>
          </a:p>
        </p:txBody>
      </p:sp>
      <p:cxnSp>
        <p:nvCxnSpPr>
          <p:cNvPr id="3" name="直線コネクタ 2">
            <a:extLst>
              <a:ext uri="{FF2B5EF4-FFF2-40B4-BE49-F238E27FC236}">
                <a16:creationId xmlns:a16="http://schemas.microsoft.com/office/drawing/2014/main" id="{9F3B1EF3-2B3F-EF96-E353-7A03639AB2BA}"/>
              </a:ext>
            </a:extLst>
          </p:cNvPr>
          <p:cNvCxnSpPr>
            <a:cxnSpLocks noGrp="1" noRot="1" noMove="1" noResize="1" noEditPoints="1" noAdjustHandles="1" noChangeArrowheads="1" noChangeShapeType="1"/>
          </p:cNvCxnSpPr>
          <p:nvPr/>
        </p:nvCxnSpPr>
        <p:spPr>
          <a:xfrm>
            <a:off x="108000" y="362899"/>
            <a:ext cx="8928000"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3" name="テキスト ボックス 22">
            <a:extLst>
              <a:ext uri="{FF2B5EF4-FFF2-40B4-BE49-F238E27FC236}">
                <a16:creationId xmlns:a16="http://schemas.microsoft.com/office/drawing/2014/main" id="{69011C6D-53DB-0716-E8AB-C373A1FAC58D}"/>
              </a:ext>
            </a:extLst>
          </p:cNvPr>
          <p:cNvSpPr txBox="1"/>
          <p:nvPr/>
        </p:nvSpPr>
        <p:spPr>
          <a:xfrm>
            <a:off x="6030721" y="446807"/>
            <a:ext cx="2833148" cy="523220"/>
          </a:xfrm>
          <a:prstGeom prst="rect">
            <a:avLst/>
          </a:prstGeom>
          <a:noFill/>
        </p:spPr>
        <p:txBody>
          <a:bodyPr wrap="none" rtlCol="0">
            <a:spAutoFit/>
          </a:bodyPr>
          <a:lstStyle/>
          <a:p>
            <a:pPr marL="0" marR="0" lvl="0" indent="180000" algn="l" defTabSz="457200" rtl="0" eaLnBrk="1" fontAlgn="auto" latinLnBrk="0" hangingPunct="1">
              <a:lnSpc>
                <a:spcPct val="100000"/>
              </a:lnSpc>
              <a:spcBef>
                <a:spcPts val="0"/>
              </a:spcBef>
              <a:spcAft>
                <a:spcPts val="0"/>
              </a:spcAft>
              <a:buClr>
                <a:prstClr val="white"/>
              </a:buClr>
              <a:buSzTx/>
              <a:buFont typeface="Arial" panose="020B0604020202020204" pitchFamily="34" charset="0"/>
              <a:buChar char="•"/>
              <a:tabLst/>
              <a:defRPr/>
            </a:pPr>
            <a:r>
              <a:rPr kumimoji="1" lang="ja-JP" altLang="en-US" sz="14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文理</a:t>
            </a:r>
            <a:r>
              <a:rPr kumimoji="1" lang="ja-JP" altLang="en-US" sz="14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横断実体験型</a:t>
            </a:r>
            <a:r>
              <a:rPr kumimoji="1" lang="ja-JP" altLang="en-US" sz="14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学習プログラム</a:t>
            </a:r>
            <a:endParaRPr kumimoji="1" lang="en-US" altLang="ja-JP" sz="14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180000" algn="l" defTabSz="457200" rtl="0" eaLnBrk="1" fontAlgn="auto" latinLnBrk="0" hangingPunct="1">
              <a:lnSpc>
                <a:spcPct val="100000"/>
              </a:lnSpc>
              <a:spcBef>
                <a:spcPts val="0"/>
              </a:spcBef>
              <a:spcAft>
                <a:spcPts val="0"/>
              </a:spcAft>
              <a:buClr>
                <a:prstClr val="white"/>
              </a:buClr>
              <a:buSzTx/>
              <a:buFont typeface="Arial" panose="020B0604020202020204" pitchFamily="34" charset="0"/>
              <a:buChar char="•"/>
              <a:tabLst/>
              <a:defRPr/>
            </a:pPr>
            <a:r>
              <a:rPr kumimoji="1" lang="ja-JP" altLang="en-US" sz="14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創造型</a:t>
            </a:r>
            <a:r>
              <a:rPr kumimoji="1" lang="ja-JP" altLang="en-US" sz="14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情報実習スタジオの創設</a:t>
            </a:r>
            <a:endParaRPr kumimoji="1" lang="en-US" altLang="ja-JP" sz="14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30" name="ホームベース 29">
            <a:extLst>
              <a:ext uri="{FF2B5EF4-FFF2-40B4-BE49-F238E27FC236}">
                <a16:creationId xmlns:a16="http://schemas.microsoft.com/office/drawing/2014/main" id="{4A514514-C1F9-B1F0-E361-B1B58E8FF739}"/>
              </a:ext>
            </a:extLst>
          </p:cNvPr>
          <p:cNvSpPr>
            <a:spLocks noGrp="1" noRot="1" noMove="1" noResize="1" noEditPoints="1" noAdjustHandles="1" noChangeArrowheads="1" noChangeShapeType="1"/>
          </p:cNvSpPr>
          <p:nvPr/>
        </p:nvSpPr>
        <p:spPr>
          <a:xfrm>
            <a:off x="118341" y="426083"/>
            <a:ext cx="8928000" cy="576000"/>
          </a:xfrm>
          <a:prstGeom prst="homePlate">
            <a:avLst>
              <a:gd name="adj" fmla="val 31094"/>
            </a:avLst>
          </a:prstGeom>
          <a:solidFill>
            <a:srgbClr val="31489F"/>
          </a:solidFill>
          <a:ln>
            <a:noFill/>
          </a:ln>
          <a:scene3d>
            <a:camera prst="orthographicFront"/>
            <a:lightRig rig="threePt" dir="t"/>
          </a:scene3d>
          <a:sp3d/>
        </p:spPr>
        <p:style>
          <a:lnRef idx="2">
            <a:schemeClr val="accent1">
              <a:shade val="15000"/>
            </a:schemeClr>
          </a:lnRef>
          <a:fillRef idx="1">
            <a:schemeClr val="accent1"/>
          </a:fillRef>
          <a:effectRef idx="0">
            <a:schemeClr val="accent1"/>
          </a:effectRef>
          <a:fontRef idx="minor">
            <a:schemeClr val="lt1"/>
          </a:fontRef>
        </p:style>
        <p:txBody>
          <a:bodyPr rtlCol="0" anchor="ctr">
            <a:flatTx/>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Aptos" panose="02110004020202020204"/>
              <a:ea typeface="游ゴシック" panose="020B0400000000000000" pitchFamily="50" charset="-128"/>
              <a:cs typeface="+mn-cs"/>
            </a:endParaRPr>
          </a:p>
        </p:txBody>
      </p:sp>
      <p:sp>
        <p:nvSpPr>
          <p:cNvPr id="24" name="テキスト ボックス 23">
            <a:extLst>
              <a:ext uri="{FF2B5EF4-FFF2-40B4-BE49-F238E27FC236}">
                <a16:creationId xmlns:a16="http://schemas.microsoft.com/office/drawing/2014/main" id="{24FA3864-2B46-9B42-3062-1DB4F507484B}"/>
              </a:ext>
            </a:extLst>
          </p:cNvPr>
          <p:cNvSpPr txBox="1"/>
          <p:nvPr/>
        </p:nvSpPr>
        <p:spPr>
          <a:xfrm>
            <a:off x="3647185" y="526883"/>
            <a:ext cx="4746812"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令和</a:t>
            </a:r>
            <a:r>
              <a:rPr kumimoji="1" lang="ja-JP" altLang="en-US" dirty="0">
                <a:solidFill>
                  <a:prstClr val="white"/>
                </a:solidFill>
                <a:latin typeface="Meiryo UI" panose="020B0604030504040204" pitchFamily="50" charset="-128"/>
                <a:ea typeface="Meiryo UI" panose="020B0604030504040204" pitchFamily="50" charset="-128"/>
              </a:rPr>
              <a:t>７</a:t>
            </a:r>
            <a:r>
              <a:rPr kumimoji="1" lang="ja-JP" altLang="en-US"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年度　本事業の取組予定のテーマを入力</a:t>
            </a:r>
          </a:p>
        </p:txBody>
      </p:sp>
      <p:sp>
        <p:nvSpPr>
          <p:cNvPr id="9" name="角丸四角形 8">
            <a:extLst>
              <a:ext uri="{FF2B5EF4-FFF2-40B4-BE49-F238E27FC236}">
                <a16:creationId xmlns:a16="http://schemas.microsoft.com/office/drawing/2014/main" id="{64712C70-8353-CD2E-29B0-1BD460C2D11B}"/>
              </a:ext>
            </a:extLst>
          </p:cNvPr>
          <p:cNvSpPr/>
          <p:nvPr/>
        </p:nvSpPr>
        <p:spPr>
          <a:xfrm>
            <a:off x="1398069" y="477863"/>
            <a:ext cx="2212998" cy="474779"/>
          </a:xfrm>
          <a:prstGeom prst="roundRect">
            <a:avLst>
              <a:gd name="adj" fmla="val 11164"/>
            </a:avLst>
          </a:prstGeom>
          <a:solidFill>
            <a:schemeClr val="bg1"/>
          </a:solidFill>
          <a:ln w="38100">
            <a:noFill/>
          </a:ln>
        </p:spPr>
        <p:style>
          <a:lnRef idx="2">
            <a:schemeClr val="accent1">
              <a:shade val="15000"/>
            </a:schemeClr>
          </a:lnRef>
          <a:fillRef idx="1">
            <a:schemeClr val="accent1"/>
          </a:fillRef>
          <a:effectRef idx="0">
            <a:schemeClr val="accent1"/>
          </a:effectRef>
          <a:fontRef idx="minor">
            <a:schemeClr val="lt1"/>
          </a:fontRef>
        </p:style>
        <p:txBody>
          <a:bodyPr lIns="432000" r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1" dirty="0">
                <a:solidFill>
                  <a:prstClr val="black"/>
                </a:solidFill>
                <a:latin typeface="Meiryo UI" panose="020B0604030504040204" pitchFamily="50" charset="-128"/>
                <a:ea typeface="Meiryo UI" panose="020B0604030504040204" pitchFamily="50" charset="-128"/>
              </a:rPr>
              <a:t>学校名</a:t>
            </a: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00" b="1" dirty="0">
                <a:solidFill>
                  <a:prstClr val="black"/>
                </a:solidFill>
                <a:latin typeface="Meiryo UI" panose="020B0604030504040204" pitchFamily="50" charset="-128"/>
                <a:ea typeface="Meiryo UI" panose="020B0604030504040204" pitchFamily="50" charset="-128"/>
              </a:rPr>
              <a:t>公私立</a:t>
            </a: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・学科名）</a:t>
            </a:r>
          </a:p>
        </p:txBody>
      </p:sp>
      <p:sp>
        <p:nvSpPr>
          <p:cNvPr id="49" name="テキスト ボックス 48">
            <a:extLst>
              <a:ext uri="{FF2B5EF4-FFF2-40B4-BE49-F238E27FC236}">
                <a16:creationId xmlns:a16="http://schemas.microsoft.com/office/drawing/2014/main" id="{9775B1C3-C7C6-EA8A-6E17-36DE146E6881}"/>
              </a:ext>
            </a:extLst>
          </p:cNvPr>
          <p:cNvSpPr txBox="1"/>
          <p:nvPr/>
        </p:nvSpPr>
        <p:spPr>
          <a:xfrm>
            <a:off x="118967" y="1056523"/>
            <a:ext cx="504479" cy="307777"/>
          </a:xfrm>
          <a:prstGeom prst="rect">
            <a:avLst/>
          </a:prstGeom>
          <a:noFill/>
        </p:spPr>
        <p:txBody>
          <a:bodyPr wrap="none" lIns="72000" rIns="7200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rgbClr val="4E67C8">
                    <a:lumMod val="50000"/>
                  </a:srgbClr>
                </a:solidFill>
                <a:effectLst/>
                <a:uLnTx/>
                <a:uFillTx/>
                <a:latin typeface="Meiryo UI" panose="020B0604030504040204" pitchFamily="34" charset="-128"/>
                <a:ea typeface="Meiryo UI" panose="020B0604030504040204" pitchFamily="34" charset="-128"/>
                <a:cs typeface="+mn-cs"/>
              </a:rPr>
              <a:t>取組</a:t>
            </a:r>
          </a:p>
        </p:txBody>
      </p:sp>
      <p:sp>
        <p:nvSpPr>
          <p:cNvPr id="51" name="テキスト ボックス 50">
            <a:extLst>
              <a:ext uri="{FF2B5EF4-FFF2-40B4-BE49-F238E27FC236}">
                <a16:creationId xmlns:a16="http://schemas.microsoft.com/office/drawing/2014/main" id="{7AF6B16D-AE66-B11C-49D3-A34247855829}"/>
              </a:ext>
            </a:extLst>
          </p:cNvPr>
          <p:cNvSpPr txBox="1"/>
          <p:nvPr/>
        </p:nvSpPr>
        <p:spPr>
          <a:xfrm>
            <a:off x="124429" y="5191500"/>
            <a:ext cx="2593192" cy="307777"/>
          </a:xfrm>
          <a:prstGeom prst="rect">
            <a:avLst/>
          </a:prstGeom>
          <a:noFill/>
        </p:spPr>
        <p:txBody>
          <a:bodyPr wrap="square" lIns="72000" rIns="7200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rgbClr val="4E67C8">
                    <a:lumMod val="50000"/>
                  </a:srgbClr>
                </a:solidFill>
                <a:effectLst/>
                <a:uLnTx/>
                <a:uFillTx/>
                <a:latin typeface="Meiryo UI" panose="020B0604030504040204" pitchFamily="34" charset="-128"/>
                <a:ea typeface="Meiryo UI" panose="020B0604030504040204" pitchFamily="34" charset="-128"/>
                <a:cs typeface="+mn-cs"/>
              </a:rPr>
              <a:t>育成する生徒像・取組による効果</a:t>
            </a:r>
          </a:p>
        </p:txBody>
      </p:sp>
      <p:grpSp>
        <p:nvGrpSpPr>
          <p:cNvPr id="19" name="グループ化 18">
            <a:extLst>
              <a:ext uri="{FF2B5EF4-FFF2-40B4-BE49-F238E27FC236}">
                <a16:creationId xmlns:a16="http://schemas.microsoft.com/office/drawing/2014/main" id="{C0CEF02D-F686-67FA-D3D5-204D672CE1A0}"/>
              </a:ext>
            </a:extLst>
          </p:cNvPr>
          <p:cNvGrpSpPr>
            <a:grpSpLocks noGrp="1" noUngrp="1" noRot="1" noMove="1" noResize="1"/>
          </p:cNvGrpSpPr>
          <p:nvPr/>
        </p:nvGrpSpPr>
        <p:grpSpPr>
          <a:xfrm>
            <a:off x="118702" y="1412386"/>
            <a:ext cx="4300898" cy="608900"/>
            <a:chOff x="118702" y="1412386"/>
            <a:chExt cx="4300898" cy="608900"/>
          </a:xfrm>
        </p:grpSpPr>
        <p:grpSp>
          <p:nvGrpSpPr>
            <p:cNvPr id="15" name="グループ化 14">
              <a:extLst>
                <a:ext uri="{FF2B5EF4-FFF2-40B4-BE49-F238E27FC236}">
                  <a16:creationId xmlns:a16="http://schemas.microsoft.com/office/drawing/2014/main" id="{618D6F6C-0473-6669-C3FC-70516425CBC1}"/>
                </a:ext>
              </a:extLst>
            </p:cNvPr>
            <p:cNvGrpSpPr>
              <a:grpSpLocks noGrp="1" noUngrp="1" noRot="1" noMove="1" noResize="1"/>
            </p:cNvGrpSpPr>
            <p:nvPr/>
          </p:nvGrpSpPr>
          <p:grpSpPr>
            <a:xfrm>
              <a:off x="122243" y="1412386"/>
              <a:ext cx="4297357" cy="340214"/>
              <a:chOff x="122243" y="1412386"/>
              <a:chExt cx="4297357" cy="340214"/>
            </a:xfrm>
          </p:grpSpPr>
          <p:sp>
            <p:nvSpPr>
              <p:cNvPr id="64" name="テキスト ボックス 63">
                <a:extLst>
                  <a:ext uri="{FF2B5EF4-FFF2-40B4-BE49-F238E27FC236}">
                    <a16:creationId xmlns:a16="http://schemas.microsoft.com/office/drawing/2014/main" id="{5B095201-0B73-58B4-2858-41337A6EAF0A}"/>
                  </a:ext>
                </a:extLst>
              </p:cNvPr>
              <p:cNvSpPr txBox="1">
                <a:spLocks noGrp="1" noRot="1" noMove="1" noResize="1" noEditPoints="1" noAdjustHandles="1" noChangeArrowheads="1" noChangeShapeType="1"/>
              </p:cNvSpPr>
              <p:nvPr/>
            </p:nvSpPr>
            <p:spPr>
              <a:xfrm>
                <a:off x="260304" y="1435307"/>
                <a:ext cx="4042038" cy="30777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dirty="0">
                    <a:solidFill>
                      <a:prstClr val="black"/>
                    </a:solidFill>
                    <a:latin typeface="Meiryo UI" panose="020B0604030504040204" pitchFamily="50" charset="-128"/>
                    <a:ea typeface="Meiryo UI" panose="020B0604030504040204" pitchFamily="50" charset="-128"/>
                  </a:rPr>
                  <a:t>取組①の内容タイトル</a:t>
                </a:r>
                <a:endParaRPr kumimoji="1" lang="ja-JP" altLang="en-US" sz="1400" b="0" i="0" u="none" strike="noStrike" kern="1200" cap="none" spc="0" normalizeH="0" baseline="0" noProof="0" dirty="0">
                  <a:ln>
                    <a:noFill/>
                  </a:ln>
                  <a:solidFill>
                    <a:prstClr val="black"/>
                  </a:solidFill>
                  <a:effectLst/>
                  <a:uLnTx/>
                  <a:uFillTx/>
                  <a:latin typeface="Aptos" panose="02110004020202020204"/>
                  <a:ea typeface="游ゴシック" panose="020B0400000000000000" pitchFamily="50" charset="-128"/>
                  <a:cs typeface="+mn-cs"/>
                </a:endParaRPr>
              </a:p>
            </p:txBody>
          </p:sp>
          <p:grpSp>
            <p:nvGrpSpPr>
              <p:cNvPr id="6" name="グループ化 5">
                <a:extLst>
                  <a:ext uri="{FF2B5EF4-FFF2-40B4-BE49-F238E27FC236}">
                    <a16:creationId xmlns:a16="http://schemas.microsoft.com/office/drawing/2014/main" id="{84DCEE43-8A0A-48A1-20FC-328F07971C58}"/>
                  </a:ext>
                </a:extLst>
              </p:cNvPr>
              <p:cNvGrpSpPr>
                <a:grpSpLocks noGrp="1" noUngrp="1" noRot="1" noMove="1" noResize="1"/>
              </p:cNvGrpSpPr>
              <p:nvPr/>
            </p:nvGrpSpPr>
            <p:grpSpPr>
              <a:xfrm>
                <a:off x="122243" y="1412386"/>
                <a:ext cx="4297357" cy="340214"/>
                <a:chOff x="122243" y="1452661"/>
                <a:chExt cx="4144957" cy="252714"/>
              </a:xfrm>
            </p:grpSpPr>
            <p:cxnSp>
              <p:nvCxnSpPr>
                <p:cNvPr id="68" name="直線コネクタ 67">
                  <a:extLst>
                    <a:ext uri="{FF2B5EF4-FFF2-40B4-BE49-F238E27FC236}">
                      <a16:creationId xmlns:a16="http://schemas.microsoft.com/office/drawing/2014/main" id="{6B6343F9-BFA0-BD9B-8B4D-A80CEC0F7A5E}"/>
                    </a:ext>
                  </a:extLst>
                </p:cNvPr>
                <p:cNvCxnSpPr>
                  <a:cxnSpLocks noGrp="1" noRot="1" noMove="1" noResize="1" noEditPoints="1" noAdjustHandles="1" noChangeArrowheads="1" noChangeShapeType="1"/>
                </p:cNvCxnSpPr>
                <p:nvPr/>
              </p:nvCxnSpPr>
              <p:spPr>
                <a:xfrm flipV="1">
                  <a:off x="122243" y="1704661"/>
                  <a:ext cx="4144957" cy="714"/>
                </a:xfrm>
                <a:prstGeom prst="line">
                  <a:avLst/>
                </a:prstGeom>
                <a:ln>
                  <a:solidFill>
                    <a:srgbClr val="4E67C8"/>
                  </a:solidFill>
                </a:ln>
              </p:spPr>
              <p:style>
                <a:lnRef idx="2">
                  <a:schemeClr val="accent1"/>
                </a:lnRef>
                <a:fillRef idx="0">
                  <a:schemeClr val="accent1"/>
                </a:fillRef>
                <a:effectRef idx="1">
                  <a:schemeClr val="accent1"/>
                </a:effectRef>
                <a:fontRef idx="minor">
                  <a:schemeClr val="tx1"/>
                </a:fontRef>
              </p:style>
            </p:cxnSp>
            <p:sp>
              <p:nvSpPr>
                <p:cNvPr id="125" name="テキスト ボックス 124">
                  <a:extLst>
                    <a:ext uri="{FF2B5EF4-FFF2-40B4-BE49-F238E27FC236}">
                      <a16:creationId xmlns:a16="http://schemas.microsoft.com/office/drawing/2014/main" id="{B5BB455E-41EB-CFB4-E524-77D033285180}"/>
                    </a:ext>
                  </a:extLst>
                </p:cNvPr>
                <p:cNvSpPr txBox="1">
                  <a:spLocks noGrp="1" noRot="1" noMove="1" noResize="1" noEditPoints="1" noAdjustHandles="1" noChangeArrowheads="1" noChangeShapeType="1"/>
                </p:cNvSpPr>
                <p:nvPr/>
              </p:nvSpPr>
              <p:spPr>
                <a:xfrm>
                  <a:off x="122779" y="1452661"/>
                  <a:ext cx="144000" cy="252000"/>
                </a:xfrm>
                <a:prstGeom prst="rect">
                  <a:avLst/>
                </a:prstGeom>
                <a:solidFill>
                  <a:srgbClr val="4E67C8"/>
                </a:solidFill>
              </p:spPr>
              <p:txBody>
                <a:bodyPr wrap="none"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prstClr val="white"/>
                    </a:solidFill>
                    <a:effectLst/>
                    <a:uLnTx/>
                    <a:uFillTx/>
                    <a:latin typeface="Meiryo UI" panose="020B0604030504040204" pitchFamily="34" charset="-128"/>
                    <a:ea typeface="Meiryo UI" panose="020B0604030504040204" pitchFamily="34" charset="-128"/>
                    <a:cs typeface="+mn-cs"/>
                  </a:endParaRPr>
                </a:p>
              </p:txBody>
            </p:sp>
          </p:grpSp>
        </p:grpSp>
        <p:sp>
          <p:nvSpPr>
            <p:cNvPr id="44" name="テキスト ボックス 43">
              <a:extLst>
                <a:ext uri="{FF2B5EF4-FFF2-40B4-BE49-F238E27FC236}">
                  <a16:creationId xmlns:a16="http://schemas.microsoft.com/office/drawing/2014/main" id="{171E8D32-6EB8-987E-8AC5-469F47D2B331}"/>
                </a:ext>
              </a:extLst>
            </p:cNvPr>
            <p:cNvSpPr txBox="1">
              <a:spLocks noGrp="1" noRot="1" noMove="1" noResize="1" noEditPoints="1" noAdjustHandles="1" noChangeArrowheads="1" noChangeShapeType="1"/>
            </p:cNvSpPr>
            <p:nvPr/>
          </p:nvSpPr>
          <p:spPr>
            <a:xfrm>
              <a:off x="118702" y="1759676"/>
              <a:ext cx="4296801" cy="261610"/>
            </a:xfrm>
            <a:prstGeom prst="rect">
              <a:avLst/>
            </a:prstGeom>
            <a:noFill/>
          </p:spPr>
          <p:txBody>
            <a:bodyPr wrap="square">
              <a:spAutoFit/>
            </a:bodyPr>
            <a:lstStyle/>
            <a:p>
              <a:r>
                <a:rPr lang="ja-JP" altLang="en-US" sz="1100" kern="100" dirty="0">
                  <a:effectLst/>
                  <a:latin typeface="Meiryo UI" panose="020B0604030504040204" pitchFamily="50" charset="-128"/>
                  <a:ea typeface="Meiryo UI" panose="020B0604030504040204" pitchFamily="50" charset="-128"/>
                  <a:cs typeface="Courier New" panose="02070309020205020404" pitchFamily="49" charset="0"/>
                </a:rPr>
                <a:t>取組①の内容概要を入力ください。</a:t>
              </a:r>
              <a:endParaRPr lang="en-US" altLang="ja-JP" sz="1100" kern="100" dirty="0">
                <a:effectLst/>
                <a:latin typeface="Meiryo UI" panose="020B0604030504040204" pitchFamily="50" charset="-128"/>
                <a:ea typeface="Meiryo UI" panose="020B0604030504040204" pitchFamily="50" charset="-128"/>
                <a:cs typeface="Courier New" panose="02070309020205020404" pitchFamily="49" charset="0"/>
              </a:endParaRPr>
            </a:p>
          </p:txBody>
        </p:sp>
      </p:grpSp>
      <p:grpSp>
        <p:nvGrpSpPr>
          <p:cNvPr id="38" name="グループ化 37">
            <a:extLst>
              <a:ext uri="{FF2B5EF4-FFF2-40B4-BE49-F238E27FC236}">
                <a16:creationId xmlns:a16="http://schemas.microsoft.com/office/drawing/2014/main" id="{C9AD6F76-64F7-BC55-A394-134EC1E4BF02}"/>
              </a:ext>
            </a:extLst>
          </p:cNvPr>
          <p:cNvGrpSpPr>
            <a:grpSpLocks noGrp="1" noUngrp="1" noRot="1" noMove="1" noResize="1"/>
          </p:cNvGrpSpPr>
          <p:nvPr/>
        </p:nvGrpSpPr>
        <p:grpSpPr>
          <a:xfrm>
            <a:off x="112207" y="3767696"/>
            <a:ext cx="4303296" cy="656976"/>
            <a:chOff x="112207" y="3767696"/>
            <a:chExt cx="4303296" cy="656976"/>
          </a:xfrm>
        </p:grpSpPr>
        <p:grpSp>
          <p:nvGrpSpPr>
            <p:cNvPr id="36" name="グループ化 35">
              <a:extLst>
                <a:ext uri="{FF2B5EF4-FFF2-40B4-BE49-F238E27FC236}">
                  <a16:creationId xmlns:a16="http://schemas.microsoft.com/office/drawing/2014/main" id="{6AA97BBA-4F54-A55C-2125-AF0B7382BBA8}"/>
                </a:ext>
              </a:extLst>
            </p:cNvPr>
            <p:cNvGrpSpPr>
              <a:grpSpLocks noGrp="1" noUngrp="1" noRot="1" noMove="1" noResize="1"/>
            </p:cNvGrpSpPr>
            <p:nvPr/>
          </p:nvGrpSpPr>
          <p:grpSpPr>
            <a:xfrm>
              <a:off x="112207" y="3767696"/>
              <a:ext cx="4303296" cy="346295"/>
              <a:chOff x="112207" y="3767696"/>
              <a:chExt cx="4303296" cy="346295"/>
            </a:xfrm>
          </p:grpSpPr>
          <p:grpSp>
            <p:nvGrpSpPr>
              <p:cNvPr id="42" name="グループ化 41">
                <a:extLst>
                  <a:ext uri="{FF2B5EF4-FFF2-40B4-BE49-F238E27FC236}">
                    <a16:creationId xmlns:a16="http://schemas.microsoft.com/office/drawing/2014/main" id="{02CAE38F-B7BD-14AC-1D8D-BD1694E6D9D1}"/>
                  </a:ext>
                </a:extLst>
              </p:cNvPr>
              <p:cNvGrpSpPr>
                <a:grpSpLocks noGrp="1" noUngrp="1" noRot="1" noMove="1" noResize="1"/>
              </p:cNvGrpSpPr>
              <p:nvPr/>
            </p:nvGrpSpPr>
            <p:grpSpPr>
              <a:xfrm>
                <a:off x="112207" y="3767696"/>
                <a:ext cx="4303296" cy="346295"/>
                <a:chOff x="116304" y="3314890"/>
                <a:chExt cx="4303296" cy="346295"/>
              </a:xfrm>
            </p:grpSpPr>
            <p:cxnSp>
              <p:nvCxnSpPr>
                <p:cNvPr id="28" name="直線コネクタ 27">
                  <a:extLst>
                    <a:ext uri="{FF2B5EF4-FFF2-40B4-BE49-F238E27FC236}">
                      <a16:creationId xmlns:a16="http://schemas.microsoft.com/office/drawing/2014/main" id="{988F0027-EE61-E3DB-6A33-67FD732E15A0}"/>
                    </a:ext>
                  </a:extLst>
                </p:cNvPr>
                <p:cNvCxnSpPr>
                  <a:cxnSpLocks noGrp="1" noRot="1" noMove="1" noResize="1" noEditPoints="1" noAdjustHandles="1" noChangeArrowheads="1" noChangeShapeType="1"/>
                </p:cNvCxnSpPr>
                <p:nvPr/>
              </p:nvCxnSpPr>
              <p:spPr>
                <a:xfrm>
                  <a:off x="122799" y="3661185"/>
                  <a:ext cx="4296801" cy="0"/>
                </a:xfrm>
                <a:prstGeom prst="line">
                  <a:avLst/>
                </a:prstGeom>
                <a:ln>
                  <a:solidFill>
                    <a:srgbClr val="4E67C8"/>
                  </a:solidFill>
                </a:ln>
              </p:spPr>
              <p:style>
                <a:lnRef idx="2">
                  <a:schemeClr val="accent1"/>
                </a:lnRef>
                <a:fillRef idx="0">
                  <a:schemeClr val="accent1"/>
                </a:fillRef>
                <a:effectRef idx="1">
                  <a:schemeClr val="accent1"/>
                </a:effectRef>
                <a:fontRef idx="minor">
                  <a:schemeClr val="tx1"/>
                </a:fontRef>
              </p:style>
            </p:cxnSp>
            <p:sp>
              <p:nvSpPr>
                <p:cNvPr id="32" name="テキスト ボックス 31">
                  <a:extLst>
                    <a:ext uri="{FF2B5EF4-FFF2-40B4-BE49-F238E27FC236}">
                      <a16:creationId xmlns:a16="http://schemas.microsoft.com/office/drawing/2014/main" id="{D14EB039-B573-E215-4348-1D92409FD030}"/>
                    </a:ext>
                  </a:extLst>
                </p:cNvPr>
                <p:cNvSpPr txBox="1">
                  <a:spLocks noGrp="1" noRot="1" noMove="1" noResize="1" noEditPoints="1" noAdjustHandles="1" noChangeArrowheads="1" noChangeShapeType="1"/>
                </p:cNvSpPr>
                <p:nvPr/>
              </p:nvSpPr>
              <p:spPr>
                <a:xfrm>
                  <a:off x="116304" y="3314890"/>
                  <a:ext cx="155790" cy="344995"/>
                </a:xfrm>
                <a:prstGeom prst="rect">
                  <a:avLst/>
                </a:prstGeom>
                <a:solidFill>
                  <a:srgbClr val="4E67C8"/>
                </a:solidFill>
                <a:ln>
                  <a:solidFill>
                    <a:srgbClr val="4E67C8"/>
                  </a:solidFill>
                </a:ln>
              </p:spPr>
              <p:txBody>
                <a:bodyPr wrap="none"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prstClr val="white"/>
                    </a:solidFill>
                    <a:effectLst/>
                    <a:uLnTx/>
                    <a:uFillTx/>
                    <a:latin typeface="Meiryo UI" panose="020B0604030504040204" pitchFamily="34" charset="-128"/>
                    <a:ea typeface="Meiryo UI" panose="020B0604030504040204" pitchFamily="34" charset="-128"/>
                    <a:cs typeface="+mn-cs"/>
                  </a:endParaRPr>
                </a:p>
              </p:txBody>
            </p:sp>
          </p:grpSp>
          <p:sp>
            <p:nvSpPr>
              <p:cNvPr id="37" name="テキスト ボックス 36">
                <a:extLst>
                  <a:ext uri="{FF2B5EF4-FFF2-40B4-BE49-F238E27FC236}">
                    <a16:creationId xmlns:a16="http://schemas.microsoft.com/office/drawing/2014/main" id="{14601DF2-1353-53BC-FF98-44F774D20E11}"/>
                  </a:ext>
                </a:extLst>
              </p:cNvPr>
              <p:cNvSpPr txBox="1">
                <a:spLocks noGrp="1" noRot="1" noMove="1" noResize="1" noEditPoints="1" noAdjustHandles="1" noChangeArrowheads="1" noChangeShapeType="1"/>
              </p:cNvSpPr>
              <p:nvPr/>
            </p:nvSpPr>
            <p:spPr>
              <a:xfrm>
                <a:off x="308952" y="3797671"/>
                <a:ext cx="4042038" cy="30777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dirty="0">
                    <a:solidFill>
                      <a:prstClr val="black"/>
                    </a:solidFill>
                    <a:latin typeface="Meiryo UI" panose="020B0604030504040204" pitchFamily="50" charset="-128"/>
                    <a:ea typeface="Meiryo UI" panose="020B0604030504040204" pitchFamily="50" charset="-128"/>
                  </a:rPr>
                  <a:t>取組③の内容タイトル</a:t>
                </a:r>
                <a:endParaRPr kumimoji="1" lang="ja-JP" altLang="en-US" sz="1400" b="0" i="0" u="none" strike="noStrike" kern="1200" cap="none" spc="0" normalizeH="0" baseline="0" noProof="0" dirty="0">
                  <a:ln>
                    <a:noFill/>
                  </a:ln>
                  <a:solidFill>
                    <a:prstClr val="black"/>
                  </a:solidFill>
                  <a:effectLst/>
                  <a:uLnTx/>
                  <a:uFillTx/>
                  <a:latin typeface="Aptos" panose="02110004020202020204"/>
                  <a:ea typeface="游ゴシック" panose="020B0400000000000000" pitchFamily="50" charset="-128"/>
                  <a:cs typeface="+mn-cs"/>
                </a:endParaRPr>
              </a:p>
            </p:txBody>
          </p:sp>
        </p:grpSp>
        <p:sp>
          <p:nvSpPr>
            <p:cNvPr id="40" name="テキスト ボックス 39">
              <a:extLst>
                <a:ext uri="{FF2B5EF4-FFF2-40B4-BE49-F238E27FC236}">
                  <a16:creationId xmlns:a16="http://schemas.microsoft.com/office/drawing/2014/main" id="{612205AE-3DA6-16F4-F8E5-F3D9F7E4F3F7}"/>
                </a:ext>
              </a:extLst>
            </p:cNvPr>
            <p:cNvSpPr txBox="1">
              <a:spLocks noGrp="1" noRot="1" noMove="1" noResize="1" noEditPoints="1" noAdjustHandles="1" noChangeArrowheads="1" noChangeShapeType="1"/>
            </p:cNvSpPr>
            <p:nvPr/>
          </p:nvSpPr>
          <p:spPr>
            <a:xfrm>
              <a:off x="135011" y="4163078"/>
              <a:ext cx="4280492" cy="261594"/>
            </a:xfrm>
            <a:prstGeom prst="rect">
              <a:avLst/>
            </a:prstGeom>
            <a:noFill/>
          </p:spPr>
          <p:txBody>
            <a:bodyPr wrap="square" rtlCol="0">
              <a:spAutoFit/>
            </a:bodyPr>
            <a:lstStyle/>
            <a:p>
              <a:pPr marR="0" lvl="0" algn="l" defTabSz="914400" rtl="0" eaLnBrk="1" fontAlgn="auto" latinLnBrk="0" hangingPunct="1">
                <a:lnSpc>
                  <a:spcPct val="100000"/>
                </a:lnSpc>
                <a:spcBef>
                  <a:spcPts val="0"/>
                </a:spcBef>
                <a:spcAft>
                  <a:spcPts val="0"/>
                </a:spcAft>
                <a:buClr>
                  <a:srgbClr val="4E67C8"/>
                </a:buClr>
                <a:buSzTx/>
                <a:tabLst/>
                <a:defRPr/>
              </a:pPr>
              <a:r>
                <a:rPr kumimoji="1" lang="ja-JP" altLang="en-US" sz="11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取組③の内容概要を入力ください</a:t>
              </a:r>
              <a:endParaRPr kumimoji="1" lang="en-US" altLang="ja-JP" sz="11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sp>
        <p:nvSpPr>
          <p:cNvPr id="73" name="テキスト ボックス 72">
            <a:extLst>
              <a:ext uri="{FF2B5EF4-FFF2-40B4-BE49-F238E27FC236}">
                <a16:creationId xmlns:a16="http://schemas.microsoft.com/office/drawing/2014/main" id="{539B4FBF-8137-490E-A873-10F9477853D6}"/>
              </a:ext>
            </a:extLst>
          </p:cNvPr>
          <p:cNvSpPr txBox="1">
            <a:spLocks noGrp="1" noRot="1" noMove="1" noResize="1" noEditPoints="1" noAdjustHandles="1" noChangeArrowheads="1" noChangeShapeType="1"/>
          </p:cNvSpPr>
          <p:nvPr/>
        </p:nvSpPr>
        <p:spPr>
          <a:xfrm>
            <a:off x="546029" y="5624637"/>
            <a:ext cx="7893728" cy="253916"/>
          </a:xfrm>
          <a:prstGeom prst="rect">
            <a:avLst/>
          </a:prstGeom>
          <a:noFill/>
          <a:ln w="6350">
            <a:noFill/>
          </a:ln>
        </p:spPr>
        <p:txBody>
          <a:bodyPr wrap="square" rtlCol="0">
            <a:spAutoFit/>
          </a:bodyPr>
          <a:lstStyle/>
          <a:p>
            <a:r>
              <a:rPr kumimoji="1" lang="ja-JP" altLang="en-US" sz="1050" dirty="0">
                <a:latin typeface="Meiryo UI" panose="020B0604030504040204" pitchFamily="50" charset="-128"/>
                <a:ea typeface="Meiryo UI" panose="020B0604030504040204" pitchFamily="50" charset="-128"/>
              </a:rPr>
              <a:t>育成する生徒像を入力ください</a:t>
            </a:r>
          </a:p>
        </p:txBody>
      </p:sp>
      <p:grpSp>
        <p:nvGrpSpPr>
          <p:cNvPr id="21" name="グループ化 20">
            <a:extLst>
              <a:ext uri="{FF2B5EF4-FFF2-40B4-BE49-F238E27FC236}">
                <a16:creationId xmlns:a16="http://schemas.microsoft.com/office/drawing/2014/main" id="{2117A604-F439-A220-4AC2-130EF5258D8C}"/>
              </a:ext>
            </a:extLst>
          </p:cNvPr>
          <p:cNvGrpSpPr>
            <a:grpSpLocks noGrp="1" noUngrp="1" noRot="1" noMove="1" noResize="1"/>
          </p:cNvGrpSpPr>
          <p:nvPr/>
        </p:nvGrpSpPr>
        <p:grpSpPr>
          <a:xfrm>
            <a:off x="4568093" y="1412386"/>
            <a:ext cx="4300898" cy="608900"/>
            <a:chOff x="118702" y="1412386"/>
            <a:chExt cx="4300898" cy="608900"/>
          </a:xfrm>
        </p:grpSpPr>
        <p:grpSp>
          <p:nvGrpSpPr>
            <p:cNvPr id="26" name="グループ化 25">
              <a:extLst>
                <a:ext uri="{FF2B5EF4-FFF2-40B4-BE49-F238E27FC236}">
                  <a16:creationId xmlns:a16="http://schemas.microsoft.com/office/drawing/2014/main" id="{C67B6DFE-A637-F712-D7EC-9B4E07B72712}"/>
                </a:ext>
              </a:extLst>
            </p:cNvPr>
            <p:cNvGrpSpPr>
              <a:grpSpLocks noGrp="1" noUngrp="1" noRot="1" noMove="1" noResize="1"/>
            </p:cNvGrpSpPr>
            <p:nvPr/>
          </p:nvGrpSpPr>
          <p:grpSpPr>
            <a:xfrm>
              <a:off x="122243" y="1412386"/>
              <a:ext cx="4297357" cy="340214"/>
              <a:chOff x="122243" y="1412386"/>
              <a:chExt cx="4297357" cy="340214"/>
            </a:xfrm>
          </p:grpSpPr>
          <p:sp>
            <p:nvSpPr>
              <p:cNvPr id="29" name="テキスト ボックス 28">
                <a:extLst>
                  <a:ext uri="{FF2B5EF4-FFF2-40B4-BE49-F238E27FC236}">
                    <a16:creationId xmlns:a16="http://schemas.microsoft.com/office/drawing/2014/main" id="{D8B37AEB-0AEB-139E-7488-3D9AEB7C3155}"/>
                  </a:ext>
                </a:extLst>
              </p:cNvPr>
              <p:cNvSpPr txBox="1">
                <a:spLocks noGrp="1" noRot="1" noMove="1" noResize="1" noEditPoints="1" noAdjustHandles="1" noChangeArrowheads="1" noChangeShapeType="1"/>
              </p:cNvSpPr>
              <p:nvPr/>
            </p:nvSpPr>
            <p:spPr>
              <a:xfrm>
                <a:off x="260304" y="1435307"/>
                <a:ext cx="4042038" cy="30777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dirty="0">
                    <a:solidFill>
                      <a:prstClr val="black"/>
                    </a:solidFill>
                    <a:latin typeface="Meiryo UI" panose="020B0604030504040204" pitchFamily="50" charset="-128"/>
                    <a:ea typeface="Meiryo UI" panose="020B0604030504040204" pitchFamily="50" charset="-128"/>
                  </a:rPr>
                  <a:t>取組②の内容タイトル</a:t>
                </a:r>
                <a:endParaRPr kumimoji="1" lang="ja-JP" altLang="en-US" sz="1400" b="0" i="0" u="none" strike="noStrike" kern="1200" cap="none" spc="0" normalizeH="0" baseline="0" noProof="0" dirty="0">
                  <a:ln>
                    <a:noFill/>
                  </a:ln>
                  <a:solidFill>
                    <a:prstClr val="black"/>
                  </a:solidFill>
                  <a:effectLst/>
                  <a:uLnTx/>
                  <a:uFillTx/>
                  <a:latin typeface="Aptos" panose="02110004020202020204"/>
                  <a:ea typeface="游ゴシック" panose="020B0400000000000000" pitchFamily="50" charset="-128"/>
                  <a:cs typeface="+mn-cs"/>
                </a:endParaRPr>
              </a:p>
            </p:txBody>
          </p:sp>
          <p:grpSp>
            <p:nvGrpSpPr>
              <p:cNvPr id="33" name="グループ化 32">
                <a:extLst>
                  <a:ext uri="{FF2B5EF4-FFF2-40B4-BE49-F238E27FC236}">
                    <a16:creationId xmlns:a16="http://schemas.microsoft.com/office/drawing/2014/main" id="{7F14775B-20B1-6F84-46C0-AAA904E33253}"/>
                  </a:ext>
                </a:extLst>
              </p:cNvPr>
              <p:cNvGrpSpPr>
                <a:grpSpLocks noGrp="1" noUngrp="1" noRot="1" noMove="1" noResize="1"/>
              </p:cNvGrpSpPr>
              <p:nvPr/>
            </p:nvGrpSpPr>
            <p:grpSpPr>
              <a:xfrm>
                <a:off x="122243" y="1412386"/>
                <a:ext cx="4297357" cy="340214"/>
                <a:chOff x="122243" y="1452661"/>
                <a:chExt cx="4144957" cy="252714"/>
              </a:xfrm>
            </p:grpSpPr>
            <p:cxnSp>
              <p:nvCxnSpPr>
                <p:cNvPr id="34" name="直線コネクタ 33">
                  <a:extLst>
                    <a:ext uri="{FF2B5EF4-FFF2-40B4-BE49-F238E27FC236}">
                      <a16:creationId xmlns:a16="http://schemas.microsoft.com/office/drawing/2014/main" id="{BE11B996-7E3E-108D-50E3-7585108A036D}"/>
                    </a:ext>
                  </a:extLst>
                </p:cNvPr>
                <p:cNvCxnSpPr>
                  <a:cxnSpLocks noGrp="1" noRot="1" noMove="1" noResize="1" noEditPoints="1" noAdjustHandles="1" noChangeArrowheads="1" noChangeShapeType="1"/>
                </p:cNvCxnSpPr>
                <p:nvPr/>
              </p:nvCxnSpPr>
              <p:spPr>
                <a:xfrm flipV="1">
                  <a:off x="122243" y="1704661"/>
                  <a:ext cx="4144957" cy="714"/>
                </a:xfrm>
                <a:prstGeom prst="line">
                  <a:avLst/>
                </a:prstGeom>
                <a:ln>
                  <a:solidFill>
                    <a:srgbClr val="4E67C8"/>
                  </a:solidFill>
                </a:ln>
              </p:spPr>
              <p:style>
                <a:lnRef idx="2">
                  <a:schemeClr val="accent1"/>
                </a:lnRef>
                <a:fillRef idx="0">
                  <a:schemeClr val="accent1"/>
                </a:fillRef>
                <a:effectRef idx="1">
                  <a:schemeClr val="accent1"/>
                </a:effectRef>
                <a:fontRef idx="minor">
                  <a:schemeClr val="tx1"/>
                </a:fontRef>
              </p:style>
            </p:cxnSp>
            <p:sp>
              <p:nvSpPr>
                <p:cNvPr id="35" name="テキスト ボックス 34">
                  <a:extLst>
                    <a:ext uri="{FF2B5EF4-FFF2-40B4-BE49-F238E27FC236}">
                      <a16:creationId xmlns:a16="http://schemas.microsoft.com/office/drawing/2014/main" id="{E84577C3-A064-4231-E976-2EBEB3146701}"/>
                    </a:ext>
                  </a:extLst>
                </p:cNvPr>
                <p:cNvSpPr txBox="1">
                  <a:spLocks noGrp="1" noRot="1" noMove="1" noResize="1" noEditPoints="1" noAdjustHandles="1" noChangeArrowheads="1" noChangeShapeType="1"/>
                </p:cNvSpPr>
                <p:nvPr/>
              </p:nvSpPr>
              <p:spPr>
                <a:xfrm>
                  <a:off x="122779" y="1452661"/>
                  <a:ext cx="144000" cy="252000"/>
                </a:xfrm>
                <a:prstGeom prst="rect">
                  <a:avLst/>
                </a:prstGeom>
                <a:solidFill>
                  <a:srgbClr val="4E67C8"/>
                </a:solidFill>
              </p:spPr>
              <p:txBody>
                <a:bodyPr wrap="none"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prstClr val="white"/>
                    </a:solidFill>
                    <a:effectLst/>
                    <a:uLnTx/>
                    <a:uFillTx/>
                    <a:latin typeface="Meiryo UI" panose="020B0604030504040204" pitchFamily="34" charset="-128"/>
                    <a:ea typeface="Meiryo UI" panose="020B0604030504040204" pitchFamily="34" charset="-128"/>
                    <a:cs typeface="+mn-cs"/>
                  </a:endParaRPr>
                </a:p>
              </p:txBody>
            </p:sp>
          </p:grpSp>
        </p:grpSp>
        <p:sp>
          <p:nvSpPr>
            <p:cNvPr id="27" name="テキスト ボックス 26">
              <a:extLst>
                <a:ext uri="{FF2B5EF4-FFF2-40B4-BE49-F238E27FC236}">
                  <a16:creationId xmlns:a16="http://schemas.microsoft.com/office/drawing/2014/main" id="{3B388A86-6933-F644-D011-F691BB62B4CE}"/>
                </a:ext>
              </a:extLst>
            </p:cNvPr>
            <p:cNvSpPr txBox="1">
              <a:spLocks noGrp="1" noRot="1" noMove="1" noResize="1" noEditPoints="1" noAdjustHandles="1" noChangeArrowheads="1" noChangeShapeType="1"/>
            </p:cNvSpPr>
            <p:nvPr/>
          </p:nvSpPr>
          <p:spPr>
            <a:xfrm>
              <a:off x="118702" y="1759676"/>
              <a:ext cx="4296801" cy="261610"/>
            </a:xfrm>
            <a:prstGeom prst="rect">
              <a:avLst/>
            </a:prstGeom>
            <a:noFill/>
          </p:spPr>
          <p:txBody>
            <a:bodyPr wrap="square">
              <a:spAutoFit/>
            </a:bodyPr>
            <a:lstStyle/>
            <a:p>
              <a:r>
                <a:rPr lang="ja-JP" altLang="en-US" sz="1100" kern="100" dirty="0">
                  <a:effectLst/>
                  <a:latin typeface="Meiryo UI" panose="020B0604030504040204" pitchFamily="50" charset="-128"/>
                  <a:ea typeface="Meiryo UI" panose="020B0604030504040204" pitchFamily="50" charset="-128"/>
                  <a:cs typeface="Courier New" panose="02070309020205020404" pitchFamily="49" charset="0"/>
                </a:rPr>
                <a:t>取組②の内容概要を入力ください。</a:t>
              </a:r>
              <a:endParaRPr lang="en-US" altLang="ja-JP" sz="1100" kern="100" dirty="0">
                <a:effectLst/>
                <a:latin typeface="Meiryo UI" panose="020B0604030504040204" pitchFamily="50" charset="-128"/>
                <a:ea typeface="Meiryo UI" panose="020B0604030504040204" pitchFamily="50" charset="-128"/>
                <a:cs typeface="Courier New" panose="02070309020205020404" pitchFamily="49" charset="0"/>
              </a:endParaRPr>
            </a:p>
          </p:txBody>
        </p:sp>
      </p:grpSp>
      <p:pic>
        <p:nvPicPr>
          <p:cNvPr id="43" name="グラフィックス 42" descr="グループ 単色塗りつぶし">
            <a:extLst>
              <a:ext uri="{FF2B5EF4-FFF2-40B4-BE49-F238E27FC236}">
                <a16:creationId xmlns:a16="http://schemas.microsoft.com/office/drawing/2014/main" id="{1ADC3398-B63E-3988-E1F7-3A79DE9FAB37}"/>
              </a:ext>
            </a:extLst>
          </p:cNvPr>
          <p:cNvPicPr>
            <a:picLocks noGrp="1" noRot="1" noChangeAspect="1" noMove="1" noResize="1" noEditPoints="1" noAdjustHandles="1" noChangeArrowheads="1" noChangeShapeType="1" noCrop="1"/>
          </p:cNvPicPr>
          <p:nvPr/>
        </p:nvPicPr>
        <p:blipFill>
          <a:blip r:embed="rId2">
            <a:extLst>
              <a:ext uri="{96DAC541-7B7A-43D3-8B79-37D633B846F1}">
                <asvg:svgBlip xmlns:asvg="http://schemas.microsoft.com/office/drawing/2016/SVG/main" r:embed="rId3"/>
              </a:ext>
            </a:extLst>
          </a:blip>
          <a:stretch>
            <a:fillRect/>
          </a:stretch>
        </p:blipFill>
        <p:spPr>
          <a:xfrm>
            <a:off x="102541" y="5868418"/>
            <a:ext cx="897524" cy="897524"/>
          </a:xfrm>
          <a:prstGeom prst="rect">
            <a:avLst/>
          </a:prstGeom>
        </p:spPr>
      </p:pic>
      <p:sp>
        <p:nvSpPr>
          <p:cNvPr id="4" name="楕円 3">
            <a:extLst>
              <a:ext uri="{FF2B5EF4-FFF2-40B4-BE49-F238E27FC236}">
                <a16:creationId xmlns:a16="http://schemas.microsoft.com/office/drawing/2014/main" id="{B7E2D217-E292-DB43-1E1B-81A88ED239A9}"/>
              </a:ext>
            </a:extLst>
          </p:cNvPr>
          <p:cNvSpPr/>
          <p:nvPr/>
        </p:nvSpPr>
        <p:spPr>
          <a:xfrm>
            <a:off x="9398170" y="-78049"/>
            <a:ext cx="1349137" cy="625510"/>
          </a:xfrm>
          <a:prstGeom prst="ellipse">
            <a:avLst/>
          </a:prstGeom>
          <a:solidFill>
            <a:srgbClr val="FFFF00"/>
          </a:solidFill>
          <a:ln>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3200" b="1" dirty="0">
                <a:solidFill>
                  <a:srgbClr val="FF0000"/>
                </a:solidFill>
                <a:latin typeface="Meiryo UI" panose="020B0604030504040204" pitchFamily="50" charset="-128"/>
                <a:ea typeface="Meiryo UI" panose="020B0604030504040204" pitchFamily="50" charset="-128"/>
              </a:rPr>
              <a:t>重グ</a:t>
            </a:r>
          </a:p>
        </p:txBody>
      </p:sp>
      <p:sp>
        <p:nvSpPr>
          <p:cNvPr id="10" name="吹き出し: 四角形 9">
            <a:extLst>
              <a:ext uri="{FF2B5EF4-FFF2-40B4-BE49-F238E27FC236}">
                <a16:creationId xmlns:a16="http://schemas.microsoft.com/office/drawing/2014/main" id="{5CAF7385-9EAF-1A11-F936-74714066D5E9}"/>
              </a:ext>
            </a:extLst>
          </p:cNvPr>
          <p:cNvSpPr/>
          <p:nvPr/>
        </p:nvSpPr>
        <p:spPr>
          <a:xfrm>
            <a:off x="118701" y="2088929"/>
            <a:ext cx="9025299" cy="590901"/>
          </a:xfrm>
          <a:prstGeom prst="wedgeRectCallout">
            <a:avLst>
              <a:gd name="adj1" fmla="val 40402"/>
              <a:gd name="adj2" fmla="val -160468"/>
            </a:avLst>
          </a:prstGeom>
        </p:spPr>
        <p:style>
          <a:lnRef idx="2">
            <a:schemeClr val="dk1"/>
          </a:lnRef>
          <a:fillRef idx="1">
            <a:schemeClr val="lt1"/>
          </a:fillRef>
          <a:effectRef idx="0">
            <a:schemeClr val="dk1"/>
          </a:effectRef>
          <a:fontRef idx="minor">
            <a:schemeClr val="dk1"/>
          </a:fontRef>
        </p:style>
        <p:txBody>
          <a:bodyPr rtlCol="0" anchor="ctr"/>
          <a:lstStyle/>
          <a:p>
            <a:r>
              <a:rPr kumimoji="1" lang="en-US" altLang="ja-JP" sz="1200" b="1" dirty="0">
                <a:latin typeface="Meiryo UI" panose="020B0604030504040204" pitchFamily="50" charset="-128"/>
                <a:ea typeface="Meiryo UI" panose="020B0604030504040204" pitchFamily="50" charset="-128"/>
              </a:rPr>
              <a:t>(</a:t>
            </a:r>
            <a:r>
              <a:rPr kumimoji="1" lang="ja-JP" altLang="en-US" sz="1200" b="1" dirty="0">
                <a:latin typeface="Meiryo UI" panose="020B0604030504040204" pitchFamily="50" charset="-128"/>
                <a:ea typeface="Meiryo UI" panose="020B0604030504040204" pitchFamily="50" charset="-128"/>
              </a:rPr>
              <a:t>説明</a:t>
            </a:r>
            <a:r>
              <a:rPr kumimoji="1" lang="en-US" altLang="ja-JP" sz="1200" b="1" dirty="0">
                <a:latin typeface="Meiryo UI" panose="020B0604030504040204" pitchFamily="50" charset="-128"/>
                <a:ea typeface="Meiryo UI" panose="020B0604030504040204" pitchFamily="50" charset="-128"/>
              </a:rPr>
              <a:t>)※</a:t>
            </a:r>
            <a:r>
              <a:rPr kumimoji="1" lang="ja-JP" altLang="en-US" sz="1200" b="1" dirty="0">
                <a:latin typeface="Meiryo UI" panose="020B0604030504040204" pitchFamily="50" charset="-128"/>
                <a:ea typeface="Meiryo UI" panose="020B0604030504040204" pitchFamily="50" charset="-128"/>
              </a:rPr>
              <a:t>作成時には、削除してください。</a:t>
            </a:r>
            <a:endParaRPr kumimoji="1" lang="en-US" altLang="ja-JP" sz="1200" b="1"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重点類型の取組を必ず一つ以上記載してください。該当の取組については、内容タイトル右側へ「重グ」、「重特」、「重プ」、「重半」と記載してください。なお、共通部分の取組との関連がわかるように記載してください。</a:t>
            </a:r>
          </a:p>
        </p:txBody>
      </p:sp>
      <p:sp>
        <p:nvSpPr>
          <p:cNvPr id="12" name="正方形/長方形 11">
            <a:extLst>
              <a:ext uri="{FF2B5EF4-FFF2-40B4-BE49-F238E27FC236}">
                <a16:creationId xmlns:a16="http://schemas.microsoft.com/office/drawing/2014/main" id="{82DAA788-700E-E463-AC64-F63DC74BFA8D}"/>
              </a:ext>
            </a:extLst>
          </p:cNvPr>
          <p:cNvSpPr/>
          <p:nvPr/>
        </p:nvSpPr>
        <p:spPr>
          <a:xfrm>
            <a:off x="114967" y="2766216"/>
            <a:ext cx="8993194" cy="100502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kumimoji="1" lang="en-US" altLang="ja-JP" sz="1200" b="1" dirty="0">
                <a:latin typeface="Meiryo UI" panose="020B0604030504040204" pitchFamily="50" charset="-128"/>
                <a:ea typeface="Meiryo UI" panose="020B0604030504040204" pitchFamily="50" charset="-128"/>
              </a:rPr>
              <a:t>(</a:t>
            </a:r>
            <a:r>
              <a:rPr kumimoji="1" lang="ja-JP" altLang="en-US" sz="1200" b="1" dirty="0">
                <a:latin typeface="Meiryo UI" panose="020B0604030504040204" pitchFamily="50" charset="-128"/>
                <a:ea typeface="Meiryo UI" panose="020B0604030504040204" pitchFamily="50" charset="-128"/>
              </a:rPr>
              <a:t>説明</a:t>
            </a:r>
            <a:r>
              <a:rPr kumimoji="1" lang="en-US" altLang="ja-JP" sz="1200" b="1" dirty="0">
                <a:latin typeface="Meiryo UI" panose="020B0604030504040204" pitchFamily="50" charset="-128"/>
                <a:ea typeface="Meiryo UI" panose="020B0604030504040204" pitchFamily="50" charset="-128"/>
              </a:rPr>
              <a:t>)※</a:t>
            </a:r>
            <a:r>
              <a:rPr kumimoji="1" lang="ja-JP" altLang="en-US" sz="1200" b="1" dirty="0">
                <a:latin typeface="Meiryo UI" panose="020B0604030504040204" pitchFamily="50" charset="-128"/>
                <a:ea typeface="Meiryo UI" panose="020B0604030504040204" pitchFamily="50" charset="-128"/>
              </a:rPr>
              <a:t>作成時には、削除してください。</a:t>
            </a:r>
            <a:endParaRPr kumimoji="1" lang="en-US" altLang="ja-JP" sz="1200" b="1" dirty="0">
              <a:latin typeface="Meiryo UI" panose="020B0604030504040204" pitchFamily="50" charset="-128"/>
              <a:ea typeface="Meiryo UI" panose="020B0604030504040204" pitchFamily="50" charset="-128"/>
            </a:endParaRPr>
          </a:p>
          <a:p>
            <a:r>
              <a:rPr kumimoji="1" lang="en-US" altLang="ja-JP" sz="1200" b="1" u="sng" dirty="0">
                <a:latin typeface="Meiryo UI" panose="020B0604030504040204" pitchFamily="50" charset="-128"/>
                <a:ea typeface="Meiryo UI" panose="020B0604030504040204" pitchFamily="50" charset="-128"/>
              </a:rPr>
              <a:t>【</a:t>
            </a:r>
            <a:r>
              <a:rPr kumimoji="1" lang="ja-JP" altLang="en-US" sz="1200" b="1" u="sng" dirty="0">
                <a:latin typeface="Meiryo UI" panose="020B0604030504040204" pitchFamily="50" charset="-128"/>
                <a:ea typeface="Meiryo UI" panose="020B0604030504040204" pitchFamily="50" charset="-128"/>
              </a:rPr>
              <a:t>新規</a:t>
            </a:r>
            <a:r>
              <a:rPr kumimoji="1" lang="en-US" altLang="ja-JP" sz="1200" b="1" u="sng" dirty="0">
                <a:latin typeface="Meiryo UI" panose="020B0604030504040204" pitchFamily="50" charset="-128"/>
                <a:ea typeface="Meiryo UI" panose="020B0604030504040204" pitchFamily="50" charset="-128"/>
              </a:rPr>
              <a:t>(</a:t>
            </a:r>
            <a:r>
              <a:rPr kumimoji="1" lang="ja-JP" altLang="en-US" sz="1200" b="1" u="sng" dirty="0">
                <a:latin typeface="Meiryo UI" panose="020B0604030504040204" pitchFamily="50" charset="-128"/>
                <a:ea typeface="Meiryo UI" panose="020B0604030504040204" pitchFamily="50" charset="-128"/>
              </a:rPr>
              <a:t>１年目</a:t>
            </a:r>
            <a:r>
              <a:rPr kumimoji="1" lang="en-US" altLang="ja-JP" sz="1200" b="1" u="sng" dirty="0">
                <a:latin typeface="Meiryo UI" panose="020B0604030504040204" pitchFamily="50" charset="-128"/>
                <a:ea typeface="Meiryo UI" panose="020B0604030504040204" pitchFamily="50" charset="-128"/>
              </a:rPr>
              <a:t>)】</a:t>
            </a:r>
            <a:r>
              <a:rPr kumimoji="1" lang="ja-JP" altLang="en-US" sz="1200" b="1" u="sng" dirty="0">
                <a:latin typeface="Meiryo UI" panose="020B0604030504040204" pitchFamily="50" charset="-128"/>
                <a:ea typeface="Meiryo UI" panose="020B0604030504040204" pitchFamily="50" charset="-128"/>
              </a:rPr>
              <a:t>　　</a:t>
            </a:r>
            <a:r>
              <a:rPr kumimoji="1" lang="en-US" altLang="ja-JP" sz="1200" b="1" dirty="0">
                <a:latin typeface="Meiryo UI" panose="020B0604030504040204" pitchFamily="50" charset="-128"/>
                <a:ea typeface="Meiryo UI" panose="020B0604030504040204" pitchFamily="50" charset="-128"/>
              </a:rPr>
              <a:t>※</a:t>
            </a:r>
            <a:r>
              <a:rPr kumimoji="1" lang="ja-JP" altLang="en-US" sz="1200" b="1" dirty="0">
                <a:latin typeface="Meiryo UI" panose="020B0604030504040204" pitchFamily="50" charset="-128"/>
                <a:ea typeface="Meiryo UI" panose="020B0604030504040204" pitchFamily="50" charset="-128"/>
                <a:hlinkClick r:id="rId4"/>
              </a:rPr>
              <a:t>文部科学省のホームページはこちら　</a:t>
            </a:r>
            <a:r>
              <a:rPr kumimoji="1" lang="ja-JP" altLang="en-US" sz="1200" b="1" dirty="0">
                <a:latin typeface="Meiryo UI" panose="020B0604030504040204" pitchFamily="50" charset="-128"/>
                <a:ea typeface="Meiryo UI" panose="020B0604030504040204" pitchFamily="50" charset="-128"/>
              </a:rPr>
              <a:t>←</a:t>
            </a:r>
            <a:r>
              <a:rPr kumimoji="1" lang="en-US" altLang="ja-JP" sz="1200" b="1" dirty="0">
                <a:latin typeface="Meiryo UI" panose="020B0604030504040204" pitchFamily="50" charset="-128"/>
                <a:ea typeface="Meiryo UI" panose="020B0604030504040204" pitchFamily="50" charset="-128"/>
              </a:rPr>
              <a:t>Ctrl</a:t>
            </a:r>
            <a:r>
              <a:rPr kumimoji="1" lang="ja-JP" altLang="en-US" sz="1200" b="1" dirty="0">
                <a:latin typeface="Meiryo UI" panose="020B0604030504040204" pitchFamily="50" charset="-128"/>
                <a:ea typeface="Meiryo UI" panose="020B0604030504040204" pitchFamily="50" charset="-128"/>
              </a:rPr>
              <a:t>＋クリックでリンク先へ移動できます。</a:t>
            </a:r>
            <a:endParaRPr kumimoji="1" lang="en-US" altLang="ja-JP" sz="1200" b="1" u="sng"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各取組内容については、</a:t>
            </a:r>
            <a:r>
              <a:rPr kumimoji="1" lang="ja-JP" altLang="en-US" sz="1200" b="1" u="sng" dirty="0">
                <a:latin typeface="Meiryo UI" panose="020B0604030504040204" pitchFamily="50" charset="-128"/>
                <a:ea typeface="Meiryo UI" panose="020B0604030504040204" pitchFamily="50" charset="-128"/>
              </a:rPr>
              <a:t>文部科学省のホームページで本事業の趣旨</a:t>
            </a:r>
            <a:r>
              <a:rPr kumimoji="1" lang="ja-JP" altLang="en-US" sz="1200" dirty="0">
                <a:latin typeface="Meiryo UI" panose="020B0604030504040204" pitchFamily="50" charset="-128"/>
                <a:ea typeface="Meiryo UI" panose="020B0604030504040204" pitchFamily="50" charset="-128"/>
              </a:rPr>
              <a:t>を確認していただき、掲載されている令和</a:t>
            </a:r>
            <a:r>
              <a:rPr kumimoji="1" lang="en-US" altLang="ja-JP" sz="1200" dirty="0">
                <a:latin typeface="Meiryo UI" panose="020B0604030504040204" pitchFamily="50" charset="-128"/>
                <a:ea typeface="Meiryo UI" panose="020B0604030504040204" pitchFamily="50" charset="-128"/>
              </a:rPr>
              <a:t>6</a:t>
            </a:r>
            <a:r>
              <a:rPr kumimoji="1" lang="ja-JP" altLang="en-US" sz="1200" dirty="0">
                <a:latin typeface="Meiryo UI" panose="020B0604030504040204" pitchFamily="50" charset="-128"/>
                <a:ea typeface="Meiryo UI" panose="020B0604030504040204" pitchFamily="50" charset="-128"/>
              </a:rPr>
              <a:t>年度の取組事例を参考に作成をよろしくお願いします。また、記載内容が多い場合は、スライドが２枚となっても構いません。</a:t>
            </a:r>
            <a:endParaRPr kumimoji="1" lang="en-US" altLang="ja-JP" sz="1200" dirty="0">
              <a:latin typeface="Meiryo UI" panose="020B0604030504040204" pitchFamily="50" charset="-128"/>
              <a:ea typeface="Meiryo UI" panose="020B0604030504040204" pitchFamily="50" charset="-128"/>
            </a:endParaRPr>
          </a:p>
          <a:p>
            <a:r>
              <a:rPr kumimoji="1" lang="en-US" altLang="ja-JP" sz="1200" b="1" dirty="0">
                <a:latin typeface="Meiryo UI" panose="020B0604030504040204" pitchFamily="50" charset="-128"/>
                <a:ea typeface="Meiryo UI" panose="020B0604030504040204" pitchFamily="50" charset="-128"/>
              </a:rPr>
              <a:t>※</a:t>
            </a:r>
            <a:r>
              <a:rPr kumimoji="1" lang="ja-JP" altLang="en-US" sz="1200" b="1" dirty="0">
                <a:latin typeface="Meiryo UI" panose="020B0604030504040204" pitchFamily="50" charset="-128"/>
                <a:ea typeface="Meiryo UI" panose="020B0604030504040204" pitchFamily="50" charset="-128"/>
              </a:rPr>
              <a:t>２枚となる場合は、育成する生徒像・取組による効果については、２枚目に記載するようお願いします。</a:t>
            </a:r>
            <a:endParaRPr kumimoji="1" lang="en-US" altLang="ja-JP" sz="1200" b="1" dirty="0">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AE31B432-4912-F93D-8648-AFC7347D651F}"/>
              </a:ext>
            </a:extLst>
          </p:cNvPr>
          <p:cNvSpPr/>
          <p:nvPr/>
        </p:nvSpPr>
        <p:spPr>
          <a:xfrm>
            <a:off x="102541" y="3868496"/>
            <a:ext cx="8934134" cy="120185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kumimoji="1" lang="en-US" altLang="ja-JP" sz="1200" b="1" dirty="0">
                <a:latin typeface="Meiryo UI" panose="020B0604030504040204" pitchFamily="50" charset="-128"/>
                <a:ea typeface="Meiryo UI" panose="020B0604030504040204" pitchFamily="50" charset="-128"/>
              </a:rPr>
              <a:t>(</a:t>
            </a:r>
            <a:r>
              <a:rPr kumimoji="1" lang="ja-JP" altLang="en-US" sz="1200" b="1" dirty="0">
                <a:latin typeface="Meiryo UI" panose="020B0604030504040204" pitchFamily="50" charset="-128"/>
                <a:ea typeface="Meiryo UI" panose="020B0604030504040204" pitchFamily="50" charset="-128"/>
              </a:rPr>
              <a:t>説明</a:t>
            </a:r>
            <a:r>
              <a:rPr kumimoji="1" lang="en-US" altLang="ja-JP" sz="1200" b="1" dirty="0">
                <a:latin typeface="Meiryo UI" panose="020B0604030504040204" pitchFamily="50" charset="-128"/>
                <a:ea typeface="Meiryo UI" panose="020B0604030504040204" pitchFamily="50" charset="-128"/>
              </a:rPr>
              <a:t>)※</a:t>
            </a:r>
            <a:r>
              <a:rPr kumimoji="1" lang="ja-JP" altLang="en-US" sz="1200" b="1" dirty="0">
                <a:latin typeface="Meiryo UI" panose="020B0604030504040204" pitchFamily="50" charset="-128"/>
                <a:ea typeface="Meiryo UI" panose="020B0604030504040204" pitchFamily="50" charset="-128"/>
              </a:rPr>
              <a:t>作成時には、削除してください。</a:t>
            </a:r>
            <a:endParaRPr kumimoji="1" lang="en-US" altLang="ja-JP" sz="1200" b="1" dirty="0">
              <a:latin typeface="Meiryo UI" panose="020B0604030504040204" pitchFamily="50" charset="-128"/>
              <a:ea typeface="Meiryo UI" panose="020B0604030504040204" pitchFamily="50" charset="-128"/>
            </a:endParaRPr>
          </a:p>
          <a:p>
            <a:r>
              <a:rPr kumimoji="1" lang="en-US" altLang="ja-JP" sz="1200" b="1" dirty="0">
                <a:latin typeface="Meiryo UI" panose="020B0604030504040204" pitchFamily="50" charset="-128"/>
                <a:ea typeface="Meiryo UI" panose="020B0604030504040204" pitchFamily="50" charset="-128"/>
              </a:rPr>
              <a:t>【</a:t>
            </a:r>
            <a:r>
              <a:rPr kumimoji="1" lang="ja-JP" altLang="en-US" sz="1200" b="1" dirty="0">
                <a:latin typeface="Meiryo UI" panose="020B0604030504040204" pitchFamily="50" charset="-128"/>
                <a:ea typeface="Meiryo UI" panose="020B0604030504040204" pitchFamily="50" charset="-128"/>
              </a:rPr>
              <a:t>継続</a:t>
            </a:r>
            <a:r>
              <a:rPr kumimoji="1" lang="en-US" altLang="ja-JP" sz="1200" b="1" dirty="0">
                <a:latin typeface="Meiryo UI" panose="020B0604030504040204" pitchFamily="50" charset="-128"/>
                <a:ea typeface="Meiryo UI" panose="020B0604030504040204" pitchFamily="50" charset="-128"/>
              </a:rPr>
              <a:t>(</a:t>
            </a:r>
            <a:r>
              <a:rPr kumimoji="1" lang="ja-JP" altLang="en-US" sz="1200" b="1" dirty="0">
                <a:latin typeface="Meiryo UI" panose="020B0604030504040204" pitchFamily="50" charset="-128"/>
                <a:ea typeface="Meiryo UI" panose="020B0604030504040204" pitchFamily="50" charset="-128"/>
              </a:rPr>
              <a:t>２年目</a:t>
            </a:r>
            <a:r>
              <a:rPr kumimoji="1" lang="en-US" altLang="ja-JP" sz="1200" b="1" dirty="0">
                <a:latin typeface="Meiryo UI" panose="020B0604030504040204" pitchFamily="50" charset="-128"/>
                <a:ea typeface="Meiryo UI" panose="020B0604030504040204" pitchFamily="50" charset="-128"/>
              </a:rPr>
              <a:t>)】</a:t>
            </a:r>
            <a:r>
              <a:rPr kumimoji="1" lang="ja-JP" altLang="en-US" sz="1200" b="1" dirty="0">
                <a:latin typeface="Meiryo UI" panose="020B0604030504040204" pitchFamily="50" charset="-128"/>
                <a:ea typeface="Meiryo UI" panose="020B0604030504040204" pitchFamily="50" charset="-128"/>
              </a:rPr>
              <a:t>　　</a:t>
            </a:r>
            <a:r>
              <a:rPr kumimoji="1" lang="en-US" altLang="ja-JP" sz="1200" b="1" dirty="0">
                <a:latin typeface="Meiryo UI" panose="020B0604030504040204" pitchFamily="50" charset="-128"/>
                <a:ea typeface="Meiryo UI" panose="020B0604030504040204" pitchFamily="50" charset="-128"/>
              </a:rPr>
              <a:t>※</a:t>
            </a:r>
            <a:r>
              <a:rPr kumimoji="1" lang="ja-JP" altLang="en-US" sz="1200" b="1" dirty="0">
                <a:latin typeface="Meiryo UI" panose="020B0604030504040204" pitchFamily="50" charset="-128"/>
                <a:ea typeface="Meiryo UI" panose="020B0604030504040204" pitchFamily="50" charset="-128"/>
                <a:hlinkClick r:id="rId4"/>
              </a:rPr>
              <a:t>文部科学省のホームページはこちら　</a:t>
            </a:r>
            <a:r>
              <a:rPr kumimoji="1" lang="ja-JP" altLang="en-US" sz="1200" b="1" dirty="0">
                <a:latin typeface="Meiryo UI" panose="020B0604030504040204" pitchFamily="50" charset="-128"/>
                <a:ea typeface="Meiryo UI" panose="020B0604030504040204" pitchFamily="50" charset="-128"/>
              </a:rPr>
              <a:t>←</a:t>
            </a:r>
            <a:r>
              <a:rPr kumimoji="1" lang="en-US" altLang="ja-JP" sz="1200" b="1" dirty="0">
                <a:latin typeface="Meiryo UI" panose="020B0604030504040204" pitchFamily="50" charset="-128"/>
                <a:ea typeface="Meiryo UI" panose="020B0604030504040204" pitchFamily="50" charset="-128"/>
              </a:rPr>
              <a:t>Ctrl</a:t>
            </a:r>
            <a:r>
              <a:rPr kumimoji="1" lang="ja-JP" altLang="en-US" sz="1200" b="1" dirty="0">
                <a:latin typeface="Meiryo UI" panose="020B0604030504040204" pitchFamily="50" charset="-128"/>
                <a:ea typeface="Meiryo UI" panose="020B0604030504040204" pitchFamily="50" charset="-128"/>
              </a:rPr>
              <a:t>＋クリックでリンク先へ移動できます。</a:t>
            </a:r>
            <a:endParaRPr kumimoji="1" lang="en-US" altLang="ja-JP" sz="1200" b="1" dirty="0">
              <a:latin typeface="Meiryo UI" panose="020B0604030504040204" pitchFamily="50" charset="-128"/>
              <a:ea typeface="Meiryo UI" panose="020B0604030504040204" pitchFamily="50" charset="-128"/>
            </a:endParaRPr>
          </a:p>
          <a:p>
            <a:r>
              <a:rPr kumimoji="1" lang="ja-JP" altLang="en-US" sz="1200" b="1" u="sng" dirty="0">
                <a:latin typeface="Meiryo UI" panose="020B0604030504040204" pitchFamily="50" charset="-128"/>
                <a:ea typeface="Meiryo UI" panose="020B0604030504040204" pitchFamily="50" charset="-128"/>
              </a:rPr>
              <a:t>令和６年度に実施した取組内容を踏まえて令和７年度でどのような取組を実施していくのかについて作成</a:t>
            </a:r>
            <a:r>
              <a:rPr kumimoji="1" lang="ja-JP" altLang="en-US" sz="1200" dirty="0">
                <a:latin typeface="Meiryo UI" panose="020B0604030504040204" pitchFamily="50" charset="-128"/>
                <a:ea typeface="Meiryo UI" panose="020B0604030504040204" pitchFamily="50" charset="-128"/>
              </a:rPr>
              <a:t>ください。</a:t>
            </a:r>
            <a:r>
              <a:rPr kumimoji="1" lang="ja-JP" altLang="en-US" sz="1200" b="1" u="sng" dirty="0">
                <a:latin typeface="Meiryo UI" panose="020B0604030504040204" pitchFamily="50" charset="-128"/>
                <a:ea typeface="Meiryo UI" panose="020B0604030504040204" pitchFamily="50" charset="-128"/>
              </a:rPr>
              <a:t>文部科学省のホームページで本事業の趣旨</a:t>
            </a:r>
            <a:r>
              <a:rPr kumimoji="1" lang="ja-JP" altLang="en-US" sz="1200" dirty="0">
                <a:latin typeface="Meiryo UI" panose="020B0604030504040204" pitchFamily="50" charset="-128"/>
                <a:ea typeface="Meiryo UI" panose="020B0604030504040204" pitchFamily="50" charset="-128"/>
              </a:rPr>
              <a:t>を確認していただき、掲載されている令和</a:t>
            </a:r>
            <a:r>
              <a:rPr kumimoji="1" lang="en-US" altLang="ja-JP" sz="1200" dirty="0">
                <a:latin typeface="Meiryo UI" panose="020B0604030504040204" pitchFamily="50" charset="-128"/>
                <a:ea typeface="Meiryo UI" panose="020B0604030504040204" pitchFamily="50" charset="-128"/>
              </a:rPr>
              <a:t>6</a:t>
            </a:r>
            <a:r>
              <a:rPr kumimoji="1" lang="ja-JP" altLang="en-US" sz="1200" dirty="0">
                <a:latin typeface="Meiryo UI" panose="020B0604030504040204" pitchFamily="50" charset="-128"/>
                <a:ea typeface="Meiryo UI" panose="020B0604030504040204" pitchFamily="50" charset="-128"/>
              </a:rPr>
              <a:t>年度の取組事例を参考に作成をよろしくお願いします。また、記載内容が多い場合は、スライドが２枚となっても構いません。</a:t>
            </a:r>
            <a:endParaRPr kumimoji="1" lang="en-US" altLang="ja-JP" sz="1200" dirty="0">
              <a:latin typeface="Meiryo UI" panose="020B0604030504040204" pitchFamily="50" charset="-128"/>
              <a:ea typeface="Meiryo UI" panose="020B0604030504040204" pitchFamily="50" charset="-128"/>
            </a:endParaRPr>
          </a:p>
          <a:p>
            <a:r>
              <a:rPr kumimoji="1" lang="en-US" altLang="ja-JP" sz="1200" b="1" dirty="0">
                <a:latin typeface="Meiryo UI" panose="020B0604030504040204" pitchFamily="50" charset="-128"/>
                <a:ea typeface="Meiryo UI" panose="020B0604030504040204" pitchFamily="50" charset="-128"/>
              </a:rPr>
              <a:t>※</a:t>
            </a:r>
            <a:r>
              <a:rPr kumimoji="1" lang="ja-JP" altLang="en-US" sz="1200" b="1" dirty="0">
                <a:latin typeface="Meiryo UI" panose="020B0604030504040204" pitchFamily="50" charset="-128"/>
                <a:ea typeface="Meiryo UI" panose="020B0604030504040204" pitchFamily="50" charset="-128"/>
              </a:rPr>
              <a:t>２枚となる場合は、育成する生徒像・取組による効果については、２枚目に記載するようお願いします。</a:t>
            </a:r>
            <a:endParaRPr kumimoji="1" lang="en-US" altLang="ja-JP" sz="1200" b="1" dirty="0">
              <a:latin typeface="Meiryo UI" panose="020B0604030504040204" pitchFamily="50" charset="-128"/>
              <a:ea typeface="Meiryo UI" panose="020B0604030504040204" pitchFamily="50" charset="-128"/>
            </a:endParaRPr>
          </a:p>
        </p:txBody>
      </p:sp>
      <p:sp>
        <p:nvSpPr>
          <p:cNvPr id="18" name="テキスト ボックス 17">
            <a:extLst>
              <a:ext uri="{FF2B5EF4-FFF2-40B4-BE49-F238E27FC236}">
                <a16:creationId xmlns:a16="http://schemas.microsoft.com/office/drawing/2014/main" id="{15131F0C-49A3-2654-FB8E-BE3A89308913}"/>
              </a:ext>
            </a:extLst>
          </p:cNvPr>
          <p:cNvSpPr txBox="1">
            <a:spLocks noGrp="1" noRot="1" noMove="1" noResize="1" noEditPoints="1" noAdjustHandles="1" noChangeArrowheads="1" noChangeShapeType="1"/>
          </p:cNvSpPr>
          <p:nvPr/>
        </p:nvSpPr>
        <p:spPr>
          <a:xfrm>
            <a:off x="1121572" y="6169054"/>
            <a:ext cx="3476755"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大学理系学部進学率：％（令和５年度実績値）</a:t>
            </a:r>
            <a:endParaRPr kumimoji="1" lang="en-US" altLang="ja-JP" sz="1000" dirty="0">
              <a:solidFill>
                <a:prstClr val="black"/>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％（目標値）</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dirty="0">
                <a:solidFill>
                  <a:prstClr val="black"/>
                </a:solidFill>
                <a:latin typeface="Meiryo UI" panose="020B0604030504040204" pitchFamily="50" charset="-128"/>
                <a:ea typeface="Meiryo UI" panose="020B0604030504040204" pitchFamily="50" charset="-128"/>
              </a:rPr>
              <a:t>R</a:t>
            </a:r>
            <a:r>
              <a:rPr kumimoji="1" lang="ja-JP" altLang="en-US" sz="1000" dirty="0">
                <a:solidFill>
                  <a:prstClr val="black"/>
                </a:solidFill>
                <a:latin typeface="Meiryo UI" panose="020B0604030504040204" pitchFamily="50" charset="-128"/>
                <a:ea typeface="Meiryo UI" panose="020B0604030504040204" pitchFamily="50" charset="-128"/>
              </a:rPr>
              <a:t>○年度</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20" name="直線コネクタ 19">
            <a:extLst>
              <a:ext uri="{FF2B5EF4-FFF2-40B4-BE49-F238E27FC236}">
                <a16:creationId xmlns:a16="http://schemas.microsoft.com/office/drawing/2014/main" id="{37AC602E-B99C-7BCE-4500-201C585AA535}"/>
              </a:ext>
            </a:extLst>
          </p:cNvPr>
          <p:cNvCxnSpPr/>
          <p:nvPr/>
        </p:nvCxnSpPr>
        <p:spPr>
          <a:xfrm>
            <a:off x="1145931" y="6169054"/>
            <a:ext cx="0" cy="394779"/>
          </a:xfrm>
          <a:prstGeom prst="line">
            <a:avLst/>
          </a:prstGeom>
          <a:ln w="25400">
            <a:solidFill>
              <a:srgbClr val="31489F"/>
            </a:solidFill>
          </a:ln>
        </p:spPr>
        <p:style>
          <a:lnRef idx="2">
            <a:schemeClr val="accent1"/>
          </a:lnRef>
          <a:fillRef idx="0">
            <a:schemeClr val="accent1"/>
          </a:fillRef>
          <a:effectRef idx="1">
            <a:schemeClr val="accent1"/>
          </a:effectRef>
          <a:fontRef idx="minor">
            <a:schemeClr val="tx1"/>
          </a:fontRef>
        </p:style>
      </p:cxnSp>
      <p:sp>
        <p:nvSpPr>
          <p:cNvPr id="22" name="テキスト ボックス 21">
            <a:extLst>
              <a:ext uri="{FF2B5EF4-FFF2-40B4-BE49-F238E27FC236}">
                <a16:creationId xmlns:a16="http://schemas.microsoft.com/office/drawing/2014/main" id="{E94AAA97-996E-1FFE-D636-61D5DDCD5510}"/>
              </a:ext>
            </a:extLst>
          </p:cNvPr>
          <p:cNvSpPr txBox="1">
            <a:spLocks noGrp="1" noRot="1" noMove="1" noResize="1" noEditPoints="1" noAdjustHandles="1" noChangeArrowheads="1" noChangeShapeType="1"/>
          </p:cNvSpPr>
          <p:nvPr/>
        </p:nvSpPr>
        <p:spPr>
          <a:xfrm>
            <a:off x="4031978" y="6090378"/>
            <a:ext cx="2361128" cy="55399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00" dirty="0">
                <a:solidFill>
                  <a:prstClr val="black"/>
                </a:solidFill>
                <a:latin typeface="Meiryo UI" panose="020B0604030504040204" pitchFamily="50" charset="-128"/>
                <a:ea typeface="Meiryo UI" panose="020B0604030504040204" pitchFamily="50" charset="-128"/>
              </a:rPr>
              <a:t>情報</a:t>
            </a:r>
            <a:r>
              <a:rPr kumimoji="1" lang="en-US" altLang="ja-JP" sz="1000" dirty="0">
                <a:solidFill>
                  <a:prstClr val="black"/>
                </a:solidFill>
                <a:latin typeface="Meiryo UI" panose="020B0604030504040204" pitchFamily="50" charset="-128"/>
                <a:ea typeface="Meiryo UI" panose="020B0604030504040204" pitchFamily="50" charset="-128"/>
              </a:rPr>
              <a:t>Ⅱ</a:t>
            </a:r>
            <a:r>
              <a:rPr kumimoji="1" lang="ja-JP" altLang="en-US" sz="1000" dirty="0">
                <a:solidFill>
                  <a:prstClr val="black"/>
                </a:solidFill>
                <a:latin typeface="Meiryo UI" panose="020B0604030504040204" pitchFamily="50" charset="-128"/>
                <a:ea typeface="Meiryo UI" panose="020B0604030504040204" pitchFamily="50" charset="-128"/>
              </a:rPr>
              <a:t>等の履修率</a:t>
            </a:r>
            <a:endParaRPr kumimoji="1" lang="en-US" altLang="ja-JP" sz="1000" dirty="0">
              <a:solidFill>
                <a:prstClr val="black"/>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：％（令和</a:t>
            </a:r>
            <a:r>
              <a:rPr kumimoji="1" lang="ja-JP" altLang="en-US" sz="1000" dirty="0">
                <a:solidFill>
                  <a:prstClr val="black"/>
                </a:solidFill>
                <a:latin typeface="Meiryo UI" panose="020B0604030504040204" pitchFamily="50" charset="-128"/>
                <a:ea typeface="Meiryo UI" panose="020B0604030504040204" pitchFamily="50" charset="-128"/>
              </a:rPr>
              <a:t>６</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年度実績値）</a:t>
            </a:r>
            <a:endParaRPr kumimoji="1" lang="en-US" altLang="ja-JP" sz="1000" dirty="0">
              <a:solidFill>
                <a:prstClr val="black"/>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％（目標値）</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令和〇年度</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25" name="直線コネクタ 24">
            <a:extLst>
              <a:ext uri="{FF2B5EF4-FFF2-40B4-BE49-F238E27FC236}">
                <a16:creationId xmlns:a16="http://schemas.microsoft.com/office/drawing/2014/main" id="{6E46470A-2249-04E5-322A-7E19FA22A70D}"/>
              </a:ext>
            </a:extLst>
          </p:cNvPr>
          <p:cNvCxnSpPr/>
          <p:nvPr/>
        </p:nvCxnSpPr>
        <p:spPr>
          <a:xfrm>
            <a:off x="4053984" y="6131324"/>
            <a:ext cx="0" cy="499835"/>
          </a:xfrm>
          <a:prstGeom prst="line">
            <a:avLst/>
          </a:prstGeom>
          <a:ln w="25400">
            <a:solidFill>
              <a:srgbClr val="31489F"/>
            </a:solidFill>
          </a:ln>
        </p:spPr>
        <p:style>
          <a:lnRef idx="2">
            <a:schemeClr val="accent1"/>
          </a:lnRef>
          <a:fillRef idx="0">
            <a:schemeClr val="accent1"/>
          </a:fillRef>
          <a:effectRef idx="1">
            <a:schemeClr val="accent1"/>
          </a:effectRef>
          <a:fontRef idx="minor">
            <a:schemeClr val="tx1"/>
          </a:fontRef>
        </p:style>
      </p:cxnSp>
      <p:sp>
        <p:nvSpPr>
          <p:cNvPr id="31" name="テキスト ボックス 30">
            <a:extLst>
              <a:ext uri="{FF2B5EF4-FFF2-40B4-BE49-F238E27FC236}">
                <a16:creationId xmlns:a16="http://schemas.microsoft.com/office/drawing/2014/main" id="{3A6A82E1-B78A-B58A-0D38-12A1BC3EC7F5}"/>
              </a:ext>
            </a:extLst>
          </p:cNvPr>
          <p:cNvSpPr txBox="1">
            <a:spLocks noGrp="1" noRot="1" noMove="1" noResize="1" noEditPoints="1" noAdjustHandles="1" noChangeArrowheads="1" noChangeShapeType="1"/>
          </p:cNvSpPr>
          <p:nvPr/>
        </p:nvSpPr>
        <p:spPr>
          <a:xfrm>
            <a:off x="6385516" y="6089443"/>
            <a:ext cx="2361128" cy="55399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00" dirty="0">
                <a:solidFill>
                  <a:prstClr val="black"/>
                </a:solidFill>
                <a:latin typeface="Meiryo UI" panose="020B0604030504040204" pitchFamily="50" charset="-128"/>
                <a:ea typeface="Meiryo UI" panose="020B0604030504040204" pitchFamily="50" charset="-128"/>
              </a:rPr>
              <a:t>重点類型に関する指標</a:t>
            </a:r>
            <a:endParaRPr kumimoji="1" lang="en-US" altLang="ja-JP" sz="1000" dirty="0">
              <a:solidFill>
                <a:prstClr val="black"/>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39" name="直線コネクタ 38">
            <a:extLst>
              <a:ext uri="{FF2B5EF4-FFF2-40B4-BE49-F238E27FC236}">
                <a16:creationId xmlns:a16="http://schemas.microsoft.com/office/drawing/2014/main" id="{0EA1F999-33ED-0B4A-19EF-1B64D5D51192}"/>
              </a:ext>
            </a:extLst>
          </p:cNvPr>
          <p:cNvCxnSpPr/>
          <p:nvPr/>
        </p:nvCxnSpPr>
        <p:spPr>
          <a:xfrm>
            <a:off x="6412953" y="6116525"/>
            <a:ext cx="0" cy="499835"/>
          </a:xfrm>
          <a:prstGeom prst="line">
            <a:avLst/>
          </a:prstGeom>
          <a:ln w="25400">
            <a:solidFill>
              <a:srgbClr val="31489F"/>
            </a:solidFill>
          </a:ln>
        </p:spPr>
        <p:style>
          <a:lnRef idx="2">
            <a:schemeClr val="accent1"/>
          </a:lnRef>
          <a:fillRef idx="0">
            <a:schemeClr val="accent1"/>
          </a:fillRef>
          <a:effectRef idx="1">
            <a:schemeClr val="accent1"/>
          </a:effectRef>
          <a:fontRef idx="minor">
            <a:schemeClr val="tx1"/>
          </a:fontRef>
        </p:style>
      </p:cxnSp>
      <p:sp>
        <p:nvSpPr>
          <p:cNvPr id="17" name="テキスト ボックス 16">
            <a:extLst>
              <a:ext uri="{FF2B5EF4-FFF2-40B4-BE49-F238E27FC236}">
                <a16:creationId xmlns:a16="http://schemas.microsoft.com/office/drawing/2014/main" id="{164F62E8-DC66-4594-ACA8-8C5BAF9D6C92}"/>
              </a:ext>
            </a:extLst>
          </p:cNvPr>
          <p:cNvSpPr txBox="1"/>
          <p:nvPr/>
        </p:nvSpPr>
        <p:spPr>
          <a:xfrm>
            <a:off x="95410" y="5091396"/>
            <a:ext cx="8914176" cy="1015663"/>
          </a:xfrm>
          <a:prstGeom prst="rect">
            <a:avLst/>
          </a:prstGeom>
          <a:solidFill>
            <a:schemeClr val="accent5">
              <a:lumMod val="20000"/>
              <a:lumOff val="80000"/>
            </a:schemeClr>
          </a:solidFill>
        </p:spPr>
        <p:txBody>
          <a:bodyPr wrap="square">
            <a:spAutoFit/>
          </a:bodyPr>
          <a:lstStyle/>
          <a:p>
            <a:r>
              <a:rPr lang="ja-JP" altLang="en-US"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育成する生徒像については、本事業を取り組むことで、どのような生徒を育成していくか、各校のグラデュエーション・ポリシーを踏まえ記載</a:t>
            </a:r>
            <a:endParaRPr kumimoji="1"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・取組による効果については、大学理系学部進学率実績値</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令和５年度</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と目標値</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１年目申請段階</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を記載</a:t>
            </a:r>
          </a:p>
          <a:p>
            <a:r>
              <a:rPr lang="ja-JP" altLang="en-US" sz="1200" dirty="0">
                <a:latin typeface="Meiryo UI" panose="020B0604030504040204" pitchFamily="50" charset="-128"/>
                <a:ea typeface="Meiryo UI" panose="020B0604030504040204" pitchFamily="50" charset="-128"/>
              </a:rPr>
              <a:t>・情報</a:t>
            </a:r>
            <a:r>
              <a:rPr lang="en-US" altLang="ja-JP" sz="1200" dirty="0">
                <a:latin typeface="Meiryo UI" panose="020B0604030504040204" pitchFamily="50" charset="-128"/>
                <a:ea typeface="Meiryo UI" panose="020B0604030504040204" pitchFamily="50" charset="-128"/>
              </a:rPr>
              <a:t>Ⅱ</a:t>
            </a:r>
            <a:r>
              <a:rPr lang="ja-JP" altLang="en-US" sz="1200" dirty="0">
                <a:latin typeface="Meiryo UI" panose="020B0604030504040204" pitchFamily="50" charset="-128"/>
                <a:ea typeface="Meiryo UI" panose="020B0604030504040204" pitchFamily="50" charset="-128"/>
              </a:rPr>
              <a:t>等の履修率の実績値と目標値</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１年目申請段階</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を記載。</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a:t>
            </a:r>
            <a:r>
              <a:rPr lang="ja-JP" altLang="en-US" sz="1200" dirty="0">
                <a:highlight>
                  <a:srgbClr val="FFFF00"/>
                </a:highlight>
                <a:latin typeface="Meiryo UI" panose="020B0604030504040204" pitchFamily="50" charset="-128"/>
                <a:ea typeface="Meiryo UI" panose="020B0604030504040204" pitchFamily="50" charset="-128"/>
              </a:rPr>
              <a:t>重点類型に関する指標については、重点類型の取組を推進していく上の指標を設定していただき記入ください</a:t>
            </a:r>
            <a:r>
              <a:rPr lang="ja-JP" altLang="en-US" sz="1200" dirty="0">
                <a:latin typeface="Meiryo UI" panose="020B0604030504040204" pitchFamily="50" charset="-128"/>
                <a:ea typeface="Meiryo UI" panose="020B0604030504040204" pitchFamily="50" charset="-128"/>
              </a:rPr>
              <a:t>。</a:t>
            </a:r>
          </a:p>
          <a:p>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２枚となる場合は、育成する生徒像・取組による効果については、２枚目に記載するようお願いします。　　</a:t>
            </a:r>
            <a:r>
              <a:rPr lang="en-US" altLang="ja-JP" sz="1200" b="1" u="sng" dirty="0">
                <a:latin typeface="Meiryo UI" panose="020B0604030504040204" pitchFamily="50" charset="-128"/>
                <a:ea typeface="Meiryo UI" panose="020B0604030504040204" pitchFamily="50" charset="-128"/>
              </a:rPr>
              <a:t>※</a:t>
            </a:r>
            <a:r>
              <a:rPr lang="ja-JP" altLang="en-US" sz="1200" b="1" u="sng" dirty="0">
                <a:latin typeface="Meiryo UI" panose="020B0604030504040204" pitchFamily="50" charset="-128"/>
                <a:ea typeface="Meiryo UI" panose="020B0604030504040204" pitchFamily="50" charset="-128"/>
              </a:rPr>
              <a:t>この枠についても削除して作成</a:t>
            </a:r>
          </a:p>
        </p:txBody>
      </p:sp>
      <p:sp>
        <p:nvSpPr>
          <p:cNvPr id="7" name="楕円 6">
            <a:extLst>
              <a:ext uri="{FF2B5EF4-FFF2-40B4-BE49-F238E27FC236}">
                <a16:creationId xmlns:a16="http://schemas.microsoft.com/office/drawing/2014/main" id="{59169235-03AB-83F4-483E-264C150982A4}"/>
              </a:ext>
            </a:extLst>
          </p:cNvPr>
          <p:cNvSpPr/>
          <p:nvPr/>
        </p:nvSpPr>
        <p:spPr>
          <a:xfrm>
            <a:off x="9325320" y="2607020"/>
            <a:ext cx="1494838" cy="625510"/>
          </a:xfrm>
          <a:prstGeom prst="ellipse">
            <a:avLst/>
          </a:prstGeom>
          <a:solidFill>
            <a:srgbClr val="FFFF00"/>
          </a:solidFill>
          <a:ln>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3200" b="1" dirty="0">
                <a:solidFill>
                  <a:srgbClr val="FF0000"/>
                </a:solidFill>
                <a:latin typeface="Meiryo UI" panose="020B0604030504040204" pitchFamily="50" charset="-128"/>
                <a:ea typeface="Meiryo UI" panose="020B0604030504040204" pitchFamily="50" charset="-128"/>
              </a:rPr>
              <a:t>重半</a:t>
            </a:r>
          </a:p>
        </p:txBody>
      </p:sp>
      <p:sp>
        <p:nvSpPr>
          <p:cNvPr id="13" name="楕円 12">
            <a:extLst>
              <a:ext uri="{FF2B5EF4-FFF2-40B4-BE49-F238E27FC236}">
                <a16:creationId xmlns:a16="http://schemas.microsoft.com/office/drawing/2014/main" id="{1F624955-6D3A-A45B-7FEE-55BE3C41D9E5}"/>
              </a:ext>
            </a:extLst>
          </p:cNvPr>
          <p:cNvSpPr/>
          <p:nvPr/>
        </p:nvSpPr>
        <p:spPr>
          <a:xfrm>
            <a:off x="9377045" y="1784476"/>
            <a:ext cx="1349137" cy="625510"/>
          </a:xfrm>
          <a:prstGeom prst="ellipse">
            <a:avLst/>
          </a:prstGeom>
          <a:solidFill>
            <a:srgbClr val="FFFF00"/>
          </a:solidFill>
          <a:ln>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3200" b="1" dirty="0">
                <a:solidFill>
                  <a:srgbClr val="FF0000"/>
                </a:solidFill>
                <a:latin typeface="Meiryo UI" panose="020B0604030504040204" pitchFamily="50" charset="-128"/>
                <a:ea typeface="Meiryo UI" panose="020B0604030504040204" pitchFamily="50" charset="-128"/>
              </a:rPr>
              <a:t>重プ</a:t>
            </a:r>
          </a:p>
        </p:txBody>
      </p:sp>
      <p:sp>
        <p:nvSpPr>
          <p:cNvPr id="16" name="楕円 15">
            <a:extLst>
              <a:ext uri="{FF2B5EF4-FFF2-40B4-BE49-F238E27FC236}">
                <a16:creationId xmlns:a16="http://schemas.microsoft.com/office/drawing/2014/main" id="{BD283537-7717-59C6-D0B0-57EBB93A0276}"/>
              </a:ext>
            </a:extLst>
          </p:cNvPr>
          <p:cNvSpPr/>
          <p:nvPr/>
        </p:nvSpPr>
        <p:spPr>
          <a:xfrm>
            <a:off x="9304194" y="689328"/>
            <a:ext cx="1494838" cy="625510"/>
          </a:xfrm>
          <a:prstGeom prst="ellipse">
            <a:avLst/>
          </a:prstGeom>
          <a:solidFill>
            <a:srgbClr val="FFFF00"/>
          </a:solidFill>
          <a:ln>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3200" b="1" dirty="0">
                <a:solidFill>
                  <a:srgbClr val="FF0000"/>
                </a:solidFill>
                <a:latin typeface="Meiryo UI" panose="020B0604030504040204" pitchFamily="50" charset="-128"/>
                <a:ea typeface="Meiryo UI" panose="020B0604030504040204" pitchFamily="50" charset="-128"/>
              </a:rPr>
              <a:t>重特</a:t>
            </a:r>
            <a:endParaRPr kumimoji="1" lang="en-US" altLang="ja-JP" sz="3200" b="1" dirty="0">
              <a:solidFill>
                <a:srgbClr val="FF0000"/>
              </a:solidFill>
              <a:latin typeface="Meiryo UI" panose="020B0604030504040204" pitchFamily="50" charset="-128"/>
              <a:ea typeface="Meiryo UI" panose="020B0604030504040204" pitchFamily="50" charset="-128"/>
            </a:endParaRPr>
          </a:p>
        </p:txBody>
      </p:sp>
      <p:sp>
        <p:nvSpPr>
          <p:cNvPr id="45" name="楕円 44">
            <a:extLst>
              <a:ext uri="{FF2B5EF4-FFF2-40B4-BE49-F238E27FC236}">
                <a16:creationId xmlns:a16="http://schemas.microsoft.com/office/drawing/2014/main" id="{04FC3FC7-8130-FDF6-258E-67FB94497150}"/>
              </a:ext>
            </a:extLst>
          </p:cNvPr>
          <p:cNvSpPr/>
          <p:nvPr/>
        </p:nvSpPr>
        <p:spPr>
          <a:xfrm>
            <a:off x="7660449" y="1023480"/>
            <a:ext cx="1349137" cy="625510"/>
          </a:xfrm>
          <a:prstGeom prst="ellipse">
            <a:avLst/>
          </a:prstGeom>
          <a:solidFill>
            <a:srgbClr val="FFFF00"/>
          </a:solidFill>
          <a:ln>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3200" b="1" dirty="0">
                <a:solidFill>
                  <a:srgbClr val="FF0000"/>
                </a:solidFill>
                <a:latin typeface="Meiryo UI" panose="020B0604030504040204" pitchFamily="50" charset="-128"/>
                <a:ea typeface="Meiryo UI" panose="020B0604030504040204" pitchFamily="50" charset="-128"/>
              </a:rPr>
              <a:t>重グ</a:t>
            </a:r>
          </a:p>
        </p:txBody>
      </p:sp>
      <p:sp>
        <p:nvSpPr>
          <p:cNvPr id="46" name="楕円 45">
            <a:extLst>
              <a:ext uri="{FF2B5EF4-FFF2-40B4-BE49-F238E27FC236}">
                <a16:creationId xmlns:a16="http://schemas.microsoft.com/office/drawing/2014/main" id="{3EBB917B-62A3-3EEE-0504-21DC59CEE55B}"/>
              </a:ext>
            </a:extLst>
          </p:cNvPr>
          <p:cNvSpPr/>
          <p:nvPr/>
        </p:nvSpPr>
        <p:spPr>
          <a:xfrm>
            <a:off x="28127" y="401145"/>
            <a:ext cx="1349137" cy="625510"/>
          </a:xfrm>
          <a:prstGeom prst="ellipse">
            <a:avLst/>
          </a:prstGeom>
          <a:solidFill>
            <a:srgbClr val="FFFF00"/>
          </a:solidFill>
          <a:ln>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3200" b="1" dirty="0">
                <a:solidFill>
                  <a:srgbClr val="FF0000"/>
                </a:solidFill>
                <a:latin typeface="Meiryo UI" panose="020B0604030504040204" pitchFamily="50" charset="-128"/>
                <a:ea typeface="Meiryo UI" panose="020B0604030504040204" pitchFamily="50" charset="-128"/>
              </a:rPr>
              <a:t>重グ</a:t>
            </a:r>
          </a:p>
        </p:txBody>
      </p:sp>
      <p:sp>
        <p:nvSpPr>
          <p:cNvPr id="5" name="角丸四角形 8">
            <a:extLst>
              <a:ext uri="{FF2B5EF4-FFF2-40B4-BE49-F238E27FC236}">
                <a16:creationId xmlns:a16="http://schemas.microsoft.com/office/drawing/2014/main" id="{9642EB20-1468-528D-7327-FD410BF96FDD}"/>
              </a:ext>
            </a:extLst>
          </p:cNvPr>
          <p:cNvSpPr/>
          <p:nvPr/>
        </p:nvSpPr>
        <p:spPr>
          <a:xfrm>
            <a:off x="7325450" y="42506"/>
            <a:ext cx="1782711" cy="269794"/>
          </a:xfrm>
          <a:prstGeom prst="roundRect">
            <a:avLst>
              <a:gd name="adj" fmla="val 11164"/>
            </a:avLst>
          </a:prstGeom>
          <a:solidFill>
            <a:schemeClr val="bg1"/>
          </a:solidFill>
          <a:ln w="38100">
            <a:noFill/>
          </a:ln>
        </p:spPr>
        <p:style>
          <a:lnRef idx="2">
            <a:schemeClr val="accent1">
              <a:shade val="15000"/>
            </a:schemeClr>
          </a:lnRef>
          <a:fillRef idx="1">
            <a:schemeClr val="accent1"/>
          </a:fillRef>
          <a:effectRef idx="0">
            <a:schemeClr val="accent1"/>
          </a:effectRef>
          <a:fontRef idx="minor">
            <a:schemeClr val="lt1"/>
          </a:fontRef>
        </p:style>
        <p:txBody>
          <a:bodyPr lIns="432000" r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事業計画書　別紙</a:t>
            </a:r>
          </a:p>
        </p:txBody>
      </p:sp>
      <p:sp>
        <p:nvSpPr>
          <p:cNvPr id="8" name="テキスト ボックス 7">
            <a:extLst>
              <a:ext uri="{FF2B5EF4-FFF2-40B4-BE49-F238E27FC236}">
                <a16:creationId xmlns:a16="http://schemas.microsoft.com/office/drawing/2014/main" id="{E1A2E678-560B-650E-B5C5-37DA5F10AB28}"/>
              </a:ext>
            </a:extLst>
          </p:cNvPr>
          <p:cNvSpPr txBox="1">
            <a:spLocks noGrp="1" noRot="1" noMove="1" noResize="1" noEditPoints="1" noAdjustHandles="1" noChangeArrowheads="1" noChangeShapeType="1"/>
          </p:cNvSpPr>
          <p:nvPr/>
        </p:nvSpPr>
        <p:spPr>
          <a:xfrm>
            <a:off x="2535975" y="6635137"/>
            <a:ext cx="4240919" cy="261610"/>
          </a:xfrm>
          <a:prstGeom prst="rect">
            <a:avLst/>
          </a:prstGeom>
          <a:noFill/>
        </p:spPr>
        <p:txBody>
          <a:bodyPr wrap="square">
            <a:spAutoFit/>
          </a:bodyPr>
          <a:lstStyle/>
          <a:p>
            <a:r>
              <a:rPr lang="en-US" altLang="ja-JP" sz="1100" b="1" dirty="0">
                <a:latin typeface="Meiryo UI" panose="020B0604030504040204" pitchFamily="50" charset="-128"/>
                <a:ea typeface="Meiryo UI" panose="020B0604030504040204" pitchFamily="50" charset="-128"/>
              </a:rPr>
              <a:t>※</a:t>
            </a:r>
            <a:r>
              <a:rPr lang="ja-JP" altLang="en-US" sz="1100" b="1" dirty="0">
                <a:latin typeface="Meiryo UI" panose="020B0604030504040204" pitchFamily="50" charset="-128"/>
                <a:ea typeface="Meiryo UI" panose="020B0604030504040204" pitchFamily="50" charset="-128"/>
              </a:rPr>
              <a:t>目標値については、事業計画書３に記入した年度・値を入力ください。</a:t>
            </a:r>
          </a:p>
        </p:txBody>
      </p:sp>
    </p:spTree>
    <p:extLst>
      <p:ext uri="{BB962C8B-B14F-4D97-AF65-F5344CB8AC3E}">
        <p14:creationId xmlns:p14="http://schemas.microsoft.com/office/powerpoint/2010/main" val="36351074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9A13F5-AE6C-E8E0-21EC-6FF8071AD78B}"/>
            </a:ext>
          </a:extLst>
        </p:cNvPr>
        <p:cNvGrpSpPr/>
        <p:nvPr/>
      </p:nvGrpSpPr>
      <p:grpSpPr>
        <a:xfrm>
          <a:off x="0" y="0"/>
          <a:ext cx="0" cy="0"/>
          <a:chOff x="0" y="0"/>
          <a:chExt cx="0" cy="0"/>
        </a:xfrm>
      </p:grpSpPr>
      <p:grpSp>
        <p:nvGrpSpPr>
          <p:cNvPr id="14" name="グループ化 13">
            <a:extLst>
              <a:ext uri="{FF2B5EF4-FFF2-40B4-BE49-F238E27FC236}">
                <a16:creationId xmlns:a16="http://schemas.microsoft.com/office/drawing/2014/main" id="{83151B2C-D01E-AA98-0123-7156FAA546B5}"/>
              </a:ext>
            </a:extLst>
          </p:cNvPr>
          <p:cNvGrpSpPr>
            <a:grpSpLocks noGrp="1" noUngrp="1" noRot="1" noMove="1" noResize="1"/>
          </p:cNvGrpSpPr>
          <p:nvPr/>
        </p:nvGrpSpPr>
        <p:grpSpPr>
          <a:xfrm>
            <a:off x="3672165" y="3023560"/>
            <a:ext cx="5403600" cy="1980000"/>
            <a:chOff x="3672165" y="3023560"/>
            <a:chExt cx="5403600" cy="1980000"/>
          </a:xfrm>
        </p:grpSpPr>
        <p:sp>
          <p:nvSpPr>
            <p:cNvPr id="75" name="角丸四角形 74">
              <a:extLst>
                <a:ext uri="{FF2B5EF4-FFF2-40B4-BE49-F238E27FC236}">
                  <a16:creationId xmlns:a16="http://schemas.microsoft.com/office/drawing/2014/main" id="{59EA0CF2-52D0-2AF4-6C73-1221E717CACC}"/>
                </a:ext>
              </a:extLst>
            </p:cNvPr>
            <p:cNvSpPr>
              <a:spLocks noGrp="1" noRot="1" noMove="1" noResize="1" noEditPoints="1" noAdjustHandles="1" noChangeArrowheads="1" noChangeShapeType="1"/>
            </p:cNvSpPr>
            <p:nvPr/>
          </p:nvSpPr>
          <p:spPr>
            <a:xfrm>
              <a:off x="3672165" y="3023560"/>
              <a:ext cx="5403600" cy="1980000"/>
            </a:xfrm>
            <a:prstGeom prst="roundRect">
              <a:avLst>
                <a:gd name="adj" fmla="val 1896"/>
              </a:avLst>
            </a:prstGeom>
            <a:solidFill>
              <a:schemeClr val="accent2">
                <a:lumMod val="40000"/>
                <a:lumOff val="60000"/>
                <a:alpha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テキスト ボックス 38">
              <a:extLst>
                <a:ext uri="{FF2B5EF4-FFF2-40B4-BE49-F238E27FC236}">
                  <a16:creationId xmlns:a16="http://schemas.microsoft.com/office/drawing/2014/main" id="{3CB8B86A-AD95-E33E-5A8C-2B62C78599CE}"/>
                </a:ext>
              </a:extLst>
            </p:cNvPr>
            <p:cNvSpPr txBox="1">
              <a:spLocks noGrp="1" noRot="1" noMove="1" noResize="1" noEditPoints="1" noAdjustHandles="1" noChangeArrowheads="1" noChangeShapeType="1"/>
            </p:cNvSpPr>
            <p:nvPr/>
          </p:nvSpPr>
          <p:spPr>
            <a:xfrm>
              <a:off x="3742205" y="3540435"/>
              <a:ext cx="5257800" cy="1377672"/>
            </a:xfrm>
            <a:prstGeom prst="roundRect">
              <a:avLst>
                <a:gd name="adj" fmla="val 2786"/>
              </a:avLst>
            </a:prstGeom>
            <a:solidFill>
              <a:schemeClr val="bg1"/>
            </a:solidFill>
            <a:ln w="25400">
              <a:solidFill>
                <a:schemeClr val="bg1">
                  <a:lumMod val="75000"/>
                </a:schemeClr>
              </a:solidFill>
            </a:ln>
          </p:spPr>
          <p:txBody>
            <a:bodyPr wrap="square" rtlCol="0">
              <a:noAutofit/>
            </a:bodyPr>
            <a:lstStyle/>
            <a:p>
              <a:r>
                <a:rPr kumimoji="1" lang="ja-JP" altLang="en-US" sz="1200" dirty="0">
                  <a:solidFill>
                    <a:schemeClr val="bg1">
                      <a:lumMod val="50000"/>
                    </a:schemeClr>
                  </a:solidFill>
                  <a:latin typeface="Meiryo UI" panose="020B0604030504040204" pitchFamily="34" charset="-128"/>
                  <a:ea typeface="Meiryo UI" panose="020B0604030504040204" pitchFamily="34" charset="-128"/>
                </a:rPr>
                <a:t>具体的な外部専門機関名（回数</a:t>
              </a:r>
              <a:r>
                <a:rPr kumimoji="1" lang="en-US" altLang="ja-JP" sz="1200" dirty="0">
                  <a:solidFill>
                    <a:schemeClr val="bg1">
                      <a:lumMod val="50000"/>
                    </a:schemeClr>
                  </a:solidFill>
                  <a:latin typeface="Meiryo UI" panose="020B0604030504040204" pitchFamily="34" charset="-128"/>
                  <a:ea typeface="Meiryo UI" panose="020B0604030504040204" pitchFamily="34" charset="-128"/>
                </a:rPr>
                <a:t>(</a:t>
              </a:r>
              <a:r>
                <a:rPr kumimoji="1" lang="ja-JP" altLang="en-US" sz="1200" dirty="0">
                  <a:solidFill>
                    <a:schemeClr val="bg1">
                      <a:lumMod val="50000"/>
                    </a:schemeClr>
                  </a:solidFill>
                  <a:latin typeface="Meiryo UI" panose="020B0604030504040204" pitchFamily="34" charset="-128"/>
                  <a:ea typeface="Meiryo UI" panose="020B0604030504040204" pitchFamily="34" charset="-128"/>
                </a:rPr>
                <a:t>回</a:t>
              </a:r>
              <a:r>
                <a:rPr kumimoji="1" lang="en-US" altLang="ja-JP" sz="1200" dirty="0">
                  <a:solidFill>
                    <a:schemeClr val="bg1">
                      <a:lumMod val="50000"/>
                    </a:schemeClr>
                  </a:solidFill>
                  <a:latin typeface="Meiryo UI" panose="020B0604030504040204" pitchFamily="34" charset="-128"/>
                  <a:ea typeface="Meiryo UI" panose="020B0604030504040204" pitchFamily="34" charset="-128"/>
                </a:rPr>
                <a:t>)</a:t>
              </a:r>
              <a:r>
                <a:rPr kumimoji="1" lang="ja-JP" altLang="en-US" sz="1200" dirty="0">
                  <a:solidFill>
                    <a:schemeClr val="bg1">
                      <a:lumMod val="50000"/>
                    </a:schemeClr>
                  </a:solidFill>
                  <a:latin typeface="Meiryo UI" panose="020B0604030504040204" pitchFamily="34" charset="-128"/>
                  <a:ea typeface="Meiryo UI" panose="020B0604030504040204" pitchFamily="34" charset="-128"/>
                </a:rPr>
                <a:t>）</a:t>
              </a:r>
              <a:endParaRPr kumimoji="1" lang="en-US" altLang="ja-JP" sz="1200" dirty="0">
                <a:solidFill>
                  <a:schemeClr val="bg1">
                    <a:lumMod val="50000"/>
                  </a:schemeClr>
                </a:solidFill>
                <a:latin typeface="Meiryo UI" panose="020B0604030504040204" pitchFamily="34" charset="-128"/>
                <a:ea typeface="Meiryo UI" panose="020B0604030504040204" pitchFamily="34" charset="-128"/>
              </a:endParaRPr>
            </a:p>
            <a:p>
              <a:pPr>
                <a:spcBef>
                  <a:spcPts val="200"/>
                </a:spcBef>
              </a:pPr>
              <a:r>
                <a:rPr kumimoji="1" lang="ja-JP" altLang="en-US" sz="1600">
                  <a:latin typeface="Meiryo UI" panose="020B0604030504040204" pitchFamily="34" charset="-128"/>
                  <a:ea typeface="Meiryo UI" panose="020B0604030504040204" pitchFamily="34" charset="-128"/>
                </a:rPr>
                <a:t>◆</a:t>
              </a:r>
              <a:endParaRPr kumimoji="1" lang="en-US" altLang="ja-JP" sz="1600" dirty="0">
                <a:latin typeface="Meiryo UI" panose="020B0604030504040204" pitchFamily="34" charset="-128"/>
                <a:ea typeface="Meiryo UI" panose="020B0604030504040204" pitchFamily="34" charset="-128"/>
              </a:endParaRPr>
            </a:p>
            <a:p>
              <a:pPr>
                <a:spcBef>
                  <a:spcPts val="200"/>
                </a:spcBef>
              </a:pPr>
              <a:r>
                <a:rPr kumimoji="1" lang="ja-JP" altLang="en-US" sz="1600">
                  <a:latin typeface="Meiryo UI" panose="020B0604030504040204" pitchFamily="34" charset="-128"/>
                  <a:ea typeface="Meiryo UI" panose="020B0604030504040204" pitchFamily="34" charset="-128"/>
                </a:rPr>
                <a:t>◆</a:t>
              </a:r>
              <a:endParaRPr kumimoji="1" lang="en-US" altLang="ja-JP" sz="1600" dirty="0">
                <a:latin typeface="Meiryo UI" panose="020B0604030504040204" pitchFamily="34" charset="-128"/>
                <a:ea typeface="Meiryo UI" panose="020B0604030504040204" pitchFamily="34" charset="-128"/>
              </a:endParaRPr>
            </a:p>
            <a:p>
              <a:pPr>
                <a:spcBef>
                  <a:spcPts val="200"/>
                </a:spcBef>
              </a:pPr>
              <a:r>
                <a:rPr kumimoji="1" lang="ja-JP" altLang="en-US" sz="1600">
                  <a:latin typeface="Meiryo UI" panose="020B0604030504040204" pitchFamily="34" charset="-128"/>
                  <a:ea typeface="Meiryo UI" panose="020B0604030504040204" pitchFamily="34" charset="-128"/>
                </a:rPr>
                <a:t>◆</a:t>
              </a:r>
              <a:endParaRPr kumimoji="1" lang="en-US" altLang="ja-JP" sz="1600" dirty="0">
                <a:latin typeface="Meiryo UI" panose="020B0604030504040204" pitchFamily="34" charset="-128"/>
                <a:ea typeface="Meiryo UI" panose="020B0604030504040204" pitchFamily="34" charset="-128"/>
              </a:endParaRPr>
            </a:p>
            <a:p>
              <a:pPr>
                <a:spcBef>
                  <a:spcPts val="200"/>
                </a:spcBef>
              </a:pPr>
              <a:r>
                <a:rPr kumimoji="1" lang="ja-JP" altLang="en-US" sz="1600">
                  <a:latin typeface="Meiryo UI" panose="020B0604030504040204" pitchFamily="34" charset="-128"/>
                  <a:ea typeface="Meiryo UI" panose="020B0604030504040204" pitchFamily="34" charset="-128"/>
                </a:rPr>
                <a:t>◆</a:t>
              </a:r>
              <a:endParaRPr kumimoji="1" lang="en-US" altLang="ja-JP" sz="1600" dirty="0">
                <a:latin typeface="Meiryo UI" panose="020B0604030504040204" pitchFamily="34" charset="-128"/>
                <a:ea typeface="Meiryo UI" panose="020B0604030504040204" pitchFamily="34" charset="-128"/>
              </a:endParaRPr>
            </a:p>
          </p:txBody>
        </p:sp>
        <p:sp>
          <p:nvSpPr>
            <p:cNvPr id="37" name="テキスト ボックス 36">
              <a:extLst>
                <a:ext uri="{FF2B5EF4-FFF2-40B4-BE49-F238E27FC236}">
                  <a16:creationId xmlns:a16="http://schemas.microsoft.com/office/drawing/2014/main" id="{7E7B2763-BA19-61F0-22D0-3414CEF9C8CD}"/>
                </a:ext>
              </a:extLst>
            </p:cNvPr>
            <p:cNvSpPr txBox="1">
              <a:spLocks noGrp="1" noRot="1" noMove="1" noResize="1" noEditPoints="1" noAdjustHandles="1" noChangeArrowheads="1" noChangeShapeType="1"/>
            </p:cNvSpPr>
            <p:nvPr/>
          </p:nvSpPr>
          <p:spPr>
            <a:xfrm>
              <a:off x="3742205" y="3354125"/>
              <a:ext cx="2739533" cy="153888"/>
            </a:xfrm>
            <a:prstGeom prst="rect">
              <a:avLst/>
            </a:prstGeom>
            <a:noFill/>
          </p:spPr>
          <p:txBody>
            <a:bodyPr wrap="none" lIns="0" tIns="0" rIns="0" bIns="0" rtlCol="0">
              <a:spAutoFit/>
            </a:bodyPr>
            <a:lstStyle/>
            <a:p>
              <a:r>
                <a:rPr kumimoji="1" lang="en-US" altLang="ja-JP" sz="1000" dirty="0">
                  <a:solidFill>
                    <a:schemeClr val="accent2">
                      <a:lumMod val="50000"/>
                    </a:schemeClr>
                  </a:solidFill>
                  <a:latin typeface="Meiryo UI" panose="020B0604030504040204" pitchFamily="34" charset="-128"/>
                  <a:ea typeface="Meiryo UI" panose="020B0604030504040204" pitchFamily="34" charset="-128"/>
                </a:rPr>
                <a:t>※</a:t>
              </a:r>
              <a:r>
                <a:rPr kumimoji="1" lang="ja-JP" altLang="en-US" sz="1000" dirty="0">
                  <a:solidFill>
                    <a:schemeClr val="accent2">
                      <a:lumMod val="50000"/>
                    </a:schemeClr>
                  </a:solidFill>
                  <a:latin typeface="Meiryo UI" panose="020B0604030504040204" pitchFamily="34" charset="-128"/>
                  <a:ea typeface="Meiryo UI" panose="020B0604030504040204" pitchFamily="34" charset="-128"/>
                </a:rPr>
                <a:t>具体的な外部専門機関名・回数　（最大４つ）</a:t>
              </a:r>
            </a:p>
          </p:txBody>
        </p:sp>
        <p:sp>
          <p:nvSpPr>
            <p:cNvPr id="76" name="テキスト ボックス 75">
              <a:extLst>
                <a:ext uri="{FF2B5EF4-FFF2-40B4-BE49-F238E27FC236}">
                  <a16:creationId xmlns:a16="http://schemas.microsoft.com/office/drawing/2014/main" id="{3C56254B-AD6D-6258-6ADF-2985D82EC72A}"/>
                </a:ext>
              </a:extLst>
            </p:cNvPr>
            <p:cNvSpPr txBox="1">
              <a:spLocks noGrp="1" noRot="1" noMove="1" noResize="1" noEditPoints="1" noAdjustHandles="1" noChangeArrowheads="1" noChangeShapeType="1"/>
            </p:cNvSpPr>
            <p:nvPr/>
          </p:nvSpPr>
          <p:spPr>
            <a:xfrm>
              <a:off x="3742205" y="3089404"/>
              <a:ext cx="4289636" cy="246221"/>
            </a:xfrm>
            <a:prstGeom prst="rect">
              <a:avLst/>
            </a:prstGeom>
            <a:noFill/>
          </p:spPr>
          <p:txBody>
            <a:bodyPr wrap="square" lIns="0" tIns="0" rIns="0" bIns="0" rtlCol="0">
              <a:spAutoFit/>
            </a:bodyPr>
            <a:lstStyle/>
            <a:p>
              <a:r>
                <a:rPr kumimoji="1" lang="ja-JP" altLang="en-US" sz="1600" b="1" dirty="0">
                  <a:solidFill>
                    <a:schemeClr val="accent2">
                      <a:lumMod val="50000"/>
                    </a:schemeClr>
                  </a:solidFill>
                  <a:latin typeface="Meiryo UI" panose="020B0604030504040204" pitchFamily="34" charset="-128"/>
                  <a:ea typeface="Meiryo UI" panose="020B0604030504040204" pitchFamily="34" charset="-128"/>
                </a:rPr>
                <a:t>生徒向けの外部専門人材</a:t>
              </a:r>
              <a:r>
                <a:rPr kumimoji="1" lang="en-US" altLang="ja-JP" sz="1600" b="1" dirty="0">
                  <a:solidFill>
                    <a:schemeClr val="accent2">
                      <a:lumMod val="50000"/>
                    </a:schemeClr>
                  </a:solidFill>
                  <a:latin typeface="Meiryo UI" panose="020B0604030504040204" pitchFamily="34" charset="-128"/>
                  <a:ea typeface="Meiryo UI" panose="020B0604030504040204" pitchFamily="34" charset="-128"/>
                </a:rPr>
                <a:t>(</a:t>
              </a:r>
              <a:r>
                <a:rPr kumimoji="1" lang="ja-JP" altLang="en-US" sz="1600" b="1" dirty="0">
                  <a:solidFill>
                    <a:schemeClr val="accent2">
                      <a:lumMod val="50000"/>
                    </a:schemeClr>
                  </a:solidFill>
                  <a:latin typeface="Meiryo UI" panose="020B0604030504040204" pitchFamily="34" charset="-128"/>
                  <a:ea typeface="Meiryo UI" panose="020B0604030504040204" pitchFamily="34" charset="-128"/>
                </a:rPr>
                <a:t>大学・企業等</a:t>
              </a:r>
              <a:r>
                <a:rPr kumimoji="1" lang="en-US" altLang="ja-JP" sz="1600" b="1" dirty="0">
                  <a:solidFill>
                    <a:schemeClr val="accent2">
                      <a:lumMod val="50000"/>
                    </a:schemeClr>
                  </a:solidFill>
                  <a:latin typeface="Meiryo UI" panose="020B0604030504040204" pitchFamily="34" charset="-128"/>
                  <a:ea typeface="Meiryo UI" panose="020B0604030504040204" pitchFamily="34" charset="-128"/>
                </a:rPr>
                <a:t>)</a:t>
              </a:r>
              <a:r>
                <a:rPr kumimoji="1" lang="ja-JP" altLang="en-US" sz="1600" b="1" dirty="0">
                  <a:solidFill>
                    <a:schemeClr val="accent2">
                      <a:lumMod val="50000"/>
                    </a:schemeClr>
                  </a:solidFill>
                  <a:latin typeface="Meiryo UI" panose="020B0604030504040204" pitchFamily="34" charset="-128"/>
                  <a:ea typeface="Meiryo UI" panose="020B0604030504040204" pitchFamily="34" charset="-128"/>
                </a:rPr>
                <a:t>との連携</a:t>
              </a:r>
            </a:p>
          </p:txBody>
        </p:sp>
      </p:grpSp>
      <p:grpSp>
        <p:nvGrpSpPr>
          <p:cNvPr id="15" name="グループ化 14">
            <a:extLst>
              <a:ext uri="{FF2B5EF4-FFF2-40B4-BE49-F238E27FC236}">
                <a16:creationId xmlns:a16="http://schemas.microsoft.com/office/drawing/2014/main" id="{F6F48A73-D419-114E-EC3F-B24CB7AA9F54}"/>
              </a:ext>
            </a:extLst>
          </p:cNvPr>
          <p:cNvGrpSpPr>
            <a:grpSpLocks noGrp="1" noUngrp="1" noRot="1" noMove="1" noResize="1"/>
          </p:cNvGrpSpPr>
          <p:nvPr/>
        </p:nvGrpSpPr>
        <p:grpSpPr>
          <a:xfrm>
            <a:off x="3672165" y="5081251"/>
            <a:ext cx="5403600" cy="1721938"/>
            <a:chOff x="3672165" y="5081251"/>
            <a:chExt cx="5403600" cy="1721938"/>
          </a:xfrm>
        </p:grpSpPr>
        <p:sp>
          <p:nvSpPr>
            <p:cNvPr id="78" name="角丸四角形 77">
              <a:extLst>
                <a:ext uri="{FF2B5EF4-FFF2-40B4-BE49-F238E27FC236}">
                  <a16:creationId xmlns:a16="http://schemas.microsoft.com/office/drawing/2014/main" id="{355470C9-3671-0A64-98A8-C5A16604913A}"/>
                </a:ext>
              </a:extLst>
            </p:cNvPr>
            <p:cNvSpPr>
              <a:spLocks noGrp="1" noRot="1" noMove="1" noResize="1" noEditPoints="1" noAdjustHandles="1" noChangeArrowheads="1" noChangeShapeType="1"/>
            </p:cNvSpPr>
            <p:nvPr/>
          </p:nvSpPr>
          <p:spPr>
            <a:xfrm>
              <a:off x="3672165" y="5081251"/>
              <a:ext cx="5403600" cy="1721938"/>
            </a:xfrm>
            <a:prstGeom prst="roundRect">
              <a:avLst>
                <a:gd name="adj" fmla="val 1896"/>
              </a:avLst>
            </a:prstGeom>
            <a:solidFill>
              <a:schemeClr val="accent2">
                <a:lumMod val="40000"/>
                <a:lumOff val="60000"/>
                <a:alpha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テキスト ボックス 46">
              <a:extLst>
                <a:ext uri="{FF2B5EF4-FFF2-40B4-BE49-F238E27FC236}">
                  <a16:creationId xmlns:a16="http://schemas.microsoft.com/office/drawing/2014/main" id="{2B712A34-602D-2CA4-82AD-A82CC2EA529F}"/>
                </a:ext>
              </a:extLst>
            </p:cNvPr>
            <p:cNvSpPr txBox="1">
              <a:spLocks noGrp="1" noRot="1" noMove="1" noResize="1" noEditPoints="1" noAdjustHandles="1" noChangeArrowheads="1" noChangeShapeType="1"/>
            </p:cNvSpPr>
            <p:nvPr/>
          </p:nvSpPr>
          <p:spPr>
            <a:xfrm>
              <a:off x="3742205" y="5597848"/>
              <a:ext cx="5257800" cy="1113740"/>
            </a:xfrm>
            <a:prstGeom prst="roundRect">
              <a:avLst>
                <a:gd name="adj" fmla="val 4334"/>
              </a:avLst>
            </a:prstGeom>
            <a:solidFill>
              <a:schemeClr val="bg1"/>
            </a:solidFill>
            <a:ln w="25400">
              <a:solidFill>
                <a:schemeClr val="bg1">
                  <a:lumMod val="75000"/>
                </a:schemeClr>
              </a:solidFill>
            </a:ln>
          </p:spPr>
          <p:txBody>
            <a:bodyPr wrap="square" rtlCol="0">
              <a:noAutofit/>
            </a:bodyPr>
            <a:lstStyle/>
            <a:p>
              <a:r>
                <a:rPr kumimoji="1" lang="ja-JP" altLang="en-US" sz="1200" dirty="0">
                  <a:solidFill>
                    <a:schemeClr val="bg1">
                      <a:lumMod val="50000"/>
                    </a:schemeClr>
                  </a:solidFill>
                  <a:latin typeface="Meiryo UI" panose="020B0604030504040204" pitchFamily="34" charset="-128"/>
                  <a:ea typeface="Meiryo UI" panose="020B0604030504040204" pitchFamily="34" charset="-128"/>
                </a:rPr>
                <a:t>具体的な外部専門機関名（回数</a:t>
              </a:r>
              <a:r>
                <a:rPr kumimoji="1" lang="en-US" altLang="ja-JP" sz="1200" dirty="0">
                  <a:solidFill>
                    <a:schemeClr val="bg1">
                      <a:lumMod val="50000"/>
                    </a:schemeClr>
                  </a:solidFill>
                  <a:latin typeface="Meiryo UI" panose="020B0604030504040204" pitchFamily="34" charset="-128"/>
                  <a:ea typeface="Meiryo UI" panose="020B0604030504040204" pitchFamily="34" charset="-128"/>
                </a:rPr>
                <a:t>(</a:t>
              </a:r>
              <a:r>
                <a:rPr kumimoji="1" lang="ja-JP" altLang="en-US" sz="1200" dirty="0">
                  <a:solidFill>
                    <a:schemeClr val="bg1">
                      <a:lumMod val="50000"/>
                    </a:schemeClr>
                  </a:solidFill>
                  <a:latin typeface="Meiryo UI" panose="020B0604030504040204" pitchFamily="34" charset="-128"/>
                  <a:ea typeface="Meiryo UI" panose="020B0604030504040204" pitchFamily="34" charset="-128"/>
                </a:rPr>
                <a:t>回</a:t>
              </a:r>
              <a:r>
                <a:rPr kumimoji="1" lang="en-US" altLang="ja-JP" sz="1200" dirty="0">
                  <a:solidFill>
                    <a:schemeClr val="bg1">
                      <a:lumMod val="50000"/>
                    </a:schemeClr>
                  </a:solidFill>
                  <a:latin typeface="Meiryo UI" panose="020B0604030504040204" pitchFamily="34" charset="-128"/>
                  <a:ea typeface="Meiryo UI" panose="020B0604030504040204" pitchFamily="34" charset="-128"/>
                </a:rPr>
                <a:t>)</a:t>
              </a:r>
              <a:r>
                <a:rPr kumimoji="1" lang="ja-JP" altLang="en-US" sz="1200" dirty="0">
                  <a:solidFill>
                    <a:schemeClr val="bg1">
                      <a:lumMod val="50000"/>
                    </a:schemeClr>
                  </a:solidFill>
                  <a:latin typeface="Meiryo UI" panose="020B0604030504040204" pitchFamily="34" charset="-128"/>
                  <a:ea typeface="Meiryo UI" panose="020B0604030504040204" pitchFamily="34" charset="-128"/>
                </a:rPr>
                <a:t>）</a:t>
              </a:r>
              <a:endParaRPr kumimoji="1" lang="en-US" altLang="ja-JP" sz="1200" dirty="0">
                <a:solidFill>
                  <a:schemeClr val="bg1">
                    <a:lumMod val="50000"/>
                  </a:schemeClr>
                </a:solidFill>
                <a:latin typeface="Meiryo UI" panose="020B0604030504040204" pitchFamily="34" charset="-128"/>
                <a:ea typeface="Meiryo UI" panose="020B0604030504040204" pitchFamily="34" charset="-128"/>
              </a:endParaRPr>
            </a:p>
            <a:p>
              <a:pPr>
                <a:spcBef>
                  <a:spcPts val="200"/>
                </a:spcBef>
              </a:pPr>
              <a:r>
                <a:rPr kumimoji="1" lang="ja-JP" altLang="en-US" sz="1600">
                  <a:latin typeface="Meiryo UI" panose="020B0604030504040204" pitchFamily="34" charset="-128"/>
                  <a:ea typeface="Meiryo UI" panose="020B0604030504040204" pitchFamily="34" charset="-128"/>
                </a:rPr>
                <a:t>◆</a:t>
              </a:r>
              <a:endParaRPr kumimoji="1" lang="en-US" altLang="ja-JP" sz="1600" dirty="0">
                <a:latin typeface="Meiryo UI" panose="020B0604030504040204" pitchFamily="34" charset="-128"/>
                <a:ea typeface="Meiryo UI" panose="020B0604030504040204" pitchFamily="34" charset="-128"/>
              </a:endParaRPr>
            </a:p>
            <a:p>
              <a:pPr>
                <a:spcBef>
                  <a:spcPts val="200"/>
                </a:spcBef>
              </a:pPr>
              <a:r>
                <a:rPr kumimoji="1" lang="ja-JP" altLang="en-US" sz="1600">
                  <a:latin typeface="Meiryo UI" panose="020B0604030504040204" pitchFamily="34" charset="-128"/>
                  <a:ea typeface="Meiryo UI" panose="020B0604030504040204" pitchFamily="34" charset="-128"/>
                </a:rPr>
                <a:t>◆</a:t>
              </a:r>
              <a:endParaRPr kumimoji="1" lang="en-US" altLang="ja-JP" sz="1600" dirty="0">
                <a:latin typeface="Meiryo UI" panose="020B0604030504040204" pitchFamily="34" charset="-128"/>
                <a:ea typeface="Meiryo UI" panose="020B0604030504040204" pitchFamily="34" charset="-128"/>
              </a:endParaRPr>
            </a:p>
            <a:p>
              <a:pPr>
                <a:spcBef>
                  <a:spcPts val="200"/>
                </a:spcBef>
              </a:pPr>
              <a:r>
                <a:rPr kumimoji="1" lang="ja-JP" altLang="en-US" sz="1600">
                  <a:latin typeface="Meiryo UI" panose="020B0604030504040204" pitchFamily="34" charset="-128"/>
                  <a:ea typeface="Meiryo UI" panose="020B0604030504040204" pitchFamily="34" charset="-128"/>
                </a:rPr>
                <a:t>◆</a:t>
              </a:r>
              <a:endParaRPr kumimoji="1" lang="en-US" altLang="ja-JP" sz="1600" dirty="0">
                <a:latin typeface="Meiryo UI" panose="020B0604030504040204" pitchFamily="34" charset="-128"/>
                <a:ea typeface="Meiryo UI" panose="020B0604030504040204" pitchFamily="34" charset="-128"/>
              </a:endParaRPr>
            </a:p>
          </p:txBody>
        </p:sp>
        <p:sp>
          <p:nvSpPr>
            <p:cNvPr id="45" name="テキスト ボックス 44">
              <a:extLst>
                <a:ext uri="{FF2B5EF4-FFF2-40B4-BE49-F238E27FC236}">
                  <a16:creationId xmlns:a16="http://schemas.microsoft.com/office/drawing/2014/main" id="{08D4A069-3381-5DC9-5034-5742BDD870DA}"/>
                </a:ext>
              </a:extLst>
            </p:cNvPr>
            <p:cNvSpPr txBox="1">
              <a:spLocks noGrp="1" noRot="1" noMove="1" noResize="1" noEditPoints="1" noAdjustHandles="1" noChangeArrowheads="1" noChangeShapeType="1"/>
            </p:cNvSpPr>
            <p:nvPr/>
          </p:nvSpPr>
          <p:spPr>
            <a:xfrm>
              <a:off x="3742205" y="5420270"/>
              <a:ext cx="2739533" cy="153888"/>
            </a:xfrm>
            <a:prstGeom prst="rect">
              <a:avLst/>
            </a:prstGeom>
            <a:noFill/>
          </p:spPr>
          <p:txBody>
            <a:bodyPr wrap="none" lIns="0" tIns="0" rIns="0" bIns="0" rtlCol="0">
              <a:spAutoFit/>
            </a:bodyPr>
            <a:lstStyle/>
            <a:p>
              <a:r>
                <a:rPr kumimoji="1" lang="en-US" altLang="ja-JP" sz="1000" dirty="0">
                  <a:solidFill>
                    <a:schemeClr val="accent2">
                      <a:lumMod val="50000"/>
                    </a:schemeClr>
                  </a:solidFill>
                  <a:latin typeface="Meiryo UI" panose="020B0604030504040204" pitchFamily="34" charset="-128"/>
                  <a:ea typeface="Meiryo UI" panose="020B0604030504040204" pitchFamily="34" charset="-128"/>
                </a:rPr>
                <a:t>※</a:t>
              </a:r>
              <a:r>
                <a:rPr kumimoji="1" lang="ja-JP" altLang="en-US" sz="1000" dirty="0">
                  <a:solidFill>
                    <a:schemeClr val="accent2">
                      <a:lumMod val="50000"/>
                    </a:schemeClr>
                  </a:solidFill>
                  <a:latin typeface="Meiryo UI" panose="020B0604030504040204" pitchFamily="34" charset="-128"/>
                  <a:ea typeface="Meiryo UI" panose="020B0604030504040204" pitchFamily="34" charset="-128"/>
                </a:rPr>
                <a:t>具体的な外部専門機関名・回数　（最大３つ）</a:t>
              </a:r>
            </a:p>
          </p:txBody>
        </p:sp>
        <p:sp>
          <p:nvSpPr>
            <p:cNvPr id="79" name="テキスト ボックス 78">
              <a:extLst>
                <a:ext uri="{FF2B5EF4-FFF2-40B4-BE49-F238E27FC236}">
                  <a16:creationId xmlns:a16="http://schemas.microsoft.com/office/drawing/2014/main" id="{7905A8D5-94D2-F407-12EB-909D3F75D25A}"/>
                </a:ext>
              </a:extLst>
            </p:cNvPr>
            <p:cNvSpPr txBox="1">
              <a:spLocks noGrp="1" noRot="1" noMove="1" noResize="1" noEditPoints="1" noAdjustHandles="1" noChangeArrowheads="1" noChangeShapeType="1"/>
            </p:cNvSpPr>
            <p:nvPr/>
          </p:nvSpPr>
          <p:spPr>
            <a:xfrm>
              <a:off x="3742205" y="5147120"/>
              <a:ext cx="4289636" cy="246221"/>
            </a:xfrm>
            <a:prstGeom prst="rect">
              <a:avLst/>
            </a:prstGeom>
            <a:noFill/>
          </p:spPr>
          <p:txBody>
            <a:bodyPr wrap="square" lIns="0" tIns="0" rIns="0" bIns="0" rtlCol="0">
              <a:spAutoFit/>
            </a:bodyPr>
            <a:lstStyle/>
            <a:p>
              <a:r>
                <a:rPr kumimoji="1" lang="ja-JP" altLang="en-US" sz="1600" b="1" dirty="0">
                  <a:solidFill>
                    <a:schemeClr val="accent2">
                      <a:lumMod val="50000"/>
                    </a:schemeClr>
                  </a:solidFill>
                  <a:latin typeface="Meiryo UI" panose="020B0604030504040204" pitchFamily="34" charset="-128"/>
                  <a:ea typeface="Meiryo UI" panose="020B0604030504040204" pitchFamily="34" charset="-128"/>
                </a:rPr>
                <a:t>教師向けの外部専門人材</a:t>
              </a:r>
              <a:r>
                <a:rPr kumimoji="1" lang="en-US" altLang="ja-JP" sz="1600" b="1" dirty="0">
                  <a:solidFill>
                    <a:schemeClr val="accent2">
                      <a:lumMod val="50000"/>
                    </a:schemeClr>
                  </a:solidFill>
                  <a:latin typeface="Meiryo UI" panose="020B0604030504040204" pitchFamily="34" charset="-128"/>
                  <a:ea typeface="Meiryo UI" panose="020B0604030504040204" pitchFamily="34" charset="-128"/>
                </a:rPr>
                <a:t>(</a:t>
              </a:r>
              <a:r>
                <a:rPr kumimoji="1" lang="ja-JP" altLang="en-US" sz="1600" b="1" dirty="0">
                  <a:solidFill>
                    <a:schemeClr val="accent2">
                      <a:lumMod val="50000"/>
                    </a:schemeClr>
                  </a:solidFill>
                  <a:latin typeface="Meiryo UI" panose="020B0604030504040204" pitchFamily="34" charset="-128"/>
                  <a:ea typeface="Meiryo UI" panose="020B0604030504040204" pitchFamily="34" charset="-128"/>
                </a:rPr>
                <a:t>大学・企業等</a:t>
              </a:r>
              <a:r>
                <a:rPr kumimoji="1" lang="en-US" altLang="ja-JP" sz="1600" b="1" dirty="0">
                  <a:solidFill>
                    <a:schemeClr val="accent2">
                      <a:lumMod val="50000"/>
                    </a:schemeClr>
                  </a:solidFill>
                  <a:latin typeface="Meiryo UI" panose="020B0604030504040204" pitchFamily="34" charset="-128"/>
                  <a:ea typeface="Meiryo UI" panose="020B0604030504040204" pitchFamily="34" charset="-128"/>
                </a:rPr>
                <a:t>)</a:t>
              </a:r>
              <a:r>
                <a:rPr kumimoji="1" lang="ja-JP" altLang="en-US" sz="1600" b="1" dirty="0">
                  <a:solidFill>
                    <a:schemeClr val="accent2">
                      <a:lumMod val="50000"/>
                    </a:schemeClr>
                  </a:solidFill>
                  <a:latin typeface="Meiryo UI" panose="020B0604030504040204" pitchFamily="34" charset="-128"/>
                  <a:ea typeface="Meiryo UI" panose="020B0604030504040204" pitchFamily="34" charset="-128"/>
                </a:rPr>
                <a:t>との連携</a:t>
              </a:r>
            </a:p>
          </p:txBody>
        </p:sp>
      </p:grpSp>
      <p:grpSp>
        <p:nvGrpSpPr>
          <p:cNvPr id="12" name="グループ化 11">
            <a:extLst>
              <a:ext uri="{FF2B5EF4-FFF2-40B4-BE49-F238E27FC236}">
                <a16:creationId xmlns:a16="http://schemas.microsoft.com/office/drawing/2014/main" id="{6703E2C3-F404-5F73-3865-6E4818ADE1AD}"/>
              </a:ext>
            </a:extLst>
          </p:cNvPr>
          <p:cNvGrpSpPr>
            <a:grpSpLocks/>
          </p:cNvGrpSpPr>
          <p:nvPr/>
        </p:nvGrpSpPr>
        <p:grpSpPr>
          <a:xfrm>
            <a:off x="3664189" y="831833"/>
            <a:ext cx="5403600" cy="2124000"/>
            <a:chOff x="3664189" y="831833"/>
            <a:chExt cx="5403600" cy="2124000"/>
          </a:xfrm>
        </p:grpSpPr>
        <p:sp>
          <p:nvSpPr>
            <p:cNvPr id="71" name="角丸四角形 70">
              <a:extLst>
                <a:ext uri="{FF2B5EF4-FFF2-40B4-BE49-F238E27FC236}">
                  <a16:creationId xmlns:a16="http://schemas.microsoft.com/office/drawing/2014/main" id="{D3CD1C5F-F444-C45B-CC25-D904C29B622E}"/>
                </a:ext>
              </a:extLst>
            </p:cNvPr>
            <p:cNvSpPr>
              <a:spLocks noGrp="1" noRot="1" noMove="1" noResize="1" noEditPoints="1" noAdjustHandles="1" noChangeArrowheads="1" noChangeShapeType="1"/>
            </p:cNvSpPr>
            <p:nvPr/>
          </p:nvSpPr>
          <p:spPr>
            <a:xfrm>
              <a:off x="3664189" y="831833"/>
              <a:ext cx="5403600" cy="2124000"/>
            </a:xfrm>
            <a:prstGeom prst="roundRect">
              <a:avLst>
                <a:gd name="adj" fmla="val 1896"/>
              </a:avLst>
            </a:prstGeom>
            <a:solidFill>
              <a:schemeClr val="accent2">
                <a:lumMod val="40000"/>
                <a:lumOff val="60000"/>
                <a:alpha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テキスト ボックス 28">
              <a:extLst>
                <a:ext uri="{FF2B5EF4-FFF2-40B4-BE49-F238E27FC236}">
                  <a16:creationId xmlns:a16="http://schemas.microsoft.com/office/drawing/2014/main" id="{C3025C57-C24B-43C1-D6DD-01139E226106}"/>
                </a:ext>
              </a:extLst>
            </p:cNvPr>
            <p:cNvSpPr txBox="1">
              <a:spLocks/>
            </p:cNvSpPr>
            <p:nvPr/>
          </p:nvSpPr>
          <p:spPr>
            <a:xfrm>
              <a:off x="3742205" y="1137241"/>
              <a:ext cx="4461158" cy="307777"/>
            </a:xfrm>
            <a:prstGeom prst="rect">
              <a:avLst/>
            </a:prstGeom>
            <a:noFill/>
          </p:spPr>
          <p:txBody>
            <a:bodyPr wrap="none" lIns="0" tIns="0" rIns="0" bIns="0" rtlCol="0">
              <a:spAutoFit/>
            </a:bodyPr>
            <a:lstStyle/>
            <a:p>
              <a:r>
                <a:rPr kumimoji="1" lang="en-US" altLang="ja-JP" sz="1000" dirty="0">
                  <a:solidFill>
                    <a:schemeClr val="accent2">
                      <a:lumMod val="50000"/>
                    </a:schemeClr>
                  </a:solidFill>
                  <a:latin typeface="Meiryo UI" panose="020B0604030504040204" pitchFamily="34" charset="-128"/>
                  <a:ea typeface="Meiryo UI" panose="020B0604030504040204" pitchFamily="34" charset="-128"/>
                </a:rPr>
                <a:t>※</a:t>
              </a:r>
              <a:r>
                <a:rPr kumimoji="1" lang="ja-JP" altLang="en-US" sz="1000" dirty="0">
                  <a:solidFill>
                    <a:schemeClr val="accent2">
                      <a:lumMod val="50000"/>
                    </a:schemeClr>
                  </a:solidFill>
                  <a:latin typeface="Meiryo UI" panose="020B0604030504040204" pitchFamily="34" charset="-128"/>
                  <a:ea typeface="Meiryo UI" panose="020B0604030504040204" pitchFamily="34" charset="-128"/>
                </a:rPr>
                <a:t>具体的な資格・検定の名称及び取得生徒数（</a:t>
              </a:r>
              <a:r>
                <a:rPr kumimoji="1" lang="en-US" altLang="ja-JP" sz="1000" dirty="0">
                  <a:solidFill>
                    <a:schemeClr val="accent2">
                      <a:lumMod val="50000"/>
                    </a:schemeClr>
                  </a:solidFill>
                  <a:latin typeface="Meiryo UI" panose="020B0604030504040204" pitchFamily="34" charset="-128"/>
                  <a:ea typeface="Meiryo UI" panose="020B0604030504040204" pitchFamily="34" charset="-128"/>
                </a:rPr>
                <a:t>R5</a:t>
              </a:r>
              <a:r>
                <a:rPr kumimoji="1" lang="ja-JP" altLang="en-US" sz="1000" dirty="0">
                  <a:solidFill>
                    <a:schemeClr val="accent2">
                      <a:lumMod val="50000"/>
                    </a:schemeClr>
                  </a:solidFill>
                  <a:latin typeface="Meiryo UI" panose="020B0604030504040204" pitchFamily="34" charset="-128"/>
                  <a:ea typeface="Meiryo UI" panose="020B0604030504040204" pitchFamily="34" charset="-128"/>
                </a:rPr>
                <a:t>年度➡</a:t>
              </a:r>
              <a:r>
                <a:rPr kumimoji="1" lang="en-US" altLang="ja-JP" sz="1000" dirty="0">
                  <a:solidFill>
                    <a:schemeClr val="accent2">
                      <a:lumMod val="50000"/>
                    </a:schemeClr>
                  </a:solidFill>
                  <a:latin typeface="Meiryo UI" panose="020B0604030504040204" pitchFamily="34" charset="-128"/>
                  <a:ea typeface="Meiryo UI" panose="020B0604030504040204" pitchFamily="34" charset="-128"/>
                </a:rPr>
                <a:t>R</a:t>
              </a:r>
              <a:r>
                <a:rPr kumimoji="1" lang="ja-JP" altLang="en-US" sz="1000">
                  <a:solidFill>
                    <a:schemeClr val="accent2">
                      <a:lumMod val="50000"/>
                    </a:schemeClr>
                  </a:solidFill>
                  <a:latin typeface="Meiryo UI" panose="020B0604030504040204" pitchFamily="34" charset="-128"/>
                  <a:ea typeface="Meiryo UI" panose="020B0604030504040204" pitchFamily="34" charset="-128"/>
                </a:rPr>
                <a:t>６年度）（</a:t>
              </a:r>
              <a:r>
                <a:rPr kumimoji="1" lang="ja-JP" altLang="en-US" sz="1000" dirty="0">
                  <a:solidFill>
                    <a:schemeClr val="accent2">
                      <a:lumMod val="50000"/>
                    </a:schemeClr>
                  </a:solidFill>
                  <a:latin typeface="Meiryo UI" panose="020B0604030504040204" pitchFamily="34" charset="-128"/>
                  <a:ea typeface="Meiryo UI" panose="020B0604030504040204" pitchFamily="34" charset="-128"/>
                </a:rPr>
                <a:t>最大</a:t>
              </a:r>
              <a:r>
                <a:rPr kumimoji="1" lang="ja-JP" altLang="en-US" sz="1000">
                  <a:solidFill>
                    <a:schemeClr val="accent2">
                      <a:lumMod val="50000"/>
                    </a:schemeClr>
                  </a:solidFill>
                  <a:latin typeface="Meiryo UI" panose="020B0604030504040204" pitchFamily="34" charset="-128"/>
                  <a:ea typeface="Meiryo UI" panose="020B0604030504040204" pitchFamily="34" charset="-128"/>
                </a:rPr>
                <a:t>４つ）</a:t>
              </a:r>
              <a:endParaRPr kumimoji="1" lang="en-US" altLang="ja-JP" sz="1000" dirty="0">
                <a:solidFill>
                  <a:schemeClr val="accent2">
                    <a:lumMod val="50000"/>
                  </a:schemeClr>
                </a:solidFill>
                <a:latin typeface="Meiryo UI" panose="020B0604030504040204" pitchFamily="34" charset="-128"/>
                <a:ea typeface="Meiryo UI" panose="020B0604030504040204" pitchFamily="34" charset="-128"/>
              </a:endParaRPr>
            </a:p>
            <a:p>
              <a:r>
                <a:rPr kumimoji="1" lang="en-US" altLang="ja-JP" sz="1000" dirty="0">
                  <a:solidFill>
                    <a:schemeClr val="accent2">
                      <a:lumMod val="50000"/>
                    </a:schemeClr>
                  </a:solidFill>
                  <a:latin typeface="Meiryo UI" panose="020B0604030504040204" pitchFamily="34" charset="-128"/>
                  <a:ea typeface="Meiryo UI" panose="020B0604030504040204" pitchFamily="34" charset="-128"/>
                </a:rPr>
                <a:t>※R5</a:t>
              </a:r>
              <a:r>
                <a:rPr kumimoji="1" lang="ja-JP" altLang="en-US" sz="1000" dirty="0">
                  <a:solidFill>
                    <a:schemeClr val="accent2">
                      <a:lumMod val="50000"/>
                    </a:schemeClr>
                  </a:solidFill>
                  <a:latin typeface="Meiryo UI" panose="020B0604030504040204" pitchFamily="34" charset="-128"/>
                  <a:ea typeface="Meiryo UI" panose="020B0604030504040204" pitchFamily="34" charset="-128"/>
                </a:rPr>
                <a:t>が未定の場合は、</a:t>
              </a:r>
              <a:r>
                <a:rPr kumimoji="1" lang="en-US" altLang="ja-JP" sz="1000" dirty="0">
                  <a:solidFill>
                    <a:schemeClr val="accent2">
                      <a:lumMod val="50000"/>
                    </a:schemeClr>
                  </a:solidFill>
                  <a:latin typeface="Meiryo UI" panose="020B0604030504040204" pitchFamily="34" charset="-128"/>
                  <a:ea typeface="Meiryo UI" panose="020B0604030504040204" pitchFamily="34" charset="-128"/>
                </a:rPr>
                <a:t>R6</a:t>
              </a:r>
              <a:r>
                <a:rPr kumimoji="1" lang="ja-JP" altLang="en-US" sz="1000" dirty="0">
                  <a:solidFill>
                    <a:schemeClr val="accent2">
                      <a:lumMod val="50000"/>
                    </a:schemeClr>
                  </a:solidFill>
                  <a:latin typeface="Meiryo UI" panose="020B0604030504040204" pitchFamily="34" charset="-128"/>
                  <a:ea typeface="Meiryo UI" panose="020B0604030504040204" pitchFamily="34" charset="-128"/>
                </a:rPr>
                <a:t>のみを入力</a:t>
              </a:r>
            </a:p>
          </p:txBody>
        </p:sp>
        <p:sp>
          <p:nvSpPr>
            <p:cNvPr id="72" name="テキスト ボックス 71">
              <a:extLst>
                <a:ext uri="{FF2B5EF4-FFF2-40B4-BE49-F238E27FC236}">
                  <a16:creationId xmlns:a16="http://schemas.microsoft.com/office/drawing/2014/main" id="{E1679C72-C67B-180D-BD06-BE648BA2449D}"/>
                </a:ext>
              </a:extLst>
            </p:cNvPr>
            <p:cNvSpPr txBox="1">
              <a:spLocks noGrp="1" noRot="1" noMove="1" noResize="1" noEditPoints="1" noAdjustHandles="1" noChangeArrowheads="1" noChangeShapeType="1"/>
            </p:cNvSpPr>
            <p:nvPr/>
          </p:nvSpPr>
          <p:spPr>
            <a:xfrm>
              <a:off x="3742204" y="873711"/>
              <a:ext cx="4889329" cy="246221"/>
            </a:xfrm>
            <a:prstGeom prst="rect">
              <a:avLst/>
            </a:prstGeom>
            <a:noFill/>
          </p:spPr>
          <p:txBody>
            <a:bodyPr wrap="square" lIns="0" tIns="0" rIns="0" bIns="0" rtlCol="0">
              <a:spAutoFit/>
            </a:bodyPr>
            <a:lstStyle/>
            <a:p>
              <a:r>
                <a:rPr kumimoji="1" lang="ja-JP" altLang="en-US" sz="1600" b="1" dirty="0">
                  <a:solidFill>
                    <a:schemeClr val="accent2">
                      <a:lumMod val="50000"/>
                    </a:schemeClr>
                  </a:solidFill>
                  <a:latin typeface="Meiryo UI" panose="020B0604030504040204" pitchFamily="34" charset="-128"/>
                  <a:ea typeface="Meiryo UI" panose="020B0604030504040204" pitchFamily="34" charset="-128"/>
                </a:rPr>
                <a:t>情報活用能力等を図る資格及び検定の取得状況</a:t>
              </a:r>
              <a:r>
                <a:rPr kumimoji="1" lang="en-US" altLang="ja-JP" sz="1600" b="1" dirty="0">
                  <a:solidFill>
                    <a:schemeClr val="accent2">
                      <a:lumMod val="50000"/>
                    </a:schemeClr>
                  </a:solidFill>
                  <a:latin typeface="Meiryo UI" panose="020B0604030504040204" pitchFamily="34" charset="-128"/>
                  <a:ea typeface="Meiryo UI" panose="020B0604030504040204" pitchFamily="34" charset="-128"/>
                </a:rPr>
                <a:t>(</a:t>
              </a:r>
              <a:r>
                <a:rPr kumimoji="1" lang="ja-JP" altLang="en-US" sz="1600" b="1" dirty="0">
                  <a:solidFill>
                    <a:schemeClr val="accent2">
                      <a:lumMod val="50000"/>
                    </a:schemeClr>
                  </a:solidFill>
                  <a:latin typeface="Meiryo UI" panose="020B0604030504040204" pitchFamily="34" charset="-128"/>
                  <a:ea typeface="Meiryo UI" panose="020B0604030504040204" pitchFamily="34" charset="-128"/>
                </a:rPr>
                <a:t>生徒</a:t>
              </a:r>
              <a:r>
                <a:rPr kumimoji="1" lang="en-US" altLang="ja-JP" sz="1600" b="1" dirty="0">
                  <a:solidFill>
                    <a:schemeClr val="accent2">
                      <a:lumMod val="50000"/>
                    </a:schemeClr>
                  </a:solidFill>
                  <a:latin typeface="Meiryo UI" panose="020B0604030504040204" pitchFamily="34" charset="-128"/>
                  <a:ea typeface="Meiryo UI" panose="020B0604030504040204" pitchFamily="34" charset="-128"/>
                </a:rPr>
                <a:t>)</a:t>
              </a:r>
              <a:endParaRPr kumimoji="1" lang="ja-JP" altLang="en-US" sz="1600" b="1" dirty="0">
                <a:solidFill>
                  <a:schemeClr val="accent2">
                    <a:lumMod val="50000"/>
                  </a:schemeClr>
                </a:solidFill>
                <a:latin typeface="Meiryo UI" panose="020B0604030504040204" pitchFamily="34" charset="-128"/>
                <a:ea typeface="Meiryo UI" panose="020B0604030504040204" pitchFamily="34" charset="-128"/>
              </a:endParaRPr>
            </a:p>
          </p:txBody>
        </p:sp>
        <p:sp>
          <p:nvSpPr>
            <p:cNvPr id="31" name="テキスト ボックス 30">
              <a:extLst>
                <a:ext uri="{FF2B5EF4-FFF2-40B4-BE49-F238E27FC236}">
                  <a16:creationId xmlns:a16="http://schemas.microsoft.com/office/drawing/2014/main" id="{60E1F3C6-FEE0-C431-0282-D753DAF977AA}"/>
                </a:ext>
              </a:extLst>
            </p:cNvPr>
            <p:cNvSpPr txBox="1">
              <a:spLocks noGrp="1" noRot="1" noMove="1" noResize="1" noEditPoints="1" noAdjustHandles="1" noChangeArrowheads="1" noChangeShapeType="1"/>
            </p:cNvSpPr>
            <p:nvPr/>
          </p:nvSpPr>
          <p:spPr>
            <a:xfrm>
              <a:off x="3742205" y="1497907"/>
              <a:ext cx="5257800" cy="1377672"/>
            </a:xfrm>
            <a:prstGeom prst="roundRect">
              <a:avLst>
                <a:gd name="adj" fmla="val 2189"/>
              </a:avLst>
            </a:prstGeom>
            <a:solidFill>
              <a:schemeClr val="bg1"/>
            </a:solidFill>
            <a:ln w="25400">
              <a:solidFill>
                <a:schemeClr val="bg1">
                  <a:lumMod val="75000"/>
                </a:schemeClr>
              </a:solidFill>
            </a:ln>
          </p:spPr>
          <p:txBody>
            <a:bodyPr wrap="square" rtlCol="0">
              <a:spAutoFit/>
            </a:bodyPr>
            <a:lstStyle/>
            <a:p>
              <a:r>
                <a:rPr kumimoji="1" lang="ja-JP" altLang="en-US" sz="1200" dirty="0">
                  <a:solidFill>
                    <a:schemeClr val="bg1">
                      <a:lumMod val="50000"/>
                    </a:schemeClr>
                  </a:solidFill>
                  <a:latin typeface="Meiryo UI" panose="020B0604030504040204" pitchFamily="34" charset="-128"/>
                  <a:ea typeface="Meiryo UI" panose="020B0604030504040204" pitchFamily="34" charset="-128"/>
                </a:rPr>
                <a:t>具体的な資格・検定の名称（</a:t>
              </a:r>
              <a:r>
                <a:rPr kumimoji="1" lang="en-US" altLang="ja-JP" sz="1200" dirty="0">
                  <a:solidFill>
                    <a:schemeClr val="bg1">
                      <a:lumMod val="50000"/>
                    </a:schemeClr>
                  </a:solidFill>
                  <a:latin typeface="Meiryo UI" panose="020B0604030504040204" pitchFamily="34" charset="-128"/>
                  <a:ea typeface="Meiryo UI" panose="020B0604030504040204" pitchFamily="34" charset="-128"/>
                </a:rPr>
                <a:t>R5(</a:t>
              </a:r>
              <a:r>
                <a:rPr kumimoji="1" lang="ja-JP" altLang="en-US" sz="1200" dirty="0">
                  <a:solidFill>
                    <a:schemeClr val="bg1">
                      <a:lumMod val="50000"/>
                    </a:schemeClr>
                  </a:solidFill>
                  <a:latin typeface="Meiryo UI" panose="020B0604030504040204" pitchFamily="34" charset="-128"/>
                  <a:ea typeface="Meiryo UI" panose="020B0604030504040204" pitchFamily="34" charset="-128"/>
                </a:rPr>
                <a:t>人</a:t>
              </a:r>
              <a:r>
                <a:rPr kumimoji="1" lang="en-US" altLang="ja-JP" sz="1200" dirty="0">
                  <a:solidFill>
                    <a:schemeClr val="bg1">
                      <a:lumMod val="50000"/>
                    </a:schemeClr>
                  </a:solidFill>
                  <a:latin typeface="Meiryo UI" panose="020B0604030504040204" pitchFamily="34" charset="-128"/>
                  <a:ea typeface="Meiryo UI" panose="020B0604030504040204" pitchFamily="34" charset="-128"/>
                </a:rPr>
                <a:t>)</a:t>
              </a:r>
              <a:r>
                <a:rPr kumimoji="1" lang="ja-JP" altLang="en-US" sz="1200" dirty="0">
                  <a:solidFill>
                    <a:schemeClr val="bg1">
                      <a:lumMod val="50000"/>
                    </a:schemeClr>
                  </a:solidFill>
                  <a:latin typeface="Meiryo UI" panose="020B0604030504040204" pitchFamily="34" charset="-128"/>
                  <a:ea typeface="Meiryo UI" panose="020B0604030504040204" pitchFamily="34" charset="-128"/>
                </a:rPr>
                <a:t>➡</a:t>
              </a:r>
              <a:r>
                <a:rPr kumimoji="1" lang="en-US" altLang="ja-JP" sz="1200" dirty="0">
                  <a:solidFill>
                    <a:schemeClr val="bg1">
                      <a:lumMod val="50000"/>
                    </a:schemeClr>
                  </a:solidFill>
                  <a:latin typeface="Meiryo UI" panose="020B0604030504040204" pitchFamily="34" charset="-128"/>
                  <a:ea typeface="Meiryo UI" panose="020B0604030504040204" pitchFamily="34" charset="-128"/>
                </a:rPr>
                <a:t>R6(</a:t>
              </a:r>
              <a:r>
                <a:rPr kumimoji="1" lang="ja-JP" altLang="en-US" sz="1200" dirty="0">
                  <a:solidFill>
                    <a:schemeClr val="bg1">
                      <a:lumMod val="50000"/>
                    </a:schemeClr>
                  </a:solidFill>
                  <a:latin typeface="Meiryo UI" panose="020B0604030504040204" pitchFamily="34" charset="-128"/>
                  <a:ea typeface="Meiryo UI" panose="020B0604030504040204" pitchFamily="34" charset="-128"/>
                </a:rPr>
                <a:t>人</a:t>
              </a:r>
              <a:r>
                <a:rPr kumimoji="1" lang="en-US" altLang="ja-JP" sz="1200" dirty="0">
                  <a:solidFill>
                    <a:schemeClr val="bg1">
                      <a:lumMod val="50000"/>
                    </a:schemeClr>
                  </a:solidFill>
                  <a:latin typeface="Meiryo UI" panose="020B0604030504040204" pitchFamily="34" charset="-128"/>
                  <a:ea typeface="Meiryo UI" panose="020B0604030504040204" pitchFamily="34" charset="-128"/>
                </a:rPr>
                <a:t>)</a:t>
              </a:r>
              <a:r>
                <a:rPr kumimoji="1" lang="ja-JP" altLang="en-US" sz="1200" dirty="0">
                  <a:solidFill>
                    <a:schemeClr val="bg1">
                      <a:lumMod val="50000"/>
                    </a:schemeClr>
                  </a:solidFill>
                  <a:latin typeface="Meiryo UI" panose="020B0604030504040204" pitchFamily="34" charset="-128"/>
                  <a:ea typeface="Meiryo UI" panose="020B0604030504040204" pitchFamily="34" charset="-128"/>
                </a:rPr>
                <a:t>）</a:t>
              </a:r>
              <a:endParaRPr kumimoji="1" lang="en-US" altLang="ja-JP" sz="1400" dirty="0">
                <a:solidFill>
                  <a:schemeClr val="bg1">
                    <a:lumMod val="50000"/>
                  </a:schemeClr>
                </a:solidFill>
                <a:latin typeface="Meiryo UI" panose="020B0604030504040204" pitchFamily="34" charset="-128"/>
                <a:ea typeface="Meiryo UI" panose="020B0604030504040204" pitchFamily="34" charset="-128"/>
              </a:endParaRPr>
            </a:p>
            <a:p>
              <a:pPr>
                <a:spcBef>
                  <a:spcPts val="200"/>
                </a:spcBef>
              </a:pPr>
              <a:r>
                <a:rPr kumimoji="1" lang="ja-JP" altLang="en-US" sz="1600" dirty="0">
                  <a:latin typeface="Meiryo UI" panose="020B0604030504040204" pitchFamily="34" charset="-128"/>
                  <a:ea typeface="Meiryo UI" panose="020B0604030504040204" pitchFamily="34" charset="-128"/>
                </a:rPr>
                <a:t>◆</a:t>
              </a:r>
              <a:endParaRPr kumimoji="1" lang="en-US" altLang="ja-JP" sz="1600" dirty="0">
                <a:latin typeface="Meiryo UI" panose="020B0604030504040204" pitchFamily="34" charset="-128"/>
                <a:ea typeface="Meiryo UI" panose="020B0604030504040204" pitchFamily="34" charset="-128"/>
              </a:endParaRPr>
            </a:p>
            <a:p>
              <a:pPr>
                <a:spcBef>
                  <a:spcPts val="200"/>
                </a:spcBef>
              </a:pPr>
              <a:r>
                <a:rPr kumimoji="1" lang="ja-JP" altLang="en-US" sz="1600" dirty="0">
                  <a:latin typeface="Meiryo UI" panose="020B0604030504040204" pitchFamily="34" charset="-128"/>
                  <a:ea typeface="Meiryo UI" panose="020B0604030504040204" pitchFamily="34" charset="-128"/>
                </a:rPr>
                <a:t>◆</a:t>
              </a:r>
              <a:endParaRPr kumimoji="1" lang="en-US" altLang="ja-JP" sz="1600" dirty="0">
                <a:latin typeface="Meiryo UI" panose="020B0604030504040204" pitchFamily="34" charset="-128"/>
                <a:ea typeface="Meiryo UI" panose="020B0604030504040204" pitchFamily="34" charset="-128"/>
              </a:endParaRPr>
            </a:p>
            <a:p>
              <a:pPr>
                <a:spcBef>
                  <a:spcPts val="200"/>
                </a:spcBef>
              </a:pPr>
              <a:r>
                <a:rPr kumimoji="1" lang="ja-JP" altLang="en-US" sz="1600" dirty="0">
                  <a:latin typeface="Meiryo UI" panose="020B0604030504040204" pitchFamily="34" charset="-128"/>
                  <a:ea typeface="Meiryo UI" panose="020B0604030504040204" pitchFamily="34" charset="-128"/>
                </a:rPr>
                <a:t>◆</a:t>
              </a:r>
              <a:endParaRPr kumimoji="1" lang="en-US" altLang="ja-JP" sz="1600" dirty="0">
                <a:latin typeface="Meiryo UI" panose="020B0604030504040204" pitchFamily="34" charset="-128"/>
                <a:ea typeface="Meiryo UI" panose="020B0604030504040204" pitchFamily="34" charset="-128"/>
              </a:endParaRPr>
            </a:p>
            <a:p>
              <a:pPr>
                <a:spcBef>
                  <a:spcPts val="200"/>
                </a:spcBef>
              </a:pPr>
              <a:r>
                <a:rPr kumimoji="1" lang="ja-JP" altLang="en-US" sz="1600" dirty="0">
                  <a:latin typeface="Meiryo UI" panose="020B0604030504040204" pitchFamily="34" charset="-128"/>
                  <a:ea typeface="Meiryo UI" panose="020B0604030504040204" pitchFamily="34" charset="-128"/>
                </a:rPr>
                <a:t>◆</a:t>
              </a:r>
              <a:endParaRPr kumimoji="1" lang="en-US" altLang="ja-JP" sz="1600" dirty="0">
                <a:latin typeface="Meiryo UI" panose="020B0604030504040204" pitchFamily="34" charset="-128"/>
                <a:ea typeface="Meiryo UI" panose="020B0604030504040204" pitchFamily="34" charset="-128"/>
              </a:endParaRPr>
            </a:p>
          </p:txBody>
        </p:sp>
      </p:grpSp>
      <p:grpSp>
        <p:nvGrpSpPr>
          <p:cNvPr id="7" name="グループ化 6">
            <a:extLst>
              <a:ext uri="{FF2B5EF4-FFF2-40B4-BE49-F238E27FC236}">
                <a16:creationId xmlns:a16="http://schemas.microsoft.com/office/drawing/2014/main" id="{CB686636-F7C8-7FEE-D93F-A11A0AACEEA3}"/>
              </a:ext>
            </a:extLst>
          </p:cNvPr>
          <p:cNvGrpSpPr>
            <a:grpSpLocks noGrp="1" noUngrp="1" noRot="1" noMove="1" noResize="1"/>
          </p:cNvGrpSpPr>
          <p:nvPr/>
        </p:nvGrpSpPr>
        <p:grpSpPr>
          <a:xfrm>
            <a:off x="76211" y="5482822"/>
            <a:ext cx="3525892" cy="1320367"/>
            <a:chOff x="76211" y="5482822"/>
            <a:chExt cx="3525892" cy="1320367"/>
          </a:xfrm>
        </p:grpSpPr>
        <p:sp>
          <p:nvSpPr>
            <p:cNvPr id="68" name="角丸四角形 67">
              <a:extLst>
                <a:ext uri="{FF2B5EF4-FFF2-40B4-BE49-F238E27FC236}">
                  <a16:creationId xmlns:a16="http://schemas.microsoft.com/office/drawing/2014/main" id="{5C26A239-F5B9-6630-0223-BBEEB65D12A0}"/>
                </a:ext>
              </a:extLst>
            </p:cNvPr>
            <p:cNvSpPr>
              <a:spLocks noGrp="1" noRot="1" noMove="1" noResize="1" noEditPoints="1" noAdjustHandles="1" noChangeArrowheads="1" noChangeShapeType="1"/>
            </p:cNvSpPr>
            <p:nvPr/>
          </p:nvSpPr>
          <p:spPr>
            <a:xfrm>
              <a:off x="76211" y="5482822"/>
              <a:ext cx="3525892" cy="1320367"/>
            </a:xfrm>
            <a:prstGeom prst="roundRect">
              <a:avLst>
                <a:gd name="adj" fmla="val 1896"/>
              </a:avLst>
            </a:prstGeom>
            <a:solidFill>
              <a:schemeClr val="accent2">
                <a:lumMod val="40000"/>
                <a:lumOff val="60000"/>
                <a:alpha val="59729"/>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テキスト ボックス 54">
              <a:extLst>
                <a:ext uri="{FF2B5EF4-FFF2-40B4-BE49-F238E27FC236}">
                  <a16:creationId xmlns:a16="http://schemas.microsoft.com/office/drawing/2014/main" id="{15BBEB89-FA62-4133-AAC5-AFDA11BD5E27}"/>
                </a:ext>
              </a:extLst>
            </p:cNvPr>
            <p:cNvSpPr txBox="1">
              <a:spLocks noGrp="1" noRot="1" noMove="1" noResize="1" noEditPoints="1" noAdjustHandles="1" noChangeArrowheads="1" noChangeShapeType="1"/>
            </p:cNvSpPr>
            <p:nvPr/>
          </p:nvSpPr>
          <p:spPr>
            <a:xfrm>
              <a:off x="141244" y="5806007"/>
              <a:ext cx="3339056" cy="461665"/>
            </a:xfrm>
            <a:prstGeom prst="rect">
              <a:avLst/>
            </a:prstGeom>
            <a:noFill/>
          </p:spPr>
          <p:txBody>
            <a:bodyPr wrap="none" lIns="0" tIns="0" rIns="0" bIns="0" rtlCol="0">
              <a:spAutoFit/>
            </a:bodyPr>
            <a:lstStyle/>
            <a:p>
              <a:r>
                <a:rPr kumimoji="1" lang="en-US" altLang="ja-JP" sz="1000" dirty="0">
                  <a:solidFill>
                    <a:schemeClr val="accent2">
                      <a:lumMod val="50000"/>
                    </a:schemeClr>
                  </a:solidFill>
                  <a:latin typeface="Meiryo UI" panose="020B0604030504040204" pitchFamily="34" charset="-128"/>
                  <a:ea typeface="Meiryo UI" panose="020B0604030504040204" pitchFamily="34" charset="-128"/>
                </a:rPr>
                <a:t>※</a:t>
              </a:r>
              <a:r>
                <a:rPr kumimoji="1" lang="ja-JP" altLang="en-US" sz="1000" dirty="0">
                  <a:solidFill>
                    <a:schemeClr val="accent2">
                      <a:lumMod val="50000"/>
                    </a:schemeClr>
                  </a:solidFill>
                  <a:latin typeface="Meiryo UI" panose="020B0604030504040204" pitchFamily="34" charset="-128"/>
                  <a:ea typeface="Meiryo UI" panose="020B0604030504040204" pitchFamily="34" charset="-128"/>
                </a:rPr>
                <a:t>探究活動でデジタル技術・機器を活用した授業・課外活動の数</a:t>
              </a:r>
              <a:endParaRPr kumimoji="1" lang="en-US" altLang="ja-JP" sz="1000" dirty="0">
                <a:solidFill>
                  <a:schemeClr val="accent2">
                    <a:lumMod val="50000"/>
                  </a:schemeClr>
                </a:solidFill>
                <a:latin typeface="Meiryo UI" panose="020B0604030504040204" pitchFamily="34" charset="-128"/>
                <a:ea typeface="Meiryo UI" panose="020B0604030504040204" pitchFamily="34" charset="-128"/>
              </a:endParaRPr>
            </a:p>
            <a:p>
              <a:r>
                <a:rPr kumimoji="1" lang="en-US" altLang="ja-JP" sz="1000" dirty="0">
                  <a:solidFill>
                    <a:schemeClr val="accent2">
                      <a:lumMod val="50000"/>
                    </a:schemeClr>
                  </a:solidFill>
                  <a:latin typeface="Meiryo UI" panose="020B0604030504040204" pitchFamily="34" charset="-128"/>
                  <a:ea typeface="Meiryo UI" panose="020B0604030504040204" pitchFamily="34" charset="-128"/>
                </a:rPr>
                <a:t>※</a:t>
              </a:r>
              <a:r>
                <a:rPr kumimoji="1" lang="ja-JP" altLang="en-US" sz="1000" dirty="0">
                  <a:solidFill>
                    <a:schemeClr val="accent2">
                      <a:lumMod val="50000"/>
                    </a:schemeClr>
                  </a:solidFill>
                  <a:latin typeface="Meiryo UI" panose="020B0604030504040204" pitchFamily="34" charset="-128"/>
                  <a:ea typeface="Meiryo UI" panose="020B0604030504040204" pitchFamily="34" charset="-128"/>
                </a:rPr>
                <a:t>デジタル技術：プログラミング、データサイエンス</a:t>
              </a:r>
              <a:endParaRPr kumimoji="1" lang="en-US" altLang="ja-JP" sz="1000" dirty="0">
                <a:solidFill>
                  <a:schemeClr val="accent2">
                    <a:lumMod val="50000"/>
                  </a:schemeClr>
                </a:solidFill>
                <a:latin typeface="Meiryo UI" panose="020B0604030504040204" pitchFamily="34" charset="-128"/>
                <a:ea typeface="Meiryo UI" panose="020B0604030504040204" pitchFamily="34" charset="-128"/>
              </a:endParaRPr>
            </a:p>
            <a:p>
              <a:r>
                <a:rPr kumimoji="1" lang="en-US" altLang="ja-JP" sz="1000" dirty="0">
                  <a:solidFill>
                    <a:schemeClr val="accent2">
                      <a:lumMod val="50000"/>
                    </a:schemeClr>
                  </a:solidFill>
                  <a:latin typeface="Meiryo UI" panose="020B0604030504040204" pitchFamily="34" charset="-128"/>
                  <a:ea typeface="Meiryo UI" panose="020B0604030504040204" pitchFamily="34" charset="-128"/>
                </a:rPr>
                <a:t>※</a:t>
              </a:r>
              <a:r>
                <a:rPr kumimoji="1" lang="ja-JP" altLang="en-US" sz="1000" dirty="0">
                  <a:solidFill>
                    <a:schemeClr val="accent2">
                      <a:lumMod val="50000"/>
                    </a:schemeClr>
                  </a:solidFill>
                  <a:latin typeface="Meiryo UI" panose="020B0604030504040204" pitchFamily="34" charset="-128"/>
                  <a:ea typeface="Meiryo UI" panose="020B0604030504040204" pitchFamily="34" charset="-128"/>
                </a:rPr>
                <a:t>デジタル機器：ファブリケーション機器等</a:t>
              </a:r>
            </a:p>
          </p:txBody>
        </p:sp>
        <p:sp>
          <p:nvSpPr>
            <p:cNvPr id="53" name="テキスト ボックス 52">
              <a:extLst>
                <a:ext uri="{FF2B5EF4-FFF2-40B4-BE49-F238E27FC236}">
                  <a16:creationId xmlns:a16="http://schemas.microsoft.com/office/drawing/2014/main" id="{826DA0AB-1233-089B-E875-57F76EA5A869}"/>
                </a:ext>
              </a:extLst>
            </p:cNvPr>
            <p:cNvSpPr txBox="1">
              <a:spLocks noGrp="1" noRot="1" noMove="1" noResize="1" noEditPoints="1" noAdjustHandles="1" noChangeArrowheads="1" noChangeShapeType="1"/>
            </p:cNvSpPr>
            <p:nvPr/>
          </p:nvSpPr>
          <p:spPr>
            <a:xfrm>
              <a:off x="141244" y="6465367"/>
              <a:ext cx="1025922" cy="246221"/>
            </a:xfrm>
            <a:prstGeom prst="rect">
              <a:avLst/>
            </a:prstGeom>
            <a:noFill/>
            <a:ln>
              <a:noFill/>
            </a:ln>
          </p:spPr>
          <p:txBody>
            <a:bodyPr wrap="none" lIns="0" tIns="0" rIns="0" bIns="0" rtlCol="0">
              <a:spAutoFit/>
            </a:bodyPr>
            <a:lstStyle/>
            <a:p>
              <a:r>
                <a:rPr kumimoji="1" lang="ja-JP" altLang="en-US" sz="1600" b="1" dirty="0">
                  <a:solidFill>
                    <a:schemeClr val="tx1">
                      <a:lumMod val="75000"/>
                      <a:lumOff val="25000"/>
                    </a:schemeClr>
                  </a:solidFill>
                  <a:latin typeface="Meiryo UI" panose="020B0604030504040204" pitchFamily="34" charset="-128"/>
                  <a:ea typeface="Meiryo UI" panose="020B0604030504040204" pitchFamily="34" charset="-128"/>
                </a:rPr>
                <a:t>活用回数：</a:t>
              </a:r>
              <a:endParaRPr kumimoji="1" lang="en-US" altLang="ja-JP" sz="1600" b="1" dirty="0">
                <a:solidFill>
                  <a:schemeClr val="tx1">
                    <a:lumMod val="75000"/>
                    <a:lumOff val="25000"/>
                  </a:schemeClr>
                </a:solidFill>
                <a:latin typeface="Meiryo UI" panose="020B0604030504040204" pitchFamily="34" charset="-128"/>
                <a:ea typeface="Meiryo UI" panose="020B0604030504040204" pitchFamily="34" charset="-128"/>
              </a:endParaRPr>
            </a:p>
          </p:txBody>
        </p:sp>
        <p:sp>
          <p:nvSpPr>
            <p:cNvPr id="69" name="テキスト ボックス 68">
              <a:extLst>
                <a:ext uri="{FF2B5EF4-FFF2-40B4-BE49-F238E27FC236}">
                  <a16:creationId xmlns:a16="http://schemas.microsoft.com/office/drawing/2014/main" id="{F531D2BF-C5F3-3CEA-82E8-5385D8D64A89}"/>
                </a:ext>
              </a:extLst>
            </p:cNvPr>
            <p:cNvSpPr txBox="1">
              <a:spLocks noGrp="1" noRot="1" noMove="1" noResize="1" noEditPoints="1" noAdjustHandles="1" noChangeArrowheads="1" noChangeShapeType="1"/>
            </p:cNvSpPr>
            <p:nvPr/>
          </p:nvSpPr>
          <p:spPr>
            <a:xfrm>
              <a:off x="141243" y="5559999"/>
              <a:ext cx="3455161" cy="184666"/>
            </a:xfrm>
            <a:prstGeom prst="rect">
              <a:avLst/>
            </a:prstGeom>
            <a:noFill/>
          </p:spPr>
          <p:txBody>
            <a:bodyPr wrap="square" lIns="0" tIns="0" rIns="0" bIns="0" rtlCol="0">
              <a:spAutoFit/>
            </a:bodyPr>
            <a:lstStyle/>
            <a:p>
              <a:r>
                <a:rPr kumimoji="1" lang="ja-JP" altLang="en-US" sz="1200" b="1" dirty="0">
                  <a:solidFill>
                    <a:schemeClr val="accent2">
                      <a:lumMod val="50000"/>
                    </a:schemeClr>
                  </a:solidFill>
                  <a:latin typeface="Meiryo UI" panose="020B0604030504040204" pitchFamily="34" charset="-128"/>
                  <a:ea typeface="Meiryo UI" panose="020B0604030504040204" pitchFamily="34" charset="-128"/>
                </a:rPr>
                <a:t>本事業により整備したデジタル機器等を活用した活動数</a:t>
              </a:r>
            </a:p>
          </p:txBody>
        </p:sp>
        <p:sp>
          <p:nvSpPr>
            <p:cNvPr id="38" name="テキスト ボックス 37">
              <a:extLst>
                <a:ext uri="{FF2B5EF4-FFF2-40B4-BE49-F238E27FC236}">
                  <a16:creationId xmlns:a16="http://schemas.microsoft.com/office/drawing/2014/main" id="{1B1FE774-5136-F21E-80C4-CFE8186B24D8}"/>
                </a:ext>
              </a:extLst>
            </p:cNvPr>
            <p:cNvSpPr txBox="1">
              <a:spLocks noGrp="1" noRot="1" noMove="1" noResize="1" noEditPoints="1" noAdjustHandles="1" noChangeArrowheads="1" noChangeShapeType="1"/>
            </p:cNvSpPr>
            <p:nvPr/>
          </p:nvSpPr>
          <p:spPr>
            <a:xfrm>
              <a:off x="2196762" y="6465367"/>
              <a:ext cx="205184" cy="246221"/>
            </a:xfrm>
            <a:prstGeom prst="rect">
              <a:avLst/>
            </a:prstGeom>
            <a:noFill/>
            <a:ln>
              <a:noFill/>
            </a:ln>
          </p:spPr>
          <p:txBody>
            <a:bodyPr wrap="none" lIns="0" tIns="0" rIns="0" bIns="0" rtlCol="0">
              <a:spAutoFit/>
            </a:bodyPr>
            <a:lstStyle/>
            <a:p>
              <a:r>
                <a:rPr kumimoji="1" lang="ja-JP" altLang="en-US" sz="1600" b="1">
                  <a:solidFill>
                    <a:schemeClr val="tx1">
                      <a:lumMod val="75000"/>
                      <a:lumOff val="25000"/>
                    </a:schemeClr>
                  </a:solidFill>
                  <a:latin typeface="Meiryo UI" panose="020B0604030504040204" pitchFamily="34" charset="-128"/>
                  <a:ea typeface="Meiryo UI" panose="020B0604030504040204" pitchFamily="34" charset="-128"/>
                </a:rPr>
                <a:t>回</a:t>
              </a:r>
              <a:endParaRPr kumimoji="1" lang="en-US" altLang="ja-JP" sz="1600" b="1" dirty="0">
                <a:solidFill>
                  <a:schemeClr val="tx1">
                    <a:lumMod val="75000"/>
                    <a:lumOff val="25000"/>
                  </a:schemeClr>
                </a:solidFill>
                <a:latin typeface="Meiryo UI" panose="020B0604030504040204" pitchFamily="34" charset="-128"/>
                <a:ea typeface="Meiryo UI" panose="020B0604030504040204" pitchFamily="34" charset="-128"/>
              </a:endParaRPr>
            </a:p>
          </p:txBody>
        </p:sp>
        <p:sp>
          <p:nvSpPr>
            <p:cNvPr id="40" name="テキスト ボックス 39">
              <a:extLst>
                <a:ext uri="{FF2B5EF4-FFF2-40B4-BE49-F238E27FC236}">
                  <a16:creationId xmlns:a16="http://schemas.microsoft.com/office/drawing/2014/main" id="{F8D20ACE-68BE-EDC1-A099-263378302FC0}"/>
                </a:ext>
              </a:extLst>
            </p:cNvPr>
            <p:cNvSpPr txBox="1">
              <a:spLocks noGrp="1" noRot="1" noMove="1" noResize="1" noEditPoints="1" noAdjustHandles="1" noChangeArrowheads="1" noChangeShapeType="1"/>
            </p:cNvSpPr>
            <p:nvPr/>
          </p:nvSpPr>
          <p:spPr>
            <a:xfrm>
              <a:off x="1190473" y="6302965"/>
              <a:ext cx="941158" cy="408623"/>
            </a:xfrm>
            <a:prstGeom prst="roundRect">
              <a:avLst>
                <a:gd name="adj" fmla="val 7343"/>
              </a:avLst>
            </a:prstGeom>
            <a:solidFill>
              <a:schemeClr val="bg1"/>
            </a:solidFill>
            <a:ln w="28575">
              <a:solidFill>
                <a:schemeClr val="bg1">
                  <a:lumMod val="75000"/>
                </a:schemeClr>
              </a:solidFill>
            </a:ln>
          </p:spPr>
          <p:txBody>
            <a:bodyPr wrap="square" rtlCol="0">
              <a:spAutoFit/>
            </a:bodyPr>
            <a:lstStyle/>
            <a:p>
              <a:pPr algn="ctr"/>
              <a:endParaRPr kumimoji="1" lang="ja-JP" altLang="en-US" dirty="0">
                <a:latin typeface="Meiryo UI" panose="020B0604030504040204" pitchFamily="34" charset="-128"/>
                <a:ea typeface="Meiryo UI" panose="020B0604030504040204" pitchFamily="34" charset="-128"/>
              </a:endParaRPr>
            </a:p>
          </p:txBody>
        </p:sp>
      </p:grpSp>
      <p:grpSp>
        <p:nvGrpSpPr>
          <p:cNvPr id="6" name="グループ化 5">
            <a:extLst>
              <a:ext uri="{FF2B5EF4-FFF2-40B4-BE49-F238E27FC236}">
                <a16:creationId xmlns:a16="http://schemas.microsoft.com/office/drawing/2014/main" id="{FF955735-9A0A-1338-E4F1-335E48224B73}"/>
              </a:ext>
            </a:extLst>
          </p:cNvPr>
          <p:cNvGrpSpPr>
            <a:grpSpLocks noGrp="1" noUngrp="1" noRot="1" noMove="1" noResize="1"/>
          </p:cNvGrpSpPr>
          <p:nvPr/>
        </p:nvGrpSpPr>
        <p:grpSpPr>
          <a:xfrm>
            <a:off x="76211" y="3077974"/>
            <a:ext cx="3525892" cy="2329924"/>
            <a:chOff x="76211" y="3077974"/>
            <a:chExt cx="3525892" cy="2329924"/>
          </a:xfrm>
        </p:grpSpPr>
        <p:sp>
          <p:nvSpPr>
            <p:cNvPr id="64" name="角丸四角形 63">
              <a:extLst>
                <a:ext uri="{FF2B5EF4-FFF2-40B4-BE49-F238E27FC236}">
                  <a16:creationId xmlns:a16="http://schemas.microsoft.com/office/drawing/2014/main" id="{CA71FBC0-4684-81A0-E3E5-F3B22B4E4AA8}"/>
                </a:ext>
              </a:extLst>
            </p:cNvPr>
            <p:cNvSpPr>
              <a:spLocks noGrp="1" noRot="1" noMove="1" noResize="1" noEditPoints="1" noAdjustHandles="1" noChangeArrowheads="1" noChangeShapeType="1"/>
            </p:cNvSpPr>
            <p:nvPr/>
          </p:nvSpPr>
          <p:spPr>
            <a:xfrm>
              <a:off x="76211" y="3077974"/>
              <a:ext cx="3525892" cy="2329924"/>
            </a:xfrm>
            <a:prstGeom prst="roundRect">
              <a:avLst>
                <a:gd name="adj" fmla="val 1469"/>
              </a:avLst>
            </a:prstGeom>
            <a:solidFill>
              <a:schemeClr val="accent2">
                <a:lumMod val="40000"/>
                <a:lumOff val="60000"/>
                <a:alpha val="59729"/>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a:extLst>
                <a:ext uri="{FF2B5EF4-FFF2-40B4-BE49-F238E27FC236}">
                  <a16:creationId xmlns:a16="http://schemas.microsoft.com/office/drawing/2014/main" id="{E02AA0D3-FFE1-F258-D5BA-99D9C5E92FAE}"/>
                </a:ext>
              </a:extLst>
            </p:cNvPr>
            <p:cNvSpPr txBox="1">
              <a:spLocks noGrp="1" noRot="1" noMove="1" noResize="1" noEditPoints="1" noAdjustHandles="1" noChangeArrowheads="1" noChangeShapeType="1"/>
            </p:cNvSpPr>
            <p:nvPr/>
          </p:nvSpPr>
          <p:spPr>
            <a:xfrm>
              <a:off x="141244" y="4229664"/>
              <a:ext cx="3388428" cy="1103174"/>
            </a:xfrm>
            <a:prstGeom prst="roundRect">
              <a:avLst>
                <a:gd name="adj" fmla="val 2258"/>
              </a:avLst>
            </a:prstGeom>
            <a:solidFill>
              <a:schemeClr val="bg1"/>
            </a:solidFill>
            <a:ln w="25400">
              <a:solidFill>
                <a:schemeClr val="bg1">
                  <a:lumMod val="75000"/>
                </a:schemeClr>
              </a:solidFill>
            </a:ln>
          </p:spPr>
          <p:txBody>
            <a:bodyPr wrap="none" rtlCol="0">
              <a:noAutofit/>
            </a:bodyPr>
            <a:lstStyle/>
            <a:p>
              <a:r>
                <a:rPr kumimoji="1" lang="ja-JP" altLang="en-US" sz="1200" dirty="0">
                  <a:solidFill>
                    <a:schemeClr val="bg1">
                      <a:lumMod val="50000"/>
                    </a:schemeClr>
                  </a:solidFill>
                  <a:latin typeface="Meiryo UI" panose="020B0604030504040204" pitchFamily="34" charset="-128"/>
                  <a:ea typeface="Meiryo UI" panose="020B0604030504040204" pitchFamily="34" charset="-128"/>
                </a:rPr>
                <a:t>具体的な発表会等の名称</a:t>
              </a:r>
              <a:endParaRPr kumimoji="1" lang="en-US" altLang="ja-JP" sz="1400" dirty="0">
                <a:solidFill>
                  <a:schemeClr val="bg1">
                    <a:lumMod val="50000"/>
                  </a:schemeClr>
                </a:solidFill>
                <a:latin typeface="Meiryo UI" panose="020B0604030504040204" pitchFamily="34" charset="-128"/>
                <a:ea typeface="Meiryo UI" panose="020B0604030504040204" pitchFamily="34" charset="-128"/>
              </a:endParaRPr>
            </a:p>
            <a:p>
              <a:pPr>
                <a:spcBef>
                  <a:spcPts val="200"/>
                </a:spcBef>
              </a:pPr>
              <a:r>
                <a:rPr kumimoji="1" lang="ja-JP" altLang="en-US" sz="1600" dirty="0">
                  <a:latin typeface="Meiryo UI" panose="020B0604030504040204" pitchFamily="34" charset="-128"/>
                  <a:ea typeface="Meiryo UI" panose="020B0604030504040204" pitchFamily="34" charset="-128"/>
                </a:rPr>
                <a:t>◆</a:t>
              </a:r>
              <a:r>
                <a:rPr kumimoji="1" lang="ja-JP" altLang="en-US" sz="1400" b="1" dirty="0">
                  <a:latin typeface="Meiryo UI" panose="020B0604030504040204" pitchFamily="34" charset="-128"/>
                  <a:ea typeface="Meiryo UI" panose="020B0604030504040204" pitchFamily="34" charset="-128"/>
                </a:rPr>
                <a:t>全国情報教育コンテスト</a:t>
              </a:r>
              <a:r>
                <a:rPr kumimoji="1" lang="en-US" altLang="ja-JP" sz="1400" b="1" dirty="0">
                  <a:latin typeface="Meiryo UI" panose="020B0604030504040204" pitchFamily="34" charset="-128"/>
                  <a:ea typeface="Meiryo UI" panose="020B0604030504040204" pitchFamily="34" charset="-128"/>
                </a:rPr>
                <a:t>(</a:t>
              </a:r>
              <a:r>
                <a:rPr kumimoji="1" lang="ja-JP" altLang="en-US" sz="1400" b="1" dirty="0">
                  <a:latin typeface="Meiryo UI" panose="020B0604030504040204" pitchFamily="34" charset="-128"/>
                  <a:ea typeface="Meiryo UI" panose="020B0604030504040204" pitchFamily="34" charset="-128"/>
                </a:rPr>
                <a:t>人</a:t>
              </a:r>
              <a:r>
                <a:rPr kumimoji="1" lang="en-US" altLang="ja-JP" sz="1400" b="1" dirty="0">
                  <a:latin typeface="Meiryo UI" panose="020B0604030504040204" pitchFamily="34" charset="-128"/>
                  <a:ea typeface="Meiryo UI" panose="020B0604030504040204" pitchFamily="34" charset="-128"/>
                </a:rPr>
                <a:t>)</a:t>
              </a:r>
            </a:p>
            <a:p>
              <a:pPr>
                <a:spcBef>
                  <a:spcPts val="200"/>
                </a:spcBef>
              </a:pPr>
              <a:r>
                <a:rPr kumimoji="1" lang="ja-JP" altLang="en-US" sz="1600" dirty="0">
                  <a:latin typeface="Meiryo UI" panose="020B0604030504040204" pitchFamily="34" charset="-128"/>
                  <a:ea typeface="Meiryo UI" panose="020B0604030504040204" pitchFamily="34" charset="-128"/>
                </a:rPr>
                <a:t>◆</a:t>
              </a:r>
              <a:endParaRPr kumimoji="1" lang="en-US" altLang="ja-JP" sz="1600" dirty="0">
                <a:latin typeface="Meiryo UI" panose="020B0604030504040204" pitchFamily="34" charset="-128"/>
                <a:ea typeface="Meiryo UI" panose="020B0604030504040204" pitchFamily="34" charset="-128"/>
              </a:endParaRPr>
            </a:p>
            <a:p>
              <a:pPr>
                <a:spcBef>
                  <a:spcPts val="200"/>
                </a:spcBef>
              </a:pPr>
              <a:r>
                <a:rPr kumimoji="1" lang="ja-JP" altLang="en-US" sz="1600" dirty="0">
                  <a:latin typeface="Meiryo UI" panose="020B0604030504040204" pitchFamily="34" charset="-128"/>
                  <a:ea typeface="Meiryo UI" panose="020B0604030504040204" pitchFamily="34" charset="-128"/>
                </a:rPr>
                <a:t>◆</a:t>
              </a:r>
              <a:endParaRPr kumimoji="1" lang="en-US" altLang="ja-JP" sz="1600" dirty="0">
                <a:latin typeface="Meiryo UI" panose="020B0604030504040204" pitchFamily="34" charset="-128"/>
                <a:ea typeface="Meiryo UI" panose="020B0604030504040204" pitchFamily="34" charset="-128"/>
              </a:endParaRPr>
            </a:p>
          </p:txBody>
        </p:sp>
        <p:sp>
          <p:nvSpPr>
            <p:cNvPr id="65" name="テキスト ボックス 64">
              <a:extLst>
                <a:ext uri="{FF2B5EF4-FFF2-40B4-BE49-F238E27FC236}">
                  <a16:creationId xmlns:a16="http://schemas.microsoft.com/office/drawing/2014/main" id="{0382CBDC-67D5-76F8-70DC-99132500741B}"/>
                </a:ext>
              </a:extLst>
            </p:cNvPr>
            <p:cNvSpPr txBox="1">
              <a:spLocks noGrp="1" noRot="1" noMove="1" noResize="1" noEditPoints="1" noAdjustHandles="1" noChangeArrowheads="1" noChangeShapeType="1"/>
            </p:cNvSpPr>
            <p:nvPr/>
          </p:nvSpPr>
          <p:spPr>
            <a:xfrm>
              <a:off x="141244" y="3153786"/>
              <a:ext cx="2989601" cy="246221"/>
            </a:xfrm>
            <a:prstGeom prst="rect">
              <a:avLst/>
            </a:prstGeom>
            <a:noFill/>
          </p:spPr>
          <p:txBody>
            <a:bodyPr wrap="none" lIns="0" tIns="0" rIns="0" bIns="0" rtlCol="0">
              <a:spAutoFit/>
            </a:bodyPr>
            <a:lstStyle/>
            <a:p>
              <a:r>
                <a:rPr kumimoji="1" lang="ja-JP" altLang="en-US" sz="1600" b="1" dirty="0">
                  <a:solidFill>
                    <a:schemeClr val="accent2">
                      <a:lumMod val="50000"/>
                    </a:schemeClr>
                  </a:solidFill>
                  <a:latin typeface="Meiryo UI" panose="020B0604030504040204" pitchFamily="34" charset="-128"/>
                  <a:ea typeface="Meiryo UI" panose="020B0604030504040204" pitchFamily="34" charset="-128"/>
                </a:rPr>
                <a:t>発表会</a:t>
              </a:r>
              <a:r>
                <a:rPr kumimoji="1" lang="en-US" altLang="ja-JP" sz="1600" b="1" dirty="0">
                  <a:solidFill>
                    <a:schemeClr val="accent2">
                      <a:lumMod val="50000"/>
                    </a:schemeClr>
                  </a:solidFill>
                  <a:latin typeface="Meiryo UI" panose="020B0604030504040204" pitchFamily="34" charset="-128"/>
                  <a:ea typeface="Meiryo UI" panose="020B0604030504040204" pitchFamily="34" charset="-128"/>
                </a:rPr>
                <a:t>(</a:t>
              </a:r>
              <a:r>
                <a:rPr kumimoji="1" lang="ja-JP" altLang="en-US" sz="1600" b="1" dirty="0">
                  <a:solidFill>
                    <a:schemeClr val="accent2">
                      <a:lumMod val="50000"/>
                    </a:schemeClr>
                  </a:solidFill>
                  <a:latin typeface="Meiryo UI" panose="020B0604030504040204" pitchFamily="34" charset="-128"/>
                  <a:ea typeface="Meiryo UI" panose="020B0604030504040204" pitchFamily="34" charset="-128"/>
                </a:rPr>
                <a:t>コンテスト</a:t>
              </a:r>
              <a:r>
                <a:rPr kumimoji="1" lang="en-US" altLang="ja-JP" sz="1600" b="1" dirty="0">
                  <a:solidFill>
                    <a:schemeClr val="accent2">
                      <a:lumMod val="50000"/>
                    </a:schemeClr>
                  </a:solidFill>
                  <a:latin typeface="Meiryo UI" panose="020B0604030504040204" pitchFamily="34" charset="-128"/>
                  <a:ea typeface="Meiryo UI" panose="020B0604030504040204" pitchFamily="34" charset="-128"/>
                </a:rPr>
                <a:t>)</a:t>
              </a:r>
              <a:r>
                <a:rPr kumimoji="1" lang="ja-JP" altLang="en-US" sz="1600" b="1" dirty="0">
                  <a:solidFill>
                    <a:schemeClr val="accent2">
                      <a:lumMod val="50000"/>
                    </a:schemeClr>
                  </a:solidFill>
                  <a:latin typeface="Meiryo UI" panose="020B0604030504040204" pitchFamily="34" charset="-128"/>
                  <a:ea typeface="Meiryo UI" panose="020B0604030504040204" pitchFamily="34" charset="-128"/>
                </a:rPr>
                <a:t>等への参加人数</a:t>
              </a:r>
            </a:p>
          </p:txBody>
        </p:sp>
        <p:sp>
          <p:nvSpPr>
            <p:cNvPr id="66" name="テキスト ボックス 65">
              <a:extLst>
                <a:ext uri="{FF2B5EF4-FFF2-40B4-BE49-F238E27FC236}">
                  <a16:creationId xmlns:a16="http://schemas.microsoft.com/office/drawing/2014/main" id="{2E15EFE1-9D00-CCE3-F269-18ECE90B24EE}"/>
                </a:ext>
              </a:extLst>
            </p:cNvPr>
            <p:cNvSpPr txBox="1">
              <a:spLocks noGrp="1" noRot="1" noMove="1" noResize="1" noEditPoints="1" noAdjustHandles="1" noChangeArrowheads="1" noChangeShapeType="1"/>
            </p:cNvSpPr>
            <p:nvPr/>
          </p:nvSpPr>
          <p:spPr>
            <a:xfrm>
              <a:off x="141244" y="3409713"/>
              <a:ext cx="2947923" cy="307777"/>
            </a:xfrm>
            <a:prstGeom prst="rect">
              <a:avLst/>
            </a:prstGeom>
            <a:noFill/>
          </p:spPr>
          <p:txBody>
            <a:bodyPr wrap="none" lIns="0" tIns="0" rIns="0" bIns="0" rtlCol="0">
              <a:spAutoFit/>
            </a:bodyPr>
            <a:lstStyle/>
            <a:p>
              <a:r>
                <a:rPr kumimoji="1" lang="en-US" altLang="ja-JP" sz="1000" dirty="0">
                  <a:solidFill>
                    <a:schemeClr val="accent2">
                      <a:lumMod val="50000"/>
                    </a:schemeClr>
                  </a:solidFill>
                  <a:latin typeface="Meiryo UI" panose="020B0604030504040204" pitchFamily="34" charset="-128"/>
                  <a:ea typeface="Meiryo UI" panose="020B0604030504040204" pitchFamily="34" charset="-128"/>
                </a:rPr>
                <a:t>※</a:t>
              </a:r>
              <a:r>
                <a:rPr kumimoji="1" lang="ja-JP" altLang="en-US" sz="1000" dirty="0">
                  <a:solidFill>
                    <a:schemeClr val="accent2">
                      <a:lumMod val="50000"/>
                    </a:schemeClr>
                  </a:solidFill>
                  <a:latin typeface="Meiryo UI" panose="020B0604030504040204" pitchFamily="34" charset="-128"/>
                  <a:ea typeface="Meiryo UI" panose="020B0604030504040204" pitchFamily="34" charset="-128"/>
                </a:rPr>
                <a:t>発表会へ参加した人数を入力</a:t>
              </a:r>
              <a:endParaRPr kumimoji="1" lang="en-US" altLang="ja-JP" sz="1000" dirty="0">
                <a:solidFill>
                  <a:schemeClr val="accent2">
                    <a:lumMod val="50000"/>
                  </a:schemeClr>
                </a:solidFill>
                <a:latin typeface="Meiryo UI" panose="020B0604030504040204" pitchFamily="34" charset="-128"/>
                <a:ea typeface="Meiryo UI" panose="020B0604030504040204" pitchFamily="34" charset="-128"/>
              </a:endParaRPr>
            </a:p>
            <a:p>
              <a:r>
                <a:rPr kumimoji="1" lang="en-US" altLang="ja-JP" sz="1000" dirty="0">
                  <a:solidFill>
                    <a:schemeClr val="accent2">
                      <a:lumMod val="50000"/>
                    </a:schemeClr>
                  </a:solidFill>
                  <a:latin typeface="Meiryo UI" panose="020B0604030504040204" pitchFamily="34" charset="-128"/>
                  <a:ea typeface="Meiryo UI" panose="020B0604030504040204" pitchFamily="34" charset="-128"/>
                </a:rPr>
                <a:t>※</a:t>
              </a:r>
              <a:r>
                <a:rPr kumimoji="1" lang="ja-JP" altLang="en-US" sz="1000" dirty="0">
                  <a:solidFill>
                    <a:schemeClr val="accent2">
                      <a:lumMod val="50000"/>
                    </a:schemeClr>
                  </a:solidFill>
                  <a:latin typeface="Meiryo UI" panose="020B0604030504040204" pitchFamily="34" charset="-128"/>
                  <a:ea typeface="Meiryo UI" panose="020B0604030504040204" pitchFamily="34" charset="-128"/>
                </a:rPr>
                <a:t>具体的な発表会等の名称を枠内に入力（最大３つ）</a:t>
              </a:r>
            </a:p>
          </p:txBody>
        </p:sp>
        <p:sp>
          <p:nvSpPr>
            <p:cNvPr id="42" name="テキスト ボックス 41">
              <a:extLst>
                <a:ext uri="{FF2B5EF4-FFF2-40B4-BE49-F238E27FC236}">
                  <a16:creationId xmlns:a16="http://schemas.microsoft.com/office/drawing/2014/main" id="{F643452D-5A90-D194-4D0F-9F84A401E9A3}"/>
                </a:ext>
              </a:extLst>
            </p:cNvPr>
            <p:cNvSpPr txBox="1">
              <a:spLocks noGrp="1" noRot="1" noMove="1" noResize="1" noEditPoints="1" noAdjustHandles="1" noChangeArrowheads="1" noChangeShapeType="1"/>
            </p:cNvSpPr>
            <p:nvPr/>
          </p:nvSpPr>
          <p:spPr>
            <a:xfrm>
              <a:off x="148333" y="3919431"/>
              <a:ext cx="1025922" cy="246221"/>
            </a:xfrm>
            <a:prstGeom prst="rect">
              <a:avLst/>
            </a:prstGeom>
            <a:noFill/>
            <a:ln>
              <a:noFill/>
            </a:ln>
          </p:spPr>
          <p:txBody>
            <a:bodyPr wrap="none" lIns="0" tIns="0" rIns="0" bIns="0" rtlCol="0">
              <a:spAutoFit/>
            </a:bodyPr>
            <a:lstStyle/>
            <a:p>
              <a:r>
                <a:rPr kumimoji="1" lang="ja-JP" altLang="en-US" sz="1600" b="1">
                  <a:solidFill>
                    <a:schemeClr val="tx1">
                      <a:lumMod val="75000"/>
                      <a:lumOff val="25000"/>
                    </a:schemeClr>
                  </a:solidFill>
                  <a:latin typeface="Meiryo UI" panose="020B0604030504040204" pitchFamily="34" charset="-128"/>
                  <a:ea typeface="Meiryo UI" panose="020B0604030504040204" pitchFamily="34" charset="-128"/>
                </a:rPr>
                <a:t>参加回数：</a:t>
              </a:r>
              <a:endParaRPr kumimoji="1" lang="en-US" altLang="ja-JP" sz="1600" b="1" dirty="0">
                <a:solidFill>
                  <a:schemeClr val="tx1">
                    <a:lumMod val="75000"/>
                    <a:lumOff val="25000"/>
                  </a:schemeClr>
                </a:solidFill>
                <a:latin typeface="Meiryo UI" panose="020B0604030504040204" pitchFamily="34" charset="-128"/>
                <a:ea typeface="Meiryo UI" panose="020B0604030504040204" pitchFamily="34" charset="-128"/>
              </a:endParaRPr>
            </a:p>
          </p:txBody>
        </p:sp>
        <p:sp>
          <p:nvSpPr>
            <p:cNvPr id="43" name="テキスト ボックス 42">
              <a:extLst>
                <a:ext uri="{FF2B5EF4-FFF2-40B4-BE49-F238E27FC236}">
                  <a16:creationId xmlns:a16="http://schemas.microsoft.com/office/drawing/2014/main" id="{DB899230-76B2-8839-C903-D26CDE4EE353}"/>
                </a:ext>
              </a:extLst>
            </p:cNvPr>
            <p:cNvSpPr txBox="1">
              <a:spLocks noGrp="1" noRot="1" noMove="1" noResize="1" noEditPoints="1" noAdjustHandles="1" noChangeArrowheads="1" noChangeShapeType="1"/>
            </p:cNvSpPr>
            <p:nvPr/>
          </p:nvSpPr>
          <p:spPr>
            <a:xfrm>
              <a:off x="2203851" y="3919431"/>
              <a:ext cx="205184" cy="246221"/>
            </a:xfrm>
            <a:prstGeom prst="rect">
              <a:avLst/>
            </a:prstGeom>
            <a:noFill/>
            <a:ln>
              <a:noFill/>
            </a:ln>
          </p:spPr>
          <p:txBody>
            <a:bodyPr wrap="none" lIns="0" tIns="0" rIns="0" bIns="0" rtlCol="0">
              <a:spAutoFit/>
            </a:bodyPr>
            <a:lstStyle/>
            <a:p>
              <a:r>
                <a:rPr kumimoji="1" lang="ja-JP" altLang="en-US" sz="1600" b="1" dirty="0">
                  <a:solidFill>
                    <a:schemeClr val="tx1">
                      <a:lumMod val="75000"/>
                      <a:lumOff val="25000"/>
                    </a:schemeClr>
                  </a:solidFill>
                  <a:latin typeface="Meiryo UI" panose="020B0604030504040204" pitchFamily="34" charset="-128"/>
                  <a:ea typeface="Meiryo UI" panose="020B0604030504040204" pitchFamily="34" charset="-128"/>
                </a:rPr>
                <a:t>人</a:t>
              </a:r>
              <a:endParaRPr kumimoji="1" lang="en-US" altLang="ja-JP" sz="1600" b="1" dirty="0">
                <a:solidFill>
                  <a:schemeClr val="tx1">
                    <a:lumMod val="75000"/>
                    <a:lumOff val="25000"/>
                  </a:schemeClr>
                </a:solidFill>
                <a:latin typeface="Meiryo UI" panose="020B0604030504040204" pitchFamily="34" charset="-128"/>
                <a:ea typeface="Meiryo UI" panose="020B0604030504040204" pitchFamily="34" charset="-128"/>
              </a:endParaRPr>
            </a:p>
          </p:txBody>
        </p:sp>
        <p:sp>
          <p:nvSpPr>
            <p:cNvPr id="44" name="テキスト ボックス 43">
              <a:extLst>
                <a:ext uri="{FF2B5EF4-FFF2-40B4-BE49-F238E27FC236}">
                  <a16:creationId xmlns:a16="http://schemas.microsoft.com/office/drawing/2014/main" id="{87612D7C-1040-A000-DC92-15B4CB273BD0}"/>
                </a:ext>
              </a:extLst>
            </p:cNvPr>
            <p:cNvSpPr txBox="1">
              <a:spLocks noGrp="1" noRot="1" noMove="1" noResize="1" noEditPoints="1" noAdjustHandles="1" noChangeArrowheads="1" noChangeShapeType="1"/>
            </p:cNvSpPr>
            <p:nvPr/>
          </p:nvSpPr>
          <p:spPr>
            <a:xfrm>
              <a:off x="1197562" y="3757029"/>
              <a:ext cx="941158" cy="408623"/>
            </a:xfrm>
            <a:prstGeom prst="roundRect">
              <a:avLst>
                <a:gd name="adj" fmla="val 8675"/>
              </a:avLst>
            </a:prstGeom>
            <a:solidFill>
              <a:schemeClr val="bg1"/>
            </a:solidFill>
            <a:ln w="28575">
              <a:solidFill>
                <a:schemeClr val="bg1">
                  <a:lumMod val="75000"/>
                </a:schemeClr>
              </a:solidFill>
            </a:ln>
          </p:spPr>
          <p:txBody>
            <a:bodyPr wrap="square" rtlCol="0">
              <a:spAutoFit/>
            </a:bodyPr>
            <a:lstStyle/>
            <a:p>
              <a:pPr algn="ctr"/>
              <a:endParaRPr kumimoji="1" lang="ja-JP" altLang="en-US" dirty="0">
                <a:latin typeface="Meiryo UI" panose="020B0604030504040204" pitchFamily="34" charset="-128"/>
                <a:ea typeface="Meiryo UI" panose="020B0604030504040204" pitchFamily="34" charset="-128"/>
              </a:endParaRPr>
            </a:p>
          </p:txBody>
        </p:sp>
      </p:grpSp>
      <p:grpSp>
        <p:nvGrpSpPr>
          <p:cNvPr id="5" name="グループ化 4">
            <a:extLst>
              <a:ext uri="{FF2B5EF4-FFF2-40B4-BE49-F238E27FC236}">
                <a16:creationId xmlns:a16="http://schemas.microsoft.com/office/drawing/2014/main" id="{906D949B-C60F-6E07-C293-F410A40D3F8D}"/>
              </a:ext>
            </a:extLst>
          </p:cNvPr>
          <p:cNvGrpSpPr/>
          <p:nvPr/>
        </p:nvGrpSpPr>
        <p:grpSpPr>
          <a:xfrm>
            <a:off x="76211" y="822763"/>
            <a:ext cx="3528000" cy="2175040"/>
            <a:chOff x="76211" y="822763"/>
            <a:chExt cx="3528000" cy="2175040"/>
          </a:xfrm>
        </p:grpSpPr>
        <p:sp>
          <p:nvSpPr>
            <p:cNvPr id="59" name="角丸四角形 58">
              <a:extLst>
                <a:ext uri="{FF2B5EF4-FFF2-40B4-BE49-F238E27FC236}">
                  <a16:creationId xmlns:a16="http://schemas.microsoft.com/office/drawing/2014/main" id="{4F6CA032-F3B1-71D0-0BAF-97CA226E10B4}"/>
                </a:ext>
              </a:extLst>
            </p:cNvPr>
            <p:cNvSpPr>
              <a:spLocks noGrp="1" noRot="1" noMove="1" noResize="1" noEditPoints="1" noAdjustHandles="1" noChangeArrowheads="1" noChangeShapeType="1"/>
            </p:cNvSpPr>
            <p:nvPr/>
          </p:nvSpPr>
          <p:spPr>
            <a:xfrm>
              <a:off x="76211" y="822763"/>
              <a:ext cx="3528000" cy="2175040"/>
            </a:xfrm>
            <a:prstGeom prst="roundRect">
              <a:avLst>
                <a:gd name="adj" fmla="val 1896"/>
              </a:avLst>
            </a:prstGeom>
            <a:solidFill>
              <a:schemeClr val="accent2">
                <a:lumMod val="40000"/>
                <a:lumOff val="60000"/>
                <a:alpha val="59729"/>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EA54D772-B2EC-1AD3-F31C-34C19F62601A}"/>
                </a:ext>
              </a:extLst>
            </p:cNvPr>
            <p:cNvSpPr txBox="1"/>
            <p:nvPr/>
          </p:nvSpPr>
          <p:spPr>
            <a:xfrm>
              <a:off x="141244" y="873711"/>
              <a:ext cx="2551981" cy="246221"/>
            </a:xfrm>
            <a:prstGeom prst="rect">
              <a:avLst/>
            </a:prstGeom>
            <a:noFill/>
          </p:spPr>
          <p:txBody>
            <a:bodyPr wrap="none" lIns="0" tIns="0" rIns="0" bIns="0" rtlCol="0">
              <a:spAutoFit/>
            </a:bodyPr>
            <a:lstStyle/>
            <a:p>
              <a:r>
                <a:rPr kumimoji="1" lang="ja-JP" altLang="en-US" sz="1600" b="1" dirty="0">
                  <a:solidFill>
                    <a:schemeClr val="accent2">
                      <a:lumMod val="50000"/>
                    </a:schemeClr>
                  </a:solidFill>
                  <a:latin typeface="Meiryo UI" panose="020B0604030504040204" pitchFamily="34" charset="-128"/>
                  <a:ea typeface="Meiryo UI" panose="020B0604030504040204" pitchFamily="34" charset="-128"/>
                </a:rPr>
                <a:t>情報</a:t>
              </a:r>
              <a:r>
                <a:rPr kumimoji="1" lang="en-US" altLang="ja-JP" sz="1600" b="1" dirty="0">
                  <a:solidFill>
                    <a:schemeClr val="accent2">
                      <a:lumMod val="50000"/>
                    </a:schemeClr>
                  </a:solidFill>
                  <a:latin typeface="Meiryo UI" panose="020B0604030504040204" pitchFamily="34" charset="-128"/>
                  <a:ea typeface="Meiryo UI" panose="020B0604030504040204" pitchFamily="34" charset="-128"/>
                </a:rPr>
                <a:t>Ⅱ</a:t>
              </a:r>
              <a:r>
                <a:rPr kumimoji="1" lang="ja-JP" altLang="en-US" sz="1600" b="1" dirty="0">
                  <a:solidFill>
                    <a:schemeClr val="accent2">
                      <a:lumMod val="50000"/>
                    </a:schemeClr>
                  </a:solidFill>
                  <a:latin typeface="Meiryo UI" panose="020B0604030504040204" pitchFamily="34" charset="-128"/>
                  <a:ea typeface="Meiryo UI" panose="020B0604030504040204" pitchFamily="34" charset="-128"/>
                </a:rPr>
                <a:t>等の開設状況・履修率</a:t>
              </a:r>
            </a:p>
          </p:txBody>
        </p:sp>
        <p:sp>
          <p:nvSpPr>
            <p:cNvPr id="13" name="テキスト ボックス 12">
              <a:extLst>
                <a:ext uri="{FF2B5EF4-FFF2-40B4-BE49-F238E27FC236}">
                  <a16:creationId xmlns:a16="http://schemas.microsoft.com/office/drawing/2014/main" id="{B1B96FC2-8804-CACA-A0F5-84309A7B9945}"/>
                </a:ext>
              </a:extLst>
            </p:cNvPr>
            <p:cNvSpPr txBox="1"/>
            <p:nvPr/>
          </p:nvSpPr>
          <p:spPr>
            <a:xfrm>
              <a:off x="141244" y="1137241"/>
              <a:ext cx="2189702" cy="461665"/>
            </a:xfrm>
            <a:prstGeom prst="rect">
              <a:avLst/>
            </a:prstGeom>
            <a:noFill/>
          </p:spPr>
          <p:txBody>
            <a:bodyPr wrap="none" lIns="0" tIns="0" rIns="0" bIns="0" rtlCol="0">
              <a:spAutoFit/>
            </a:bodyPr>
            <a:lstStyle/>
            <a:p>
              <a:r>
                <a:rPr kumimoji="1" lang="en-US" altLang="ja-JP" sz="1000" dirty="0">
                  <a:solidFill>
                    <a:schemeClr val="accent2">
                      <a:lumMod val="50000"/>
                    </a:schemeClr>
                  </a:solidFill>
                  <a:latin typeface="Meiryo UI" panose="020B0604030504040204" pitchFamily="34" charset="-128"/>
                  <a:ea typeface="Meiryo UI" panose="020B0604030504040204" pitchFamily="34" charset="-128"/>
                </a:rPr>
                <a:t>※</a:t>
              </a:r>
              <a:r>
                <a:rPr kumimoji="1" lang="ja-JP" altLang="en-US" sz="1000" dirty="0">
                  <a:solidFill>
                    <a:schemeClr val="accent2">
                      <a:lumMod val="50000"/>
                    </a:schemeClr>
                  </a:solidFill>
                  <a:latin typeface="Meiryo UI" panose="020B0604030504040204" pitchFamily="34" charset="-128"/>
                  <a:ea typeface="Meiryo UI" panose="020B0604030504040204" pitchFamily="34" charset="-128"/>
                </a:rPr>
                <a:t>該当する項目の左端へ「○」を入力</a:t>
              </a:r>
              <a:endParaRPr kumimoji="1" lang="en-US" altLang="ja-JP" sz="1000" dirty="0">
                <a:solidFill>
                  <a:schemeClr val="accent2">
                    <a:lumMod val="50000"/>
                  </a:schemeClr>
                </a:solidFill>
                <a:latin typeface="Meiryo UI" panose="020B0604030504040204" pitchFamily="34" charset="-128"/>
                <a:ea typeface="Meiryo UI" panose="020B0604030504040204" pitchFamily="34" charset="-128"/>
              </a:endParaRPr>
            </a:p>
            <a:p>
              <a:r>
                <a:rPr kumimoji="1" lang="en-US" altLang="ja-JP" sz="1000" dirty="0">
                  <a:solidFill>
                    <a:schemeClr val="accent2">
                      <a:lumMod val="50000"/>
                    </a:schemeClr>
                  </a:solidFill>
                  <a:latin typeface="Meiryo UI" panose="020B0604030504040204" pitchFamily="34" charset="-128"/>
                  <a:ea typeface="Meiryo UI" panose="020B0604030504040204" pitchFamily="34" charset="-128"/>
                </a:rPr>
                <a:t>※</a:t>
              </a:r>
              <a:r>
                <a:rPr kumimoji="1" lang="ja-JP" altLang="en-US" sz="1000" dirty="0">
                  <a:solidFill>
                    <a:schemeClr val="accent2">
                      <a:lumMod val="50000"/>
                    </a:schemeClr>
                  </a:solidFill>
                  <a:latin typeface="Meiryo UI" panose="020B0604030504040204" pitchFamily="34" charset="-128"/>
                  <a:ea typeface="Meiryo UI" panose="020B0604030504040204" pitchFamily="34" charset="-128"/>
                </a:rPr>
                <a:t>開講済の場合は、履修率を入力</a:t>
              </a:r>
            </a:p>
            <a:p>
              <a:r>
                <a:rPr kumimoji="1" lang="en-US" altLang="ja-JP" sz="1000" dirty="0">
                  <a:solidFill>
                    <a:schemeClr val="accent2">
                      <a:lumMod val="50000"/>
                    </a:schemeClr>
                  </a:solidFill>
                  <a:latin typeface="Meiryo UI" panose="020B0604030504040204" pitchFamily="34" charset="-128"/>
                  <a:ea typeface="Meiryo UI" panose="020B0604030504040204" pitchFamily="34" charset="-128"/>
                </a:rPr>
                <a:t>※</a:t>
              </a:r>
              <a:r>
                <a:rPr kumimoji="1" lang="ja-JP" altLang="en-US" sz="1000" dirty="0">
                  <a:solidFill>
                    <a:schemeClr val="accent2">
                      <a:lumMod val="50000"/>
                    </a:schemeClr>
                  </a:solidFill>
                  <a:latin typeface="Meiryo UI" panose="020B0604030504040204" pitchFamily="34" charset="-128"/>
                  <a:ea typeface="Meiryo UI" panose="020B0604030504040204" pitchFamily="34" charset="-128"/>
                </a:rPr>
                <a:t>未開設の場合は、開設予定年度を入力</a:t>
              </a:r>
            </a:p>
          </p:txBody>
        </p:sp>
        <p:sp>
          <p:nvSpPr>
            <p:cNvPr id="8" name="テキスト ボックス 7">
              <a:extLst>
                <a:ext uri="{FF2B5EF4-FFF2-40B4-BE49-F238E27FC236}">
                  <a16:creationId xmlns:a16="http://schemas.microsoft.com/office/drawing/2014/main" id="{6DDA4BA6-B0D0-D733-BE12-AB1FBADFB28C}"/>
                </a:ext>
              </a:extLst>
            </p:cNvPr>
            <p:cNvSpPr txBox="1"/>
            <p:nvPr/>
          </p:nvSpPr>
          <p:spPr>
            <a:xfrm>
              <a:off x="1698893" y="1939571"/>
              <a:ext cx="846386" cy="276999"/>
            </a:xfrm>
            <a:prstGeom prst="rect">
              <a:avLst/>
            </a:prstGeom>
            <a:noFill/>
            <a:ln>
              <a:noFill/>
            </a:ln>
          </p:spPr>
          <p:txBody>
            <a:bodyPr wrap="none" lIns="0" tIns="0" rIns="0" bIns="0" rtlCol="0" anchor="ctr" anchorCtr="0">
              <a:spAutoFit/>
            </a:bodyPr>
            <a:lstStyle/>
            <a:p>
              <a:r>
                <a:rPr kumimoji="1" lang="ja-JP" altLang="en-US" sz="1600" b="1">
                  <a:solidFill>
                    <a:schemeClr val="tx1">
                      <a:lumMod val="75000"/>
                      <a:lumOff val="25000"/>
                    </a:schemeClr>
                  </a:solidFill>
                  <a:latin typeface="Meiryo UI" panose="020B0604030504040204" pitchFamily="34" charset="-128"/>
                  <a:ea typeface="Meiryo UI" panose="020B0604030504040204" pitchFamily="34" charset="-128"/>
                </a:rPr>
                <a:t>履修率</a:t>
              </a:r>
              <a:r>
                <a:rPr kumimoji="1" lang="ja-JP" altLang="en-US" b="1">
                  <a:solidFill>
                    <a:schemeClr val="tx1">
                      <a:lumMod val="75000"/>
                      <a:lumOff val="25000"/>
                    </a:schemeClr>
                  </a:solidFill>
                  <a:latin typeface="Meiryo UI" panose="020B0604030504040204" pitchFamily="34" charset="-128"/>
                  <a:ea typeface="Meiryo UI" panose="020B0604030504040204" pitchFamily="34" charset="-128"/>
                </a:rPr>
                <a:t>：</a:t>
              </a:r>
              <a:endParaRPr kumimoji="1" lang="en-US" altLang="ja-JP" b="1" dirty="0">
                <a:solidFill>
                  <a:schemeClr val="tx1">
                    <a:lumMod val="75000"/>
                    <a:lumOff val="25000"/>
                  </a:schemeClr>
                </a:solidFill>
                <a:latin typeface="Meiryo UI" panose="020B0604030504040204" pitchFamily="34" charset="-128"/>
                <a:ea typeface="Meiryo UI" panose="020B0604030504040204" pitchFamily="34" charset="-128"/>
              </a:endParaRPr>
            </a:p>
          </p:txBody>
        </p:sp>
        <p:sp>
          <p:nvSpPr>
            <p:cNvPr id="9" name="テキスト ボックス 8">
              <a:extLst>
                <a:ext uri="{FF2B5EF4-FFF2-40B4-BE49-F238E27FC236}">
                  <a16:creationId xmlns:a16="http://schemas.microsoft.com/office/drawing/2014/main" id="{0EFFA47C-EBC5-F86B-19C1-72ACDDEA87A8}"/>
                </a:ext>
              </a:extLst>
            </p:cNvPr>
            <p:cNvSpPr txBox="1"/>
            <p:nvPr/>
          </p:nvSpPr>
          <p:spPr>
            <a:xfrm>
              <a:off x="1699538" y="2620980"/>
              <a:ext cx="814325" cy="276999"/>
            </a:xfrm>
            <a:prstGeom prst="rect">
              <a:avLst/>
            </a:prstGeom>
            <a:noFill/>
            <a:ln>
              <a:noFill/>
            </a:ln>
          </p:spPr>
          <p:txBody>
            <a:bodyPr wrap="none" lIns="0" tIns="0" rIns="0" bIns="0" rtlCol="0" anchor="ctr" anchorCtr="0">
              <a:spAutoFit/>
            </a:bodyPr>
            <a:lstStyle/>
            <a:p>
              <a:r>
                <a:rPr kumimoji="1" lang="ja-JP" altLang="en-US" sz="1600" b="1">
                  <a:solidFill>
                    <a:schemeClr val="tx1">
                      <a:lumMod val="75000"/>
                      <a:lumOff val="25000"/>
                    </a:schemeClr>
                  </a:solidFill>
                  <a:latin typeface="Meiryo UI" panose="020B0604030504040204" pitchFamily="34" charset="-128"/>
                  <a:ea typeface="Meiryo UI" panose="020B0604030504040204" pitchFamily="34" charset="-128"/>
                </a:rPr>
                <a:t>予定</a:t>
              </a:r>
              <a:r>
                <a:rPr kumimoji="1" lang="ja-JP" altLang="en-US" b="1">
                  <a:solidFill>
                    <a:schemeClr val="tx1">
                      <a:lumMod val="75000"/>
                      <a:lumOff val="25000"/>
                    </a:schemeClr>
                  </a:solidFill>
                  <a:latin typeface="Meiryo UI" panose="020B0604030504040204" pitchFamily="34" charset="-128"/>
                  <a:ea typeface="Meiryo UI" panose="020B0604030504040204" pitchFamily="34" charset="-128"/>
                </a:rPr>
                <a:t>：</a:t>
              </a:r>
              <a:r>
                <a:rPr kumimoji="1" lang="en-US" altLang="ja-JP" b="1" dirty="0">
                  <a:solidFill>
                    <a:schemeClr val="tx1">
                      <a:lumMod val="75000"/>
                      <a:lumOff val="25000"/>
                    </a:schemeClr>
                  </a:solidFill>
                  <a:latin typeface="Meiryo UI" panose="020B0604030504040204" pitchFamily="34" charset="-128"/>
                  <a:ea typeface="Meiryo UI" panose="020B0604030504040204" pitchFamily="34" charset="-128"/>
                </a:rPr>
                <a:t>R</a:t>
              </a:r>
            </a:p>
          </p:txBody>
        </p:sp>
        <p:sp>
          <p:nvSpPr>
            <p:cNvPr id="10" name="テキスト ボックス 9">
              <a:extLst>
                <a:ext uri="{FF2B5EF4-FFF2-40B4-BE49-F238E27FC236}">
                  <a16:creationId xmlns:a16="http://schemas.microsoft.com/office/drawing/2014/main" id="{1112FEF5-79C5-8E1D-CF78-613C4BFBE5DD}"/>
                </a:ext>
              </a:extLst>
            </p:cNvPr>
            <p:cNvSpPr txBox="1"/>
            <p:nvPr/>
          </p:nvSpPr>
          <p:spPr>
            <a:xfrm>
              <a:off x="142279" y="1659442"/>
              <a:ext cx="504000" cy="408623"/>
            </a:xfrm>
            <a:prstGeom prst="roundRect">
              <a:avLst>
                <a:gd name="adj" fmla="val 7343"/>
              </a:avLst>
            </a:prstGeom>
            <a:solidFill>
              <a:schemeClr val="bg1"/>
            </a:solidFill>
            <a:ln w="28575">
              <a:solidFill>
                <a:schemeClr val="bg1">
                  <a:lumMod val="75000"/>
                </a:schemeClr>
              </a:solidFill>
            </a:ln>
          </p:spPr>
          <p:txBody>
            <a:bodyPr wrap="square" rtlCol="0">
              <a:spAutoFit/>
            </a:bodyPr>
            <a:lstStyle/>
            <a:p>
              <a:pPr algn="ctr"/>
              <a:endParaRPr kumimoji="1" lang="ja-JP" altLang="en-US" dirty="0">
                <a:latin typeface="Meiryo UI" panose="020B0604030504040204" pitchFamily="34" charset="-128"/>
                <a:ea typeface="Meiryo UI" panose="020B0604030504040204" pitchFamily="34" charset="-128"/>
              </a:endParaRPr>
            </a:p>
          </p:txBody>
        </p:sp>
        <p:sp>
          <p:nvSpPr>
            <p:cNvPr id="11" name="テキスト ボックス 10">
              <a:extLst>
                <a:ext uri="{FF2B5EF4-FFF2-40B4-BE49-F238E27FC236}">
                  <a16:creationId xmlns:a16="http://schemas.microsoft.com/office/drawing/2014/main" id="{CDEFC396-CEC7-8DAE-A257-B17687A98EA9}"/>
                </a:ext>
              </a:extLst>
            </p:cNvPr>
            <p:cNvSpPr txBox="1"/>
            <p:nvPr/>
          </p:nvSpPr>
          <p:spPr>
            <a:xfrm>
              <a:off x="142279" y="2326563"/>
              <a:ext cx="504000" cy="408623"/>
            </a:xfrm>
            <a:prstGeom prst="roundRect">
              <a:avLst>
                <a:gd name="adj" fmla="val 7343"/>
              </a:avLst>
            </a:prstGeom>
            <a:solidFill>
              <a:schemeClr val="bg1"/>
            </a:solidFill>
            <a:ln w="28575">
              <a:solidFill>
                <a:schemeClr val="bg1">
                  <a:lumMod val="75000"/>
                </a:schemeClr>
              </a:solidFill>
            </a:ln>
          </p:spPr>
          <p:txBody>
            <a:bodyPr wrap="square" rtlCol="0">
              <a:spAutoFit/>
            </a:bodyPr>
            <a:lstStyle/>
            <a:p>
              <a:pPr algn="ctr"/>
              <a:endParaRPr kumimoji="1" lang="ja-JP" altLang="en-US" dirty="0">
                <a:latin typeface="Meiryo UI" panose="020B0604030504040204" pitchFamily="34" charset="-128"/>
                <a:ea typeface="Meiryo UI" panose="020B0604030504040204" pitchFamily="34" charset="-128"/>
              </a:endParaRPr>
            </a:p>
          </p:txBody>
        </p:sp>
        <p:sp>
          <p:nvSpPr>
            <p:cNvPr id="24" name="テキスト ボックス 23">
              <a:extLst>
                <a:ext uri="{FF2B5EF4-FFF2-40B4-BE49-F238E27FC236}">
                  <a16:creationId xmlns:a16="http://schemas.microsoft.com/office/drawing/2014/main" id="{39668EFE-ABF8-E369-603E-E0915A91D07E}"/>
                </a:ext>
              </a:extLst>
            </p:cNvPr>
            <p:cNvSpPr txBox="1"/>
            <p:nvPr/>
          </p:nvSpPr>
          <p:spPr>
            <a:xfrm>
              <a:off x="719326" y="1725254"/>
              <a:ext cx="692497" cy="276999"/>
            </a:xfrm>
            <a:prstGeom prst="rect">
              <a:avLst/>
            </a:prstGeom>
            <a:noFill/>
            <a:ln>
              <a:noFill/>
            </a:ln>
          </p:spPr>
          <p:txBody>
            <a:bodyPr wrap="none" lIns="0" tIns="0" rIns="0" bIns="0" rtlCol="0" anchor="ctr" anchorCtr="0">
              <a:spAutoFit/>
            </a:bodyPr>
            <a:lstStyle/>
            <a:p>
              <a:r>
                <a:rPr kumimoji="1" lang="ja-JP" altLang="en-US" b="1">
                  <a:solidFill>
                    <a:schemeClr val="tx1">
                      <a:lumMod val="75000"/>
                      <a:lumOff val="25000"/>
                    </a:schemeClr>
                  </a:solidFill>
                  <a:latin typeface="Meiryo UI" panose="020B0604030504040204" pitchFamily="34" charset="-128"/>
                  <a:ea typeface="Meiryo UI" panose="020B0604030504040204" pitchFamily="34" charset="-128"/>
                </a:rPr>
                <a:t>開設済</a:t>
              </a:r>
              <a:endParaRPr kumimoji="1" lang="en-US" altLang="ja-JP" b="1" dirty="0">
                <a:solidFill>
                  <a:schemeClr val="tx1">
                    <a:lumMod val="75000"/>
                    <a:lumOff val="25000"/>
                  </a:schemeClr>
                </a:solidFill>
                <a:latin typeface="Meiryo UI" panose="020B0604030504040204" pitchFamily="34" charset="-128"/>
                <a:ea typeface="Meiryo UI" panose="020B0604030504040204" pitchFamily="34" charset="-128"/>
              </a:endParaRPr>
            </a:p>
          </p:txBody>
        </p:sp>
        <p:sp>
          <p:nvSpPr>
            <p:cNvPr id="27" name="テキスト ボックス 26">
              <a:extLst>
                <a:ext uri="{FF2B5EF4-FFF2-40B4-BE49-F238E27FC236}">
                  <a16:creationId xmlns:a16="http://schemas.microsoft.com/office/drawing/2014/main" id="{95D17922-3934-A416-C65F-47781FBE90ED}"/>
                </a:ext>
              </a:extLst>
            </p:cNvPr>
            <p:cNvSpPr txBox="1"/>
            <p:nvPr/>
          </p:nvSpPr>
          <p:spPr>
            <a:xfrm>
              <a:off x="719325" y="2392375"/>
              <a:ext cx="692497" cy="276999"/>
            </a:xfrm>
            <a:prstGeom prst="rect">
              <a:avLst/>
            </a:prstGeom>
            <a:noFill/>
            <a:ln>
              <a:noFill/>
            </a:ln>
          </p:spPr>
          <p:txBody>
            <a:bodyPr wrap="none" lIns="0" tIns="0" rIns="0" bIns="0" rtlCol="0" anchor="ctr" anchorCtr="0">
              <a:spAutoFit/>
            </a:bodyPr>
            <a:lstStyle/>
            <a:p>
              <a:r>
                <a:rPr kumimoji="1" lang="ja-JP" altLang="en-US" b="1">
                  <a:solidFill>
                    <a:schemeClr val="tx1">
                      <a:lumMod val="75000"/>
                      <a:lumOff val="25000"/>
                    </a:schemeClr>
                  </a:solidFill>
                  <a:latin typeface="Meiryo UI" panose="020B0604030504040204" pitchFamily="34" charset="-128"/>
                  <a:ea typeface="Meiryo UI" panose="020B0604030504040204" pitchFamily="34" charset="-128"/>
                </a:rPr>
                <a:t>未開設</a:t>
              </a:r>
              <a:endParaRPr kumimoji="1" lang="en-US" altLang="ja-JP" b="1" dirty="0">
                <a:solidFill>
                  <a:schemeClr val="tx1">
                    <a:lumMod val="75000"/>
                    <a:lumOff val="25000"/>
                  </a:schemeClr>
                </a:solidFill>
                <a:latin typeface="Meiryo UI" panose="020B0604030504040204" pitchFamily="34" charset="-128"/>
                <a:ea typeface="Meiryo UI" panose="020B0604030504040204" pitchFamily="34" charset="-128"/>
              </a:endParaRPr>
            </a:p>
          </p:txBody>
        </p:sp>
        <p:sp>
          <p:nvSpPr>
            <p:cNvPr id="32" name="テキスト ボックス 31">
              <a:extLst>
                <a:ext uri="{FF2B5EF4-FFF2-40B4-BE49-F238E27FC236}">
                  <a16:creationId xmlns:a16="http://schemas.microsoft.com/office/drawing/2014/main" id="{2F3DECC5-A8B0-4341-CC44-151809E76CC9}"/>
                </a:ext>
              </a:extLst>
            </p:cNvPr>
            <p:cNvSpPr txBox="1"/>
            <p:nvPr/>
          </p:nvSpPr>
          <p:spPr>
            <a:xfrm>
              <a:off x="2533654" y="1807947"/>
              <a:ext cx="756979" cy="408623"/>
            </a:xfrm>
            <a:prstGeom prst="roundRect">
              <a:avLst>
                <a:gd name="adj" fmla="val 8675"/>
              </a:avLst>
            </a:prstGeom>
            <a:solidFill>
              <a:schemeClr val="bg1"/>
            </a:solidFill>
            <a:ln w="28575">
              <a:solidFill>
                <a:schemeClr val="bg1">
                  <a:lumMod val="75000"/>
                </a:schemeClr>
              </a:solidFill>
            </a:ln>
          </p:spPr>
          <p:txBody>
            <a:bodyPr wrap="square" rtlCol="0">
              <a:spAutoFit/>
            </a:bodyPr>
            <a:lstStyle/>
            <a:p>
              <a:pPr algn="ctr"/>
              <a:endParaRPr kumimoji="1" lang="ja-JP" altLang="en-US" dirty="0">
                <a:latin typeface="Meiryo UI" panose="020B0604030504040204" pitchFamily="34" charset="-128"/>
                <a:ea typeface="Meiryo UI" panose="020B0604030504040204" pitchFamily="34" charset="-128"/>
              </a:endParaRPr>
            </a:p>
          </p:txBody>
        </p:sp>
        <p:sp>
          <p:nvSpPr>
            <p:cNvPr id="33" name="テキスト ボックス 32">
              <a:extLst>
                <a:ext uri="{FF2B5EF4-FFF2-40B4-BE49-F238E27FC236}">
                  <a16:creationId xmlns:a16="http://schemas.microsoft.com/office/drawing/2014/main" id="{7F51E600-5203-909C-EE02-613B32D41A7F}"/>
                </a:ext>
              </a:extLst>
            </p:cNvPr>
            <p:cNvSpPr txBox="1"/>
            <p:nvPr/>
          </p:nvSpPr>
          <p:spPr>
            <a:xfrm>
              <a:off x="2566869" y="2510788"/>
              <a:ext cx="410369" cy="387191"/>
            </a:xfrm>
            <a:prstGeom prst="roundRect">
              <a:avLst>
                <a:gd name="adj" fmla="val 8675"/>
              </a:avLst>
            </a:prstGeom>
            <a:solidFill>
              <a:schemeClr val="bg1"/>
            </a:solidFill>
            <a:ln w="28575">
              <a:solidFill>
                <a:schemeClr val="bg1">
                  <a:lumMod val="75000"/>
                </a:schemeClr>
              </a:solidFill>
            </a:ln>
          </p:spPr>
          <p:txBody>
            <a:bodyPr wrap="square" rtlCol="0">
              <a:spAutoFit/>
            </a:bodyPr>
            <a:lstStyle/>
            <a:p>
              <a:pPr algn="ctr"/>
              <a:endParaRPr kumimoji="1" lang="ja-JP" altLang="en-US" dirty="0">
                <a:latin typeface="Meiryo UI" panose="020B0604030504040204" pitchFamily="34" charset="-128"/>
                <a:ea typeface="Meiryo UI" panose="020B0604030504040204" pitchFamily="34" charset="-128"/>
              </a:endParaRPr>
            </a:p>
          </p:txBody>
        </p:sp>
        <p:sp>
          <p:nvSpPr>
            <p:cNvPr id="34" name="テキスト ボックス 33">
              <a:extLst>
                <a:ext uri="{FF2B5EF4-FFF2-40B4-BE49-F238E27FC236}">
                  <a16:creationId xmlns:a16="http://schemas.microsoft.com/office/drawing/2014/main" id="{F756CB72-7DA9-49A5-98E6-8F884092ED98}"/>
                </a:ext>
              </a:extLst>
            </p:cNvPr>
            <p:cNvSpPr txBox="1"/>
            <p:nvPr/>
          </p:nvSpPr>
          <p:spPr>
            <a:xfrm>
              <a:off x="3337696" y="1970349"/>
              <a:ext cx="205184" cy="246221"/>
            </a:xfrm>
            <a:prstGeom prst="rect">
              <a:avLst/>
            </a:prstGeom>
            <a:noFill/>
            <a:ln>
              <a:noFill/>
            </a:ln>
          </p:spPr>
          <p:txBody>
            <a:bodyPr wrap="none" lIns="0" tIns="0" rIns="0" bIns="0" rtlCol="0" anchor="ctr" anchorCtr="0">
              <a:spAutoFit/>
            </a:bodyPr>
            <a:lstStyle/>
            <a:p>
              <a:r>
                <a:rPr kumimoji="1" lang="ja-JP" altLang="en-US" sz="1600" b="1">
                  <a:solidFill>
                    <a:schemeClr val="tx1">
                      <a:lumMod val="75000"/>
                      <a:lumOff val="25000"/>
                    </a:schemeClr>
                  </a:solidFill>
                  <a:latin typeface="Meiryo UI" panose="020B0604030504040204" pitchFamily="34" charset="-128"/>
                  <a:ea typeface="Meiryo UI" panose="020B0604030504040204" pitchFamily="34" charset="-128"/>
                </a:rPr>
                <a:t>％</a:t>
              </a:r>
              <a:endParaRPr kumimoji="1" lang="en-US" altLang="ja-JP" sz="1600" b="1" dirty="0">
                <a:solidFill>
                  <a:schemeClr val="tx1">
                    <a:lumMod val="75000"/>
                    <a:lumOff val="25000"/>
                  </a:schemeClr>
                </a:solidFill>
                <a:latin typeface="Meiryo UI" panose="020B0604030504040204" pitchFamily="34" charset="-128"/>
                <a:ea typeface="Meiryo UI" panose="020B0604030504040204" pitchFamily="34" charset="-128"/>
              </a:endParaRPr>
            </a:p>
          </p:txBody>
        </p:sp>
        <p:sp>
          <p:nvSpPr>
            <p:cNvPr id="35" name="テキスト ボックス 34">
              <a:extLst>
                <a:ext uri="{FF2B5EF4-FFF2-40B4-BE49-F238E27FC236}">
                  <a16:creationId xmlns:a16="http://schemas.microsoft.com/office/drawing/2014/main" id="{4F37F064-1DAE-1D7B-B154-DE24FC28F6A8}"/>
                </a:ext>
              </a:extLst>
            </p:cNvPr>
            <p:cNvSpPr txBox="1"/>
            <p:nvPr/>
          </p:nvSpPr>
          <p:spPr>
            <a:xfrm>
              <a:off x="3024301" y="2651758"/>
              <a:ext cx="410369" cy="246221"/>
            </a:xfrm>
            <a:prstGeom prst="rect">
              <a:avLst/>
            </a:prstGeom>
            <a:noFill/>
            <a:ln>
              <a:noFill/>
            </a:ln>
          </p:spPr>
          <p:txBody>
            <a:bodyPr wrap="none" lIns="0" tIns="0" rIns="0" bIns="0" rtlCol="0" anchor="ctr" anchorCtr="0">
              <a:spAutoFit/>
            </a:bodyPr>
            <a:lstStyle/>
            <a:p>
              <a:r>
                <a:rPr kumimoji="1" lang="ja-JP" altLang="en-US" sz="1600" b="1">
                  <a:solidFill>
                    <a:schemeClr val="tx1">
                      <a:lumMod val="75000"/>
                      <a:lumOff val="25000"/>
                    </a:schemeClr>
                  </a:solidFill>
                  <a:latin typeface="Meiryo UI" panose="020B0604030504040204" pitchFamily="34" charset="-128"/>
                  <a:ea typeface="Meiryo UI" panose="020B0604030504040204" pitchFamily="34" charset="-128"/>
                </a:rPr>
                <a:t>年度</a:t>
              </a:r>
              <a:endParaRPr kumimoji="1" lang="en-US" altLang="ja-JP" sz="1600" b="1" dirty="0">
                <a:solidFill>
                  <a:schemeClr val="tx1">
                    <a:lumMod val="75000"/>
                    <a:lumOff val="25000"/>
                  </a:schemeClr>
                </a:solidFill>
                <a:latin typeface="Meiryo UI" panose="020B0604030504040204" pitchFamily="34" charset="-128"/>
                <a:ea typeface="Meiryo UI" panose="020B0604030504040204" pitchFamily="34" charset="-128"/>
              </a:endParaRPr>
            </a:p>
          </p:txBody>
        </p:sp>
        <p:sp>
          <p:nvSpPr>
            <p:cNvPr id="48" name="フリーフォーム 47">
              <a:extLst>
                <a:ext uri="{FF2B5EF4-FFF2-40B4-BE49-F238E27FC236}">
                  <a16:creationId xmlns:a16="http://schemas.microsoft.com/office/drawing/2014/main" id="{61078427-B234-FFC0-FB5C-6E33C834DC7B}"/>
                </a:ext>
              </a:extLst>
            </p:cNvPr>
            <p:cNvSpPr/>
            <p:nvPr/>
          </p:nvSpPr>
          <p:spPr>
            <a:xfrm>
              <a:off x="1036838" y="2007155"/>
              <a:ext cx="594101" cy="103322"/>
            </a:xfrm>
            <a:custGeom>
              <a:avLst/>
              <a:gdLst>
                <a:gd name="connsiteX0" fmla="*/ 0 w 594101"/>
                <a:gd name="connsiteY0" fmla="*/ 0 h 103322"/>
                <a:gd name="connsiteX1" fmla="*/ 0 w 594101"/>
                <a:gd name="connsiteY1" fmla="*/ 103322 h 103322"/>
                <a:gd name="connsiteX2" fmla="*/ 594101 w 594101"/>
                <a:gd name="connsiteY2" fmla="*/ 103322 h 103322"/>
              </a:gdLst>
              <a:ahLst/>
              <a:cxnLst>
                <a:cxn ang="0">
                  <a:pos x="connsiteX0" y="connsiteY0"/>
                </a:cxn>
                <a:cxn ang="0">
                  <a:pos x="connsiteX1" y="connsiteY1"/>
                </a:cxn>
                <a:cxn ang="0">
                  <a:pos x="connsiteX2" y="connsiteY2"/>
                </a:cxn>
              </a:cxnLst>
              <a:rect l="l" t="t" r="r" b="b"/>
              <a:pathLst>
                <a:path w="594101" h="103322">
                  <a:moveTo>
                    <a:pt x="0" y="0"/>
                  </a:moveTo>
                  <a:lnTo>
                    <a:pt x="0" y="103322"/>
                  </a:lnTo>
                  <a:lnTo>
                    <a:pt x="594101" y="103322"/>
                  </a:lnTo>
                </a:path>
              </a:pathLst>
            </a:custGeom>
            <a:noFill/>
            <a:ln w="25400" cap="rnd">
              <a:solidFill>
                <a:schemeClr val="tx1">
                  <a:lumMod val="75000"/>
                  <a:lumOff val="25000"/>
                </a:schemeClr>
              </a:solidFill>
              <a:prstDash val="sysDot"/>
              <a:round/>
              <a:tailEnd type="triangle"/>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フリーフォーム 48">
              <a:extLst>
                <a:ext uri="{FF2B5EF4-FFF2-40B4-BE49-F238E27FC236}">
                  <a16:creationId xmlns:a16="http://schemas.microsoft.com/office/drawing/2014/main" id="{95812B60-7192-5FAE-D1ED-45604DB9C929}"/>
                </a:ext>
              </a:extLst>
            </p:cNvPr>
            <p:cNvSpPr/>
            <p:nvPr/>
          </p:nvSpPr>
          <p:spPr>
            <a:xfrm>
              <a:off x="1036838" y="2684690"/>
              <a:ext cx="594101" cy="103322"/>
            </a:xfrm>
            <a:custGeom>
              <a:avLst/>
              <a:gdLst>
                <a:gd name="connsiteX0" fmla="*/ 0 w 594101"/>
                <a:gd name="connsiteY0" fmla="*/ 0 h 103322"/>
                <a:gd name="connsiteX1" fmla="*/ 0 w 594101"/>
                <a:gd name="connsiteY1" fmla="*/ 103322 h 103322"/>
                <a:gd name="connsiteX2" fmla="*/ 594101 w 594101"/>
                <a:gd name="connsiteY2" fmla="*/ 103322 h 103322"/>
              </a:gdLst>
              <a:ahLst/>
              <a:cxnLst>
                <a:cxn ang="0">
                  <a:pos x="connsiteX0" y="connsiteY0"/>
                </a:cxn>
                <a:cxn ang="0">
                  <a:pos x="connsiteX1" y="connsiteY1"/>
                </a:cxn>
                <a:cxn ang="0">
                  <a:pos x="connsiteX2" y="connsiteY2"/>
                </a:cxn>
              </a:cxnLst>
              <a:rect l="l" t="t" r="r" b="b"/>
              <a:pathLst>
                <a:path w="594101" h="103322">
                  <a:moveTo>
                    <a:pt x="0" y="0"/>
                  </a:moveTo>
                  <a:lnTo>
                    <a:pt x="0" y="103322"/>
                  </a:lnTo>
                  <a:lnTo>
                    <a:pt x="594101" y="103322"/>
                  </a:lnTo>
                </a:path>
              </a:pathLst>
            </a:custGeom>
            <a:noFill/>
            <a:ln w="25400" cap="rnd">
              <a:solidFill>
                <a:schemeClr val="tx1">
                  <a:lumMod val="75000"/>
                  <a:lumOff val="25000"/>
                </a:schemeClr>
              </a:solidFill>
              <a:prstDash val="sysDot"/>
              <a:round/>
              <a:tailEnd type="triangle"/>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 name="グループ化 1">
            <a:extLst>
              <a:ext uri="{FF2B5EF4-FFF2-40B4-BE49-F238E27FC236}">
                <a16:creationId xmlns:a16="http://schemas.microsoft.com/office/drawing/2014/main" id="{A829A6D3-6FB8-F5D1-007E-CE0FA03D98D1}"/>
              </a:ext>
            </a:extLst>
          </p:cNvPr>
          <p:cNvGrpSpPr>
            <a:grpSpLocks noGrp="1" noUngrp="1" noRot="1" noMove="1" noResize="1"/>
          </p:cNvGrpSpPr>
          <p:nvPr/>
        </p:nvGrpSpPr>
        <p:grpSpPr>
          <a:xfrm>
            <a:off x="0" y="0"/>
            <a:ext cx="9144000" cy="762000"/>
            <a:chOff x="0" y="0"/>
            <a:chExt cx="9144000" cy="762000"/>
          </a:xfrm>
        </p:grpSpPr>
        <p:sp>
          <p:nvSpPr>
            <p:cNvPr id="3" name="正方形/長方形 2">
              <a:extLst>
                <a:ext uri="{FF2B5EF4-FFF2-40B4-BE49-F238E27FC236}">
                  <a16:creationId xmlns:a16="http://schemas.microsoft.com/office/drawing/2014/main" id="{49677F7D-0AB5-1FFB-56D4-13B8E1D6E820}"/>
                </a:ext>
              </a:extLst>
            </p:cNvPr>
            <p:cNvSpPr>
              <a:spLocks noGrp="1" noRot="1" noMove="1" noResize="1" noEditPoints="1" noAdjustHandles="1" noChangeArrowheads="1" noChangeShapeType="1"/>
            </p:cNvSpPr>
            <p:nvPr/>
          </p:nvSpPr>
          <p:spPr>
            <a:xfrm>
              <a:off x="0" y="0"/>
              <a:ext cx="9144000" cy="762000"/>
            </a:xfrm>
            <a:prstGeom prst="rect">
              <a:avLst/>
            </a:prstGeom>
            <a:solidFill>
              <a:schemeClr val="accent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34" charset="-128"/>
                <a:ea typeface="Meiryo UI" panose="020B0604030504040204" pitchFamily="34" charset="-128"/>
              </a:endParaRPr>
            </a:p>
          </p:txBody>
        </p:sp>
        <p:sp>
          <p:nvSpPr>
            <p:cNvPr id="4" name="テキスト ボックス 3">
              <a:extLst>
                <a:ext uri="{FF2B5EF4-FFF2-40B4-BE49-F238E27FC236}">
                  <a16:creationId xmlns:a16="http://schemas.microsoft.com/office/drawing/2014/main" id="{31341D09-43CE-821A-7A84-698FD91F86EE}"/>
                </a:ext>
              </a:extLst>
            </p:cNvPr>
            <p:cNvSpPr txBox="1">
              <a:spLocks noGrp="1" noRot="1" noMove="1" noResize="1" noEditPoints="1" noAdjustHandles="1" noChangeArrowheads="1" noChangeShapeType="1"/>
            </p:cNvSpPr>
            <p:nvPr/>
          </p:nvSpPr>
          <p:spPr>
            <a:xfrm>
              <a:off x="5187955" y="256930"/>
              <a:ext cx="3825302" cy="401479"/>
            </a:xfrm>
            <a:prstGeom prst="roundRect">
              <a:avLst>
                <a:gd name="adj" fmla="val 14221"/>
              </a:avLst>
            </a:prstGeom>
            <a:solidFill>
              <a:schemeClr val="bg1"/>
            </a:solidFill>
            <a:ln w="25400">
              <a:solidFill>
                <a:schemeClr val="bg1">
                  <a:lumMod val="75000"/>
                </a:schemeClr>
              </a:solidFill>
            </a:ln>
          </p:spPr>
          <p:txBody>
            <a:bodyPr wrap="square" rtlCol="0" anchor="ctr">
              <a:spAutoFit/>
            </a:bodyPr>
            <a:lstStyle/>
            <a:p>
              <a:endParaRPr kumimoji="1" lang="ja-JP" altLang="en-US" dirty="0">
                <a:latin typeface="Meiryo UI" panose="020B0604030504040204" pitchFamily="34" charset="-128"/>
                <a:ea typeface="Meiryo UI" panose="020B0604030504040204" pitchFamily="34" charset="-128"/>
              </a:endParaRPr>
            </a:p>
          </p:txBody>
        </p:sp>
        <p:sp>
          <p:nvSpPr>
            <p:cNvPr id="20" name="角丸四角形 19">
              <a:extLst>
                <a:ext uri="{FF2B5EF4-FFF2-40B4-BE49-F238E27FC236}">
                  <a16:creationId xmlns:a16="http://schemas.microsoft.com/office/drawing/2014/main" id="{C87A08E1-B06C-D0C7-CAE6-631AD8FA1754}"/>
                </a:ext>
              </a:extLst>
            </p:cNvPr>
            <p:cNvSpPr>
              <a:spLocks noGrp="1" noRot="1" noMove="1" noResize="1" noEditPoints="1" noAdjustHandles="1" noChangeArrowheads="1" noChangeShapeType="1"/>
            </p:cNvSpPr>
            <p:nvPr/>
          </p:nvSpPr>
          <p:spPr>
            <a:xfrm>
              <a:off x="101194" y="147017"/>
              <a:ext cx="1029756" cy="510497"/>
            </a:xfrm>
            <a:prstGeom prst="roundRect">
              <a:avLst>
                <a:gd name="adj" fmla="val 8271"/>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accent5"/>
                  </a:solidFill>
                  <a:latin typeface="Meiryo UI" panose="020B0604030504040204" pitchFamily="34" charset="-128"/>
                  <a:ea typeface="Meiryo UI" panose="020B0604030504040204" pitchFamily="34" charset="-128"/>
                </a:rPr>
                <a:t>継続</a:t>
              </a:r>
            </a:p>
          </p:txBody>
        </p:sp>
        <p:sp>
          <p:nvSpPr>
            <p:cNvPr id="21" name="角丸四角形 20">
              <a:extLst>
                <a:ext uri="{FF2B5EF4-FFF2-40B4-BE49-F238E27FC236}">
                  <a16:creationId xmlns:a16="http://schemas.microsoft.com/office/drawing/2014/main" id="{4EE77D8C-579D-154B-B4A4-6ABF23F3EBF1}"/>
                </a:ext>
              </a:extLst>
            </p:cNvPr>
            <p:cNvSpPr>
              <a:spLocks noGrp="1" noRot="1" noMove="1" noResize="1" noEditPoints="1" noAdjustHandles="1" noChangeArrowheads="1" noChangeShapeType="1"/>
            </p:cNvSpPr>
            <p:nvPr/>
          </p:nvSpPr>
          <p:spPr>
            <a:xfrm>
              <a:off x="155272" y="203870"/>
              <a:ext cx="921600" cy="396790"/>
            </a:xfrm>
            <a:prstGeom prst="roundRect">
              <a:avLst>
                <a:gd name="adj" fmla="val 5865"/>
              </a:avLst>
            </a:prstGeom>
            <a:noFill/>
            <a:ln w="19050">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a:extLst>
                <a:ext uri="{FF2B5EF4-FFF2-40B4-BE49-F238E27FC236}">
                  <a16:creationId xmlns:a16="http://schemas.microsoft.com/office/drawing/2014/main" id="{FF2098BA-B459-2446-D124-26D9571FE92C}"/>
                </a:ext>
              </a:extLst>
            </p:cNvPr>
            <p:cNvSpPr txBox="1">
              <a:spLocks noGrp="1" noRot="1" noMove="1" noResize="1" noEditPoints="1" noAdjustHandles="1" noChangeArrowheads="1" noChangeShapeType="1"/>
            </p:cNvSpPr>
            <p:nvPr/>
          </p:nvSpPr>
          <p:spPr>
            <a:xfrm>
              <a:off x="1288302" y="260501"/>
              <a:ext cx="2243850" cy="394335"/>
            </a:xfrm>
            <a:prstGeom prst="roundRect">
              <a:avLst>
                <a:gd name="adj" fmla="val 11576"/>
              </a:avLst>
            </a:prstGeom>
            <a:solidFill>
              <a:schemeClr val="bg1"/>
            </a:solidFill>
            <a:ln w="25400">
              <a:solidFill>
                <a:schemeClr val="bg1">
                  <a:lumMod val="75000"/>
                </a:schemeClr>
              </a:solidFill>
            </a:ln>
          </p:spPr>
          <p:txBody>
            <a:bodyPr wrap="square" rtlCol="0" anchor="ctr">
              <a:spAutoFit/>
            </a:bodyPr>
            <a:lstStyle/>
            <a:p>
              <a:endParaRPr kumimoji="1" lang="ja-JP" altLang="en-US" dirty="0">
                <a:latin typeface="Meiryo UI" panose="020B0604030504040204" pitchFamily="34" charset="-128"/>
                <a:ea typeface="Meiryo UI" panose="020B0604030504040204" pitchFamily="34" charset="-128"/>
              </a:endParaRPr>
            </a:p>
          </p:txBody>
        </p:sp>
        <p:sp>
          <p:nvSpPr>
            <p:cNvPr id="23" name="テキスト ボックス 22">
              <a:extLst>
                <a:ext uri="{FF2B5EF4-FFF2-40B4-BE49-F238E27FC236}">
                  <a16:creationId xmlns:a16="http://schemas.microsoft.com/office/drawing/2014/main" id="{33F927C2-C2E5-603C-4003-7E119CC0FE26}"/>
                </a:ext>
              </a:extLst>
            </p:cNvPr>
            <p:cNvSpPr txBox="1">
              <a:spLocks noGrp="1" noRot="1" noMove="1" noResize="1" noEditPoints="1" noAdjustHandles="1" noChangeArrowheads="1" noChangeShapeType="1"/>
            </p:cNvSpPr>
            <p:nvPr/>
          </p:nvSpPr>
          <p:spPr>
            <a:xfrm>
              <a:off x="3639105" y="260501"/>
              <a:ext cx="1441898" cy="394335"/>
            </a:xfrm>
            <a:prstGeom prst="roundRect">
              <a:avLst>
                <a:gd name="adj" fmla="val 11576"/>
              </a:avLst>
            </a:prstGeom>
            <a:solidFill>
              <a:schemeClr val="bg1"/>
            </a:solidFill>
            <a:ln w="25400">
              <a:solidFill>
                <a:schemeClr val="bg1">
                  <a:lumMod val="75000"/>
                </a:schemeClr>
              </a:solidFill>
            </a:ln>
          </p:spPr>
          <p:txBody>
            <a:bodyPr wrap="square" rtlCol="0" anchor="ctr">
              <a:spAutoFit/>
            </a:bodyPr>
            <a:lstStyle/>
            <a:p>
              <a:endParaRPr kumimoji="1" lang="ja-JP" altLang="en-US" dirty="0">
                <a:latin typeface="Meiryo UI" panose="020B0604030504040204" pitchFamily="34" charset="-128"/>
                <a:ea typeface="Meiryo UI" panose="020B0604030504040204" pitchFamily="34" charset="-128"/>
              </a:endParaRPr>
            </a:p>
          </p:txBody>
        </p:sp>
        <p:sp>
          <p:nvSpPr>
            <p:cNvPr id="54" name="テキスト ボックス 53">
              <a:extLst>
                <a:ext uri="{FF2B5EF4-FFF2-40B4-BE49-F238E27FC236}">
                  <a16:creationId xmlns:a16="http://schemas.microsoft.com/office/drawing/2014/main" id="{FA23CE95-606B-A1B6-9981-773FECC9CD5F}"/>
                </a:ext>
              </a:extLst>
            </p:cNvPr>
            <p:cNvSpPr txBox="1">
              <a:spLocks noGrp="1" noRot="1" noMove="1" noResize="1" noEditPoints="1" noAdjustHandles="1" noChangeArrowheads="1" noChangeShapeType="1"/>
            </p:cNvSpPr>
            <p:nvPr/>
          </p:nvSpPr>
          <p:spPr>
            <a:xfrm>
              <a:off x="1330857" y="82038"/>
              <a:ext cx="721351" cy="153888"/>
            </a:xfrm>
            <a:prstGeom prst="rect">
              <a:avLst/>
            </a:prstGeom>
            <a:noFill/>
          </p:spPr>
          <p:txBody>
            <a:bodyPr wrap="none" lIns="0" tIns="0" rIns="0" bIns="0" rtlCol="0">
              <a:spAutoFit/>
            </a:bodyPr>
            <a:lstStyle/>
            <a:p>
              <a:r>
                <a:rPr kumimoji="1" lang="en-US" altLang="ja-JP" sz="1000" dirty="0">
                  <a:solidFill>
                    <a:schemeClr val="bg1">
                      <a:lumMod val="95000"/>
                    </a:schemeClr>
                  </a:solidFill>
                  <a:latin typeface="Meiryo UI" panose="020B0604030504040204" pitchFamily="34" charset="-128"/>
                  <a:ea typeface="Meiryo UI" panose="020B0604030504040204" pitchFamily="34" charset="-128"/>
                </a:rPr>
                <a:t>8</a:t>
              </a:r>
              <a:r>
                <a:rPr kumimoji="1" lang="ja-JP" altLang="en-US" sz="1000">
                  <a:solidFill>
                    <a:schemeClr val="bg1">
                      <a:lumMod val="95000"/>
                    </a:schemeClr>
                  </a:solidFill>
                  <a:latin typeface="Meiryo UI" panose="020B0604030504040204" pitchFamily="34" charset="-128"/>
                  <a:ea typeface="Meiryo UI" panose="020B0604030504040204" pitchFamily="34" charset="-128"/>
                </a:rPr>
                <a:t>桁学校番号</a:t>
              </a:r>
              <a:endParaRPr kumimoji="1" lang="ja-JP" altLang="en-US" sz="1000" dirty="0">
                <a:solidFill>
                  <a:schemeClr val="bg1">
                    <a:lumMod val="95000"/>
                  </a:schemeClr>
                </a:solidFill>
                <a:latin typeface="Meiryo UI" panose="020B0604030504040204" pitchFamily="34" charset="-128"/>
                <a:ea typeface="Meiryo UI" panose="020B0604030504040204" pitchFamily="34" charset="-128"/>
              </a:endParaRPr>
            </a:p>
          </p:txBody>
        </p:sp>
        <p:sp>
          <p:nvSpPr>
            <p:cNvPr id="56" name="テキスト ボックス 55">
              <a:extLst>
                <a:ext uri="{FF2B5EF4-FFF2-40B4-BE49-F238E27FC236}">
                  <a16:creationId xmlns:a16="http://schemas.microsoft.com/office/drawing/2014/main" id="{10BAAC80-B357-DCA3-886A-867033F1D0A6}"/>
                </a:ext>
              </a:extLst>
            </p:cNvPr>
            <p:cNvSpPr txBox="1">
              <a:spLocks noGrp="1" noRot="1" noMove="1" noResize="1" noEditPoints="1" noAdjustHandles="1" noChangeArrowheads="1" noChangeShapeType="1"/>
            </p:cNvSpPr>
            <p:nvPr/>
          </p:nvSpPr>
          <p:spPr>
            <a:xfrm>
              <a:off x="3691673" y="82038"/>
              <a:ext cx="636393" cy="153888"/>
            </a:xfrm>
            <a:prstGeom prst="rect">
              <a:avLst/>
            </a:prstGeom>
            <a:noFill/>
          </p:spPr>
          <p:txBody>
            <a:bodyPr wrap="none" lIns="0" tIns="0" rIns="0" bIns="0" rtlCol="0">
              <a:spAutoFit/>
            </a:bodyPr>
            <a:lstStyle/>
            <a:p>
              <a:r>
                <a:rPr kumimoji="1" lang="ja-JP" altLang="en-US" sz="1000">
                  <a:solidFill>
                    <a:schemeClr val="bg1">
                      <a:lumMod val="95000"/>
                    </a:schemeClr>
                  </a:solidFill>
                  <a:latin typeface="Meiryo UI" panose="020B0604030504040204" pitchFamily="34" charset="-128"/>
                  <a:ea typeface="Meiryo UI" panose="020B0604030504040204" pitchFamily="34" charset="-128"/>
                </a:rPr>
                <a:t>都道府県名</a:t>
              </a:r>
              <a:endParaRPr kumimoji="1" lang="ja-JP" altLang="en-US" sz="1000" dirty="0">
                <a:solidFill>
                  <a:schemeClr val="bg1">
                    <a:lumMod val="95000"/>
                  </a:schemeClr>
                </a:solidFill>
                <a:latin typeface="Meiryo UI" panose="020B0604030504040204" pitchFamily="34" charset="-128"/>
                <a:ea typeface="Meiryo UI" panose="020B0604030504040204" pitchFamily="34" charset="-128"/>
              </a:endParaRPr>
            </a:p>
          </p:txBody>
        </p:sp>
        <p:sp>
          <p:nvSpPr>
            <p:cNvPr id="57" name="テキスト ボックス 56">
              <a:extLst>
                <a:ext uri="{FF2B5EF4-FFF2-40B4-BE49-F238E27FC236}">
                  <a16:creationId xmlns:a16="http://schemas.microsoft.com/office/drawing/2014/main" id="{7ACB6A52-DBE8-EC5E-3A97-14729A7ED6C0}"/>
                </a:ext>
              </a:extLst>
            </p:cNvPr>
            <p:cNvSpPr txBox="1">
              <a:spLocks noGrp="1" noRot="1" noMove="1" noResize="1" noEditPoints="1" noAdjustHandles="1" noChangeArrowheads="1" noChangeShapeType="1"/>
            </p:cNvSpPr>
            <p:nvPr/>
          </p:nvSpPr>
          <p:spPr>
            <a:xfrm>
              <a:off x="5242773" y="82038"/>
              <a:ext cx="828753" cy="153888"/>
            </a:xfrm>
            <a:prstGeom prst="rect">
              <a:avLst/>
            </a:prstGeom>
            <a:noFill/>
          </p:spPr>
          <p:txBody>
            <a:bodyPr wrap="none" lIns="0" tIns="0" rIns="0" bIns="0" rtlCol="0">
              <a:spAutoFit/>
            </a:bodyPr>
            <a:lstStyle/>
            <a:p>
              <a:r>
                <a:rPr kumimoji="1" lang="ja-JP" altLang="en-US" sz="1000">
                  <a:solidFill>
                    <a:schemeClr val="bg1">
                      <a:lumMod val="95000"/>
                    </a:schemeClr>
                  </a:solidFill>
                  <a:latin typeface="Meiryo UI" panose="020B0604030504040204" pitchFamily="34" charset="-128"/>
                  <a:ea typeface="Meiryo UI" panose="020B0604030504040204" pitchFamily="34" charset="-128"/>
                </a:rPr>
                <a:t>学校名・学科名</a:t>
              </a:r>
              <a:endParaRPr kumimoji="1" lang="ja-JP" altLang="en-US" sz="1000" dirty="0">
                <a:solidFill>
                  <a:schemeClr val="bg1">
                    <a:lumMod val="95000"/>
                  </a:schemeClr>
                </a:solidFill>
                <a:latin typeface="Meiryo UI" panose="020B0604030504040204" pitchFamily="34" charset="-128"/>
                <a:ea typeface="Meiryo UI" panose="020B0604030504040204" pitchFamily="34" charset="-128"/>
              </a:endParaRPr>
            </a:p>
          </p:txBody>
        </p:sp>
      </p:grpSp>
    </p:spTree>
    <p:extLst>
      <p:ext uri="{BB962C8B-B14F-4D97-AF65-F5344CB8AC3E}">
        <p14:creationId xmlns:p14="http://schemas.microsoft.com/office/powerpoint/2010/main" val="31821915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グループ化 6">
            <a:extLst>
              <a:ext uri="{FF2B5EF4-FFF2-40B4-BE49-F238E27FC236}">
                <a16:creationId xmlns:a16="http://schemas.microsoft.com/office/drawing/2014/main" id="{97F98D53-EC9B-C506-4E28-F0606659237B}"/>
              </a:ext>
            </a:extLst>
          </p:cNvPr>
          <p:cNvGrpSpPr>
            <a:grpSpLocks noGrp="1" noUngrp="1" noRot="1" noMove="1" noResize="1"/>
          </p:cNvGrpSpPr>
          <p:nvPr/>
        </p:nvGrpSpPr>
        <p:grpSpPr>
          <a:xfrm>
            <a:off x="76200" y="4734649"/>
            <a:ext cx="8989200" cy="2030400"/>
            <a:chOff x="76200" y="4734649"/>
            <a:chExt cx="8989200" cy="2030400"/>
          </a:xfrm>
        </p:grpSpPr>
        <p:sp>
          <p:nvSpPr>
            <p:cNvPr id="12" name="角丸四角形 11">
              <a:extLst>
                <a:ext uri="{FF2B5EF4-FFF2-40B4-BE49-F238E27FC236}">
                  <a16:creationId xmlns:a16="http://schemas.microsoft.com/office/drawing/2014/main" id="{59D373CC-9341-6720-E49C-0BC068B39A9D}"/>
                </a:ext>
              </a:extLst>
            </p:cNvPr>
            <p:cNvSpPr>
              <a:spLocks noGrp="1" noRot="1" noMove="1" noResize="1" noEditPoints="1" noAdjustHandles="1" noChangeArrowheads="1" noChangeShapeType="1"/>
            </p:cNvSpPr>
            <p:nvPr/>
          </p:nvSpPr>
          <p:spPr>
            <a:xfrm>
              <a:off x="76200" y="4734649"/>
              <a:ext cx="8989200" cy="2030400"/>
            </a:xfrm>
            <a:prstGeom prst="roundRect">
              <a:avLst>
                <a:gd name="adj" fmla="val 2821"/>
              </a:avLst>
            </a:prstGeom>
            <a:solidFill>
              <a:schemeClr val="accent2">
                <a:lumMod val="40000"/>
                <a:lumOff val="60000"/>
                <a:alpha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4CEA6E03-0CC1-2D50-8AC4-10B497622CB5}"/>
                </a:ext>
              </a:extLst>
            </p:cNvPr>
            <p:cNvSpPr>
              <a:spLocks noGrp="1" noRot="1" noMove="1" noResize="1" noEditPoints="1" noAdjustHandles="1" noChangeArrowheads="1" noChangeShapeType="1"/>
            </p:cNvSpPr>
            <p:nvPr/>
          </p:nvSpPr>
          <p:spPr>
            <a:xfrm>
              <a:off x="209550" y="4745706"/>
              <a:ext cx="2398413" cy="3693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spAutoFit/>
            </a:bodyPr>
            <a:lstStyle/>
            <a:p>
              <a:r>
                <a:rPr kumimoji="1" lang="ja-JP" altLang="en-US" b="1" dirty="0">
                  <a:solidFill>
                    <a:schemeClr val="accent2">
                      <a:lumMod val="50000"/>
                    </a:schemeClr>
                  </a:solidFill>
                  <a:latin typeface="Meiryo UI" panose="020B0604030504040204" pitchFamily="50" charset="-128"/>
                  <a:ea typeface="Meiryo UI" panose="020B0604030504040204" pitchFamily="50" charset="-128"/>
                </a:rPr>
                <a:t>令和</a:t>
              </a:r>
              <a:r>
                <a:rPr kumimoji="1" lang="en-US" altLang="ja-JP" b="1" dirty="0">
                  <a:solidFill>
                    <a:schemeClr val="accent2">
                      <a:lumMod val="50000"/>
                    </a:schemeClr>
                  </a:solidFill>
                  <a:latin typeface="Meiryo UI" panose="020B0604030504040204" pitchFamily="50" charset="-128"/>
                  <a:ea typeface="Meiryo UI" panose="020B0604030504040204" pitchFamily="50" charset="-128"/>
                </a:rPr>
                <a:t>7</a:t>
              </a:r>
              <a:r>
                <a:rPr kumimoji="1" lang="ja-JP" altLang="en-US" b="1" dirty="0">
                  <a:solidFill>
                    <a:schemeClr val="accent2">
                      <a:lumMod val="50000"/>
                    </a:schemeClr>
                  </a:solidFill>
                  <a:latin typeface="Meiryo UI" panose="020B0604030504040204" pitchFamily="50" charset="-128"/>
                  <a:ea typeface="Meiryo UI" panose="020B0604030504040204" pitchFamily="50" charset="-128"/>
                </a:rPr>
                <a:t>年度の</a:t>
              </a:r>
              <a:r>
                <a:rPr kumimoji="1" lang="ja-JP" altLang="en-US" b="1">
                  <a:solidFill>
                    <a:schemeClr val="accent2">
                      <a:lumMod val="50000"/>
                    </a:schemeClr>
                  </a:solidFill>
                  <a:latin typeface="Meiryo UI" panose="020B0604030504040204" pitchFamily="50" charset="-128"/>
                  <a:ea typeface="Meiryo UI" panose="020B0604030504040204" pitchFamily="50" charset="-128"/>
                </a:rPr>
                <a:t>事業目標</a:t>
              </a:r>
              <a:endParaRPr kumimoji="1" lang="en-US" altLang="ja-JP" sz="1400" b="1" dirty="0">
                <a:solidFill>
                  <a:schemeClr val="accent2">
                    <a:lumMod val="50000"/>
                  </a:schemeClr>
                </a:solidFill>
                <a:latin typeface="Meiryo UI" panose="020B0604030504040204" pitchFamily="50" charset="-128"/>
                <a:ea typeface="Meiryo UI" panose="020B0604030504040204" pitchFamily="50" charset="-128"/>
              </a:endParaRPr>
            </a:p>
          </p:txBody>
        </p:sp>
        <p:sp>
          <p:nvSpPr>
            <p:cNvPr id="14" name="テキスト ボックス 13">
              <a:extLst>
                <a:ext uri="{FF2B5EF4-FFF2-40B4-BE49-F238E27FC236}">
                  <a16:creationId xmlns:a16="http://schemas.microsoft.com/office/drawing/2014/main" id="{FD8FF828-F938-92CC-CF2F-ED0974B71656}"/>
                </a:ext>
              </a:extLst>
            </p:cNvPr>
            <p:cNvSpPr txBox="1">
              <a:spLocks noGrp="1" noRot="1" noMove="1" noResize="1" noEditPoints="1" noAdjustHandles="1" noChangeArrowheads="1" noChangeShapeType="1"/>
            </p:cNvSpPr>
            <p:nvPr/>
          </p:nvSpPr>
          <p:spPr>
            <a:xfrm>
              <a:off x="304140" y="5322869"/>
              <a:ext cx="683835" cy="602218"/>
            </a:xfrm>
            <a:prstGeom prst="roundRect">
              <a:avLst>
                <a:gd name="adj" fmla="val 9549"/>
              </a:avLst>
            </a:prstGeom>
            <a:solidFill>
              <a:schemeClr val="accent2">
                <a:lumMod val="20000"/>
                <a:lumOff val="80000"/>
              </a:schemeClr>
            </a:solidFill>
            <a:ln w="38100">
              <a:solidFill>
                <a:schemeClr val="tx1">
                  <a:lumMod val="75000"/>
                  <a:lumOff val="25000"/>
                </a:schemeClr>
              </a:solidFill>
            </a:ln>
          </p:spPr>
          <p:txBody>
            <a:bodyPr wrap="none" lIns="0" tIns="0" rIns="0" bIns="0" rtlCol="0" anchor="ctr" anchorCtr="0">
              <a:noAutofit/>
            </a:bodyPr>
            <a:lstStyle/>
            <a:p>
              <a:pPr algn="ctr"/>
              <a:r>
                <a:rPr kumimoji="1" lang="ja-JP" altLang="en-US" b="1" dirty="0">
                  <a:solidFill>
                    <a:schemeClr val="tx1">
                      <a:lumMod val="75000"/>
                      <a:lumOff val="25000"/>
                    </a:schemeClr>
                  </a:solidFill>
                  <a:latin typeface="Meiryo UI" panose="020B0604030504040204" pitchFamily="50" charset="-128"/>
                  <a:ea typeface="Meiryo UI" panose="020B0604030504040204" pitchFamily="50" charset="-128"/>
                </a:rPr>
                <a:t>目標</a:t>
              </a:r>
              <a:endParaRPr kumimoji="1" lang="en-US" altLang="ja-JP" b="1" dirty="0">
                <a:solidFill>
                  <a:schemeClr val="tx1">
                    <a:lumMod val="75000"/>
                    <a:lumOff val="25000"/>
                  </a:schemeClr>
                </a:solidFill>
                <a:latin typeface="Meiryo UI" panose="020B0604030504040204" pitchFamily="50" charset="-128"/>
                <a:ea typeface="Meiryo UI" panose="020B0604030504040204" pitchFamily="50" charset="-128"/>
              </a:endParaRPr>
            </a:p>
            <a:p>
              <a:pPr algn="ctr"/>
              <a:r>
                <a:rPr kumimoji="1" lang="ja-JP" altLang="en-US" b="1" dirty="0">
                  <a:solidFill>
                    <a:schemeClr val="tx1">
                      <a:lumMod val="75000"/>
                      <a:lumOff val="25000"/>
                    </a:schemeClr>
                  </a:solidFill>
                  <a:latin typeface="Meiryo UI" panose="020B0604030504040204" pitchFamily="50" charset="-128"/>
                  <a:ea typeface="Meiryo UI" panose="020B0604030504040204" pitchFamily="50" charset="-128"/>
                </a:rPr>
                <a:t>方針</a:t>
              </a:r>
            </a:p>
          </p:txBody>
        </p:sp>
        <p:sp>
          <p:nvSpPr>
            <p:cNvPr id="15" name="テキスト ボックス 14">
              <a:extLst>
                <a:ext uri="{FF2B5EF4-FFF2-40B4-BE49-F238E27FC236}">
                  <a16:creationId xmlns:a16="http://schemas.microsoft.com/office/drawing/2014/main" id="{C06553F2-37A8-831D-C2C7-D48C3F55CCEA}"/>
                </a:ext>
              </a:extLst>
            </p:cNvPr>
            <p:cNvSpPr txBox="1">
              <a:spLocks noGrp="1" noRot="1" noMove="1" noResize="1" noEditPoints="1" noAdjustHandles="1" noChangeArrowheads="1" noChangeShapeType="1"/>
            </p:cNvSpPr>
            <p:nvPr/>
          </p:nvSpPr>
          <p:spPr>
            <a:xfrm>
              <a:off x="304140" y="6128017"/>
              <a:ext cx="679942" cy="416035"/>
            </a:xfrm>
            <a:prstGeom prst="roundRect">
              <a:avLst>
                <a:gd name="adj" fmla="val 9799"/>
              </a:avLst>
            </a:prstGeom>
            <a:solidFill>
              <a:schemeClr val="accent2">
                <a:lumMod val="20000"/>
                <a:lumOff val="80000"/>
              </a:schemeClr>
            </a:solidFill>
            <a:ln w="38100">
              <a:solidFill>
                <a:schemeClr val="tx1">
                  <a:lumMod val="75000"/>
                  <a:lumOff val="25000"/>
                </a:schemeClr>
              </a:solidFill>
            </a:ln>
          </p:spPr>
          <p:txBody>
            <a:bodyPr wrap="none" lIns="0" tIns="0" rIns="0" bIns="0" rtlCol="0" anchor="ctr" anchorCtr="0">
              <a:noAutofit/>
            </a:bodyPr>
            <a:lstStyle/>
            <a:p>
              <a:pPr algn="ctr"/>
              <a:r>
                <a:rPr kumimoji="1" lang="ja-JP" altLang="en-US" b="1" dirty="0">
                  <a:solidFill>
                    <a:schemeClr val="tx1">
                      <a:lumMod val="75000"/>
                      <a:lumOff val="25000"/>
                    </a:schemeClr>
                  </a:solidFill>
                  <a:latin typeface="Meiryo UI" panose="020B0604030504040204" pitchFamily="50" charset="-128"/>
                  <a:ea typeface="Meiryo UI" panose="020B0604030504040204" pitchFamily="50" charset="-128"/>
                </a:rPr>
                <a:t>取組</a:t>
              </a:r>
            </a:p>
          </p:txBody>
        </p:sp>
        <p:sp>
          <p:nvSpPr>
            <p:cNvPr id="16" name="テキスト ボックス 15">
              <a:extLst>
                <a:ext uri="{FF2B5EF4-FFF2-40B4-BE49-F238E27FC236}">
                  <a16:creationId xmlns:a16="http://schemas.microsoft.com/office/drawing/2014/main" id="{820F1698-E2C6-B761-42C6-6EA002902ED7}"/>
                </a:ext>
              </a:extLst>
            </p:cNvPr>
            <p:cNvSpPr txBox="1">
              <a:spLocks noGrp="1" noRot="1" noMove="1" noResize="1" noEditPoints="1" noAdjustHandles="1" noChangeArrowheads="1" noChangeShapeType="1"/>
            </p:cNvSpPr>
            <p:nvPr/>
          </p:nvSpPr>
          <p:spPr>
            <a:xfrm>
              <a:off x="1114097" y="5323107"/>
              <a:ext cx="7836680" cy="601742"/>
            </a:xfrm>
            <a:prstGeom prst="roundRect">
              <a:avLst>
                <a:gd name="adj" fmla="val 6262"/>
              </a:avLst>
            </a:prstGeom>
            <a:solidFill>
              <a:schemeClr val="bg1"/>
            </a:solidFill>
            <a:ln w="25400">
              <a:solidFill>
                <a:schemeClr val="bg1">
                  <a:lumMod val="75000"/>
                </a:schemeClr>
              </a:solidFill>
            </a:ln>
          </p:spPr>
          <p:txBody>
            <a:bodyPr wrap="square" rtlCol="0">
              <a:spAutoFit/>
            </a:bodyPr>
            <a:lstStyle/>
            <a:p>
              <a:r>
                <a:rPr kumimoji="1" lang="ja-JP" altLang="en-US" sz="1600">
                  <a:latin typeface="Meiryo UI" panose="020B0604030504040204" pitchFamily="50" charset="-128"/>
                  <a:ea typeface="Meiryo UI" panose="020B0604030504040204" pitchFamily="50" charset="-128"/>
                </a:rPr>
                <a:t>記入欄</a:t>
              </a:r>
              <a:endParaRPr kumimoji="1" lang="en-US" altLang="ja-JP" sz="1600" dirty="0">
                <a:latin typeface="Meiryo UI" panose="020B0604030504040204" pitchFamily="50" charset="-128"/>
                <a:ea typeface="Meiryo UI" panose="020B0604030504040204" pitchFamily="50" charset="-128"/>
              </a:endParaRPr>
            </a:p>
            <a:p>
              <a:endParaRPr kumimoji="1" lang="en-US" altLang="ja-JP" sz="1600" dirty="0">
                <a:latin typeface="Meiryo UI" panose="020B0604030504040204" pitchFamily="50" charset="-128"/>
                <a:ea typeface="Meiryo UI" panose="020B0604030504040204" pitchFamily="50" charset="-128"/>
              </a:endParaRPr>
            </a:p>
          </p:txBody>
        </p:sp>
        <p:sp>
          <p:nvSpPr>
            <p:cNvPr id="17" name="テキスト ボックス 16">
              <a:extLst>
                <a:ext uri="{FF2B5EF4-FFF2-40B4-BE49-F238E27FC236}">
                  <a16:creationId xmlns:a16="http://schemas.microsoft.com/office/drawing/2014/main" id="{3F1C65E6-6EF4-F6CC-99A5-C404B0A352E5}"/>
                </a:ext>
              </a:extLst>
            </p:cNvPr>
            <p:cNvSpPr txBox="1">
              <a:spLocks noGrp="1" noRot="1" noMove="1" noResize="1" noEditPoints="1" noAdjustHandles="1" noChangeArrowheads="1" noChangeShapeType="1"/>
            </p:cNvSpPr>
            <p:nvPr/>
          </p:nvSpPr>
          <p:spPr>
            <a:xfrm>
              <a:off x="1124257" y="6035163"/>
              <a:ext cx="7836680" cy="601742"/>
            </a:xfrm>
            <a:prstGeom prst="roundRect">
              <a:avLst>
                <a:gd name="adj" fmla="val 5395"/>
              </a:avLst>
            </a:prstGeom>
            <a:solidFill>
              <a:schemeClr val="bg1"/>
            </a:solidFill>
            <a:ln w="25400">
              <a:solidFill>
                <a:schemeClr val="bg1">
                  <a:lumMod val="75000"/>
                </a:schemeClr>
              </a:solidFill>
            </a:ln>
          </p:spPr>
          <p:txBody>
            <a:bodyPr wrap="square" rtlCol="0">
              <a:spAutoFit/>
            </a:bodyPr>
            <a:lstStyle/>
            <a:p>
              <a:r>
                <a:rPr kumimoji="1" lang="ja-JP" altLang="en-US" sz="1600">
                  <a:latin typeface="Meiryo UI" panose="020B0604030504040204" pitchFamily="50" charset="-128"/>
                  <a:ea typeface="Meiryo UI" panose="020B0604030504040204" pitchFamily="50" charset="-128"/>
                </a:rPr>
                <a:t>記入欄</a:t>
              </a:r>
              <a:endParaRPr kumimoji="1" lang="en-US" altLang="ja-JP" sz="1600" dirty="0">
                <a:latin typeface="Meiryo UI" panose="020B0604030504040204" pitchFamily="50" charset="-128"/>
                <a:ea typeface="Meiryo UI" panose="020B0604030504040204" pitchFamily="50" charset="-128"/>
              </a:endParaRPr>
            </a:p>
            <a:p>
              <a:endParaRPr kumimoji="1" lang="en-US" altLang="ja-JP" sz="1600" dirty="0">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78C58DE2-1047-91CA-6DCC-A2D34CC86D41}"/>
                </a:ext>
              </a:extLst>
            </p:cNvPr>
            <p:cNvSpPr>
              <a:spLocks noGrp="1" noRot="1" noMove="1" noResize="1" noEditPoints="1" noAdjustHandles="1" noChangeArrowheads="1" noChangeShapeType="1"/>
            </p:cNvSpPr>
            <p:nvPr/>
          </p:nvSpPr>
          <p:spPr>
            <a:xfrm>
              <a:off x="2607963" y="4762514"/>
              <a:ext cx="5731056" cy="52322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spAutoFit/>
            </a:bodyPr>
            <a:lstStyle/>
            <a:p>
              <a:r>
                <a:rPr kumimoji="1" lang="en-US" altLang="ja-JP" sz="1400" b="1" dirty="0">
                  <a:solidFill>
                    <a:schemeClr val="accent2">
                      <a:lumMod val="50000"/>
                    </a:schemeClr>
                  </a:solidFill>
                  <a:latin typeface="Meiryo UI" panose="020B0604030504040204" pitchFamily="50" charset="-128"/>
                  <a:ea typeface="Meiryo UI" panose="020B0604030504040204" pitchFamily="50" charset="-128"/>
                </a:rPr>
                <a:t>※</a:t>
              </a:r>
              <a:r>
                <a:rPr kumimoji="1" lang="ja-JP" altLang="en-US" sz="1400" b="1" dirty="0">
                  <a:solidFill>
                    <a:schemeClr val="accent2">
                      <a:lumMod val="50000"/>
                    </a:schemeClr>
                  </a:solidFill>
                  <a:latin typeface="Meiryo UI" panose="020B0604030504040204" pitchFamily="50" charset="-128"/>
                  <a:ea typeface="Meiryo UI" panose="020B0604030504040204" pitchFamily="50" charset="-128"/>
                </a:rPr>
                <a:t>令和６年度の活動状況等を基に令和７年度の目標</a:t>
              </a:r>
              <a:r>
                <a:rPr kumimoji="1" lang="en-US" altLang="ja-JP" sz="1400" b="1" dirty="0">
                  <a:solidFill>
                    <a:schemeClr val="accent2">
                      <a:lumMod val="50000"/>
                    </a:schemeClr>
                  </a:solidFill>
                  <a:latin typeface="Meiryo UI" panose="020B0604030504040204" pitchFamily="50" charset="-128"/>
                  <a:ea typeface="Meiryo UI" panose="020B0604030504040204" pitchFamily="50" charset="-128"/>
                </a:rPr>
                <a:t>(</a:t>
              </a:r>
              <a:r>
                <a:rPr kumimoji="1" lang="ja-JP" altLang="en-US" sz="1400" b="1" dirty="0">
                  <a:solidFill>
                    <a:schemeClr val="accent2">
                      <a:lumMod val="50000"/>
                    </a:schemeClr>
                  </a:solidFill>
                  <a:latin typeface="Meiryo UI" panose="020B0604030504040204" pitchFamily="50" charset="-128"/>
                  <a:ea typeface="Meiryo UI" panose="020B0604030504040204" pitchFamily="50" charset="-128"/>
                </a:rPr>
                <a:t>学校の方針</a:t>
              </a:r>
              <a:r>
                <a:rPr kumimoji="1" lang="en-US" altLang="ja-JP" sz="1400" b="1" dirty="0">
                  <a:solidFill>
                    <a:schemeClr val="accent2">
                      <a:lumMod val="50000"/>
                    </a:schemeClr>
                  </a:solidFill>
                  <a:latin typeface="Meiryo UI" panose="020B0604030504040204" pitchFamily="50" charset="-128"/>
                  <a:ea typeface="Meiryo UI" panose="020B0604030504040204" pitchFamily="50" charset="-128"/>
                </a:rPr>
                <a:t>)</a:t>
              </a:r>
              <a:r>
                <a:rPr kumimoji="1" lang="ja-JP" altLang="en-US" sz="1400" b="1" dirty="0">
                  <a:solidFill>
                    <a:schemeClr val="accent2">
                      <a:lumMod val="50000"/>
                    </a:schemeClr>
                  </a:solidFill>
                  <a:latin typeface="Meiryo UI" panose="020B0604030504040204" pitchFamily="50" charset="-128"/>
                  <a:ea typeface="Meiryo UI" panose="020B0604030504040204" pitchFamily="50" charset="-128"/>
                </a:rPr>
                <a:t>を入力</a:t>
              </a:r>
              <a:endParaRPr kumimoji="1" lang="en-US" altLang="ja-JP" sz="1400" b="1" dirty="0">
                <a:solidFill>
                  <a:schemeClr val="accent2">
                    <a:lumMod val="50000"/>
                  </a:schemeClr>
                </a:solidFill>
                <a:latin typeface="Meiryo UI" panose="020B0604030504040204" pitchFamily="50" charset="-128"/>
                <a:ea typeface="Meiryo UI" panose="020B0604030504040204" pitchFamily="50" charset="-128"/>
              </a:endParaRPr>
            </a:p>
            <a:p>
              <a:r>
                <a:rPr kumimoji="1" lang="en-US" altLang="ja-JP" sz="1400" b="1" dirty="0">
                  <a:solidFill>
                    <a:schemeClr val="accent2">
                      <a:lumMod val="50000"/>
                    </a:schemeClr>
                  </a:solidFill>
                  <a:latin typeface="Meiryo UI" panose="020B0604030504040204" pitchFamily="50" charset="-128"/>
                  <a:ea typeface="Meiryo UI" panose="020B0604030504040204" pitchFamily="50" charset="-128"/>
                </a:rPr>
                <a:t>※</a:t>
              </a:r>
              <a:r>
                <a:rPr kumimoji="1" lang="ja-JP" altLang="en-US" sz="1400" b="1" dirty="0">
                  <a:solidFill>
                    <a:schemeClr val="accent2">
                      <a:lumMod val="50000"/>
                    </a:schemeClr>
                  </a:solidFill>
                  <a:latin typeface="Meiryo UI" panose="020B0604030504040204" pitchFamily="50" charset="-128"/>
                  <a:ea typeface="Meiryo UI" panose="020B0604030504040204" pitchFamily="50" charset="-128"/>
                </a:rPr>
                <a:t>具体的な中心的な取組を１つ入力</a:t>
              </a:r>
              <a:endParaRPr kumimoji="1" lang="en-US" altLang="ja-JP" sz="1400" b="1" dirty="0">
                <a:solidFill>
                  <a:schemeClr val="accent2">
                    <a:lumMod val="50000"/>
                  </a:schemeClr>
                </a:solidFill>
                <a:latin typeface="Meiryo UI" panose="020B0604030504040204" pitchFamily="50" charset="-128"/>
                <a:ea typeface="Meiryo UI" panose="020B0604030504040204" pitchFamily="50" charset="-128"/>
              </a:endParaRPr>
            </a:p>
          </p:txBody>
        </p:sp>
      </p:grpSp>
      <p:grpSp>
        <p:nvGrpSpPr>
          <p:cNvPr id="5" name="グループ化 4">
            <a:extLst>
              <a:ext uri="{FF2B5EF4-FFF2-40B4-BE49-F238E27FC236}">
                <a16:creationId xmlns:a16="http://schemas.microsoft.com/office/drawing/2014/main" id="{46BAC938-8FE5-9875-2E02-BBC0679FC4D4}"/>
              </a:ext>
            </a:extLst>
          </p:cNvPr>
          <p:cNvGrpSpPr>
            <a:grpSpLocks noGrp="1" noUngrp="1" noRot="1" noMove="1" noResize="1"/>
          </p:cNvGrpSpPr>
          <p:nvPr/>
        </p:nvGrpSpPr>
        <p:grpSpPr>
          <a:xfrm>
            <a:off x="76200" y="103908"/>
            <a:ext cx="8991600" cy="4536000"/>
            <a:chOff x="76200" y="103908"/>
            <a:chExt cx="8991600" cy="4536000"/>
          </a:xfrm>
        </p:grpSpPr>
        <p:sp>
          <p:nvSpPr>
            <p:cNvPr id="3" name="角丸四角形 2">
              <a:extLst>
                <a:ext uri="{FF2B5EF4-FFF2-40B4-BE49-F238E27FC236}">
                  <a16:creationId xmlns:a16="http://schemas.microsoft.com/office/drawing/2014/main" id="{4DC1AF28-7196-B711-B487-EC44D1FDF3E3}"/>
                </a:ext>
              </a:extLst>
            </p:cNvPr>
            <p:cNvSpPr>
              <a:spLocks noGrp="1" noRot="1" noMove="1" noResize="1" noEditPoints="1" noAdjustHandles="1" noChangeArrowheads="1" noChangeShapeType="1"/>
            </p:cNvSpPr>
            <p:nvPr/>
          </p:nvSpPr>
          <p:spPr>
            <a:xfrm>
              <a:off x="76200" y="103908"/>
              <a:ext cx="8991600" cy="4536000"/>
            </a:xfrm>
            <a:prstGeom prst="roundRect">
              <a:avLst>
                <a:gd name="adj" fmla="val 1176"/>
              </a:avLst>
            </a:prstGeom>
            <a:solidFill>
              <a:schemeClr val="accent2">
                <a:lumMod val="40000"/>
                <a:lumOff val="60000"/>
                <a:alpha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636DBF3C-20FB-2A27-6D2A-4EC4139945FB}"/>
                </a:ext>
              </a:extLst>
            </p:cNvPr>
            <p:cNvSpPr>
              <a:spLocks noGrp="1" noRot="1" noMove="1" noResize="1" noEditPoints="1" noAdjustHandles="1" noChangeArrowheads="1" noChangeShapeType="1"/>
            </p:cNvSpPr>
            <p:nvPr/>
          </p:nvSpPr>
          <p:spPr>
            <a:xfrm>
              <a:off x="209550" y="137480"/>
              <a:ext cx="8839200" cy="381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b="1" dirty="0">
                  <a:solidFill>
                    <a:schemeClr val="accent2">
                      <a:lumMod val="50000"/>
                    </a:schemeClr>
                  </a:solidFill>
                  <a:latin typeface="Meiryo UI" panose="020B0604030504040204" pitchFamily="50" charset="-128"/>
                  <a:ea typeface="Meiryo UI" panose="020B0604030504040204" pitchFamily="50" charset="-128"/>
                </a:rPr>
                <a:t>経費の活用について</a:t>
              </a:r>
            </a:p>
          </p:txBody>
        </p:sp>
        <p:sp>
          <p:nvSpPr>
            <p:cNvPr id="6" name="テキスト ボックス 5">
              <a:extLst>
                <a:ext uri="{FF2B5EF4-FFF2-40B4-BE49-F238E27FC236}">
                  <a16:creationId xmlns:a16="http://schemas.microsoft.com/office/drawing/2014/main" id="{B9C2D048-A30D-712C-18F6-37820C914A51}"/>
                </a:ext>
              </a:extLst>
            </p:cNvPr>
            <p:cNvSpPr txBox="1">
              <a:spLocks noGrp="1" noRot="1" noMove="1" noResize="1" noEditPoints="1" noAdjustHandles="1" noChangeArrowheads="1" noChangeShapeType="1"/>
            </p:cNvSpPr>
            <p:nvPr/>
          </p:nvSpPr>
          <p:spPr>
            <a:xfrm>
              <a:off x="209550" y="504992"/>
              <a:ext cx="3038011" cy="338554"/>
            </a:xfrm>
            <a:prstGeom prst="rect">
              <a:avLst/>
            </a:prstGeom>
            <a:noFill/>
          </p:spPr>
          <p:txBody>
            <a:bodyPr wrap="none">
              <a:spAutoFit/>
            </a:bodyPr>
            <a:lstStyle/>
            <a:p>
              <a:r>
                <a:rPr kumimoji="1" lang="ja-JP" altLang="en-US" sz="1600" b="1" dirty="0">
                  <a:solidFill>
                    <a:schemeClr val="tx1">
                      <a:lumMod val="75000"/>
                      <a:lumOff val="25000"/>
                    </a:schemeClr>
                  </a:solidFill>
                  <a:latin typeface="Meiryo UI" panose="020B0604030504040204" pitchFamily="50" charset="-128"/>
                  <a:ea typeface="Meiryo UI" panose="020B0604030504040204" pitchFamily="50" charset="-128"/>
                </a:rPr>
                <a:t>購入したデジタル機器　</a:t>
              </a:r>
              <a:r>
                <a:rPr kumimoji="1" lang="en-US" altLang="ja-JP" sz="1600" b="1" dirty="0">
                  <a:solidFill>
                    <a:schemeClr val="tx1">
                      <a:lumMod val="75000"/>
                      <a:lumOff val="25000"/>
                    </a:schemeClr>
                  </a:solidFill>
                  <a:latin typeface="Meiryo UI" panose="020B0604030504040204" pitchFamily="50" charset="-128"/>
                  <a:ea typeface="Meiryo UI" panose="020B0604030504040204" pitchFamily="50" charset="-128"/>
                </a:rPr>
                <a:t>※</a:t>
              </a:r>
              <a:r>
                <a:rPr kumimoji="1" lang="ja-JP" altLang="en-US" sz="1600" b="1" dirty="0">
                  <a:solidFill>
                    <a:schemeClr val="tx1">
                      <a:lumMod val="75000"/>
                      <a:lumOff val="25000"/>
                    </a:schemeClr>
                  </a:solidFill>
                  <a:latin typeface="Meiryo UI" panose="020B0604030504040204" pitchFamily="50" charset="-128"/>
                  <a:ea typeface="Meiryo UI" panose="020B0604030504040204" pitchFamily="50" charset="-128"/>
                </a:rPr>
                <a:t>最大</a:t>
              </a:r>
              <a:r>
                <a:rPr kumimoji="1" lang="en-US" altLang="ja-JP" sz="1600" b="1" dirty="0">
                  <a:solidFill>
                    <a:schemeClr val="tx1">
                      <a:lumMod val="75000"/>
                      <a:lumOff val="25000"/>
                    </a:schemeClr>
                  </a:solidFill>
                  <a:latin typeface="Meiryo UI" panose="020B0604030504040204" pitchFamily="50" charset="-128"/>
                  <a:ea typeface="Meiryo UI" panose="020B0604030504040204" pitchFamily="50" charset="-128"/>
                </a:rPr>
                <a:t>12</a:t>
              </a:r>
              <a:endParaRPr kumimoji="1" lang="ja-JP" altLang="en-US" sz="1600" b="1"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3827FCD6-1F3F-4110-1261-0CDB0389C422}"/>
                </a:ext>
              </a:extLst>
            </p:cNvPr>
            <p:cNvSpPr txBox="1">
              <a:spLocks noGrp="1" noRot="1" noMove="1" noResize="1" noEditPoints="1" noAdjustHandles="1" noChangeArrowheads="1" noChangeShapeType="1"/>
            </p:cNvSpPr>
            <p:nvPr/>
          </p:nvSpPr>
          <p:spPr>
            <a:xfrm>
              <a:off x="4560657" y="504992"/>
              <a:ext cx="3905236" cy="338554"/>
            </a:xfrm>
            <a:prstGeom prst="rect">
              <a:avLst/>
            </a:prstGeom>
            <a:noFill/>
          </p:spPr>
          <p:txBody>
            <a:bodyPr wrap="none">
              <a:spAutoFit/>
            </a:bodyPr>
            <a:lstStyle/>
            <a:p>
              <a:r>
                <a:rPr kumimoji="1" lang="ja-JP" altLang="en-US" sz="1600" b="1" dirty="0">
                  <a:solidFill>
                    <a:schemeClr val="tx1">
                      <a:lumMod val="75000"/>
                      <a:lumOff val="25000"/>
                    </a:schemeClr>
                  </a:solidFill>
                  <a:latin typeface="Meiryo UI" panose="020B0604030504040204" pitchFamily="50" charset="-128"/>
                  <a:ea typeface="Meiryo UI" panose="020B0604030504040204" pitchFamily="50" charset="-128"/>
                </a:rPr>
                <a:t>経費を活用したセミナー・研修等　</a:t>
              </a:r>
              <a:r>
                <a:rPr kumimoji="1" lang="en-US" altLang="ja-JP" sz="1600" b="1" dirty="0">
                  <a:solidFill>
                    <a:schemeClr val="tx1">
                      <a:lumMod val="75000"/>
                      <a:lumOff val="25000"/>
                    </a:schemeClr>
                  </a:solidFill>
                  <a:latin typeface="Meiryo UI" panose="020B0604030504040204" pitchFamily="50" charset="-128"/>
                  <a:ea typeface="Meiryo UI" panose="020B0604030504040204" pitchFamily="50" charset="-128"/>
                </a:rPr>
                <a:t>※</a:t>
              </a:r>
              <a:r>
                <a:rPr kumimoji="1" lang="ja-JP" altLang="en-US" sz="1600" b="1" dirty="0">
                  <a:solidFill>
                    <a:schemeClr val="tx1">
                      <a:lumMod val="75000"/>
                      <a:lumOff val="25000"/>
                    </a:schemeClr>
                  </a:solidFill>
                  <a:latin typeface="Meiryo UI" panose="020B0604030504040204" pitchFamily="50" charset="-128"/>
                  <a:ea typeface="Meiryo UI" panose="020B0604030504040204" pitchFamily="50" charset="-128"/>
                </a:rPr>
                <a:t>最大</a:t>
              </a:r>
              <a:r>
                <a:rPr kumimoji="1" lang="en-US" altLang="ja-JP" sz="1600" b="1" dirty="0">
                  <a:solidFill>
                    <a:schemeClr val="tx1">
                      <a:lumMod val="75000"/>
                      <a:lumOff val="25000"/>
                    </a:schemeClr>
                  </a:solidFill>
                  <a:latin typeface="Meiryo UI" panose="020B0604030504040204" pitchFamily="50" charset="-128"/>
                  <a:ea typeface="Meiryo UI" panose="020B0604030504040204" pitchFamily="50" charset="-128"/>
                </a:rPr>
                <a:t>12</a:t>
              </a:r>
              <a:endParaRPr kumimoji="1" lang="ja-JP" altLang="en-US" sz="1600" b="1"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0" name="テキスト ボックス 9">
              <a:extLst>
                <a:ext uri="{FF2B5EF4-FFF2-40B4-BE49-F238E27FC236}">
                  <a16:creationId xmlns:a16="http://schemas.microsoft.com/office/drawing/2014/main" id="{0AF69786-5A54-D9B0-04FA-9127103557DE}"/>
                </a:ext>
              </a:extLst>
            </p:cNvPr>
            <p:cNvSpPr txBox="1">
              <a:spLocks noGrp="1" noRot="1" noMove="1" noResize="1" noEditPoints="1" noAdjustHandles="1" noChangeArrowheads="1" noChangeShapeType="1"/>
            </p:cNvSpPr>
            <p:nvPr/>
          </p:nvSpPr>
          <p:spPr>
            <a:xfrm>
              <a:off x="4630776" y="820292"/>
              <a:ext cx="4320000" cy="3698448"/>
            </a:xfrm>
            <a:prstGeom prst="roundRect">
              <a:avLst>
                <a:gd name="adj" fmla="val 490"/>
              </a:avLst>
            </a:prstGeom>
            <a:solidFill>
              <a:schemeClr val="bg1"/>
            </a:solidFill>
            <a:ln w="25400">
              <a:solidFill>
                <a:schemeClr val="bg1">
                  <a:lumMod val="75000"/>
                </a:schemeClr>
              </a:solidFill>
            </a:ln>
          </p:spPr>
          <p:txBody>
            <a:bodyPr wrap="square">
              <a:spAutoFit/>
            </a:bodyPr>
            <a:lstStyle/>
            <a:p>
              <a:pPr>
                <a:spcBef>
                  <a:spcPts val="200"/>
                </a:spcBef>
              </a:pPr>
              <a:r>
                <a:rPr kumimoji="1" lang="ja-JP" altLang="en-US" sz="1800">
                  <a:latin typeface="Meiryo UI" panose="020B0604030504040204" pitchFamily="34" charset="-128"/>
                  <a:ea typeface="Meiryo UI" panose="020B0604030504040204" pitchFamily="34" charset="-128"/>
                </a:rPr>
                <a:t>◆</a:t>
              </a:r>
              <a:endParaRPr kumimoji="1" lang="en-US" altLang="ja-JP" sz="1800" dirty="0">
                <a:latin typeface="Meiryo UI" panose="020B0604030504040204" pitchFamily="34" charset="-128"/>
                <a:ea typeface="Meiryo UI" panose="020B0604030504040204" pitchFamily="34" charset="-128"/>
              </a:endParaRPr>
            </a:p>
            <a:p>
              <a:pPr>
                <a:spcBef>
                  <a:spcPts val="200"/>
                </a:spcBef>
              </a:pPr>
              <a:r>
                <a:rPr kumimoji="1" lang="ja-JP" altLang="en-US" sz="1800">
                  <a:latin typeface="Meiryo UI" panose="020B0604030504040204" pitchFamily="34" charset="-128"/>
                  <a:ea typeface="Meiryo UI" panose="020B0604030504040204" pitchFamily="34" charset="-128"/>
                </a:rPr>
                <a:t>◆</a:t>
              </a:r>
              <a:endParaRPr kumimoji="1" lang="en-US" altLang="ja-JP" sz="1800" dirty="0">
                <a:latin typeface="Meiryo UI" panose="020B0604030504040204" pitchFamily="34" charset="-128"/>
                <a:ea typeface="Meiryo UI" panose="020B0604030504040204" pitchFamily="34" charset="-128"/>
              </a:endParaRPr>
            </a:p>
            <a:p>
              <a:pPr>
                <a:spcBef>
                  <a:spcPts val="200"/>
                </a:spcBef>
              </a:pPr>
              <a:r>
                <a:rPr kumimoji="1" lang="ja-JP" altLang="en-US" sz="1800">
                  <a:latin typeface="Meiryo UI" panose="020B0604030504040204" pitchFamily="34" charset="-128"/>
                  <a:ea typeface="Meiryo UI" panose="020B0604030504040204" pitchFamily="34" charset="-128"/>
                </a:rPr>
                <a:t>◆</a:t>
              </a:r>
              <a:endParaRPr kumimoji="1" lang="en-US" altLang="ja-JP" sz="1800" dirty="0">
                <a:latin typeface="Meiryo UI" panose="020B0604030504040204" pitchFamily="34" charset="-128"/>
                <a:ea typeface="Meiryo UI" panose="020B0604030504040204" pitchFamily="34" charset="-128"/>
              </a:endParaRPr>
            </a:p>
            <a:p>
              <a:pPr>
                <a:spcBef>
                  <a:spcPts val="200"/>
                </a:spcBef>
              </a:pPr>
              <a:r>
                <a:rPr kumimoji="1" lang="ja-JP" altLang="en-US" sz="1800">
                  <a:latin typeface="Meiryo UI" panose="020B0604030504040204" pitchFamily="34" charset="-128"/>
                  <a:ea typeface="Meiryo UI" panose="020B0604030504040204" pitchFamily="34" charset="-128"/>
                </a:rPr>
                <a:t>◆</a:t>
              </a:r>
              <a:endParaRPr kumimoji="1" lang="en-US" altLang="ja-JP" sz="1800" dirty="0">
                <a:latin typeface="Meiryo UI" panose="020B0604030504040204" pitchFamily="34" charset="-128"/>
                <a:ea typeface="Meiryo UI" panose="020B0604030504040204" pitchFamily="34" charset="-128"/>
              </a:endParaRPr>
            </a:p>
            <a:p>
              <a:pPr>
                <a:spcBef>
                  <a:spcPts val="200"/>
                </a:spcBef>
              </a:pPr>
              <a:r>
                <a:rPr kumimoji="1" lang="ja-JP" altLang="en-US" sz="1800">
                  <a:latin typeface="Meiryo UI" panose="020B0604030504040204" pitchFamily="34" charset="-128"/>
                  <a:ea typeface="Meiryo UI" panose="020B0604030504040204" pitchFamily="34" charset="-128"/>
                </a:rPr>
                <a:t>◆</a:t>
              </a:r>
              <a:endParaRPr kumimoji="1" lang="en-US" altLang="ja-JP" sz="1800" dirty="0">
                <a:latin typeface="Meiryo UI" panose="020B0604030504040204" pitchFamily="34" charset="-128"/>
                <a:ea typeface="Meiryo UI" panose="020B0604030504040204" pitchFamily="34" charset="-128"/>
              </a:endParaRPr>
            </a:p>
            <a:p>
              <a:pPr>
                <a:spcBef>
                  <a:spcPts val="200"/>
                </a:spcBef>
              </a:pPr>
              <a:r>
                <a:rPr kumimoji="1" lang="ja-JP" altLang="en-US" sz="1800">
                  <a:latin typeface="Meiryo UI" panose="020B0604030504040204" pitchFamily="34" charset="-128"/>
                  <a:ea typeface="Meiryo UI" panose="020B0604030504040204" pitchFamily="34" charset="-128"/>
                </a:rPr>
                <a:t>◆</a:t>
              </a:r>
              <a:endParaRPr kumimoji="1" lang="en-US" altLang="ja-JP" sz="1800" dirty="0">
                <a:latin typeface="Meiryo UI" panose="020B0604030504040204" pitchFamily="34" charset="-128"/>
                <a:ea typeface="Meiryo UI" panose="020B0604030504040204" pitchFamily="34" charset="-128"/>
              </a:endParaRPr>
            </a:p>
            <a:p>
              <a:pPr>
                <a:spcBef>
                  <a:spcPts val="200"/>
                </a:spcBef>
              </a:pPr>
              <a:r>
                <a:rPr kumimoji="1" lang="ja-JP" altLang="en-US" sz="1800">
                  <a:latin typeface="Meiryo UI" panose="020B0604030504040204" pitchFamily="34" charset="-128"/>
                  <a:ea typeface="Meiryo UI" panose="020B0604030504040204" pitchFamily="34" charset="-128"/>
                </a:rPr>
                <a:t>◆</a:t>
              </a:r>
              <a:endParaRPr kumimoji="1" lang="en-US" altLang="ja-JP" sz="1800" dirty="0">
                <a:latin typeface="Meiryo UI" panose="020B0604030504040204" pitchFamily="34" charset="-128"/>
                <a:ea typeface="Meiryo UI" panose="020B0604030504040204" pitchFamily="34" charset="-128"/>
              </a:endParaRPr>
            </a:p>
            <a:p>
              <a:pPr>
                <a:spcBef>
                  <a:spcPts val="200"/>
                </a:spcBef>
              </a:pPr>
              <a:r>
                <a:rPr kumimoji="1" lang="ja-JP" altLang="en-US" sz="1800">
                  <a:latin typeface="Meiryo UI" panose="020B0604030504040204" pitchFamily="34" charset="-128"/>
                  <a:ea typeface="Meiryo UI" panose="020B0604030504040204" pitchFamily="34" charset="-128"/>
                </a:rPr>
                <a:t>◆</a:t>
              </a:r>
              <a:endParaRPr kumimoji="1" lang="en-US" altLang="ja-JP" sz="1800" dirty="0">
                <a:latin typeface="Meiryo UI" panose="020B0604030504040204" pitchFamily="34" charset="-128"/>
                <a:ea typeface="Meiryo UI" panose="020B0604030504040204" pitchFamily="34" charset="-128"/>
              </a:endParaRPr>
            </a:p>
            <a:p>
              <a:pPr>
                <a:spcBef>
                  <a:spcPts val="200"/>
                </a:spcBef>
              </a:pPr>
              <a:r>
                <a:rPr kumimoji="1" lang="ja-JP" altLang="en-US" sz="1800">
                  <a:latin typeface="Meiryo UI" panose="020B0604030504040204" pitchFamily="34" charset="-128"/>
                  <a:ea typeface="Meiryo UI" panose="020B0604030504040204" pitchFamily="34" charset="-128"/>
                </a:rPr>
                <a:t>◆</a:t>
              </a:r>
              <a:endParaRPr kumimoji="1" lang="en-US" altLang="ja-JP" sz="1800" dirty="0">
                <a:latin typeface="Meiryo UI" panose="020B0604030504040204" pitchFamily="34" charset="-128"/>
                <a:ea typeface="Meiryo UI" panose="020B0604030504040204" pitchFamily="34" charset="-128"/>
              </a:endParaRPr>
            </a:p>
            <a:p>
              <a:pPr>
                <a:spcBef>
                  <a:spcPts val="200"/>
                </a:spcBef>
              </a:pPr>
              <a:r>
                <a:rPr kumimoji="1" lang="ja-JP" altLang="en-US" sz="1800">
                  <a:latin typeface="Meiryo UI" panose="020B0604030504040204" pitchFamily="34" charset="-128"/>
                  <a:ea typeface="Meiryo UI" panose="020B0604030504040204" pitchFamily="34" charset="-128"/>
                </a:rPr>
                <a:t>◆</a:t>
              </a:r>
              <a:endParaRPr kumimoji="1" lang="en-US" altLang="ja-JP" sz="1800" dirty="0">
                <a:latin typeface="Meiryo UI" panose="020B0604030504040204" pitchFamily="34" charset="-128"/>
                <a:ea typeface="Meiryo UI" panose="020B0604030504040204" pitchFamily="34" charset="-128"/>
              </a:endParaRPr>
            </a:p>
            <a:p>
              <a:pPr>
                <a:spcBef>
                  <a:spcPts val="200"/>
                </a:spcBef>
              </a:pPr>
              <a:r>
                <a:rPr kumimoji="1" lang="ja-JP" altLang="en-US" sz="1800">
                  <a:latin typeface="Meiryo UI" panose="020B0604030504040204" pitchFamily="34" charset="-128"/>
                  <a:ea typeface="Meiryo UI" panose="020B0604030504040204" pitchFamily="34" charset="-128"/>
                </a:rPr>
                <a:t>◆</a:t>
              </a:r>
              <a:endParaRPr kumimoji="1" lang="en-US" altLang="ja-JP" sz="1800" dirty="0">
                <a:latin typeface="Meiryo UI" panose="020B0604030504040204" pitchFamily="34" charset="-128"/>
                <a:ea typeface="Meiryo UI" panose="020B0604030504040204" pitchFamily="34" charset="-128"/>
              </a:endParaRPr>
            </a:p>
            <a:p>
              <a:pPr>
                <a:spcBef>
                  <a:spcPts val="200"/>
                </a:spcBef>
              </a:pPr>
              <a:r>
                <a:rPr kumimoji="1" lang="ja-JP" altLang="en-US" sz="1800">
                  <a:latin typeface="Meiryo UI" panose="020B0604030504040204" pitchFamily="34" charset="-128"/>
                  <a:ea typeface="Meiryo UI" panose="020B0604030504040204" pitchFamily="34" charset="-128"/>
                </a:rPr>
                <a:t>◆</a:t>
              </a:r>
              <a:endParaRPr kumimoji="1" lang="en-US" altLang="ja-JP" sz="1800" dirty="0">
                <a:latin typeface="Meiryo UI" panose="020B0604030504040204" pitchFamily="34" charset="-128"/>
                <a:ea typeface="Meiryo UI" panose="020B0604030504040204" pitchFamily="34" charset="-128"/>
              </a:endParaRPr>
            </a:p>
          </p:txBody>
        </p:sp>
        <p:sp>
          <p:nvSpPr>
            <p:cNvPr id="8" name="テキスト ボックス 7">
              <a:extLst>
                <a:ext uri="{FF2B5EF4-FFF2-40B4-BE49-F238E27FC236}">
                  <a16:creationId xmlns:a16="http://schemas.microsoft.com/office/drawing/2014/main" id="{E2D43D21-79AD-EE28-A8FD-9264DFA62D49}"/>
                </a:ext>
              </a:extLst>
            </p:cNvPr>
            <p:cNvSpPr txBox="1">
              <a:spLocks noGrp="1" noRot="1" noMove="1" noResize="1" noEditPoints="1" noAdjustHandles="1" noChangeArrowheads="1" noChangeShapeType="1"/>
            </p:cNvSpPr>
            <p:nvPr/>
          </p:nvSpPr>
          <p:spPr>
            <a:xfrm>
              <a:off x="187364" y="820292"/>
              <a:ext cx="4320000" cy="3698448"/>
            </a:xfrm>
            <a:prstGeom prst="roundRect">
              <a:avLst>
                <a:gd name="adj" fmla="val 490"/>
              </a:avLst>
            </a:prstGeom>
            <a:solidFill>
              <a:schemeClr val="bg1"/>
            </a:solidFill>
            <a:ln w="25400">
              <a:solidFill>
                <a:schemeClr val="bg1">
                  <a:lumMod val="75000"/>
                </a:schemeClr>
              </a:solidFill>
            </a:ln>
          </p:spPr>
          <p:txBody>
            <a:bodyPr wrap="square">
              <a:spAutoFit/>
            </a:bodyPr>
            <a:lstStyle/>
            <a:p>
              <a:pPr>
                <a:spcBef>
                  <a:spcPts val="200"/>
                </a:spcBef>
              </a:pPr>
              <a:r>
                <a:rPr kumimoji="1" lang="ja-JP" altLang="en-US" sz="1800">
                  <a:latin typeface="Meiryo UI" panose="020B0604030504040204" pitchFamily="34" charset="-128"/>
                  <a:ea typeface="Meiryo UI" panose="020B0604030504040204" pitchFamily="34" charset="-128"/>
                </a:rPr>
                <a:t>◆</a:t>
              </a:r>
              <a:endParaRPr kumimoji="1" lang="en-US" altLang="ja-JP" sz="1800" dirty="0">
                <a:latin typeface="Meiryo UI" panose="020B0604030504040204" pitchFamily="34" charset="-128"/>
                <a:ea typeface="Meiryo UI" panose="020B0604030504040204" pitchFamily="34" charset="-128"/>
              </a:endParaRPr>
            </a:p>
            <a:p>
              <a:pPr>
                <a:spcBef>
                  <a:spcPts val="200"/>
                </a:spcBef>
              </a:pPr>
              <a:r>
                <a:rPr kumimoji="1" lang="ja-JP" altLang="en-US" sz="1800">
                  <a:latin typeface="Meiryo UI" panose="020B0604030504040204" pitchFamily="34" charset="-128"/>
                  <a:ea typeface="Meiryo UI" panose="020B0604030504040204" pitchFamily="34" charset="-128"/>
                </a:rPr>
                <a:t>◆</a:t>
              </a:r>
              <a:endParaRPr kumimoji="1" lang="en-US" altLang="ja-JP" sz="1800" dirty="0">
                <a:latin typeface="Meiryo UI" panose="020B0604030504040204" pitchFamily="34" charset="-128"/>
                <a:ea typeface="Meiryo UI" panose="020B0604030504040204" pitchFamily="34" charset="-128"/>
              </a:endParaRPr>
            </a:p>
            <a:p>
              <a:pPr>
                <a:spcBef>
                  <a:spcPts val="200"/>
                </a:spcBef>
              </a:pPr>
              <a:r>
                <a:rPr kumimoji="1" lang="ja-JP" altLang="en-US" sz="1800">
                  <a:latin typeface="Meiryo UI" panose="020B0604030504040204" pitchFamily="34" charset="-128"/>
                  <a:ea typeface="Meiryo UI" panose="020B0604030504040204" pitchFamily="34" charset="-128"/>
                </a:rPr>
                <a:t>◆</a:t>
              </a:r>
              <a:endParaRPr kumimoji="1" lang="en-US" altLang="ja-JP" sz="1800" dirty="0">
                <a:latin typeface="Meiryo UI" panose="020B0604030504040204" pitchFamily="34" charset="-128"/>
                <a:ea typeface="Meiryo UI" panose="020B0604030504040204" pitchFamily="34" charset="-128"/>
              </a:endParaRPr>
            </a:p>
            <a:p>
              <a:pPr>
                <a:spcBef>
                  <a:spcPts val="200"/>
                </a:spcBef>
              </a:pPr>
              <a:r>
                <a:rPr kumimoji="1" lang="ja-JP" altLang="en-US" sz="1800">
                  <a:latin typeface="Meiryo UI" panose="020B0604030504040204" pitchFamily="34" charset="-128"/>
                  <a:ea typeface="Meiryo UI" panose="020B0604030504040204" pitchFamily="34" charset="-128"/>
                </a:rPr>
                <a:t>◆</a:t>
              </a:r>
              <a:endParaRPr kumimoji="1" lang="en-US" altLang="ja-JP" sz="1800" dirty="0">
                <a:latin typeface="Meiryo UI" panose="020B0604030504040204" pitchFamily="34" charset="-128"/>
                <a:ea typeface="Meiryo UI" panose="020B0604030504040204" pitchFamily="34" charset="-128"/>
              </a:endParaRPr>
            </a:p>
            <a:p>
              <a:pPr>
                <a:spcBef>
                  <a:spcPts val="200"/>
                </a:spcBef>
              </a:pPr>
              <a:r>
                <a:rPr kumimoji="1" lang="ja-JP" altLang="en-US" sz="1800">
                  <a:latin typeface="Meiryo UI" panose="020B0604030504040204" pitchFamily="34" charset="-128"/>
                  <a:ea typeface="Meiryo UI" panose="020B0604030504040204" pitchFamily="34" charset="-128"/>
                </a:rPr>
                <a:t>◆</a:t>
              </a:r>
              <a:endParaRPr kumimoji="1" lang="en-US" altLang="ja-JP" sz="1800" dirty="0">
                <a:latin typeface="Meiryo UI" panose="020B0604030504040204" pitchFamily="34" charset="-128"/>
                <a:ea typeface="Meiryo UI" panose="020B0604030504040204" pitchFamily="34" charset="-128"/>
              </a:endParaRPr>
            </a:p>
            <a:p>
              <a:pPr>
                <a:spcBef>
                  <a:spcPts val="200"/>
                </a:spcBef>
              </a:pPr>
              <a:r>
                <a:rPr kumimoji="1" lang="ja-JP" altLang="en-US" sz="1800">
                  <a:latin typeface="Meiryo UI" panose="020B0604030504040204" pitchFamily="34" charset="-128"/>
                  <a:ea typeface="Meiryo UI" panose="020B0604030504040204" pitchFamily="34" charset="-128"/>
                </a:rPr>
                <a:t>◆</a:t>
              </a:r>
              <a:endParaRPr kumimoji="1" lang="en-US" altLang="ja-JP" sz="1800" dirty="0">
                <a:latin typeface="Meiryo UI" panose="020B0604030504040204" pitchFamily="34" charset="-128"/>
                <a:ea typeface="Meiryo UI" panose="020B0604030504040204" pitchFamily="34" charset="-128"/>
              </a:endParaRPr>
            </a:p>
            <a:p>
              <a:pPr>
                <a:spcBef>
                  <a:spcPts val="200"/>
                </a:spcBef>
              </a:pPr>
              <a:r>
                <a:rPr kumimoji="1" lang="ja-JP" altLang="en-US" sz="1800">
                  <a:latin typeface="Meiryo UI" panose="020B0604030504040204" pitchFamily="34" charset="-128"/>
                  <a:ea typeface="Meiryo UI" panose="020B0604030504040204" pitchFamily="34" charset="-128"/>
                </a:rPr>
                <a:t>◆</a:t>
              </a:r>
              <a:endParaRPr kumimoji="1" lang="en-US" altLang="ja-JP" sz="1800" dirty="0">
                <a:latin typeface="Meiryo UI" panose="020B0604030504040204" pitchFamily="34" charset="-128"/>
                <a:ea typeface="Meiryo UI" panose="020B0604030504040204" pitchFamily="34" charset="-128"/>
              </a:endParaRPr>
            </a:p>
            <a:p>
              <a:pPr>
                <a:spcBef>
                  <a:spcPts val="200"/>
                </a:spcBef>
              </a:pPr>
              <a:r>
                <a:rPr kumimoji="1" lang="ja-JP" altLang="en-US" sz="1800">
                  <a:latin typeface="Meiryo UI" panose="020B0604030504040204" pitchFamily="34" charset="-128"/>
                  <a:ea typeface="Meiryo UI" panose="020B0604030504040204" pitchFamily="34" charset="-128"/>
                </a:rPr>
                <a:t>◆</a:t>
              </a:r>
              <a:endParaRPr kumimoji="1" lang="en-US" altLang="ja-JP" sz="1800" dirty="0">
                <a:latin typeface="Meiryo UI" panose="020B0604030504040204" pitchFamily="34" charset="-128"/>
                <a:ea typeface="Meiryo UI" panose="020B0604030504040204" pitchFamily="34" charset="-128"/>
              </a:endParaRPr>
            </a:p>
            <a:p>
              <a:pPr>
                <a:spcBef>
                  <a:spcPts val="200"/>
                </a:spcBef>
              </a:pPr>
              <a:r>
                <a:rPr kumimoji="1" lang="ja-JP" altLang="en-US" sz="1800">
                  <a:latin typeface="Meiryo UI" panose="020B0604030504040204" pitchFamily="34" charset="-128"/>
                  <a:ea typeface="Meiryo UI" panose="020B0604030504040204" pitchFamily="34" charset="-128"/>
                </a:rPr>
                <a:t>◆</a:t>
              </a:r>
              <a:endParaRPr kumimoji="1" lang="en-US" altLang="ja-JP" sz="1800" dirty="0">
                <a:latin typeface="Meiryo UI" panose="020B0604030504040204" pitchFamily="34" charset="-128"/>
                <a:ea typeface="Meiryo UI" panose="020B0604030504040204" pitchFamily="34" charset="-128"/>
              </a:endParaRPr>
            </a:p>
            <a:p>
              <a:pPr>
                <a:spcBef>
                  <a:spcPts val="200"/>
                </a:spcBef>
              </a:pPr>
              <a:r>
                <a:rPr kumimoji="1" lang="ja-JP" altLang="en-US" sz="1800">
                  <a:latin typeface="Meiryo UI" panose="020B0604030504040204" pitchFamily="34" charset="-128"/>
                  <a:ea typeface="Meiryo UI" panose="020B0604030504040204" pitchFamily="34" charset="-128"/>
                </a:rPr>
                <a:t>◆</a:t>
              </a:r>
              <a:endParaRPr kumimoji="1" lang="en-US" altLang="ja-JP" sz="1800" dirty="0">
                <a:latin typeface="Meiryo UI" panose="020B0604030504040204" pitchFamily="34" charset="-128"/>
                <a:ea typeface="Meiryo UI" panose="020B0604030504040204" pitchFamily="34" charset="-128"/>
              </a:endParaRPr>
            </a:p>
            <a:p>
              <a:pPr>
                <a:spcBef>
                  <a:spcPts val="200"/>
                </a:spcBef>
              </a:pPr>
              <a:r>
                <a:rPr kumimoji="1" lang="ja-JP" altLang="en-US" sz="1800">
                  <a:latin typeface="Meiryo UI" panose="020B0604030504040204" pitchFamily="34" charset="-128"/>
                  <a:ea typeface="Meiryo UI" panose="020B0604030504040204" pitchFamily="34" charset="-128"/>
                </a:rPr>
                <a:t>◆</a:t>
              </a:r>
              <a:endParaRPr kumimoji="1" lang="en-US" altLang="ja-JP" sz="1800" dirty="0">
                <a:latin typeface="Meiryo UI" panose="020B0604030504040204" pitchFamily="34" charset="-128"/>
                <a:ea typeface="Meiryo UI" panose="020B0604030504040204" pitchFamily="34" charset="-128"/>
              </a:endParaRPr>
            </a:p>
            <a:p>
              <a:pPr>
                <a:spcBef>
                  <a:spcPts val="200"/>
                </a:spcBef>
              </a:pPr>
              <a:r>
                <a:rPr kumimoji="1" lang="ja-JP" altLang="en-US" sz="1800">
                  <a:latin typeface="Meiryo UI" panose="020B0604030504040204" pitchFamily="34" charset="-128"/>
                  <a:ea typeface="Meiryo UI" panose="020B0604030504040204" pitchFamily="34" charset="-128"/>
                </a:rPr>
                <a:t>◆</a:t>
              </a:r>
              <a:endParaRPr kumimoji="1" lang="en-US" altLang="ja-JP" sz="1800" dirty="0">
                <a:latin typeface="Meiryo UI" panose="020B0604030504040204" pitchFamily="34" charset="-128"/>
                <a:ea typeface="Meiryo UI" panose="020B0604030504040204" pitchFamily="34" charset="-128"/>
              </a:endParaRPr>
            </a:p>
          </p:txBody>
        </p:sp>
      </p:grpSp>
    </p:spTree>
    <p:extLst>
      <p:ext uri="{BB962C8B-B14F-4D97-AF65-F5344CB8AC3E}">
        <p14:creationId xmlns:p14="http://schemas.microsoft.com/office/powerpoint/2010/main" val="3018909566"/>
      </p:ext>
    </p:extLst>
  </p:cSld>
  <p:clrMapOvr>
    <a:masterClrMapping/>
  </p:clrMapOvr>
</p:sld>
</file>

<file path=ppt/theme/theme1.xml><?xml version="1.0" encoding="utf-8"?>
<a:theme xmlns:a="http://schemas.openxmlformats.org/drawingml/2006/main" name="Office テーマ">
  <a:themeElements>
    <a:clrScheme name="スリップストリーム">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381</TotalTime>
  <Words>2430</Words>
  <Application>Microsoft Office PowerPoint</Application>
  <PresentationFormat>画面に合わせる (4:3)</PresentationFormat>
  <Paragraphs>309</Paragraphs>
  <Slides>8</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8</vt:i4>
      </vt:variant>
    </vt:vector>
  </HeadingPairs>
  <TitlesOfParts>
    <vt:vector size="14" baseType="lpstr">
      <vt:lpstr>Meiryo UI</vt:lpstr>
      <vt:lpstr>游ゴシック</vt:lpstr>
      <vt:lpstr>Aptos</vt:lpstr>
      <vt:lpstr>Aptos Display</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沼田道成</cp:lastModifiedBy>
  <cp:revision>63</cp:revision>
  <cp:lastPrinted>2025-01-10T01:38:13Z</cp:lastPrinted>
  <dcterms:created xsi:type="dcterms:W3CDTF">2024-11-25T16:55:02Z</dcterms:created>
  <dcterms:modified xsi:type="dcterms:W3CDTF">2025-01-10T02:02:01Z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899a617-f30e-4fb8-b81c-fb6d0b94ac5b_Enabled">
    <vt:lpwstr>true</vt:lpwstr>
  </property>
  <property fmtid="{D5CDD505-2E9C-101B-9397-08002B2CF9AE}" pid="3" name="MSIP_Label_d899a617-f30e-4fb8-b81c-fb6d0b94ac5b_SetDate">
    <vt:lpwstr>2024-12-24T07:13:47Z</vt:lpwstr>
  </property>
  <property fmtid="{D5CDD505-2E9C-101B-9397-08002B2CF9AE}" pid="4" name="MSIP_Label_d899a617-f30e-4fb8-b81c-fb6d0b94ac5b_Method">
    <vt:lpwstr>Standard</vt:lpwstr>
  </property>
  <property fmtid="{D5CDD505-2E9C-101B-9397-08002B2CF9AE}" pid="5" name="MSIP_Label_d899a617-f30e-4fb8-b81c-fb6d0b94ac5b_Name">
    <vt:lpwstr>機密性2情報</vt:lpwstr>
  </property>
  <property fmtid="{D5CDD505-2E9C-101B-9397-08002B2CF9AE}" pid="6" name="MSIP_Label_d899a617-f30e-4fb8-b81c-fb6d0b94ac5b_SiteId">
    <vt:lpwstr>545810b0-36cb-4290-8926-48dbc0f9e92f</vt:lpwstr>
  </property>
  <property fmtid="{D5CDD505-2E9C-101B-9397-08002B2CF9AE}" pid="7" name="MSIP_Label_d899a617-f30e-4fb8-b81c-fb6d0b94ac5b_ActionId">
    <vt:lpwstr>e5ccd22b-10ef-4873-822e-3f48c6a7387e</vt:lpwstr>
  </property>
  <property fmtid="{D5CDD505-2E9C-101B-9397-08002B2CF9AE}" pid="8" name="MSIP_Label_d899a617-f30e-4fb8-b81c-fb6d0b94ac5b_ContentBits">
    <vt:lpwstr>0</vt:lpwstr>
  </property>
</Properties>
</file>