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06" r:id="rId3"/>
    <p:sldId id="261" r:id="rId4"/>
    <p:sldId id="325" r:id="rId5"/>
    <p:sldId id="331" r:id="rId6"/>
    <p:sldId id="328" r:id="rId7"/>
    <p:sldId id="329" r:id="rId8"/>
    <p:sldId id="330" r:id="rId9"/>
    <p:sldId id="332" r:id="rId10"/>
    <p:sldId id="280" r:id="rId11"/>
    <p:sldId id="1091" r:id="rId12"/>
    <p:sldId id="1092" r:id="rId13"/>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99"/>
    <a:srgbClr val="99FFCC"/>
    <a:srgbClr val="00CC99"/>
    <a:srgbClr val="CC9900"/>
    <a:srgbClr val="CC6600"/>
    <a:srgbClr val="FF9933"/>
    <a:srgbClr val="FF6600"/>
    <a:srgbClr val="0099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9" autoAdjust="0"/>
    <p:restoredTop sz="83354" autoAdjust="0"/>
  </p:normalViewPr>
  <p:slideViewPr>
    <p:cSldViewPr>
      <p:cViewPr varScale="1">
        <p:scale>
          <a:sx n="74" d="100"/>
          <a:sy n="74" d="100"/>
        </p:scale>
        <p:origin x="1086" y="72"/>
      </p:cViewPr>
      <p:guideLst>
        <p:guide orient="horz" pos="2160"/>
        <p:guide pos="2880"/>
      </p:guideLst>
    </p:cSldViewPr>
  </p:slideViewPr>
  <p:outlineViewPr>
    <p:cViewPr>
      <p:scale>
        <a:sx n="33" d="100"/>
        <a:sy n="33" d="100"/>
      </p:scale>
      <p:origin x="0" y="-34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1890" y="150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1026">
            <a:extLst>
              <a:ext uri="{FF2B5EF4-FFF2-40B4-BE49-F238E27FC236}">
                <a16:creationId xmlns:a16="http://schemas.microsoft.com/office/drawing/2014/main" id="{A31584D1-1072-4323-883F-7F9A71E483EC}"/>
              </a:ext>
            </a:extLst>
          </p:cNvPr>
          <p:cNvSpPr>
            <a:spLocks noGrp="1" noChangeArrowheads="1"/>
          </p:cNvSpPr>
          <p:nvPr>
            <p:ph type="hdr" sz="quarter"/>
          </p:nvPr>
        </p:nvSpPr>
        <p:spPr bwMode="auto">
          <a:xfrm>
            <a:off x="0" y="0"/>
            <a:ext cx="3077994" cy="511559"/>
          </a:xfrm>
          <a:prstGeom prst="rect">
            <a:avLst/>
          </a:prstGeom>
          <a:noFill/>
          <a:ln>
            <a:noFill/>
          </a:ln>
          <a:effectLst/>
        </p:spPr>
        <p:txBody>
          <a:bodyPr vert="horz" wrap="square" lIns="94761" tIns="47380" rIns="94761" bIns="47380" numCol="1" anchor="t" anchorCtr="0" compatLnSpc="1">
            <a:prstTxWarp prst="textNoShape">
              <a:avLst/>
            </a:prstTxWarp>
          </a:bodyPr>
          <a:lstStyle>
            <a:lvl1pPr algn="l" eaLnBrk="1" hangingPunct="1">
              <a:defRPr sz="1200"/>
            </a:lvl1pPr>
          </a:lstStyle>
          <a:p>
            <a:pPr>
              <a:defRPr/>
            </a:pPr>
            <a:endParaRPr lang="ja-JP" altLang="en-US"/>
          </a:p>
        </p:txBody>
      </p:sp>
      <p:sp>
        <p:nvSpPr>
          <p:cNvPr id="66563" name="Rectangle 1027">
            <a:extLst>
              <a:ext uri="{FF2B5EF4-FFF2-40B4-BE49-F238E27FC236}">
                <a16:creationId xmlns:a16="http://schemas.microsoft.com/office/drawing/2014/main" id="{FC14025C-4600-4E2D-A06D-C6F8B927392A}"/>
              </a:ext>
            </a:extLst>
          </p:cNvPr>
          <p:cNvSpPr>
            <a:spLocks noGrp="1" noChangeArrowheads="1"/>
          </p:cNvSpPr>
          <p:nvPr>
            <p:ph type="dt" sz="quarter" idx="1"/>
          </p:nvPr>
        </p:nvSpPr>
        <p:spPr bwMode="auto">
          <a:xfrm>
            <a:off x="4021307" y="0"/>
            <a:ext cx="3077994" cy="511559"/>
          </a:xfrm>
          <a:prstGeom prst="rect">
            <a:avLst/>
          </a:prstGeom>
          <a:noFill/>
          <a:ln>
            <a:noFill/>
          </a:ln>
          <a:effectLst/>
        </p:spPr>
        <p:txBody>
          <a:bodyPr vert="horz" wrap="square" lIns="94761" tIns="47380" rIns="94761" bIns="47380" numCol="1" anchor="t" anchorCtr="0" compatLnSpc="1">
            <a:prstTxWarp prst="textNoShape">
              <a:avLst/>
            </a:prstTxWarp>
          </a:bodyPr>
          <a:lstStyle>
            <a:lvl1pPr algn="r" eaLnBrk="1" hangingPunct="1">
              <a:defRPr sz="1200"/>
            </a:lvl1pPr>
          </a:lstStyle>
          <a:p>
            <a:pPr>
              <a:defRPr/>
            </a:pPr>
            <a:fld id="{3A11281A-63DB-4C49-9507-4E4177DA3053}" type="datetimeFigureOut">
              <a:rPr lang="ja-JP" altLang="en-US"/>
              <a:pPr>
                <a:defRPr/>
              </a:pPr>
              <a:t>2021/7/20</a:t>
            </a:fld>
            <a:endParaRPr lang="ja-JP" altLang="en-US"/>
          </a:p>
        </p:txBody>
      </p:sp>
      <p:sp>
        <p:nvSpPr>
          <p:cNvPr id="66564" name="Rectangle 1028">
            <a:extLst>
              <a:ext uri="{FF2B5EF4-FFF2-40B4-BE49-F238E27FC236}">
                <a16:creationId xmlns:a16="http://schemas.microsoft.com/office/drawing/2014/main" id="{A249EAE7-D5EE-4FD4-8C6C-783F832115BD}"/>
              </a:ext>
            </a:extLst>
          </p:cNvPr>
          <p:cNvSpPr>
            <a:spLocks noGrp="1" noChangeArrowheads="1"/>
          </p:cNvSpPr>
          <p:nvPr>
            <p:ph type="ftr" sz="quarter" idx="2"/>
          </p:nvPr>
        </p:nvSpPr>
        <p:spPr bwMode="auto">
          <a:xfrm>
            <a:off x="0" y="9723056"/>
            <a:ext cx="3077994" cy="511558"/>
          </a:xfrm>
          <a:prstGeom prst="rect">
            <a:avLst/>
          </a:prstGeom>
          <a:noFill/>
          <a:ln>
            <a:noFill/>
          </a:ln>
          <a:effectLst/>
        </p:spPr>
        <p:txBody>
          <a:bodyPr vert="horz" wrap="square" lIns="94761" tIns="47380" rIns="94761" bIns="47380" numCol="1" anchor="b" anchorCtr="0" compatLnSpc="1">
            <a:prstTxWarp prst="textNoShape">
              <a:avLst/>
            </a:prstTxWarp>
          </a:bodyPr>
          <a:lstStyle>
            <a:lvl1pPr algn="l" eaLnBrk="1" hangingPunct="1">
              <a:defRPr sz="1200"/>
            </a:lvl1pPr>
          </a:lstStyle>
          <a:p>
            <a:pPr>
              <a:defRPr/>
            </a:pPr>
            <a:endParaRPr lang="ja-JP" altLang="en-US"/>
          </a:p>
        </p:txBody>
      </p:sp>
      <p:sp>
        <p:nvSpPr>
          <p:cNvPr id="66565" name="Rectangle 1029">
            <a:extLst>
              <a:ext uri="{FF2B5EF4-FFF2-40B4-BE49-F238E27FC236}">
                <a16:creationId xmlns:a16="http://schemas.microsoft.com/office/drawing/2014/main" id="{A01696A9-9CE0-4395-A553-B6F6487AAF50}"/>
              </a:ext>
            </a:extLst>
          </p:cNvPr>
          <p:cNvSpPr>
            <a:spLocks noGrp="1" noChangeArrowheads="1"/>
          </p:cNvSpPr>
          <p:nvPr>
            <p:ph type="sldNum" sz="quarter" idx="3"/>
          </p:nvPr>
        </p:nvSpPr>
        <p:spPr bwMode="auto">
          <a:xfrm>
            <a:off x="4021307" y="9723056"/>
            <a:ext cx="3077994" cy="511558"/>
          </a:xfrm>
          <a:prstGeom prst="rect">
            <a:avLst/>
          </a:prstGeom>
          <a:noFill/>
          <a:ln>
            <a:noFill/>
          </a:ln>
          <a:effectLst/>
        </p:spPr>
        <p:txBody>
          <a:bodyPr vert="horz" wrap="square" lIns="94761" tIns="47380" rIns="94761" bIns="47380" numCol="1" anchor="b" anchorCtr="0" compatLnSpc="1">
            <a:prstTxWarp prst="textNoShape">
              <a:avLst/>
            </a:prstTxWarp>
          </a:bodyPr>
          <a:lstStyle>
            <a:lvl1pPr algn="r" eaLnBrk="1" hangingPunct="1">
              <a:defRPr sz="1200"/>
            </a:lvl1pPr>
          </a:lstStyle>
          <a:p>
            <a:pPr>
              <a:defRPr/>
            </a:pPr>
            <a:fld id="{C3698FFC-B9E1-4C35-9CDB-85FA96924EF3}"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9E08707-0BC5-479F-ABA9-4A5E837B24B7}"/>
              </a:ext>
            </a:extLst>
          </p:cNvPr>
          <p:cNvSpPr>
            <a:spLocks noGrp="1"/>
          </p:cNvSpPr>
          <p:nvPr>
            <p:ph type="hdr" sz="quarter"/>
          </p:nvPr>
        </p:nvSpPr>
        <p:spPr>
          <a:xfrm>
            <a:off x="0" y="0"/>
            <a:ext cx="3077994" cy="511559"/>
          </a:xfrm>
          <a:prstGeom prst="rect">
            <a:avLst/>
          </a:prstGeom>
        </p:spPr>
        <p:txBody>
          <a:bodyPr vert="horz" lIns="94761" tIns="47380" rIns="94761" bIns="4738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EE6C957-ACF2-4DB1-A0F5-2250564A062E}"/>
              </a:ext>
            </a:extLst>
          </p:cNvPr>
          <p:cNvSpPr>
            <a:spLocks noGrp="1"/>
          </p:cNvSpPr>
          <p:nvPr>
            <p:ph type="dt" idx="1"/>
          </p:nvPr>
        </p:nvSpPr>
        <p:spPr>
          <a:xfrm>
            <a:off x="4021306" y="0"/>
            <a:ext cx="3076247" cy="511559"/>
          </a:xfrm>
          <a:prstGeom prst="rect">
            <a:avLst/>
          </a:prstGeom>
        </p:spPr>
        <p:txBody>
          <a:bodyPr vert="horz" lIns="94761" tIns="47380" rIns="94761" bIns="47380" rtlCol="0"/>
          <a:lstStyle>
            <a:lvl1pPr algn="r" eaLnBrk="1" fontAlgn="auto" hangingPunct="1">
              <a:spcBef>
                <a:spcPts val="0"/>
              </a:spcBef>
              <a:spcAft>
                <a:spcPts val="0"/>
              </a:spcAft>
              <a:defRPr sz="1200">
                <a:latin typeface="+mn-lt"/>
                <a:ea typeface="+mn-ea"/>
              </a:defRPr>
            </a:lvl1pPr>
          </a:lstStyle>
          <a:p>
            <a:pPr>
              <a:defRPr/>
            </a:pPr>
            <a:fld id="{6EA45A47-63BB-4413-853C-1701B36F0C88}" type="datetimeFigureOut">
              <a:rPr lang="ja-JP" altLang="en-US"/>
              <a:pPr>
                <a:defRPr/>
              </a:pPr>
              <a:t>2021/7/20</a:t>
            </a:fld>
            <a:endParaRPr lang="ja-JP" altLang="en-US" dirty="0"/>
          </a:p>
        </p:txBody>
      </p:sp>
      <p:sp>
        <p:nvSpPr>
          <p:cNvPr id="4" name="スライド イメージ プレースホルダー 3">
            <a:extLst>
              <a:ext uri="{FF2B5EF4-FFF2-40B4-BE49-F238E27FC236}">
                <a16:creationId xmlns:a16="http://schemas.microsoft.com/office/drawing/2014/main" id="{6C9DDC81-715D-4B03-A8F4-DC3FD88D5EFA}"/>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1" tIns="47380" rIns="94761" bIns="47380" rtlCol="0" anchor="ctr"/>
          <a:lstStyle/>
          <a:p>
            <a:pPr lvl="0"/>
            <a:endParaRPr lang="ja-JP" altLang="en-US" noProof="0" dirty="0"/>
          </a:p>
        </p:txBody>
      </p:sp>
      <p:sp>
        <p:nvSpPr>
          <p:cNvPr id="5" name="ノート プレースホルダー 4">
            <a:extLst>
              <a:ext uri="{FF2B5EF4-FFF2-40B4-BE49-F238E27FC236}">
                <a16:creationId xmlns:a16="http://schemas.microsoft.com/office/drawing/2014/main" id="{C877FBAF-BCE1-4010-A854-4EF7D801F795}"/>
              </a:ext>
            </a:extLst>
          </p:cNvPr>
          <p:cNvSpPr>
            <a:spLocks noGrp="1"/>
          </p:cNvSpPr>
          <p:nvPr>
            <p:ph type="body" sz="quarter" idx="3"/>
          </p:nvPr>
        </p:nvSpPr>
        <p:spPr>
          <a:xfrm>
            <a:off x="709231" y="4860667"/>
            <a:ext cx="5680838" cy="4605748"/>
          </a:xfrm>
          <a:prstGeom prst="rect">
            <a:avLst/>
          </a:prstGeom>
        </p:spPr>
        <p:txBody>
          <a:bodyPr vert="horz" lIns="94761" tIns="47380" rIns="94761" bIns="4738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55EE6827-2B73-438C-B87F-411AEB1391E0}"/>
              </a:ext>
            </a:extLst>
          </p:cNvPr>
          <p:cNvSpPr>
            <a:spLocks noGrp="1"/>
          </p:cNvSpPr>
          <p:nvPr>
            <p:ph type="ftr" sz="quarter" idx="4"/>
          </p:nvPr>
        </p:nvSpPr>
        <p:spPr>
          <a:xfrm>
            <a:off x="0" y="9721332"/>
            <a:ext cx="3077994" cy="511559"/>
          </a:xfrm>
          <a:prstGeom prst="rect">
            <a:avLst/>
          </a:prstGeom>
        </p:spPr>
        <p:txBody>
          <a:bodyPr vert="horz" lIns="94761" tIns="47380" rIns="94761" bIns="4738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482DEC6B-1EB0-4D8C-85CC-BFB94E2B6B1E}"/>
              </a:ext>
            </a:extLst>
          </p:cNvPr>
          <p:cNvSpPr>
            <a:spLocks noGrp="1"/>
          </p:cNvSpPr>
          <p:nvPr>
            <p:ph type="sldNum" sz="quarter" idx="5"/>
          </p:nvPr>
        </p:nvSpPr>
        <p:spPr>
          <a:xfrm>
            <a:off x="4021306" y="9721332"/>
            <a:ext cx="3076247" cy="511559"/>
          </a:xfrm>
          <a:prstGeom prst="rect">
            <a:avLst/>
          </a:prstGeom>
        </p:spPr>
        <p:txBody>
          <a:bodyPr vert="horz" wrap="square" lIns="94761" tIns="47380" rIns="94761" bIns="4738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05271AE-C650-4B9B-8C6F-3D302D82348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a:extLst>
              <a:ext uri="{FF2B5EF4-FFF2-40B4-BE49-F238E27FC236}">
                <a16:creationId xmlns:a16="http://schemas.microsoft.com/office/drawing/2014/main" id="{CA7673C0-B6E5-445E-80A9-AE54755A66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a:extLst>
              <a:ext uri="{FF2B5EF4-FFF2-40B4-BE49-F238E27FC236}">
                <a16:creationId xmlns:a16="http://schemas.microsoft.com/office/drawing/2014/main" id="{E90E0A6A-9EE3-4FF9-8FAB-F61142743AD4}"/>
              </a:ext>
            </a:extLst>
          </p:cNvPr>
          <p:cNvSpPr>
            <a:spLocks noGrp="1"/>
          </p:cNvSpPr>
          <p:nvPr>
            <p:ph type="body" idx="1"/>
          </p:nvPr>
        </p:nvSpPr>
        <p:spPr>
          <a:ln/>
        </p:spPr>
        <p:txBody>
          <a:bodyPr/>
          <a:lstStyle/>
          <a:p>
            <a:pPr eaLnBrk="1" hangingPunct="1">
              <a:spcBef>
                <a:spcPct val="0"/>
              </a:spcBef>
            </a:pPr>
            <a:r>
              <a:rPr lang="ja-JP" altLang="en-US"/>
              <a:t>皆さん　こんにちは。</a:t>
            </a:r>
            <a:endParaRPr lang="en-US" altLang="ja-JP"/>
          </a:p>
          <a:p>
            <a:pPr eaLnBrk="1" hangingPunct="1">
              <a:spcBef>
                <a:spcPct val="0"/>
              </a:spcBef>
            </a:pPr>
            <a:endParaRPr lang="en-US" altLang="ja-JP"/>
          </a:p>
          <a:p>
            <a:pPr eaLnBrk="1" hangingPunct="1">
              <a:spcBef>
                <a:spcPct val="0"/>
              </a:spcBef>
            </a:pPr>
            <a:r>
              <a:rPr lang="ja-JP" altLang="en-US"/>
              <a:t>本日はたくさんのブースのなかから、ウォータースタンドのブースにおいで頂きありがとうございます。</a:t>
            </a:r>
            <a:endParaRPr lang="en-US" altLang="ja-JP"/>
          </a:p>
          <a:p>
            <a:pPr eaLnBrk="1" hangingPunct="1">
              <a:spcBef>
                <a:spcPct val="0"/>
              </a:spcBef>
            </a:pPr>
            <a:endParaRPr lang="en-US" altLang="ja-JP"/>
          </a:p>
          <a:p>
            <a:pPr eaLnBrk="1" hangingPunct="1">
              <a:spcBef>
                <a:spcPct val="0"/>
              </a:spcBef>
            </a:pPr>
            <a:r>
              <a:rPr lang="ja-JP" altLang="en-US"/>
              <a:t>本日、ウォータースタンドの地方自治体様との地域活性化に向けた取り組みについてお話させて頂きます、〇〇と申します。</a:t>
            </a:r>
            <a:endParaRPr lang="en-US" altLang="ja-JP"/>
          </a:p>
          <a:p>
            <a:pPr eaLnBrk="1" hangingPunct="1">
              <a:spcBef>
                <a:spcPct val="0"/>
              </a:spcBef>
            </a:pPr>
            <a:endParaRPr lang="en-US" altLang="ja-JP"/>
          </a:p>
          <a:p>
            <a:pPr eaLnBrk="1" hangingPunct="1">
              <a:spcBef>
                <a:spcPct val="0"/>
              </a:spcBef>
            </a:pPr>
            <a:r>
              <a:rPr lang="ja-JP" altLang="en-US"/>
              <a:t>どうぞよろしくお願いいたします。</a:t>
            </a:r>
          </a:p>
        </p:txBody>
      </p:sp>
      <p:sp>
        <p:nvSpPr>
          <p:cNvPr id="5124" name="スライド番号プレースホルダー 3">
            <a:extLst>
              <a:ext uri="{FF2B5EF4-FFF2-40B4-BE49-F238E27FC236}">
                <a16:creationId xmlns:a16="http://schemas.microsoft.com/office/drawing/2014/main" id="{8991C995-125B-4BE4-9557-0C19B55BAC70}"/>
              </a:ext>
            </a:extLst>
          </p:cNvPr>
          <p:cNvSpPr>
            <a:spLocks noGrp="1"/>
          </p:cNvSpPr>
          <p:nvPr>
            <p:ph type="sldNum" sz="quarter" idx="5"/>
          </p:nvPr>
        </p:nvSpPr>
        <p:spPr>
          <a:noFill/>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363" indent="-28416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86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14400">
              <a:spcBef>
                <a:spcPct val="0"/>
              </a:spcBef>
            </a:pPr>
            <a:fld id="{ECBF6D91-DD15-4BB2-9E2E-95DAB6E67B4A}" type="slidenum">
              <a:rPr lang="ja-JP" altLang="en-US"/>
              <a:pPr defTabSz="914400">
                <a:spcBef>
                  <a:spcPct val="0"/>
                </a:spcBef>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a:extLst>
              <a:ext uri="{FF2B5EF4-FFF2-40B4-BE49-F238E27FC236}">
                <a16:creationId xmlns:a16="http://schemas.microsoft.com/office/drawing/2014/main" id="{CA7673C0-B6E5-445E-80A9-AE54755A66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a:extLst>
              <a:ext uri="{FF2B5EF4-FFF2-40B4-BE49-F238E27FC236}">
                <a16:creationId xmlns:a16="http://schemas.microsoft.com/office/drawing/2014/main" id="{E90E0A6A-9EE3-4FF9-8FAB-F61142743AD4}"/>
              </a:ext>
            </a:extLst>
          </p:cNvPr>
          <p:cNvSpPr>
            <a:spLocks noGrp="1"/>
          </p:cNvSpPr>
          <p:nvPr>
            <p:ph type="body" idx="1"/>
          </p:nvPr>
        </p:nvSpPr>
        <p:spPr>
          <a:ln/>
        </p:spPr>
        <p:txBody>
          <a:bodyPr/>
          <a:lstStyle/>
          <a:p>
            <a:pPr eaLnBrk="1" hangingPunct="1">
              <a:spcBef>
                <a:spcPct val="0"/>
              </a:spcBef>
            </a:pPr>
            <a:r>
              <a:rPr lang="ja-JP" altLang="en-US"/>
              <a:t>皆さん　こんにちは。</a:t>
            </a:r>
            <a:endParaRPr lang="en-US" altLang="ja-JP"/>
          </a:p>
          <a:p>
            <a:pPr eaLnBrk="1" hangingPunct="1">
              <a:spcBef>
                <a:spcPct val="0"/>
              </a:spcBef>
            </a:pPr>
            <a:endParaRPr lang="en-US" altLang="ja-JP"/>
          </a:p>
          <a:p>
            <a:pPr eaLnBrk="1" hangingPunct="1">
              <a:spcBef>
                <a:spcPct val="0"/>
              </a:spcBef>
            </a:pPr>
            <a:r>
              <a:rPr lang="ja-JP" altLang="en-US"/>
              <a:t>本日はたくさんのブースのなかから、ウォータースタンドのブースにおいで頂きありがとうございます。</a:t>
            </a:r>
            <a:endParaRPr lang="en-US" altLang="ja-JP"/>
          </a:p>
          <a:p>
            <a:pPr eaLnBrk="1" hangingPunct="1">
              <a:spcBef>
                <a:spcPct val="0"/>
              </a:spcBef>
            </a:pPr>
            <a:endParaRPr lang="en-US" altLang="ja-JP"/>
          </a:p>
          <a:p>
            <a:pPr eaLnBrk="1" hangingPunct="1">
              <a:spcBef>
                <a:spcPct val="0"/>
              </a:spcBef>
            </a:pPr>
            <a:r>
              <a:rPr lang="ja-JP" altLang="en-US"/>
              <a:t>本日、ウォータースタンドの地方自治体様との地域活性化に向けた取り組みについてお話させて頂きます、〇〇と申します。</a:t>
            </a:r>
            <a:endParaRPr lang="en-US" altLang="ja-JP"/>
          </a:p>
          <a:p>
            <a:pPr eaLnBrk="1" hangingPunct="1">
              <a:spcBef>
                <a:spcPct val="0"/>
              </a:spcBef>
            </a:pPr>
            <a:endParaRPr lang="en-US" altLang="ja-JP"/>
          </a:p>
          <a:p>
            <a:pPr eaLnBrk="1" hangingPunct="1">
              <a:spcBef>
                <a:spcPct val="0"/>
              </a:spcBef>
            </a:pPr>
            <a:r>
              <a:rPr lang="ja-JP" altLang="en-US"/>
              <a:t>どうぞよろしくお願いいたします。</a:t>
            </a:r>
          </a:p>
        </p:txBody>
      </p:sp>
      <p:sp>
        <p:nvSpPr>
          <p:cNvPr id="5124" name="スライド番号プレースホルダー 3">
            <a:extLst>
              <a:ext uri="{FF2B5EF4-FFF2-40B4-BE49-F238E27FC236}">
                <a16:creationId xmlns:a16="http://schemas.microsoft.com/office/drawing/2014/main" id="{8991C995-125B-4BE4-9557-0C19B55BAC70}"/>
              </a:ext>
            </a:extLst>
          </p:cNvPr>
          <p:cNvSpPr>
            <a:spLocks noGrp="1"/>
          </p:cNvSpPr>
          <p:nvPr>
            <p:ph type="sldNum" sz="quarter" idx="5"/>
          </p:nvPr>
        </p:nvSpPr>
        <p:spPr>
          <a:noFill/>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363" indent="-28416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86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14400">
              <a:spcBef>
                <a:spcPct val="0"/>
              </a:spcBef>
            </a:pPr>
            <a:fld id="{ECBF6D91-DD15-4BB2-9E2E-95DAB6E67B4A}" type="slidenum">
              <a:rPr lang="ja-JP" altLang="en-US"/>
              <a:pPr defTabSz="914400">
                <a:spcBef>
                  <a:spcPct val="0"/>
                </a:spcBef>
              </a:pPr>
              <a:t>12</a:t>
            </a:fld>
            <a:endParaRPr lang="ja-JP" altLang="en-US"/>
          </a:p>
        </p:txBody>
      </p:sp>
    </p:spTree>
    <p:extLst>
      <p:ext uri="{BB962C8B-B14F-4D97-AF65-F5344CB8AC3E}">
        <p14:creationId xmlns:p14="http://schemas.microsoft.com/office/powerpoint/2010/main" val="382732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E5ED908F-5678-43B9-B159-79FF30C83639}"/>
              </a:ext>
            </a:extLst>
          </p:cNvPr>
          <p:cNvSpPr>
            <a:spLocks noGrp="1" noRot="1" noChangeAspect="1" noTextEdit="1"/>
          </p:cNvSpPr>
          <p:nvPr>
            <p:ph type="sldImg"/>
          </p:nvPr>
        </p:nvSpPr>
        <p:spPr bwMode="auto">
          <a:xfrm>
            <a:off x="1047750" y="808038"/>
            <a:ext cx="5384800" cy="4038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0E21AB3E-F73B-47B1-A60F-12BA8C076D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7172" name="スライド番号プレースホルダー 3">
            <a:extLst>
              <a:ext uri="{FF2B5EF4-FFF2-40B4-BE49-F238E27FC236}">
                <a16:creationId xmlns:a16="http://schemas.microsoft.com/office/drawing/2014/main" id="{DEB418B0-3AF8-48E6-AA1E-ABA3D31398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810707" indent="-311810">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247242" indent="-249448">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746138" indent="-249448">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245035" indent="-249448">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743932" indent="-24944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242828" indent="-24944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741725" indent="-24944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240621" indent="-24944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a:spcBef>
                <a:spcPct val="0"/>
              </a:spcBef>
            </a:pPr>
            <a:fld id="{5BE841D9-1022-4C70-AE0F-BADA1F76E27D}" type="slidenum">
              <a:rPr lang="ja-JP" altLang="en-US" smtClean="0"/>
              <a:pPr>
                <a:spcBef>
                  <a:spcPct val="0"/>
                </a:spcBef>
              </a:pPr>
              <a:t>2</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FE220751-FBDB-4FA5-B6CB-5686E53EDB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ー 2">
            <a:extLst>
              <a:ext uri="{FF2B5EF4-FFF2-40B4-BE49-F238E27FC236}">
                <a16:creationId xmlns:a16="http://schemas.microsoft.com/office/drawing/2014/main" id="{3878DF91-0A5E-42C5-91F4-FC9B7C1A49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9220" name="スライド番号プレースホルダー 3">
            <a:extLst>
              <a:ext uri="{FF2B5EF4-FFF2-40B4-BE49-F238E27FC236}">
                <a16:creationId xmlns:a16="http://schemas.microsoft.com/office/drawing/2014/main" id="{F730D354-5DD8-4182-B96A-F592CA208B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769132" indent="-294488">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183148" indent="-235590">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657793" indent="-235590">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130704" indent="-235590">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629601" indent="-235590"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128498" indent="-235590"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627394" indent="-235590"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126291" indent="-235590"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F28BF44-6D08-49A8-9AA1-58AD9BCF7D82}" type="slidenum">
              <a:rPr lang="ja-JP" altLang="en-US" sz="1200"/>
              <a:pPr>
                <a:spcBef>
                  <a:spcPct val="0"/>
                </a:spcBef>
              </a:pPr>
              <a:t>3</a:t>
            </a:fld>
            <a:endParaRPr lang="ja-JP"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B4BFCF88-AAE0-4288-99A6-0326C7F27D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258A009F-4FCE-4710-A29C-14F3C1B88B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ー 3">
            <a:extLst>
              <a:ext uri="{FF2B5EF4-FFF2-40B4-BE49-F238E27FC236}">
                <a16:creationId xmlns:a16="http://schemas.microsoft.com/office/drawing/2014/main" id="{867F42A6-9C45-4609-BF76-6E14ED2046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769132" indent="-294488">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183148" indent="-235590">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657793" indent="-235590">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130704" indent="-235590">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629601" indent="-235590"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128498" indent="-235590"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627394" indent="-235590"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126291" indent="-235590"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a:spcBef>
                <a:spcPct val="0"/>
              </a:spcBef>
            </a:pPr>
            <a:fld id="{51857B36-C309-4A51-B031-6B299E79C9A4}" type="slidenum">
              <a:rPr lang="ja-JP" altLang="en-US" sz="1200"/>
              <a:pPr>
                <a:spcBef>
                  <a:spcPct val="0"/>
                </a:spcBef>
              </a:pPr>
              <a:t>4</a:t>
            </a:fld>
            <a:endParaRPr lang="ja-JP"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E5954537-E706-45A4-B81D-2731FB58A53F}"/>
              </a:ext>
            </a:extLst>
          </p:cNvPr>
          <p:cNvSpPr>
            <a:spLocks noGrp="1" noRot="1" noChangeAspect="1" noTextEdit="1"/>
          </p:cNvSpPr>
          <p:nvPr>
            <p:ph type="sldImg"/>
          </p:nvPr>
        </p:nvSpPr>
        <p:spPr bwMode="auto">
          <a:xfrm>
            <a:off x="965200" y="784225"/>
            <a:ext cx="5229225" cy="3921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C382249A-CF65-4080-A987-034EC69949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ー 3">
            <a:extLst>
              <a:ext uri="{FF2B5EF4-FFF2-40B4-BE49-F238E27FC236}">
                <a16:creationId xmlns:a16="http://schemas.microsoft.com/office/drawing/2014/main" id="{5A07ED7F-F7E0-4B4C-92CC-A2A804C01D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1050" indent="-298450">
              <a:defRPr>
                <a:solidFill>
                  <a:schemeClr val="tx1"/>
                </a:solidFill>
                <a:latin typeface="Calibri" panose="020F0502020204030204" pitchFamily="34" charset="0"/>
              </a:defRPr>
            </a:lvl2pPr>
            <a:lvl3pPr marL="1203325" indent="-239713">
              <a:defRPr>
                <a:solidFill>
                  <a:schemeClr val="tx1"/>
                </a:solidFill>
                <a:latin typeface="Calibri" panose="020F0502020204030204" pitchFamily="34" charset="0"/>
              </a:defRPr>
            </a:lvl3pPr>
            <a:lvl4pPr marL="1684338" indent="-239713">
              <a:defRPr>
                <a:solidFill>
                  <a:schemeClr val="tx1"/>
                </a:solidFill>
                <a:latin typeface="Calibri" panose="020F0502020204030204" pitchFamily="34" charset="0"/>
              </a:defRPr>
            </a:lvl4pPr>
            <a:lvl5pPr marL="2166938" indent="-239713">
              <a:defRPr>
                <a:solidFill>
                  <a:schemeClr val="tx1"/>
                </a:solidFill>
                <a:latin typeface="Calibri" panose="020F0502020204030204" pitchFamily="34" charset="0"/>
              </a:defRPr>
            </a:lvl5pPr>
            <a:lvl6pPr marL="2624138" indent="-239713" defTabSz="457200" eaLnBrk="0" fontAlgn="base" hangingPunct="0">
              <a:spcBef>
                <a:spcPct val="0"/>
              </a:spcBef>
              <a:spcAft>
                <a:spcPct val="0"/>
              </a:spcAft>
              <a:defRPr>
                <a:solidFill>
                  <a:schemeClr val="tx1"/>
                </a:solidFill>
                <a:latin typeface="Calibri" panose="020F0502020204030204" pitchFamily="34" charset="0"/>
              </a:defRPr>
            </a:lvl6pPr>
            <a:lvl7pPr marL="3081338" indent="-239713" defTabSz="457200" eaLnBrk="0" fontAlgn="base" hangingPunct="0">
              <a:spcBef>
                <a:spcPct val="0"/>
              </a:spcBef>
              <a:spcAft>
                <a:spcPct val="0"/>
              </a:spcAft>
              <a:defRPr>
                <a:solidFill>
                  <a:schemeClr val="tx1"/>
                </a:solidFill>
                <a:latin typeface="Calibri" panose="020F0502020204030204" pitchFamily="34" charset="0"/>
              </a:defRPr>
            </a:lvl7pPr>
            <a:lvl8pPr marL="3538538" indent="-239713" defTabSz="457200" eaLnBrk="0" fontAlgn="base" hangingPunct="0">
              <a:spcBef>
                <a:spcPct val="0"/>
              </a:spcBef>
              <a:spcAft>
                <a:spcPct val="0"/>
              </a:spcAft>
              <a:defRPr>
                <a:solidFill>
                  <a:schemeClr val="tx1"/>
                </a:solidFill>
                <a:latin typeface="Calibri" panose="020F0502020204030204" pitchFamily="34" charset="0"/>
              </a:defRPr>
            </a:lvl8pPr>
            <a:lvl9pPr marL="3995738" indent="-239713"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057262-990C-48C8-8BB7-1A4254A604BD}" type="slidenum">
              <a:rPr lang="ja-JP" altLang="en-US" sz="1300" smtClean="0">
                <a:ea typeface="ＭＳ Ｐゴシック" panose="020B0600070205080204" pitchFamily="50" charset="-128"/>
              </a:rPr>
              <a:pPr fontAlgn="base">
                <a:spcBef>
                  <a:spcPct val="0"/>
                </a:spcBef>
                <a:spcAft>
                  <a:spcPct val="0"/>
                </a:spcAft>
              </a:pPr>
              <a:t>5</a:t>
            </a:fld>
            <a:endParaRPr lang="ja-JP" altLang="en-US" sz="130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55860ADE-2424-49EF-BAF2-C0F8569434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F62AFD9B-5AF7-4CF0-9C3D-3FB92D5A43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23556" name="スライド番号プレースホルダー 3">
            <a:extLst>
              <a:ext uri="{FF2B5EF4-FFF2-40B4-BE49-F238E27FC236}">
                <a16:creationId xmlns:a16="http://schemas.microsoft.com/office/drawing/2014/main" id="{EF9D18F8-7401-48F0-99EB-D3D1CC96E6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810707" indent="-311810">
              <a:defRPr kumimoji="1">
                <a:solidFill>
                  <a:schemeClr val="tx1"/>
                </a:solidFill>
                <a:latin typeface="Arial" panose="020B0604020202020204" pitchFamily="34" charset="0"/>
                <a:ea typeface="ＭＳ Ｐゴシック" panose="020B0600070205080204" pitchFamily="50" charset="-128"/>
              </a:defRPr>
            </a:lvl2pPr>
            <a:lvl3pPr marL="1247242" indent="-249448">
              <a:defRPr kumimoji="1">
                <a:solidFill>
                  <a:schemeClr val="tx1"/>
                </a:solidFill>
                <a:latin typeface="Arial" panose="020B0604020202020204" pitchFamily="34" charset="0"/>
                <a:ea typeface="ＭＳ Ｐゴシック" panose="020B0600070205080204" pitchFamily="50" charset="-128"/>
              </a:defRPr>
            </a:lvl3pPr>
            <a:lvl4pPr marL="1746138" indent="-249448">
              <a:defRPr kumimoji="1">
                <a:solidFill>
                  <a:schemeClr val="tx1"/>
                </a:solidFill>
                <a:latin typeface="Arial" panose="020B0604020202020204" pitchFamily="34" charset="0"/>
                <a:ea typeface="ＭＳ Ｐゴシック" panose="020B0600070205080204" pitchFamily="50" charset="-128"/>
              </a:defRPr>
            </a:lvl4pPr>
            <a:lvl5pPr marL="2245035" indent="-249448">
              <a:defRPr kumimoji="1">
                <a:solidFill>
                  <a:schemeClr val="tx1"/>
                </a:solidFill>
                <a:latin typeface="Arial" panose="020B0604020202020204" pitchFamily="34" charset="0"/>
                <a:ea typeface="ＭＳ Ｐゴシック" panose="020B0600070205080204" pitchFamily="50" charset="-128"/>
              </a:defRPr>
            </a:lvl5pPr>
            <a:lvl6pPr marL="2743932" indent="-24944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242828" indent="-24944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741725" indent="-24944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240621" indent="-24944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CD76775-EF89-4112-9523-42094C87041C}" type="slidenum">
              <a:rPr lang="ja-JP" altLang="en-US" smtClean="0">
                <a:latin typeface="Calibri" panose="020F0502020204030204" pitchFamily="34" charset="0"/>
              </a:rPr>
              <a:pPr/>
              <a:t>6</a:t>
            </a:fld>
            <a:endParaRPr lang="ja-JP"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4182D92B-325B-4800-9ED4-8A97656026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a:extLst>
              <a:ext uri="{FF2B5EF4-FFF2-40B4-BE49-F238E27FC236}">
                <a16:creationId xmlns:a16="http://schemas.microsoft.com/office/drawing/2014/main" id="{E8AAC8D0-C2E6-4114-A2F9-1ACC344283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5604" name="スライド番号プレースホルダー 3">
            <a:extLst>
              <a:ext uri="{FF2B5EF4-FFF2-40B4-BE49-F238E27FC236}">
                <a16:creationId xmlns:a16="http://schemas.microsoft.com/office/drawing/2014/main" id="{40CFD50A-4620-4AD5-AE8C-0978216326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810707" indent="-311810">
              <a:defRPr kumimoji="1">
                <a:solidFill>
                  <a:schemeClr val="tx1"/>
                </a:solidFill>
                <a:latin typeface="Arial" panose="020B0604020202020204" pitchFamily="34" charset="0"/>
                <a:ea typeface="ＭＳ Ｐゴシック" panose="020B0600070205080204" pitchFamily="50" charset="-128"/>
              </a:defRPr>
            </a:lvl2pPr>
            <a:lvl3pPr marL="1247242" indent="-249448">
              <a:defRPr kumimoji="1">
                <a:solidFill>
                  <a:schemeClr val="tx1"/>
                </a:solidFill>
                <a:latin typeface="Arial" panose="020B0604020202020204" pitchFamily="34" charset="0"/>
                <a:ea typeface="ＭＳ Ｐゴシック" panose="020B0600070205080204" pitchFamily="50" charset="-128"/>
              </a:defRPr>
            </a:lvl3pPr>
            <a:lvl4pPr marL="1746138" indent="-249448">
              <a:defRPr kumimoji="1">
                <a:solidFill>
                  <a:schemeClr val="tx1"/>
                </a:solidFill>
                <a:latin typeface="Arial" panose="020B0604020202020204" pitchFamily="34" charset="0"/>
                <a:ea typeface="ＭＳ Ｐゴシック" panose="020B0600070205080204" pitchFamily="50" charset="-128"/>
              </a:defRPr>
            </a:lvl4pPr>
            <a:lvl5pPr marL="2245035" indent="-249448">
              <a:defRPr kumimoji="1">
                <a:solidFill>
                  <a:schemeClr val="tx1"/>
                </a:solidFill>
                <a:latin typeface="Arial" panose="020B0604020202020204" pitchFamily="34" charset="0"/>
                <a:ea typeface="ＭＳ Ｐゴシック" panose="020B0600070205080204" pitchFamily="50" charset="-128"/>
              </a:defRPr>
            </a:lvl5pPr>
            <a:lvl6pPr marL="2743932" indent="-24944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242828" indent="-24944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741725" indent="-24944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240621" indent="-24944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7A9D9A6-0339-4062-953C-3E3B5C74E667}" type="slidenum">
              <a:rPr lang="ja-JP" altLang="en-US" smtClean="0">
                <a:latin typeface="Calibri" panose="020F0502020204030204" pitchFamily="34" charset="0"/>
              </a:rPr>
              <a:pPr/>
              <a:t>7</a:t>
            </a:fld>
            <a:endParaRPr lang="ja-JP"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20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B1CD0C84-AE9D-4F73-9AD5-60AB9316B742}"/>
              </a:ext>
            </a:extLst>
          </p:cNvPr>
          <p:cNvSpPr>
            <a:spLocks noGrp="1"/>
          </p:cNvSpPr>
          <p:nvPr>
            <p:ph type="dt" sz="half" idx="10"/>
          </p:nvPr>
        </p:nvSpPr>
        <p:spPr/>
        <p:txBody>
          <a:bodyPr/>
          <a:lstStyle>
            <a:lvl1pPr>
              <a:defRPr/>
            </a:lvl1pPr>
          </a:lstStyle>
          <a:p>
            <a:pPr>
              <a:defRPr/>
            </a:pPr>
            <a:fld id="{78611E67-81D5-464E-BBE0-2CBA65742AE2}" type="datetimeFigureOut">
              <a:rPr lang="ja-JP" altLang="en-US"/>
              <a:pPr>
                <a:defRPr/>
              </a:pPr>
              <a:t>2021/7/20</a:t>
            </a:fld>
            <a:endParaRPr lang="ja-JP" altLang="en-US" dirty="0"/>
          </a:p>
        </p:txBody>
      </p:sp>
      <p:sp>
        <p:nvSpPr>
          <p:cNvPr id="5" name="フッター プレースホルダ 4">
            <a:extLst>
              <a:ext uri="{FF2B5EF4-FFF2-40B4-BE49-F238E27FC236}">
                <a16:creationId xmlns:a16="http://schemas.microsoft.com/office/drawing/2014/main" id="{82D266C2-6B71-4E1F-89A2-E9AB380062E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4D8AD18-C92E-4601-84F0-3F506D9DBCC4}"/>
              </a:ext>
            </a:extLst>
          </p:cNvPr>
          <p:cNvSpPr>
            <a:spLocks noGrp="1"/>
          </p:cNvSpPr>
          <p:nvPr>
            <p:ph type="sldNum" sz="quarter" idx="12"/>
          </p:nvPr>
        </p:nvSpPr>
        <p:spPr/>
        <p:txBody>
          <a:bodyPr/>
          <a:lstStyle>
            <a:lvl1pPr>
              <a:defRPr/>
            </a:lvl1pPr>
          </a:lstStyle>
          <a:p>
            <a:pPr>
              <a:defRPr/>
            </a:pPr>
            <a:fld id="{2DF0F519-F6B9-4B82-ABC6-5B1F43936413}" type="slidenum">
              <a:rPr lang="ja-JP" altLang="en-US"/>
              <a:pPr>
                <a:defRPr/>
              </a:pPr>
              <a:t>‹#›</a:t>
            </a:fld>
            <a:endParaRPr lang="ja-JP" altLang="en-US"/>
          </a:p>
        </p:txBody>
      </p:sp>
    </p:spTree>
    <p:extLst>
      <p:ext uri="{BB962C8B-B14F-4D97-AF65-F5344CB8AC3E}">
        <p14:creationId xmlns:p14="http://schemas.microsoft.com/office/powerpoint/2010/main" val="273974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81286AAF-DABC-4373-A2BA-2AB84F28F9BC}"/>
              </a:ext>
            </a:extLst>
          </p:cNvPr>
          <p:cNvSpPr>
            <a:spLocks noGrp="1"/>
          </p:cNvSpPr>
          <p:nvPr>
            <p:ph type="dt" sz="half" idx="10"/>
          </p:nvPr>
        </p:nvSpPr>
        <p:spPr/>
        <p:txBody>
          <a:bodyPr/>
          <a:lstStyle>
            <a:lvl1pPr>
              <a:defRPr/>
            </a:lvl1pPr>
          </a:lstStyle>
          <a:p>
            <a:pPr>
              <a:defRPr/>
            </a:pPr>
            <a:fld id="{032B02D2-5A1B-46F8-AFE0-4A109EF1CEC2}" type="datetimeFigureOut">
              <a:rPr lang="ja-JP" altLang="en-US"/>
              <a:pPr>
                <a:defRPr/>
              </a:pPr>
              <a:t>2021/7/20</a:t>
            </a:fld>
            <a:endParaRPr lang="ja-JP" altLang="en-US" dirty="0"/>
          </a:p>
        </p:txBody>
      </p:sp>
      <p:sp>
        <p:nvSpPr>
          <p:cNvPr id="5" name="フッター プレースホルダ 4">
            <a:extLst>
              <a:ext uri="{FF2B5EF4-FFF2-40B4-BE49-F238E27FC236}">
                <a16:creationId xmlns:a16="http://schemas.microsoft.com/office/drawing/2014/main" id="{BC5833B7-25B1-4A48-87BB-2D4E0D4E9E3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84990D1-4C90-499F-804F-33F6AF087DD7}"/>
              </a:ext>
            </a:extLst>
          </p:cNvPr>
          <p:cNvSpPr>
            <a:spLocks noGrp="1"/>
          </p:cNvSpPr>
          <p:nvPr>
            <p:ph type="sldNum" sz="quarter" idx="12"/>
          </p:nvPr>
        </p:nvSpPr>
        <p:spPr/>
        <p:txBody>
          <a:bodyPr/>
          <a:lstStyle>
            <a:lvl1pPr>
              <a:defRPr/>
            </a:lvl1pPr>
          </a:lstStyle>
          <a:p>
            <a:pPr>
              <a:defRPr/>
            </a:pPr>
            <a:fld id="{B3835D33-54B7-4515-AC64-926349EF2C8F}" type="slidenum">
              <a:rPr lang="ja-JP" altLang="en-US"/>
              <a:pPr>
                <a:defRPr/>
              </a:pPr>
              <a:t>‹#›</a:t>
            </a:fld>
            <a:endParaRPr lang="ja-JP" altLang="en-US"/>
          </a:p>
        </p:txBody>
      </p:sp>
    </p:spTree>
    <p:extLst>
      <p:ext uri="{BB962C8B-B14F-4D97-AF65-F5344CB8AC3E}">
        <p14:creationId xmlns:p14="http://schemas.microsoft.com/office/powerpoint/2010/main" val="23764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EBCB26A-3627-4187-BD01-38FA9DD85500}"/>
              </a:ext>
            </a:extLst>
          </p:cNvPr>
          <p:cNvSpPr>
            <a:spLocks noGrp="1"/>
          </p:cNvSpPr>
          <p:nvPr>
            <p:ph type="dt" sz="half" idx="10"/>
          </p:nvPr>
        </p:nvSpPr>
        <p:spPr/>
        <p:txBody>
          <a:bodyPr/>
          <a:lstStyle>
            <a:lvl1pPr>
              <a:defRPr/>
            </a:lvl1pPr>
          </a:lstStyle>
          <a:p>
            <a:pPr>
              <a:defRPr/>
            </a:pPr>
            <a:fld id="{E96DBEBB-3341-4691-9D42-AB6148362C2B}" type="datetimeFigureOut">
              <a:rPr lang="ja-JP" altLang="en-US"/>
              <a:pPr>
                <a:defRPr/>
              </a:pPr>
              <a:t>2021/7/20</a:t>
            </a:fld>
            <a:endParaRPr lang="ja-JP" altLang="en-US" dirty="0"/>
          </a:p>
        </p:txBody>
      </p:sp>
      <p:sp>
        <p:nvSpPr>
          <p:cNvPr id="5" name="フッター プレースホルダ 4">
            <a:extLst>
              <a:ext uri="{FF2B5EF4-FFF2-40B4-BE49-F238E27FC236}">
                <a16:creationId xmlns:a16="http://schemas.microsoft.com/office/drawing/2014/main" id="{15109DF0-55CA-406D-AC3F-EFF7A839503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3F4B1A9F-FDF6-44CD-8C6C-34062B344B5B}"/>
              </a:ext>
            </a:extLst>
          </p:cNvPr>
          <p:cNvSpPr>
            <a:spLocks noGrp="1"/>
          </p:cNvSpPr>
          <p:nvPr>
            <p:ph type="sldNum" sz="quarter" idx="12"/>
          </p:nvPr>
        </p:nvSpPr>
        <p:spPr/>
        <p:txBody>
          <a:bodyPr/>
          <a:lstStyle>
            <a:lvl1pPr>
              <a:defRPr/>
            </a:lvl1pPr>
          </a:lstStyle>
          <a:p>
            <a:pPr>
              <a:defRPr/>
            </a:pPr>
            <a:fld id="{B86F9C28-3C55-4AB8-8AAF-18583936A2EB}" type="slidenum">
              <a:rPr lang="ja-JP" altLang="en-US"/>
              <a:pPr>
                <a:defRPr/>
              </a:pPr>
              <a:t>‹#›</a:t>
            </a:fld>
            <a:endParaRPr lang="ja-JP" altLang="en-US"/>
          </a:p>
        </p:txBody>
      </p:sp>
    </p:spTree>
    <p:extLst>
      <p:ext uri="{BB962C8B-B14F-4D97-AF65-F5344CB8AC3E}">
        <p14:creationId xmlns:p14="http://schemas.microsoft.com/office/powerpoint/2010/main" val="211428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8A1F76B1-3376-4C2F-AAE8-B0F63A9B3EAC}"/>
              </a:ext>
            </a:extLst>
          </p:cNvPr>
          <p:cNvSpPr>
            <a:spLocks noGrp="1"/>
          </p:cNvSpPr>
          <p:nvPr>
            <p:ph type="dt" sz="half" idx="10"/>
          </p:nvPr>
        </p:nvSpPr>
        <p:spPr/>
        <p:txBody>
          <a:bodyPr/>
          <a:lstStyle>
            <a:lvl1pPr>
              <a:defRPr/>
            </a:lvl1pPr>
          </a:lstStyle>
          <a:p>
            <a:pPr>
              <a:defRPr/>
            </a:pPr>
            <a:fld id="{68B24955-58B4-48B8-BE56-C39E4F356AA6}" type="datetimeFigureOut">
              <a:rPr lang="ja-JP" altLang="en-US"/>
              <a:pPr>
                <a:defRPr/>
              </a:pPr>
              <a:t>2021/7/20</a:t>
            </a:fld>
            <a:endParaRPr lang="ja-JP" altLang="en-US" dirty="0"/>
          </a:p>
        </p:txBody>
      </p:sp>
      <p:sp>
        <p:nvSpPr>
          <p:cNvPr id="5" name="フッター プレースホルダ 4">
            <a:extLst>
              <a:ext uri="{FF2B5EF4-FFF2-40B4-BE49-F238E27FC236}">
                <a16:creationId xmlns:a16="http://schemas.microsoft.com/office/drawing/2014/main" id="{37D49C1C-4E06-428D-A02F-8032EFB6626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5751F0A-5F7B-4581-AC2B-CD3B21C80F7F}"/>
              </a:ext>
            </a:extLst>
          </p:cNvPr>
          <p:cNvSpPr>
            <a:spLocks noGrp="1"/>
          </p:cNvSpPr>
          <p:nvPr>
            <p:ph type="sldNum" sz="quarter" idx="12"/>
          </p:nvPr>
        </p:nvSpPr>
        <p:spPr/>
        <p:txBody>
          <a:bodyPr/>
          <a:lstStyle>
            <a:lvl1pPr>
              <a:defRPr/>
            </a:lvl1pPr>
          </a:lstStyle>
          <a:p>
            <a:pPr>
              <a:defRPr/>
            </a:pPr>
            <a:fld id="{3164C081-A3D8-4EDE-9DEC-C74C16BC1377}" type="slidenum">
              <a:rPr lang="ja-JP" altLang="en-US"/>
              <a:pPr>
                <a:defRPr/>
              </a:pPr>
              <a:t>‹#›</a:t>
            </a:fld>
            <a:endParaRPr lang="ja-JP" altLang="en-US"/>
          </a:p>
        </p:txBody>
      </p:sp>
    </p:spTree>
    <p:extLst>
      <p:ext uri="{BB962C8B-B14F-4D97-AF65-F5344CB8AC3E}">
        <p14:creationId xmlns:p14="http://schemas.microsoft.com/office/powerpoint/2010/main" val="242417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A063448D-571F-4DD5-A99D-2F61F459F801}"/>
              </a:ext>
            </a:extLst>
          </p:cNvPr>
          <p:cNvSpPr>
            <a:spLocks noGrp="1"/>
          </p:cNvSpPr>
          <p:nvPr>
            <p:ph type="dt" sz="half" idx="10"/>
          </p:nvPr>
        </p:nvSpPr>
        <p:spPr/>
        <p:txBody>
          <a:bodyPr/>
          <a:lstStyle>
            <a:lvl1pPr>
              <a:defRPr/>
            </a:lvl1pPr>
          </a:lstStyle>
          <a:p>
            <a:pPr>
              <a:defRPr/>
            </a:pPr>
            <a:fld id="{64046FFF-FC1D-4131-A0C9-7A14BA3CFBC3}" type="datetimeFigureOut">
              <a:rPr lang="ja-JP" altLang="en-US"/>
              <a:pPr>
                <a:defRPr/>
              </a:pPr>
              <a:t>2021/7/20</a:t>
            </a:fld>
            <a:endParaRPr lang="ja-JP" altLang="en-US" dirty="0"/>
          </a:p>
        </p:txBody>
      </p:sp>
      <p:sp>
        <p:nvSpPr>
          <p:cNvPr id="5" name="フッター プレースホルダ 4">
            <a:extLst>
              <a:ext uri="{FF2B5EF4-FFF2-40B4-BE49-F238E27FC236}">
                <a16:creationId xmlns:a16="http://schemas.microsoft.com/office/drawing/2014/main" id="{BE1162D7-DB36-4B25-903E-F354076E366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3081C3C1-6049-48ED-A5A6-3D0407CEBF06}"/>
              </a:ext>
            </a:extLst>
          </p:cNvPr>
          <p:cNvSpPr>
            <a:spLocks noGrp="1"/>
          </p:cNvSpPr>
          <p:nvPr>
            <p:ph type="sldNum" sz="quarter" idx="12"/>
          </p:nvPr>
        </p:nvSpPr>
        <p:spPr/>
        <p:txBody>
          <a:bodyPr/>
          <a:lstStyle>
            <a:lvl1pPr>
              <a:defRPr/>
            </a:lvl1pPr>
          </a:lstStyle>
          <a:p>
            <a:pPr>
              <a:defRPr/>
            </a:pPr>
            <a:fld id="{8F5EC561-9ADD-4F25-9B21-3A543D2BC11D}" type="slidenum">
              <a:rPr lang="ja-JP" altLang="en-US"/>
              <a:pPr>
                <a:defRPr/>
              </a:pPr>
              <a:t>‹#›</a:t>
            </a:fld>
            <a:endParaRPr lang="ja-JP" altLang="en-US"/>
          </a:p>
        </p:txBody>
      </p:sp>
    </p:spTree>
    <p:extLst>
      <p:ext uri="{BB962C8B-B14F-4D97-AF65-F5344CB8AC3E}">
        <p14:creationId xmlns:p14="http://schemas.microsoft.com/office/powerpoint/2010/main" val="397602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2E1A04DE-FADE-46E5-B460-DE889AE314BE}"/>
              </a:ext>
            </a:extLst>
          </p:cNvPr>
          <p:cNvSpPr>
            <a:spLocks noGrp="1"/>
          </p:cNvSpPr>
          <p:nvPr>
            <p:ph type="dt" sz="half" idx="10"/>
          </p:nvPr>
        </p:nvSpPr>
        <p:spPr/>
        <p:txBody>
          <a:bodyPr/>
          <a:lstStyle>
            <a:lvl1pPr>
              <a:defRPr/>
            </a:lvl1pPr>
          </a:lstStyle>
          <a:p>
            <a:pPr>
              <a:defRPr/>
            </a:pPr>
            <a:fld id="{C9E4B712-9C5A-41CB-B5B1-C6C59A736D07}" type="datetimeFigureOut">
              <a:rPr lang="ja-JP" altLang="en-US"/>
              <a:pPr>
                <a:defRPr/>
              </a:pPr>
              <a:t>2021/7/20</a:t>
            </a:fld>
            <a:endParaRPr lang="ja-JP" altLang="en-US" dirty="0"/>
          </a:p>
        </p:txBody>
      </p:sp>
      <p:sp>
        <p:nvSpPr>
          <p:cNvPr id="6" name="フッター プレースホルダ 4">
            <a:extLst>
              <a:ext uri="{FF2B5EF4-FFF2-40B4-BE49-F238E27FC236}">
                <a16:creationId xmlns:a16="http://schemas.microsoft.com/office/drawing/2014/main" id="{BE88DC0D-832C-4829-8190-E5C20500853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495646DB-AD1D-46C6-8E80-D3C3732A8CB2}"/>
              </a:ext>
            </a:extLst>
          </p:cNvPr>
          <p:cNvSpPr>
            <a:spLocks noGrp="1"/>
          </p:cNvSpPr>
          <p:nvPr>
            <p:ph type="sldNum" sz="quarter" idx="12"/>
          </p:nvPr>
        </p:nvSpPr>
        <p:spPr/>
        <p:txBody>
          <a:bodyPr/>
          <a:lstStyle>
            <a:lvl1pPr>
              <a:defRPr/>
            </a:lvl1pPr>
          </a:lstStyle>
          <a:p>
            <a:pPr>
              <a:defRPr/>
            </a:pPr>
            <a:fld id="{D26902D3-970F-455D-A151-255C960839E8}" type="slidenum">
              <a:rPr lang="ja-JP" altLang="en-US"/>
              <a:pPr>
                <a:defRPr/>
              </a:pPr>
              <a:t>‹#›</a:t>
            </a:fld>
            <a:endParaRPr lang="ja-JP" altLang="en-US"/>
          </a:p>
        </p:txBody>
      </p:sp>
    </p:spTree>
    <p:extLst>
      <p:ext uri="{BB962C8B-B14F-4D97-AF65-F5344CB8AC3E}">
        <p14:creationId xmlns:p14="http://schemas.microsoft.com/office/powerpoint/2010/main" val="344079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21BB4E2E-F0D5-4B44-A560-FFADBA71D6CF}"/>
              </a:ext>
            </a:extLst>
          </p:cNvPr>
          <p:cNvSpPr>
            <a:spLocks noGrp="1"/>
          </p:cNvSpPr>
          <p:nvPr>
            <p:ph type="dt" sz="half" idx="10"/>
          </p:nvPr>
        </p:nvSpPr>
        <p:spPr/>
        <p:txBody>
          <a:bodyPr/>
          <a:lstStyle>
            <a:lvl1pPr>
              <a:defRPr/>
            </a:lvl1pPr>
          </a:lstStyle>
          <a:p>
            <a:pPr>
              <a:defRPr/>
            </a:pPr>
            <a:fld id="{5AF58091-3DAA-42C9-9758-DF4BEB531F64}" type="datetimeFigureOut">
              <a:rPr lang="ja-JP" altLang="en-US"/>
              <a:pPr>
                <a:defRPr/>
              </a:pPr>
              <a:t>2021/7/20</a:t>
            </a:fld>
            <a:endParaRPr lang="ja-JP" altLang="en-US" dirty="0"/>
          </a:p>
        </p:txBody>
      </p:sp>
      <p:sp>
        <p:nvSpPr>
          <p:cNvPr id="8" name="フッター プレースホルダ 4">
            <a:extLst>
              <a:ext uri="{FF2B5EF4-FFF2-40B4-BE49-F238E27FC236}">
                <a16:creationId xmlns:a16="http://schemas.microsoft.com/office/drawing/2014/main" id="{DDFDB592-F4F8-4D27-91EC-FA1D600DDC44}"/>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55BA4AC6-39EF-4F44-9D12-D51AC5FA6BD4}"/>
              </a:ext>
            </a:extLst>
          </p:cNvPr>
          <p:cNvSpPr>
            <a:spLocks noGrp="1"/>
          </p:cNvSpPr>
          <p:nvPr>
            <p:ph type="sldNum" sz="quarter" idx="12"/>
          </p:nvPr>
        </p:nvSpPr>
        <p:spPr/>
        <p:txBody>
          <a:bodyPr/>
          <a:lstStyle>
            <a:lvl1pPr>
              <a:defRPr/>
            </a:lvl1pPr>
          </a:lstStyle>
          <a:p>
            <a:pPr>
              <a:defRPr/>
            </a:pPr>
            <a:fld id="{80260F6B-399C-42FD-AD99-8C7FD3A24AFE}" type="slidenum">
              <a:rPr lang="ja-JP" altLang="en-US"/>
              <a:pPr>
                <a:defRPr/>
              </a:pPr>
              <a:t>‹#›</a:t>
            </a:fld>
            <a:endParaRPr lang="ja-JP" altLang="en-US"/>
          </a:p>
        </p:txBody>
      </p:sp>
    </p:spTree>
    <p:extLst>
      <p:ext uri="{BB962C8B-B14F-4D97-AF65-F5344CB8AC3E}">
        <p14:creationId xmlns:p14="http://schemas.microsoft.com/office/powerpoint/2010/main" val="262367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C7C1300C-4287-42C8-8447-C3EE4A785984}"/>
              </a:ext>
            </a:extLst>
          </p:cNvPr>
          <p:cNvSpPr>
            <a:spLocks noGrp="1"/>
          </p:cNvSpPr>
          <p:nvPr>
            <p:ph type="dt" sz="half" idx="10"/>
          </p:nvPr>
        </p:nvSpPr>
        <p:spPr/>
        <p:txBody>
          <a:bodyPr/>
          <a:lstStyle>
            <a:lvl1pPr>
              <a:defRPr/>
            </a:lvl1pPr>
          </a:lstStyle>
          <a:p>
            <a:pPr>
              <a:defRPr/>
            </a:pPr>
            <a:fld id="{385A44DE-78F3-4110-8AC5-4135931F65B3}" type="datetimeFigureOut">
              <a:rPr lang="ja-JP" altLang="en-US"/>
              <a:pPr>
                <a:defRPr/>
              </a:pPr>
              <a:t>2021/7/20</a:t>
            </a:fld>
            <a:endParaRPr lang="ja-JP" altLang="en-US" dirty="0"/>
          </a:p>
        </p:txBody>
      </p:sp>
      <p:sp>
        <p:nvSpPr>
          <p:cNvPr id="4" name="フッター プレースホルダ 4">
            <a:extLst>
              <a:ext uri="{FF2B5EF4-FFF2-40B4-BE49-F238E27FC236}">
                <a16:creationId xmlns:a16="http://schemas.microsoft.com/office/drawing/2014/main" id="{C54A2930-3C87-447D-9F91-6C50E41E3F08}"/>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AE6EE474-7073-4F88-A5F7-BE594A934F3E}"/>
              </a:ext>
            </a:extLst>
          </p:cNvPr>
          <p:cNvSpPr>
            <a:spLocks noGrp="1"/>
          </p:cNvSpPr>
          <p:nvPr>
            <p:ph type="sldNum" sz="quarter" idx="12"/>
          </p:nvPr>
        </p:nvSpPr>
        <p:spPr/>
        <p:txBody>
          <a:bodyPr/>
          <a:lstStyle>
            <a:lvl1pPr>
              <a:defRPr/>
            </a:lvl1pPr>
          </a:lstStyle>
          <a:p>
            <a:pPr>
              <a:defRPr/>
            </a:pPr>
            <a:fld id="{66A8A9B4-8BFA-4E57-9ADD-EA281F8B769D}" type="slidenum">
              <a:rPr lang="ja-JP" altLang="en-US"/>
              <a:pPr>
                <a:defRPr/>
              </a:pPr>
              <a:t>‹#›</a:t>
            </a:fld>
            <a:endParaRPr lang="ja-JP" altLang="en-US"/>
          </a:p>
        </p:txBody>
      </p:sp>
    </p:spTree>
    <p:extLst>
      <p:ext uri="{BB962C8B-B14F-4D97-AF65-F5344CB8AC3E}">
        <p14:creationId xmlns:p14="http://schemas.microsoft.com/office/powerpoint/2010/main" val="80163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D5837863-B025-4D33-9175-5BDA66CD2EAB}"/>
              </a:ext>
            </a:extLst>
          </p:cNvPr>
          <p:cNvSpPr>
            <a:spLocks noGrp="1"/>
          </p:cNvSpPr>
          <p:nvPr>
            <p:ph type="dt" sz="half" idx="10"/>
          </p:nvPr>
        </p:nvSpPr>
        <p:spPr/>
        <p:txBody>
          <a:bodyPr/>
          <a:lstStyle>
            <a:lvl1pPr>
              <a:defRPr/>
            </a:lvl1pPr>
          </a:lstStyle>
          <a:p>
            <a:pPr>
              <a:defRPr/>
            </a:pPr>
            <a:fld id="{DCC1485C-3628-4D73-A3D8-690AF6C2794E}" type="datetimeFigureOut">
              <a:rPr lang="ja-JP" altLang="en-US"/>
              <a:pPr>
                <a:defRPr/>
              </a:pPr>
              <a:t>2021/7/20</a:t>
            </a:fld>
            <a:endParaRPr lang="ja-JP" altLang="en-US" dirty="0"/>
          </a:p>
        </p:txBody>
      </p:sp>
      <p:sp>
        <p:nvSpPr>
          <p:cNvPr id="3" name="フッター プレースホルダ 4">
            <a:extLst>
              <a:ext uri="{FF2B5EF4-FFF2-40B4-BE49-F238E27FC236}">
                <a16:creationId xmlns:a16="http://schemas.microsoft.com/office/drawing/2014/main" id="{FF1F269E-3ACC-4E6A-ACEE-F49C318BD3C4}"/>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F1D50D11-1811-4DE2-ABBB-9C78AEE0A6D7}"/>
              </a:ext>
            </a:extLst>
          </p:cNvPr>
          <p:cNvSpPr>
            <a:spLocks noGrp="1"/>
          </p:cNvSpPr>
          <p:nvPr>
            <p:ph type="sldNum" sz="quarter" idx="12"/>
          </p:nvPr>
        </p:nvSpPr>
        <p:spPr/>
        <p:txBody>
          <a:bodyPr/>
          <a:lstStyle>
            <a:lvl1pPr>
              <a:defRPr/>
            </a:lvl1pPr>
          </a:lstStyle>
          <a:p>
            <a:pPr>
              <a:defRPr/>
            </a:pPr>
            <a:fld id="{0715EBB7-262A-4DC7-AE93-F75750E6FAFA}" type="slidenum">
              <a:rPr lang="ja-JP" altLang="en-US"/>
              <a:pPr>
                <a:defRPr/>
              </a:pPr>
              <a:t>‹#›</a:t>
            </a:fld>
            <a:endParaRPr lang="ja-JP" altLang="en-US"/>
          </a:p>
        </p:txBody>
      </p:sp>
    </p:spTree>
    <p:extLst>
      <p:ext uri="{BB962C8B-B14F-4D97-AF65-F5344CB8AC3E}">
        <p14:creationId xmlns:p14="http://schemas.microsoft.com/office/powerpoint/2010/main" val="33883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BBFAFAE0-9AD4-40E6-AC52-6011E6962A7C}"/>
              </a:ext>
            </a:extLst>
          </p:cNvPr>
          <p:cNvSpPr>
            <a:spLocks noGrp="1"/>
          </p:cNvSpPr>
          <p:nvPr>
            <p:ph type="dt" sz="half" idx="10"/>
          </p:nvPr>
        </p:nvSpPr>
        <p:spPr/>
        <p:txBody>
          <a:bodyPr/>
          <a:lstStyle>
            <a:lvl1pPr>
              <a:defRPr/>
            </a:lvl1pPr>
          </a:lstStyle>
          <a:p>
            <a:pPr>
              <a:defRPr/>
            </a:pPr>
            <a:fld id="{F58F5843-8CDE-4EC2-B171-ED0B4661F1E6}" type="datetimeFigureOut">
              <a:rPr lang="ja-JP" altLang="en-US"/>
              <a:pPr>
                <a:defRPr/>
              </a:pPr>
              <a:t>2021/7/20</a:t>
            </a:fld>
            <a:endParaRPr lang="ja-JP" altLang="en-US" dirty="0"/>
          </a:p>
        </p:txBody>
      </p:sp>
      <p:sp>
        <p:nvSpPr>
          <p:cNvPr id="6" name="フッター プレースホルダ 4">
            <a:extLst>
              <a:ext uri="{FF2B5EF4-FFF2-40B4-BE49-F238E27FC236}">
                <a16:creationId xmlns:a16="http://schemas.microsoft.com/office/drawing/2014/main" id="{0E90AC0D-A4A3-4D32-9F29-2AF3A1C8F98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A478820F-D173-47D4-95A2-E5CDAA59210A}"/>
              </a:ext>
            </a:extLst>
          </p:cNvPr>
          <p:cNvSpPr>
            <a:spLocks noGrp="1"/>
          </p:cNvSpPr>
          <p:nvPr>
            <p:ph type="sldNum" sz="quarter" idx="12"/>
          </p:nvPr>
        </p:nvSpPr>
        <p:spPr/>
        <p:txBody>
          <a:bodyPr/>
          <a:lstStyle>
            <a:lvl1pPr>
              <a:defRPr/>
            </a:lvl1pPr>
          </a:lstStyle>
          <a:p>
            <a:pPr>
              <a:defRPr/>
            </a:pPr>
            <a:fld id="{71897A12-93C9-4DCC-8F0C-323AE5B5DC89}" type="slidenum">
              <a:rPr lang="ja-JP" altLang="en-US"/>
              <a:pPr>
                <a:defRPr/>
              </a:pPr>
              <a:t>‹#›</a:t>
            </a:fld>
            <a:endParaRPr lang="ja-JP" altLang="en-US"/>
          </a:p>
        </p:txBody>
      </p:sp>
    </p:spTree>
    <p:extLst>
      <p:ext uri="{BB962C8B-B14F-4D97-AF65-F5344CB8AC3E}">
        <p14:creationId xmlns:p14="http://schemas.microsoft.com/office/powerpoint/2010/main" val="269365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7386CDE8-33AB-43C2-A890-81FD4E8C05EC}"/>
              </a:ext>
            </a:extLst>
          </p:cNvPr>
          <p:cNvSpPr>
            <a:spLocks noGrp="1"/>
          </p:cNvSpPr>
          <p:nvPr>
            <p:ph type="dt" sz="half" idx="10"/>
          </p:nvPr>
        </p:nvSpPr>
        <p:spPr/>
        <p:txBody>
          <a:bodyPr/>
          <a:lstStyle>
            <a:lvl1pPr>
              <a:defRPr/>
            </a:lvl1pPr>
          </a:lstStyle>
          <a:p>
            <a:pPr>
              <a:defRPr/>
            </a:pPr>
            <a:fld id="{07A943AE-12B2-475B-8B1C-03ED15FD5E1A}" type="datetimeFigureOut">
              <a:rPr lang="ja-JP" altLang="en-US"/>
              <a:pPr>
                <a:defRPr/>
              </a:pPr>
              <a:t>2021/7/20</a:t>
            </a:fld>
            <a:endParaRPr lang="ja-JP" altLang="en-US" dirty="0"/>
          </a:p>
        </p:txBody>
      </p:sp>
      <p:sp>
        <p:nvSpPr>
          <p:cNvPr id="6" name="フッター プレースホルダ 4">
            <a:extLst>
              <a:ext uri="{FF2B5EF4-FFF2-40B4-BE49-F238E27FC236}">
                <a16:creationId xmlns:a16="http://schemas.microsoft.com/office/drawing/2014/main" id="{0DBE9B8E-A576-4AD5-A8AD-675DB7A1F85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F19F2692-4FD6-4F88-98ED-FFF31B40A5C4}"/>
              </a:ext>
            </a:extLst>
          </p:cNvPr>
          <p:cNvSpPr>
            <a:spLocks noGrp="1"/>
          </p:cNvSpPr>
          <p:nvPr>
            <p:ph type="sldNum" sz="quarter" idx="12"/>
          </p:nvPr>
        </p:nvSpPr>
        <p:spPr/>
        <p:txBody>
          <a:bodyPr/>
          <a:lstStyle>
            <a:lvl1pPr>
              <a:defRPr/>
            </a:lvl1pPr>
          </a:lstStyle>
          <a:p>
            <a:pPr>
              <a:defRPr/>
            </a:pPr>
            <a:fld id="{039D18B0-CEDD-43D5-9E5A-DE2869FF63B4}" type="slidenum">
              <a:rPr lang="ja-JP" altLang="en-US"/>
              <a:pPr>
                <a:defRPr/>
              </a:pPr>
              <a:t>‹#›</a:t>
            </a:fld>
            <a:endParaRPr lang="ja-JP" altLang="en-US"/>
          </a:p>
        </p:txBody>
      </p:sp>
    </p:spTree>
    <p:extLst>
      <p:ext uri="{BB962C8B-B14F-4D97-AF65-F5344CB8AC3E}">
        <p14:creationId xmlns:p14="http://schemas.microsoft.com/office/powerpoint/2010/main" val="321316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5B88E68F-260C-4160-86D4-5A0A41AC226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A26F70AA-9267-4D66-B2A5-CE2EE01A2C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57481B8-6800-4813-B346-5962EFF8CFA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090D3F7D-C622-41DC-ACE1-4BE36A0710AE}" type="datetimeFigureOut">
              <a:rPr lang="ja-JP" altLang="en-US"/>
              <a:pPr>
                <a:defRPr/>
              </a:pPr>
              <a:t>2021/7/20</a:t>
            </a:fld>
            <a:endParaRPr lang="ja-JP" altLang="en-US" dirty="0"/>
          </a:p>
        </p:txBody>
      </p:sp>
      <p:sp>
        <p:nvSpPr>
          <p:cNvPr id="5" name="フッター プレースホルダ 4">
            <a:extLst>
              <a:ext uri="{FF2B5EF4-FFF2-40B4-BE49-F238E27FC236}">
                <a16:creationId xmlns:a16="http://schemas.microsoft.com/office/drawing/2014/main" id="{3AEBDB77-0AF2-4466-8AEC-FBAD91D95CD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D918044-5013-4B0F-A118-03838199713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66FCE9B-216B-4CB0-B5FD-AA525D81D0C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hyperlink" Target="http://ord.yahoo.co.jp/o/image/RV=1/RE=1580888305/RH=b3JkLnlhaG9vLmNvLmpw/RB=/RU=aHR0cHM6Ly93d3cuc2lsaG91ZXR0ZS1pbGx1c3QuY29tL2lsbHVzdC8xMDEzMg--/RS=%5EADBH3.ZZsIrJRVDKZKGVzao9QJWIkw-;_ylc=X3IDMgRmc3QDMD9yPTImbD1yaQRpZHgDMARvaWQDQU5kOUdjUlM5dzR0c3czUUFXYXh4ZFBuWHVsUTNPcDg3SkhjZGZTaDRCUUpDTDFMNTRhWXhsUmE1VjZUX3cEcAM1YmVsNWFDMElPT0NvdU9DcE9PQ3MuT0Rzdy0tBHBvcwMyBHNlYwNzaHcEc2xrA3Jp" TargetMode="External"/><Relationship Id="rId12"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vmlDrawing" Target="../drawings/vmlDrawing3.vml"/><Relationship Id="rId6" Type="http://schemas.openxmlformats.org/officeDocument/2006/relationships/image" Target="../media/image12.png"/><Relationship Id="rId11" Type="http://schemas.openxmlformats.org/officeDocument/2006/relationships/oleObject" Target="../embeddings/oleObject4.bin"/><Relationship Id="rId5" Type="http://schemas.openxmlformats.org/officeDocument/2006/relationships/image" Target="../media/image11.jpeg"/><Relationship Id="rId15" Type="http://schemas.openxmlformats.org/officeDocument/2006/relationships/oleObject" Target="../embeddings/oleObject6.bin"/><Relationship Id="rId10" Type="http://schemas.openxmlformats.org/officeDocument/2006/relationships/image" Target="../media/image7.png"/><Relationship Id="rId4" Type="http://schemas.openxmlformats.org/officeDocument/2006/relationships/hyperlink" Target="http://ord.yahoo.co.jp/o/image/RV=1/RE=1580888550/RH=b3JkLnlhaG9vLmNvLmpw/RB=/RU=aHR0cHM6Ly93d3cuc2lsaG91ZXR0ZS1pbGx1c3QuY29tL2lsbHVzdC8yMjU0MQ--/RS=%5EADBsebaUF4E18ujyHtHJvzoPizTjR8-;_ylc=X3IDMgRmc3QDMD9yPTQmbD1yaQRpZHgDMARvaWQDQU5kOUdjUlJhd1dFSHFseVBtZUZCQnItbWdZdWlxd1JBVlBZbjBmWkpkS1pVTktNZHFoSzVQc2hfejBjc3VjBHADUTA4eUlPT0NvdU9DcE9PQ3MuT0Rzdy0tBHBvcwM0BHNlYwNzaHcEc2xrA3Jp" TargetMode="External"/><Relationship Id="rId9" Type="http://schemas.openxmlformats.org/officeDocument/2006/relationships/oleObject" Target="../embeddings/oleObject3.bin"/><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FDA46EF3-DB91-4149-89C4-77F88B248963}"/>
              </a:ext>
            </a:extLst>
          </p:cNvPr>
          <p:cNvSpPr>
            <a:spLocks noGrp="1"/>
          </p:cNvSpPr>
          <p:nvPr>
            <p:ph type="ctrTitle"/>
          </p:nvPr>
        </p:nvSpPr>
        <p:spPr>
          <a:xfrm>
            <a:off x="1587" y="1512887"/>
            <a:ext cx="9142413" cy="1470025"/>
          </a:xfrm>
        </p:spPr>
        <p:txBody>
          <a:bodyPr/>
          <a:lstStyle/>
          <a:p>
            <a:pPr eaLnBrk="1" hangingPunct="1"/>
            <a:r>
              <a:rPr lang="ja-JP" altLang="en-US" sz="2800" dirty="0">
                <a:solidFill>
                  <a:srgbClr val="4D4D4D"/>
                </a:solidFill>
                <a:latin typeface="游ゴシック Medium" panose="020B0500000000000000" pitchFamily="50" charset="-128"/>
                <a:ea typeface="游ゴシック Medium" panose="020B0500000000000000" pitchFamily="50" charset="-128"/>
              </a:rPr>
              <a:t>給水スポット設置事例紹介</a:t>
            </a:r>
          </a:p>
        </p:txBody>
      </p:sp>
      <p:pic>
        <p:nvPicPr>
          <p:cNvPr id="4100" name="Picture 6" descr="無料・商用利用OK】街並み・ビル・人気建築のイラストなら「Town ...">
            <a:extLst>
              <a:ext uri="{FF2B5EF4-FFF2-40B4-BE49-F238E27FC236}">
                <a16:creationId xmlns:a16="http://schemas.microsoft.com/office/drawing/2014/main" id="{0D3672CC-43ED-4243-A3FA-90E675C435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3875088"/>
            <a:ext cx="9144001"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テキスト ボックス 1">
            <a:extLst>
              <a:ext uri="{FF2B5EF4-FFF2-40B4-BE49-F238E27FC236}">
                <a16:creationId xmlns:a16="http://schemas.microsoft.com/office/drawing/2014/main" id="{755343F0-D9AD-447F-9268-44C87E2ADB8E}"/>
              </a:ext>
            </a:extLst>
          </p:cNvPr>
          <p:cNvSpPr txBox="1">
            <a:spLocks noChangeArrowheads="1"/>
          </p:cNvSpPr>
          <p:nvPr/>
        </p:nvSpPr>
        <p:spPr bwMode="auto">
          <a:xfrm>
            <a:off x="5962650" y="3522494"/>
            <a:ext cx="2952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r>
              <a:rPr lang="ja-JP" altLang="en-US" sz="1600" dirty="0">
                <a:latin typeface="游ゴシック Light" panose="020B0300000000000000" pitchFamily="50" charset="-128"/>
                <a:ea typeface="游ゴシック Light" panose="020B0300000000000000" pitchFamily="50" charset="-128"/>
              </a:rPr>
              <a:t>ウォータースタンド株式会社</a:t>
            </a:r>
            <a:endParaRPr lang="en-US" altLang="ja-JP" sz="1600" dirty="0">
              <a:latin typeface="游ゴシック Light" panose="020B0300000000000000" pitchFamily="50" charset="-128"/>
              <a:ea typeface="游ゴシック Light" panose="020B0300000000000000" pitchFamily="50" charset="-128"/>
            </a:endParaRPr>
          </a:p>
        </p:txBody>
      </p:sp>
      <p:sp>
        <p:nvSpPr>
          <p:cNvPr id="5" name="テキスト ボックス 6"/>
          <p:cNvSpPr txBox="1"/>
          <p:nvPr/>
        </p:nvSpPr>
        <p:spPr>
          <a:xfrm>
            <a:off x="7439025" y="220908"/>
            <a:ext cx="1436959" cy="39980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lnSpc>
                <a:spcPts val="2200"/>
              </a:lnSpc>
              <a:spcAft>
                <a:spcPts val="0"/>
              </a:spcAft>
            </a:pPr>
            <a:r>
              <a:rPr lang="ja-JP" kern="100" dirty="0" smtClean="0">
                <a:effectLst/>
                <a:latin typeface="Century" panose="02040604050505020304" pitchFamily="18" charset="0"/>
                <a:ea typeface="ＭＳ ゴシック" panose="020B0609070205080204" pitchFamily="49" charset="-128"/>
                <a:cs typeface="Times New Roman" panose="02020603050405020304" pitchFamily="18" charset="0"/>
              </a:rPr>
              <a:t>資料</a:t>
            </a:r>
            <a:r>
              <a:rPr lang="ja-JP" altLang="en-US" kern="100" dirty="0">
                <a:latin typeface="Century" panose="02040604050505020304" pitchFamily="18" charset="0"/>
                <a:ea typeface="ＭＳ ゴシック" panose="020B0609070205080204" pitchFamily="49" charset="-128"/>
                <a:cs typeface="Times New Roman" panose="02020603050405020304" pitchFamily="18" charset="0"/>
              </a:rPr>
              <a:t>２</a:t>
            </a:r>
            <a:r>
              <a:rPr lang="ja-JP" kern="100" dirty="0" smtClean="0">
                <a:effectLst/>
                <a:latin typeface="Century" panose="02040604050505020304" pitchFamily="18" charset="0"/>
                <a:ea typeface="ＭＳ ゴシック" panose="020B0609070205080204" pitchFamily="49" charset="-128"/>
                <a:cs typeface="Times New Roman" panose="02020603050405020304" pitchFamily="18" charset="0"/>
              </a:rPr>
              <a:t>－</a:t>
            </a:r>
            <a:r>
              <a:rPr lang="ja-JP" altLang="en-US" kern="100" dirty="0" smtClean="0">
                <a:latin typeface="Century" panose="02040604050505020304" pitchFamily="18" charset="0"/>
                <a:ea typeface="ＭＳ ゴシック" panose="020B0609070205080204" pitchFamily="49" charset="-128"/>
                <a:cs typeface="Times New Roman" panose="02020603050405020304" pitchFamily="18" charset="0"/>
              </a:rPr>
              <a:t>２</a:t>
            </a:r>
            <a:endParaRPr lang="ja-JP" sz="16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ctr">
              <a:lnSpc>
                <a:spcPts val="2200"/>
              </a:lnSpc>
              <a:spcAft>
                <a:spcPts val="0"/>
              </a:spcAft>
            </a:pPr>
            <a:r>
              <a:rPr 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600" kern="100" dirty="0">
              <a:effectLst/>
              <a:latin typeface="Century" panose="02040604050505020304" pitchFamily="18" charset="0"/>
              <a:ea typeface="ＭＳ ゴシック" panose="020B0609070205080204" pitchFamily="49"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7" name="グループ化 18">
            <a:extLst>
              <a:ext uri="{FF2B5EF4-FFF2-40B4-BE49-F238E27FC236}">
                <a16:creationId xmlns:a16="http://schemas.microsoft.com/office/drawing/2014/main" id="{28984007-412D-444A-9CD3-91428087CEDE}"/>
              </a:ext>
            </a:extLst>
          </p:cNvPr>
          <p:cNvGrpSpPr>
            <a:grpSpLocks/>
          </p:cNvGrpSpPr>
          <p:nvPr/>
        </p:nvGrpSpPr>
        <p:grpSpPr bwMode="auto">
          <a:xfrm>
            <a:off x="260675" y="1995855"/>
            <a:ext cx="8703813" cy="3751065"/>
            <a:chOff x="857350" y="3400596"/>
            <a:chExt cx="9447843" cy="3797152"/>
          </a:xfrm>
        </p:grpSpPr>
        <p:grpSp>
          <p:nvGrpSpPr>
            <p:cNvPr id="30735" name="グループ化 16">
              <a:extLst>
                <a:ext uri="{FF2B5EF4-FFF2-40B4-BE49-F238E27FC236}">
                  <a16:creationId xmlns:a16="http://schemas.microsoft.com/office/drawing/2014/main" id="{64FF57BE-7393-4079-B1B2-5B4FE944B2BD}"/>
                </a:ext>
              </a:extLst>
            </p:cNvPr>
            <p:cNvGrpSpPr>
              <a:grpSpLocks/>
            </p:cNvGrpSpPr>
            <p:nvPr/>
          </p:nvGrpSpPr>
          <p:grpSpPr bwMode="auto">
            <a:xfrm>
              <a:off x="857350" y="5246274"/>
              <a:ext cx="3060618" cy="1951474"/>
              <a:chOff x="857350" y="5246274"/>
              <a:chExt cx="3060618" cy="1951474"/>
            </a:xfrm>
          </p:grpSpPr>
          <p:pic>
            <p:nvPicPr>
              <p:cNvPr id="30759" name="Picture 4" descr="プラスチックスマート Plastics Smart | ボトルレス！水道直結式の ...">
                <a:extLst>
                  <a:ext uri="{FF2B5EF4-FFF2-40B4-BE49-F238E27FC236}">
                    <a16:creationId xmlns:a16="http://schemas.microsoft.com/office/drawing/2014/main" id="{0029D427-E0C8-4825-8AFF-0BA98AE711A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7350" y="5246274"/>
                <a:ext cx="1924917" cy="96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0" name="グループ化 13">
                <a:extLst>
                  <a:ext uri="{FF2B5EF4-FFF2-40B4-BE49-F238E27FC236}">
                    <a16:creationId xmlns:a16="http://schemas.microsoft.com/office/drawing/2014/main" id="{2F73D139-7A70-4079-810E-467377185082}"/>
                  </a:ext>
                </a:extLst>
              </p:cNvPr>
              <p:cNvGrpSpPr>
                <a:grpSpLocks/>
              </p:cNvGrpSpPr>
              <p:nvPr/>
            </p:nvGrpSpPr>
            <p:grpSpPr bwMode="auto">
              <a:xfrm>
                <a:off x="3146251" y="5580510"/>
                <a:ext cx="771717" cy="262490"/>
                <a:chOff x="3146251" y="5580510"/>
                <a:chExt cx="771717" cy="262490"/>
              </a:xfrm>
            </p:grpSpPr>
            <p:cxnSp>
              <p:nvCxnSpPr>
                <p:cNvPr id="27" name="直線コネクタ 26">
                  <a:extLst>
                    <a:ext uri="{FF2B5EF4-FFF2-40B4-BE49-F238E27FC236}">
                      <a16:creationId xmlns:a16="http://schemas.microsoft.com/office/drawing/2014/main" id="{BFD6612B-94F8-4A38-A984-604F3D636463}"/>
                    </a:ext>
                  </a:extLst>
                </p:cNvPr>
                <p:cNvCxnSpPr>
                  <a:cxnSpLocks/>
                </p:cNvCxnSpPr>
                <p:nvPr/>
              </p:nvCxnSpPr>
              <p:spPr>
                <a:xfrm flipH="1" flipV="1">
                  <a:off x="3791246" y="5625943"/>
                  <a:ext cx="127008" cy="217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9457301-0BB7-4E0E-B3D1-7A1E54F18B2D}"/>
                    </a:ext>
                  </a:extLst>
                </p:cNvPr>
                <p:cNvCxnSpPr>
                  <a:cxnSpLocks/>
                </p:cNvCxnSpPr>
                <p:nvPr/>
              </p:nvCxnSpPr>
              <p:spPr>
                <a:xfrm flipH="1">
                  <a:off x="3146678" y="5625943"/>
                  <a:ext cx="644568" cy="0"/>
                </a:xfrm>
                <a:prstGeom prst="line">
                  <a:avLst/>
                </a:prstGeom>
                <a:ln>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6407" name="テキスト ボックス 48">
                <a:extLst>
                  <a:ext uri="{FF2B5EF4-FFF2-40B4-BE49-F238E27FC236}">
                    <a16:creationId xmlns:a16="http://schemas.microsoft.com/office/drawing/2014/main" id="{55933B66-98A0-43CB-8472-88FB5B4CCBE0}"/>
                  </a:ext>
                </a:extLst>
              </p:cNvPr>
              <p:cNvSpPr txBox="1">
                <a:spLocks noChangeArrowheads="1"/>
              </p:cNvSpPr>
              <p:nvPr/>
            </p:nvSpPr>
            <p:spPr bwMode="auto">
              <a:xfrm>
                <a:off x="1274891" y="6089424"/>
                <a:ext cx="2484602" cy="1108324"/>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・ミッションの達成</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・パートナーシップ強化</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・企業ブランディング</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・地域貢献　　</a:t>
                </a:r>
                <a:r>
                  <a:rPr lang="en-US" altLang="ja-JP" sz="1131" dirty="0">
                    <a:latin typeface="游ゴシック" panose="020B0400000000000000" pitchFamily="50" charset="-128"/>
                    <a:ea typeface="游ゴシック" panose="020B0400000000000000" pitchFamily="50" charset="-128"/>
                  </a:rPr>
                  <a:t>etc...</a:t>
                </a:r>
              </a:p>
              <a:p>
                <a:pPr eaLnBrk="1" fontAlgn="auto" hangingPunct="1">
                  <a:spcBef>
                    <a:spcPct val="0"/>
                  </a:spcBef>
                  <a:spcAft>
                    <a:spcPts val="0"/>
                  </a:spcAft>
                  <a:buNone/>
                  <a:defRPr/>
                </a:pPr>
                <a:endParaRPr lang="ja-JP" altLang="en-US" sz="1037" dirty="0">
                  <a:latin typeface="游ゴシック" panose="020B0400000000000000" pitchFamily="50" charset="-128"/>
                  <a:ea typeface="游ゴシック" panose="020B0400000000000000" pitchFamily="50" charset="-128"/>
                </a:endParaRPr>
              </a:p>
            </p:txBody>
          </p:sp>
        </p:grpSp>
        <p:grpSp>
          <p:nvGrpSpPr>
            <p:cNvPr id="30736" name="グループ化 17">
              <a:extLst>
                <a:ext uri="{FF2B5EF4-FFF2-40B4-BE49-F238E27FC236}">
                  <a16:creationId xmlns:a16="http://schemas.microsoft.com/office/drawing/2014/main" id="{A7C3D6A4-1438-4A5E-ACA5-EBE19AACD8E2}"/>
                </a:ext>
              </a:extLst>
            </p:cNvPr>
            <p:cNvGrpSpPr>
              <a:grpSpLocks/>
            </p:cNvGrpSpPr>
            <p:nvPr/>
          </p:nvGrpSpPr>
          <p:grpSpPr bwMode="auto">
            <a:xfrm>
              <a:off x="7272574" y="3513110"/>
              <a:ext cx="3032619" cy="1737779"/>
              <a:chOff x="7272574" y="3513110"/>
              <a:chExt cx="3032619" cy="1737779"/>
            </a:xfrm>
          </p:grpSpPr>
          <p:grpSp>
            <p:nvGrpSpPr>
              <p:cNvPr id="30753" name="グループ化 14">
                <a:extLst>
                  <a:ext uri="{FF2B5EF4-FFF2-40B4-BE49-F238E27FC236}">
                    <a16:creationId xmlns:a16="http://schemas.microsoft.com/office/drawing/2014/main" id="{20AC96CB-38B9-4C63-A0D5-B384C8D15434}"/>
                  </a:ext>
                </a:extLst>
              </p:cNvPr>
              <p:cNvGrpSpPr>
                <a:grpSpLocks/>
              </p:cNvGrpSpPr>
              <p:nvPr/>
            </p:nvGrpSpPr>
            <p:grpSpPr bwMode="auto">
              <a:xfrm>
                <a:off x="7272574" y="3939081"/>
                <a:ext cx="692970" cy="1030705"/>
                <a:chOff x="7272574" y="3939081"/>
                <a:chExt cx="692970" cy="1030705"/>
              </a:xfrm>
            </p:grpSpPr>
            <p:cxnSp>
              <p:nvCxnSpPr>
                <p:cNvPr id="34" name="直線コネクタ 33">
                  <a:extLst>
                    <a:ext uri="{FF2B5EF4-FFF2-40B4-BE49-F238E27FC236}">
                      <a16:creationId xmlns:a16="http://schemas.microsoft.com/office/drawing/2014/main" id="{CD61D128-94EA-4B64-8012-AE6701D66A9C}"/>
                    </a:ext>
                  </a:extLst>
                </p:cNvPr>
                <p:cNvCxnSpPr>
                  <a:cxnSpLocks/>
                </p:cNvCxnSpPr>
                <p:nvPr/>
              </p:nvCxnSpPr>
              <p:spPr>
                <a:xfrm flipH="1">
                  <a:off x="7272866" y="3938679"/>
                  <a:ext cx="265130" cy="9856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44C219AE-0708-4885-9A02-2D43408D4474}"/>
                    </a:ext>
                  </a:extLst>
                </p:cNvPr>
                <p:cNvCxnSpPr>
                  <a:cxnSpLocks/>
                </p:cNvCxnSpPr>
                <p:nvPr/>
              </p:nvCxnSpPr>
              <p:spPr>
                <a:xfrm flipH="1">
                  <a:off x="7537996" y="3938679"/>
                  <a:ext cx="427066" cy="0"/>
                </a:xfrm>
                <a:prstGeom prst="line">
                  <a:avLst/>
                </a:prstGeom>
                <a:ln>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38" name="テキスト ボックス 37">
                <a:extLst>
                  <a:ext uri="{FF2B5EF4-FFF2-40B4-BE49-F238E27FC236}">
                    <a16:creationId xmlns:a16="http://schemas.microsoft.com/office/drawing/2014/main" id="{CE61246F-362F-4DCF-AE83-6971C7DDCAF6}"/>
                  </a:ext>
                </a:extLst>
              </p:cNvPr>
              <p:cNvSpPr txBox="1"/>
              <p:nvPr/>
            </p:nvSpPr>
            <p:spPr>
              <a:xfrm>
                <a:off x="8182564" y="3749794"/>
                <a:ext cx="1070046" cy="413270"/>
              </a:xfrm>
              <a:prstGeom prst="rect">
                <a:avLst/>
              </a:prstGeom>
              <a:noFill/>
            </p:spPr>
            <p:txBody>
              <a:bodyPr>
                <a:spAutoFit/>
              </a:bodyPr>
              <a:lstStyle/>
              <a:p>
                <a:pPr eaLnBrk="1" fontAlgn="auto" hangingPunct="1">
                  <a:spcBef>
                    <a:spcPts val="0"/>
                  </a:spcBef>
                  <a:spcAft>
                    <a:spcPts val="0"/>
                  </a:spcAft>
                  <a:defRPr/>
                </a:pPr>
                <a:r>
                  <a:rPr lang="ja-JP" altLang="en-US" sz="1697" dirty="0">
                    <a:solidFill>
                      <a:schemeClr val="tx1">
                        <a:lumMod val="85000"/>
                        <a:lumOff val="15000"/>
                      </a:schemeClr>
                    </a:solidFill>
                    <a:latin typeface="游ゴシック" panose="020B0400000000000000" pitchFamily="50" charset="-128"/>
                  </a:rPr>
                  <a:t>市民</a:t>
                </a:r>
              </a:p>
            </p:txBody>
          </p:sp>
          <p:sp>
            <p:nvSpPr>
              <p:cNvPr id="16408" name="テキスト ボックス 49">
                <a:extLst>
                  <a:ext uri="{FF2B5EF4-FFF2-40B4-BE49-F238E27FC236}">
                    <a16:creationId xmlns:a16="http://schemas.microsoft.com/office/drawing/2014/main" id="{79D91628-38DE-48E9-BC23-56CC38A71FD7}"/>
                  </a:ext>
                </a:extLst>
              </p:cNvPr>
              <p:cNvSpPr txBox="1">
                <a:spLocks noChangeArrowheads="1"/>
              </p:cNvSpPr>
              <p:nvPr/>
            </p:nvSpPr>
            <p:spPr bwMode="auto">
              <a:xfrm>
                <a:off x="7611026" y="4329147"/>
                <a:ext cx="2694167" cy="921742"/>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・マイボトル携帯率向上</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・ペットボトル購入頻度 減</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・環境意識向上</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・水分補給／熱中症予防</a:t>
                </a:r>
                <a:r>
                  <a:rPr lang="ja-JP" altLang="en-US" sz="1037" dirty="0">
                    <a:latin typeface="游ゴシック" panose="020B0400000000000000" pitchFamily="50" charset="-128"/>
                    <a:ea typeface="游ゴシック" panose="020B0400000000000000" pitchFamily="50" charset="-128"/>
                  </a:rPr>
                  <a:t>　</a:t>
                </a:r>
                <a:r>
                  <a:rPr lang="en-US" altLang="ja-JP" sz="1037" dirty="0">
                    <a:latin typeface="游ゴシック" panose="020B0400000000000000" pitchFamily="50" charset="-128"/>
                    <a:ea typeface="游ゴシック" panose="020B0400000000000000" pitchFamily="50" charset="-128"/>
                  </a:rPr>
                  <a:t>etc...</a:t>
                </a:r>
                <a:endParaRPr lang="en-US" altLang="ja-JP" sz="1131" dirty="0">
                  <a:latin typeface="游ゴシック" panose="020B0400000000000000" pitchFamily="50" charset="-128"/>
                  <a:ea typeface="游ゴシック" panose="020B0400000000000000" pitchFamily="50" charset="-128"/>
                </a:endParaRPr>
              </a:p>
            </p:txBody>
          </p:sp>
          <p:pic>
            <p:nvPicPr>
              <p:cNvPr id="34830" name="Picture 14" descr="家族・親子のシルエット | 無料のAi・PNG白黒シルエットイラスト">
                <a:extLst>
                  <a:ext uri="{FF2B5EF4-FFF2-40B4-BE49-F238E27FC236}">
                    <a16:creationId xmlns:a16="http://schemas.microsoft.com/office/drawing/2014/main" id="{FB14993F-F24D-4C2A-8B85-20DABE0C947F}"/>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59285" y="3513110"/>
                <a:ext cx="784907" cy="784907"/>
              </a:xfrm>
              <a:prstGeom prst="rect">
                <a:avLst/>
              </a:prstGeom>
              <a:noFill/>
            </p:spPr>
          </p:pic>
        </p:grpSp>
        <p:grpSp>
          <p:nvGrpSpPr>
            <p:cNvPr id="30737" name="グループ化 11">
              <a:extLst>
                <a:ext uri="{FF2B5EF4-FFF2-40B4-BE49-F238E27FC236}">
                  <a16:creationId xmlns:a16="http://schemas.microsoft.com/office/drawing/2014/main" id="{7FAA66DD-6C92-447F-B186-E9732E23754C}"/>
                </a:ext>
              </a:extLst>
            </p:cNvPr>
            <p:cNvGrpSpPr>
              <a:grpSpLocks/>
            </p:cNvGrpSpPr>
            <p:nvPr/>
          </p:nvGrpSpPr>
          <p:grpSpPr bwMode="auto">
            <a:xfrm>
              <a:off x="4145282" y="3664082"/>
              <a:ext cx="3526072" cy="3326909"/>
              <a:chOff x="4145282" y="3664082"/>
              <a:chExt cx="3526072" cy="3326909"/>
            </a:xfrm>
          </p:grpSpPr>
          <p:grpSp>
            <p:nvGrpSpPr>
              <p:cNvPr id="30744" name="グループ化 9">
                <a:extLst>
                  <a:ext uri="{FF2B5EF4-FFF2-40B4-BE49-F238E27FC236}">
                    <a16:creationId xmlns:a16="http://schemas.microsoft.com/office/drawing/2014/main" id="{26F80FC4-5059-43DA-A251-2044BC59CA83}"/>
                  </a:ext>
                </a:extLst>
              </p:cNvPr>
              <p:cNvGrpSpPr>
                <a:grpSpLocks/>
              </p:cNvGrpSpPr>
              <p:nvPr/>
            </p:nvGrpSpPr>
            <p:grpSpPr bwMode="auto">
              <a:xfrm>
                <a:off x="4883518" y="3664082"/>
                <a:ext cx="2094052" cy="2047573"/>
                <a:chOff x="4883518" y="3664082"/>
                <a:chExt cx="2094052" cy="2047573"/>
              </a:xfrm>
            </p:grpSpPr>
            <p:sp>
              <p:nvSpPr>
                <p:cNvPr id="6" name="フリーフォーム: 図形 5">
                  <a:extLst>
                    <a:ext uri="{FF2B5EF4-FFF2-40B4-BE49-F238E27FC236}">
                      <a16:creationId xmlns:a16="http://schemas.microsoft.com/office/drawing/2014/main" id="{3B48CC5A-AAFB-4F32-869C-79C5D755FF2F}"/>
                    </a:ext>
                  </a:extLst>
                </p:cNvPr>
                <p:cNvSpPr/>
                <p:nvPr/>
              </p:nvSpPr>
              <p:spPr>
                <a:xfrm>
                  <a:off x="4883518" y="3664082"/>
                  <a:ext cx="2094052" cy="2047573"/>
                </a:xfrm>
                <a:custGeom>
                  <a:avLst/>
                  <a:gdLst>
                    <a:gd name="connsiteX0" fmla="*/ 0 w 2047887"/>
                    <a:gd name="connsiteY0" fmla="*/ 1023944 h 2047887"/>
                    <a:gd name="connsiteX1" fmla="*/ 1023944 w 2047887"/>
                    <a:gd name="connsiteY1" fmla="*/ 0 h 2047887"/>
                    <a:gd name="connsiteX2" fmla="*/ 2047888 w 2047887"/>
                    <a:gd name="connsiteY2" fmla="*/ 1023944 h 2047887"/>
                    <a:gd name="connsiteX3" fmla="*/ 1023944 w 2047887"/>
                    <a:gd name="connsiteY3" fmla="*/ 2047888 h 2047887"/>
                    <a:gd name="connsiteX4" fmla="*/ 0 w 2047887"/>
                    <a:gd name="connsiteY4" fmla="*/ 1023944 h 204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87" h="2047887">
                      <a:moveTo>
                        <a:pt x="0" y="1023944"/>
                      </a:moveTo>
                      <a:cubicBezTo>
                        <a:pt x="0" y="458435"/>
                        <a:pt x="458435" y="0"/>
                        <a:pt x="1023944" y="0"/>
                      </a:cubicBezTo>
                      <a:cubicBezTo>
                        <a:pt x="1589453" y="0"/>
                        <a:pt x="2047888" y="458435"/>
                        <a:pt x="2047888" y="1023944"/>
                      </a:cubicBezTo>
                      <a:cubicBezTo>
                        <a:pt x="2047888" y="1589453"/>
                        <a:pt x="1589453" y="2047888"/>
                        <a:pt x="1023944" y="2047888"/>
                      </a:cubicBezTo>
                      <a:cubicBezTo>
                        <a:pt x="458435" y="2047888"/>
                        <a:pt x="0" y="1589453"/>
                        <a:pt x="0" y="1023944"/>
                      </a:cubicBezTo>
                      <a:close/>
                    </a:path>
                  </a:pathLst>
                </a:custGeom>
                <a:solidFill>
                  <a:schemeClr val="accent3">
                    <a:lumMod val="60000"/>
                    <a:lumOff val="40000"/>
                    <a:alpha val="50000"/>
                  </a:schemeClr>
                </a:solidFill>
              </p:spPr>
              <p:style>
                <a:lnRef idx="2">
                  <a:schemeClr val="lt1">
                    <a:hueOff val="0"/>
                    <a:satOff val="0"/>
                    <a:lumOff val="0"/>
                    <a:alphaOff val="0"/>
                  </a:schemeClr>
                </a:lnRef>
                <a:fillRef idx="1">
                  <a:scrgbClr r="0" g="0" b="0"/>
                </a:fillRef>
                <a:effectRef idx="0">
                  <a:schemeClr val="accent5">
                    <a:alpha val="50000"/>
                    <a:hueOff val="0"/>
                    <a:satOff val="0"/>
                    <a:lumOff val="0"/>
                    <a:alphaOff val="0"/>
                  </a:schemeClr>
                </a:effectRef>
                <a:fontRef idx="minor">
                  <a:schemeClr val="tx1"/>
                </a:fontRef>
              </p:style>
              <p:txBody>
                <a:bodyPr lIns="233522" tIns="306499" rIns="233523" bIns="656784" spcCol="1270" anchor="ctr"/>
                <a:lstStyle/>
                <a:p>
                  <a:pPr algn="ctr" defTabSz="2470887" eaLnBrk="1" fontAlgn="auto" hangingPunct="1">
                    <a:lnSpc>
                      <a:spcPct val="90000"/>
                    </a:lnSpc>
                    <a:spcAft>
                      <a:spcPct val="35000"/>
                    </a:spcAft>
                    <a:defRPr/>
                  </a:pPr>
                  <a:endParaRPr lang="ja-JP" altLang="en-US" sz="5559" dirty="0"/>
                </a:p>
              </p:txBody>
            </p:sp>
            <p:sp>
              <p:nvSpPr>
                <p:cNvPr id="34816" name="テキスト ボックス 34815">
                  <a:extLst>
                    <a:ext uri="{FF2B5EF4-FFF2-40B4-BE49-F238E27FC236}">
                      <a16:creationId xmlns:a16="http://schemas.microsoft.com/office/drawing/2014/main" id="{5DC22182-955C-4D26-9E9B-BE0AB91DE211}"/>
                    </a:ext>
                  </a:extLst>
                </p:cNvPr>
                <p:cNvSpPr txBox="1"/>
                <p:nvPr/>
              </p:nvSpPr>
              <p:spPr>
                <a:xfrm>
                  <a:off x="5459057" y="4477014"/>
                  <a:ext cx="917636" cy="447228"/>
                </a:xfrm>
                <a:prstGeom prst="rect">
                  <a:avLst/>
                </a:prstGeom>
                <a:noFill/>
              </p:spPr>
              <p:txBody>
                <a:bodyPr>
                  <a:spAutoFit/>
                </a:bodyPr>
                <a:lstStyle/>
                <a:p>
                  <a:pPr algn="ctr" eaLnBrk="1" fontAlgn="auto" hangingPunct="1">
                    <a:spcBef>
                      <a:spcPts val="0"/>
                    </a:spcBef>
                    <a:spcAft>
                      <a:spcPts val="0"/>
                    </a:spcAft>
                    <a:defRPr/>
                  </a:pPr>
                  <a:r>
                    <a:rPr lang="ja-JP" altLang="en-US" sz="1886" dirty="0">
                      <a:solidFill>
                        <a:schemeClr val="accent3">
                          <a:lumMod val="50000"/>
                        </a:schemeClr>
                      </a:solidFill>
                      <a:latin typeface="游ゴシック Medium" panose="020B0500000000000000" pitchFamily="50" charset="-128"/>
                      <a:ea typeface="游ゴシック Medium" panose="020B0500000000000000" pitchFamily="50" charset="-128"/>
                    </a:rPr>
                    <a:t>啓発</a:t>
                  </a:r>
                </a:p>
              </p:txBody>
            </p:sp>
          </p:grpSp>
          <p:grpSp>
            <p:nvGrpSpPr>
              <p:cNvPr id="30745" name="グループ化 8">
                <a:extLst>
                  <a:ext uri="{FF2B5EF4-FFF2-40B4-BE49-F238E27FC236}">
                    <a16:creationId xmlns:a16="http://schemas.microsoft.com/office/drawing/2014/main" id="{C8E3C18B-424A-4595-88CC-C1080CBC0832}"/>
                  </a:ext>
                </a:extLst>
              </p:cNvPr>
              <p:cNvGrpSpPr>
                <a:grpSpLocks/>
              </p:cNvGrpSpPr>
              <p:nvPr/>
            </p:nvGrpSpPr>
            <p:grpSpPr bwMode="auto">
              <a:xfrm>
                <a:off x="4145282" y="4943418"/>
                <a:ext cx="2048011" cy="2047573"/>
                <a:chOff x="4145282" y="4943418"/>
                <a:chExt cx="2048011" cy="2047573"/>
              </a:xfrm>
            </p:grpSpPr>
            <p:sp>
              <p:nvSpPr>
                <p:cNvPr id="8" name="フリーフォーム: 図形 7">
                  <a:extLst>
                    <a:ext uri="{FF2B5EF4-FFF2-40B4-BE49-F238E27FC236}">
                      <a16:creationId xmlns:a16="http://schemas.microsoft.com/office/drawing/2014/main" id="{8BC50929-73AC-4403-A4AE-95DD0639ABB3}"/>
                    </a:ext>
                  </a:extLst>
                </p:cNvPr>
                <p:cNvSpPr/>
                <p:nvPr/>
              </p:nvSpPr>
              <p:spPr>
                <a:xfrm>
                  <a:off x="4145282" y="4943418"/>
                  <a:ext cx="2048011" cy="2047573"/>
                </a:xfrm>
                <a:custGeom>
                  <a:avLst/>
                  <a:gdLst>
                    <a:gd name="connsiteX0" fmla="*/ 0 w 2047887"/>
                    <a:gd name="connsiteY0" fmla="*/ 1023944 h 2047887"/>
                    <a:gd name="connsiteX1" fmla="*/ 1023944 w 2047887"/>
                    <a:gd name="connsiteY1" fmla="*/ 0 h 2047887"/>
                    <a:gd name="connsiteX2" fmla="*/ 2047888 w 2047887"/>
                    <a:gd name="connsiteY2" fmla="*/ 1023944 h 2047887"/>
                    <a:gd name="connsiteX3" fmla="*/ 1023944 w 2047887"/>
                    <a:gd name="connsiteY3" fmla="*/ 2047888 h 2047887"/>
                    <a:gd name="connsiteX4" fmla="*/ 0 w 2047887"/>
                    <a:gd name="connsiteY4" fmla="*/ 1023944 h 204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87" h="2047887">
                      <a:moveTo>
                        <a:pt x="0" y="1023944"/>
                      </a:moveTo>
                      <a:cubicBezTo>
                        <a:pt x="0" y="458435"/>
                        <a:pt x="458435" y="0"/>
                        <a:pt x="1023944" y="0"/>
                      </a:cubicBezTo>
                      <a:cubicBezTo>
                        <a:pt x="1589453" y="0"/>
                        <a:pt x="2047888" y="458435"/>
                        <a:pt x="2047888" y="1023944"/>
                      </a:cubicBezTo>
                      <a:cubicBezTo>
                        <a:pt x="2047888" y="1589453"/>
                        <a:pt x="1589453" y="2047888"/>
                        <a:pt x="1023944" y="2047888"/>
                      </a:cubicBezTo>
                      <a:cubicBezTo>
                        <a:pt x="458435" y="2047888"/>
                        <a:pt x="0" y="1589453"/>
                        <a:pt x="0" y="1023944"/>
                      </a:cubicBezTo>
                      <a:close/>
                    </a:path>
                  </a:pathLst>
                </a:cu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5">
                    <a:alpha val="50000"/>
                    <a:hueOff val="-6758543"/>
                    <a:satOff val="-17419"/>
                    <a:lumOff val="-11765"/>
                    <a:alphaOff val="0"/>
                  </a:schemeClr>
                </a:effectRef>
                <a:fontRef idx="minor">
                  <a:schemeClr val="tx1"/>
                </a:fontRef>
              </p:style>
              <p:txBody>
                <a:bodyPr lIns="164925" tIns="452450" rIns="535644" bIns="335690" spcCol="1270" anchor="ctr"/>
                <a:lstStyle/>
                <a:p>
                  <a:pPr algn="ctr" defTabSz="2470887" eaLnBrk="1" fontAlgn="auto" hangingPunct="1">
                    <a:lnSpc>
                      <a:spcPct val="90000"/>
                    </a:lnSpc>
                    <a:spcAft>
                      <a:spcPct val="35000"/>
                    </a:spcAft>
                    <a:defRPr/>
                  </a:pPr>
                  <a:endParaRPr lang="ja-JP" altLang="en-US" sz="5559" dirty="0"/>
                </a:p>
              </p:txBody>
            </p:sp>
            <p:sp>
              <p:nvSpPr>
                <p:cNvPr id="34817" name="テキスト ボックス 34816">
                  <a:extLst>
                    <a:ext uri="{FF2B5EF4-FFF2-40B4-BE49-F238E27FC236}">
                      <a16:creationId xmlns:a16="http://schemas.microsoft.com/office/drawing/2014/main" id="{352D45A8-1086-4DAE-848C-D567743C1244}"/>
                    </a:ext>
                  </a:extLst>
                </p:cNvPr>
                <p:cNvSpPr txBox="1"/>
                <p:nvPr/>
              </p:nvSpPr>
              <p:spPr>
                <a:xfrm>
                  <a:off x="4666017" y="5800543"/>
                  <a:ext cx="873183" cy="447228"/>
                </a:xfrm>
                <a:prstGeom prst="rect">
                  <a:avLst/>
                </a:prstGeom>
                <a:noFill/>
              </p:spPr>
              <p:txBody>
                <a:bodyPr>
                  <a:spAutoFit/>
                </a:bodyPr>
                <a:lstStyle/>
                <a:p>
                  <a:pPr algn="ctr" eaLnBrk="1" fontAlgn="auto" hangingPunct="1">
                    <a:spcBef>
                      <a:spcPts val="0"/>
                    </a:spcBef>
                    <a:spcAft>
                      <a:spcPts val="0"/>
                    </a:spcAft>
                    <a:defRPr/>
                  </a:pPr>
                  <a:r>
                    <a:rPr lang="ja-JP" altLang="en-US" sz="1886" dirty="0">
                      <a:solidFill>
                        <a:schemeClr val="tx2">
                          <a:lumMod val="50000"/>
                        </a:schemeClr>
                      </a:solidFill>
                      <a:latin typeface="游ゴシック Medium" panose="020B0500000000000000" pitchFamily="50" charset="-128"/>
                      <a:ea typeface="游ゴシック Medium" panose="020B0500000000000000" pitchFamily="50" charset="-128"/>
                    </a:rPr>
                    <a:t>設置</a:t>
                  </a:r>
                </a:p>
              </p:txBody>
            </p:sp>
          </p:grpSp>
          <p:grpSp>
            <p:nvGrpSpPr>
              <p:cNvPr id="30746" name="グループ化 10">
                <a:extLst>
                  <a:ext uri="{FF2B5EF4-FFF2-40B4-BE49-F238E27FC236}">
                    <a16:creationId xmlns:a16="http://schemas.microsoft.com/office/drawing/2014/main" id="{4BACEA17-B259-4A61-9BC2-96925B53D5BD}"/>
                  </a:ext>
                </a:extLst>
              </p:cNvPr>
              <p:cNvGrpSpPr>
                <a:grpSpLocks/>
              </p:cNvGrpSpPr>
              <p:nvPr/>
            </p:nvGrpSpPr>
            <p:grpSpPr bwMode="auto">
              <a:xfrm>
                <a:off x="5623343" y="4943418"/>
                <a:ext cx="2048011" cy="2047573"/>
                <a:chOff x="5623343" y="4943418"/>
                <a:chExt cx="2048011" cy="2047573"/>
              </a:xfrm>
            </p:grpSpPr>
            <p:sp>
              <p:nvSpPr>
                <p:cNvPr id="7" name="フリーフォーム: 図形 6">
                  <a:extLst>
                    <a:ext uri="{FF2B5EF4-FFF2-40B4-BE49-F238E27FC236}">
                      <a16:creationId xmlns:a16="http://schemas.microsoft.com/office/drawing/2014/main" id="{49A6B179-5E58-4312-926F-1973CCF446FE}"/>
                    </a:ext>
                  </a:extLst>
                </p:cNvPr>
                <p:cNvSpPr/>
                <p:nvPr/>
              </p:nvSpPr>
              <p:spPr>
                <a:xfrm>
                  <a:off x="5623343" y="4943418"/>
                  <a:ext cx="2048011" cy="2047573"/>
                </a:xfrm>
                <a:custGeom>
                  <a:avLst/>
                  <a:gdLst>
                    <a:gd name="connsiteX0" fmla="*/ 0 w 2047887"/>
                    <a:gd name="connsiteY0" fmla="*/ 1023944 h 2047887"/>
                    <a:gd name="connsiteX1" fmla="*/ 1023944 w 2047887"/>
                    <a:gd name="connsiteY1" fmla="*/ 0 h 2047887"/>
                    <a:gd name="connsiteX2" fmla="*/ 2047888 w 2047887"/>
                    <a:gd name="connsiteY2" fmla="*/ 1023944 h 2047887"/>
                    <a:gd name="connsiteX3" fmla="*/ 1023944 w 2047887"/>
                    <a:gd name="connsiteY3" fmla="*/ 2047888 h 2047887"/>
                    <a:gd name="connsiteX4" fmla="*/ 0 w 2047887"/>
                    <a:gd name="connsiteY4" fmla="*/ 1023944 h 204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87" h="2047887">
                      <a:moveTo>
                        <a:pt x="0" y="1023944"/>
                      </a:moveTo>
                      <a:cubicBezTo>
                        <a:pt x="0" y="458435"/>
                        <a:pt x="458435" y="0"/>
                        <a:pt x="1023944" y="0"/>
                      </a:cubicBezTo>
                      <a:cubicBezTo>
                        <a:pt x="1589453" y="0"/>
                        <a:pt x="2047888" y="458435"/>
                        <a:pt x="2047888" y="1023944"/>
                      </a:cubicBezTo>
                      <a:cubicBezTo>
                        <a:pt x="2047888" y="1589453"/>
                        <a:pt x="1589453" y="2047888"/>
                        <a:pt x="1023944" y="2047888"/>
                      </a:cubicBezTo>
                      <a:cubicBezTo>
                        <a:pt x="458435" y="2047888"/>
                        <a:pt x="0" y="1589453"/>
                        <a:pt x="0" y="1023944"/>
                      </a:cubicBezTo>
                      <a:close/>
                    </a:path>
                  </a:pathLst>
                </a:custGeom>
                <a:solidFill>
                  <a:schemeClr val="accent6">
                    <a:lumMod val="60000"/>
                    <a:lumOff val="40000"/>
                    <a:alpha val="50000"/>
                  </a:schemeClr>
                </a:solidFill>
              </p:spPr>
              <p:style>
                <a:lnRef idx="2">
                  <a:schemeClr val="lt1">
                    <a:hueOff val="0"/>
                    <a:satOff val="0"/>
                    <a:lumOff val="0"/>
                    <a:alphaOff val="0"/>
                  </a:schemeClr>
                </a:lnRef>
                <a:fillRef idx="1">
                  <a:scrgbClr r="0" g="0" b="0"/>
                </a:fillRef>
                <a:effectRef idx="0">
                  <a:schemeClr val="accent5">
                    <a:alpha val="50000"/>
                    <a:hueOff val="-3379271"/>
                    <a:satOff val="-8710"/>
                    <a:lumOff val="-5883"/>
                    <a:alphaOff val="0"/>
                  </a:schemeClr>
                </a:effectRef>
                <a:fontRef idx="minor">
                  <a:schemeClr val="tx1"/>
                </a:fontRef>
              </p:style>
              <p:txBody>
                <a:bodyPr lIns="535643" tIns="452450" rIns="164926" bIns="335690" spcCol="1270" anchor="ctr"/>
                <a:lstStyle/>
                <a:p>
                  <a:pPr algn="ctr" defTabSz="2470887" eaLnBrk="1" fontAlgn="auto" hangingPunct="1">
                    <a:lnSpc>
                      <a:spcPct val="90000"/>
                    </a:lnSpc>
                    <a:spcAft>
                      <a:spcPct val="35000"/>
                    </a:spcAft>
                    <a:defRPr/>
                  </a:pPr>
                  <a:endParaRPr lang="ja-JP" altLang="en-US" sz="5559" dirty="0"/>
                </a:p>
              </p:txBody>
            </p:sp>
            <p:sp>
              <p:nvSpPr>
                <p:cNvPr id="34819" name="テキスト ボックス 34818">
                  <a:extLst>
                    <a:ext uri="{FF2B5EF4-FFF2-40B4-BE49-F238E27FC236}">
                      <a16:creationId xmlns:a16="http://schemas.microsoft.com/office/drawing/2014/main" id="{524C7A88-2DAD-4169-B767-4F401F2E8574}"/>
                    </a:ext>
                  </a:extLst>
                </p:cNvPr>
                <p:cNvSpPr txBox="1"/>
                <p:nvPr/>
              </p:nvSpPr>
              <p:spPr>
                <a:xfrm>
                  <a:off x="5907525" y="5849070"/>
                  <a:ext cx="1611420" cy="387241"/>
                </a:xfrm>
                <a:prstGeom prst="rect">
                  <a:avLst/>
                </a:prstGeom>
                <a:noFill/>
              </p:spPr>
              <p:txBody>
                <a:bodyPr>
                  <a:spAutoFit/>
                </a:bodyPr>
                <a:lstStyle/>
                <a:p>
                  <a:pPr algn="ctr" eaLnBrk="1" fontAlgn="auto" hangingPunct="1">
                    <a:spcBef>
                      <a:spcPts val="0"/>
                    </a:spcBef>
                    <a:spcAft>
                      <a:spcPts val="0"/>
                    </a:spcAft>
                    <a:defRPr/>
                  </a:pPr>
                  <a:r>
                    <a:rPr lang="ja-JP" altLang="en-US" sz="1886" dirty="0">
                      <a:solidFill>
                        <a:schemeClr val="accent6">
                          <a:lumMod val="50000"/>
                        </a:schemeClr>
                      </a:solidFill>
                      <a:latin typeface="游ゴシック Medium" panose="020B0500000000000000" pitchFamily="50" charset="-128"/>
                      <a:ea typeface="游ゴシック Medium" panose="020B0500000000000000" pitchFamily="50" charset="-128"/>
                    </a:rPr>
                    <a:t>給水</a:t>
                  </a:r>
                </a:p>
              </p:txBody>
            </p:sp>
          </p:grpSp>
        </p:grpSp>
        <p:grpSp>
          <p:nvGrpSpPr>
            <p:cNvPr id="30738" name="グループ化 15">
              <a:extLst>
                <a:ext uri="{FF2B5EF4-FFF2-40B4-BE49-F238E27FC236}">
                  <a16:creationId xmlns:a16="http://schemas.microsoft.com/office/drawing/2014/main" id="{75EAB948-F8AD-4B1A-B06C-967F1E2FC123}"/>
                </a:ext>
              </a:extLst>
            </p:cNvPr>
            <p:cNvGrpSpPr>
              <a:grpSpLocks/>
            </p:cNvGrpSpPr>
            <p:nvPr/>
          </p:nvGrpSpPr>
          <p:grpSpPr bwMode="auto">
            <a:xfrm>
              <a:off x="1274891" y="3400596"/>
              <a:ext cx="3423543" cy="1941918"/>
              <a:chOff x="1274891" y="3400596"/>
              <a:chExt cx="3423543" cy="1941918"/>
            </a:xfrm>
          </p:grpSpPr>
          <p:grpSp>
            <p:nvGrpSpPr>
              <p:cNvPr id="30739" name="グループ化 12">
                <a:extLst>
                  <a:ext uri="{FF2B5EF4-FFF2-40B4-BE49-F238E27FC236}">
                    <a16:creationId xmlns:a16="http://schemas.microsoft.com/office/drawing/2014/main" id="{53D2CF69-A32A-4285-9F73-8F1ACC975595}"/>
                  </a:ext>
                </a:extLst>
              </p:cNvPr>
              <p:cNvGrpSpPr>
                <a:grpSpLocks/>
              </p:cNvGrpSpPr>
              <p:nvPr/>
            </p:nvGrpSpPr>
            <p:grpSpPr bwMode="auto">
              <a:xfrm>
                <a:off x="2731518" y="3632843"/>
                <a:ext cx="1966916" cy="397234"/>
                <a:chOff x="2731518" y="3632843"/>
                <a:chExt cx="1966916" cy="397234"/>
              </a:xfrm>
            </p:grpSpPr>
            <p:cxnSp>
              <p:nvCxnSpPr>
                <p:cNvPr id="22" name="直線コネクタ 21">
                  <a:extLst>
                    <a:ext uri="{FF2B5EF4-FFF2-40B4-BE49-F238E27FC236}">
                      <a16:creationId xmlns:a16="http://schemas.microsoft.com/office/drawing/2014/main" id="{E4DDA6CC-05BE-4B3C-9713-A7CB5B88C59B}"/>
                    </a:ext>
                  </a:extLst>
                </p:cNvPr>
                <p:cNvCxnSpPr/>
                <p:nvPr/>
              </p:nvCxnSpPr>
              <p:spPr>
                <a:xfrm flipH="1" flipV="1">
                  <a:off x="4459628" y="3632337"/>
                  <a:ext cx="238141" cy="398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4AE6D37-9DA9-445D-9E58-7D0127318A2D}"/>
                    </a:ext>
                  </a:extLst>
                </p:cNvPr>
                <p:cNvCxnSpPr>
                  <a:cxnSpLocks/>
                </p:cNvCxnSpPr>
                <p:nvPr/>
              </p:nvCxnSpPr>
              <p:spPr>
                <a:xfrm flipH="1">
                  <a:off x="2730725" y="3632337"/>
                  <a:ext cx="1728903" cy="0"/>
                </a:xfrm>
                <a:prstGeom prst="line">
                  <a:avLst/>
                </a:prstGeom>
                <a:ln>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6406" name="テキスト ボックス 43">
                <a:extLst>
                  <a:ext uri="{FF2B5EF4-FFF2-40B4-BE49-F238E27FC236}">
                    <a16:creationId xmlns:a16="http://schemas.microsoft.com/office/drawing/2014/main" id="{89D3DAD4-37E2-4FAB-9845-53F928EA3E1E}"/>
                  </a:ext>
                </a:extLst>
              </p:cNvPr>
              <p:cNvSpPr txBox="1">
                <a:spLocks noChangeArrowheads="1"/>
              </p:cNvSpPr>
              <p:nvPr/>
            </p:nvSpPr>
            <p:spPr bwMode="auto">
              <a:xfrm>
                <a:off x="1274891" y="4030741"/>
                <a:ext cx="2578272" cy="131177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・ペットボトルごみ削減</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・気候変動対策</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（熱中症対策、</a:t>
                </a:r>
                <a:r>
                  <a:rPr lang="en-US" altLang="ja-JP" sz="1131" dirty="0">
                    <a:latin typeface="游ゴシック" panose="020B0400000000000000" pitchFamily="50" charset="-128"/>
                    <a:ea typeface="游ゴシック" panose="020B0400000000000000" pitchFamily="50" charset="-128"/>
                  </a:rPr>
                  <a:t>CO2</a:t>
                </a:r>
                <a:r>
                  <a:rPr lang="ja-JP" altLang="en-US" sz="1131" dirty="0">
                    <a:latin typeface="游ゴシック" panose="020B0400000000000000" pitchFamily="50" charset="-128"/>
                    <a:ea typeface="游ゴシック" panose="020B0400000000000000" pitchFamily="50" charset="-128"/>
                  </a:rPr>
                  <a:t>排出抑制）</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・ブランド力向上</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・市民健康促進　　</a:t>
                </a:r>
                <a:r>
                  <a:rPr lang="en-US" altLang="ja-JP" sz="1131" dirty="0">
                    <a:latin typeface="游ゴシック" panose="020B0400000000000000" pitchFamily="50" charset="-128"/>
                    <a:ea typeface="游ゴシック" panose="020B0400000000000000" pitchFamily="50" charset="-128"/>
                  </a:rPr>
                  <a:t>etc...</a:t>
                </a:r>
              </a:p>
              <a:p>
                <a:pPr eaLnBrk="1" fontAlgn="auto" hangingPunct="1">
                  <a:spcBef>
                    <a:spcPct val="0"/>
                  </a:spcBef>
                  <a:spcAft>
                    <a:spcPts val="0"/>
                  </a:spcAft>
                  <a:buNone/>
                  <a:defRPr/>
                </a:pPr>
                <a:endParaRPr lang="ja-JP" altLang="en-US" sz="1037" dirty="0">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6B33E1C5-0EB1-417D-B048-BBB5442C77E7}"/>
                  </a:ext>
                </a:extLst>
              </p:cNvPr>
              <p:cNvSpPr txBox="1"/>
              <p:nvPr/>
            </p:nvSpPr>
            <p:spPr>
              <a:xfrm>
                <a:off x="1274891" y="3400596"/>
                <a:ext cx="1451072" cy="447228"/>
              </a:xfrm>
              <a:prstGeom prst="rect">
                <a:avLst/>
              </a:prstGeom>
              <a:noFill/>
            </p:spPr>
            <p:txBody>
              <a:bodyPr>
                <a:spAutoFit/>
              </a:bodyPr>
              <a:lstStyle/>
              <a:p>
                <a:pPr algn="ctr" eaLnBrk="1" fontAlgn="auto" hangingPunct="1">
                  <a:spcBef>
                    <a:spcPts val="0"/>
                  </a:spcBef>
                  <a:spcAft>
                    <a:spcPts val="0"/>
                  </a:spcAft>
                  <a:defRPr/>
                </a:pPr>
                <a:r>
                  <a:rPr lang="ja-JP" altLang="en-US" sz="1886" dirty="0">
                    <a:solidFill>
                      <a:schemeClr val="tx2">
                        <a:lumMod val="50000"/>
                      </a:schemeClr>
                    </a:solidFill>
                    <a:latin typeface="游ゴシック Medium" panose="020B0500000000000000" pitchFamily="50" charset="-128"/>
                    <a:ea typeface="游ゴシック Medium" panose="020B0500000000000000" pitchFamily="50" charset="-128"/>
                  </a:rPr>
                  <a:t>自治体</a:t>
                </a:r>
              </a:p>
            </p:txBody>
          </p:sp>
        </p:grpSp>
      </p:grpSp>
      <p:sp>
        <p:nvSpPr>
          <p:cNvPr id="44" name="Rectangle 1033">
            <a:extLst>
              <a:ext uri="{FF2B5EF4-FFF2-40B4-BE49-F238E27FC236}">
                <a16:creationId xmlns:a16="http://schemas.microsoft.com/office/drawing/2014/main" id="{B448B3C8-0C6B-4B81-996B-2F20BC48DFDA}"/>
              </a:ext>
            </a:extLst>
          </p:cNvPr>
          <p:cNvSpPr>
            <a:spLocks noChangeArrowheads="1"/>
          </p:cNvSpPr>
          <p:nvPr/>
        </p:nvSpPr>
        <p:spPr bwMode="auto">
          <a:xfrm>
            <a:off x="0" y="0"/>
            <a:ext cx="152400" cy="6096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游ゴシック" panose="020B0400000000000000" pitchFamily="50" charset="-128"/>
              <a:ea typeface="游ゴシック" panose="020B0400000000000000" pitchFamily="50" charset="-128"/>
            </a:endParaRPr>
          </a:p>
        </p:txBody>
      </p:sp>
      <p:cxnSp>
        <p:nvCxnSpPr>
          <p:cNvPr id="45" name="直線コネクタ 44">
            <a:extLst>
              <a:ext uri="{FF2B5EF4-FFF2-40B4-BE49-F238E27FC236}">
                <a16:creationId xmlns:a16="http://schemas.microsoft.com/office/drawing/2014/main" id="{AA5F923D-554F-4AD4-BB9C-68EF96A2002A}"/>
              </a:ext>
            </a:extLst>
          </p:cNvPr>
          <p:cNvCxnSpPr>
            <a:cxnSpLocks/>
          </p:cNvCxnSpPr>
          <p:nvPr/>
        </p:nvCxnSpPr>
        <p:spPr>
          <a:xfrm>
            <a:off x="0" y="609600"/>
            <a:ext cx="9148763" cy="0"/>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46" name="Text Box 1034">
            <a:extLst>
              <a:ext uri="{FF2B5EF4-FFF2-40B4-BE49-F238E27FC236}">
                <a16:creationId xmlns:a16="http://schemas.microsoft.com/office/drawing/2014/main" id="{AB757F67-5001-42D2-B63C-1ADAA23D6350}"/>
              </a:ext>
            </a:extLst>
          </p:cNvPr>
          <p:cNvSpPr txBox="1">
            <a:spLocks noChangeArrowheads="1"/>
          </p:cNvSpPr>
          <p:nvPr/>
        </p:nvSpPr>
        <p:spPr bwMode="auto">
          <a:xfrm>
            <a:off x="395288" y="174625"/>
            <a:ext cx="856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None/>
            </a:pPr>
            <a:r>
              <a:rPr lang="ja-JP" altLang="en-US" sz="1800" dirty="0">
                <a:latin typeface="游ゴシック" panose="020B0400000000000000" pitchFamily="50" charset="-128"/>
                <a:ea typeface="游ゴシック" panose="020B0400000000000000" pitchFamily="50" charset="-128"/>
              </a:rPr>
              <a:t>自治体のメリット</a:t>
            </a:r>
            <a:endParaRPr lang="en-US" altLang="ja-JP" sz="1400" dirty="0">
              <a:latin typeface="游ゴシック" panose="020B0400000000000000" pitchFamily="50" charset="-128"/>
              <a:ea typeface="游ゴシック" panose="020B0400000000000000" pitchFamily="50" charset="-128"/>
            </a:endParaRPr>
          </a:p>
        </p:txBody>
      </p:sp>
      <p:sp>
        <p:nvSpPr>
          <p:cNvPr id="47" name="テキスト ボックス 15">
            <a:extLst>
              <a:ext uri="{FF2B5EF4-FFF2-40B4-BE49-F238E27FC236}">
                <a16:creationId xmlns:a16="http://schemas.microsoft.com/office/drawing/2014/main" id="{09F18570-8DB4-48FA-95F1-D70C37DFD9FD}"/>
              </a:ext>
            </a:extLst>
          </p:cNvPr>
          <p:cNvSpPr txBox="1">
            <a:spLocks noChangeArrowheads="1"/>
          </p:cNvSpPr>
          <p:nvPr/>
        </p:nvSpPr>
        <p:spPr bwMode="auto">
          <a:xfrm>
            <a:off x="395288" y="836613"/>
            <a:ext cx="8424862" cy="8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 typeface="Arial" panose="020B0604020202020204" pitchFamily="34" charset="0"/>
              <a:buNone/>
            </a:pPr>
            <a:r>
              <a:rPr lang="ja-JP" altLang="en-US" sz="1800" dirty="0">
                <a:latin typeface="游ゴシック" panose="020B0400000000000000" pitchFamily="50" charset="-128"/>
                <a:ea typeface="游ゴシック" panose="020B0400000000000000" pitchFamily="50" charset="-128"/>
              </a:rPr>
              <a:t>自治体の給水スポット設置の取り組みには、</a:t>
            </a:r>
            <a:endParaRPr lang="en-US" altLang="ja-JP" sz="1800" dirty="0">
              <a:latin typeface="游ゴシック" panose="020B0400000000000000" pitchFamily="50" charset="-128"/>
              <a:ea typeface="游ゴシック" panose="020B0400000000000000" pitchFamily="50" charset="-128"/>
            </a:endParaRPr>
          </a:p>
          <a:p>
            <a:pPr>
              <a:lnSpc>
                <a:spcPct val="150000"/>
              </a:lnSpc>
              <a:spcBef>
                <a:spcPct val="0"/>
              </a:spcBef>
              <a:buFont typeface="Arial" panose="020B0604020202020204" pitchFamily="34" charset="0"/>
              <a:buNone/>
            </a:pPr>
            <a:r>
              <a:rPr lang="ja-JP" altLang="en-US" sz="1800" dirty="0">
                <a:latin typeface="游ゴシック" panose="020B0400000000000000" pitchFamily="50" charset="-128"/>
                <a:ea typeface="游ゴシック" panose="020B0400000000000000" pitchFamily="50" charset="-128"/>
              </a:rPr>
              <a:t>以下のようなメリットがあります。</a:t>
            </a:r>
            <a:endParaRPr lang="en-US" altLang="ja-JP" sz="1800" dirty="0">
              <a:latin typeface="游ゴシック" panose="020B0400000000000000" pitchFamily="50" charset="-128"/>
              <a:ea typeface="游ゴシック" panose="020B0400000000000000" pitchFamily="50" charset="-128"/>
            </a:endParaRPr>
          </a:p>
        </p:txBody>
      </p:sp>
      <p:pic>
        <p:nvPicPr>
          <p:cNvPr id="3" name="グラフィックス 2" descr="銀行">
            <a:extLst>
              <a:ext uri="{FF2B5EF4-FFF2-40B4-BE49-F238E27FC236}">
                <a16:creationId xmlns:a16="http://schemas.microsoft.com/office/drawing/2014/main" id="{D154D563-129B-4D25-9747-1EA2B3EE504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22864" y="1810381"/>
            <a:ext cx="637174" cy="637174"/>
          </a:xfrm>
          <a:prstGeom prst="rect">
            <a:avLst/>
          </a:prstGeom>
        </p:spPr>
      </p:pic>
      <p:sp>
        <p:nvSpPr>
          <p:cNvPr id="39" name="Text Box 11">
            <a:extLst>
              <a:ext uri="{FF2B5EF4-FFF2-40B4-BE49-F238E27FC236}">
                <a16:creationId xmlns:a16="http://schemas.microsoft.com/office/drawing/2014/main" id="{66159F53-CCD0-425C-9B00-A4903F171B99}"/>
              </a:ext>
            </a:extLst>
          </p:cNvPr>
          <p:cNvSpPr txBox="1">
            <a:spLocks noChangeArrowheads="1"/>
          </p:cNvSpPr>
          <p:nvPr/>
        </p:nvSpPr>
        <p:spPr bwMode="auto">
          <a:xfrm>
            <a:off x="-4763" y="63280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800" dirty="0">
                <a:solidFill>
                  <a:srgbClr val="292929"/>
                </a:solidFill>
                <a:latin typeface="メイリオ" panose="020B0604030504040204" pitchFamily="50" charset="-128"/>
                <a:ea typeface="メイリオ" panose="020B0604030504040204" pitchFamily="50" charset="-128"/>
              </a:rPr>
              <a:t>Copyright </a:t>
            </a:r>
            <a:r>
              <a:rPr lang="en-US" altLang="ja-JP" sz="800" dirty="0">
                <a:solidFill>
                  <a:srgbClr val="292929"/>
                </a:solidFill>
                <a:latin typeface="Times New Roman" panose="02020603050405020304" pitchFamily="18" charset="0"/>
                <a:ea typeface="メイリオ" panose="020B0604030504040204" pitchFamily="50" charset="-128"/>
              </a:rPr>
              <a:t>©</a:t>
            </a:r>
            <a:r>
              <a:rPr lang="en-US" altLang="ja-JP" sz="800" dirty="0">
                <a:solidFill>
                  <a:srgbClr val="292929"/>
                </a:solidFill>
                <a:latin typeface="メイリオ" panose="020B0604030504040204" pitchFamily="50" charset="-128"/>
                <a:ea typeface="メイリオ" panose="020B0604030504040204" pitchFamily="50" charset="-128"/>
              </a:rPr>
              <a:t> WATER STAND All Rights Reserved.</a:t>
            </a:r>
            <a:r>
              <a:rPr lang="en-US" altLang="ja-JP" sz="2400" dirty="0">
                <a:latin typeface="Times New Roman" panose="02020603050405020304"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7" name="グループ化 18">
            <a:extLst>
              <a:ext uri="{FF2B5EF4-FFF2-40B4-BE49-F238E27FC236}">
                <a16:creationId xmlns:a16="http://schemas.microsoft.com/office/drawing/2014/main" id="{6778AD86-F1CF-4EA7-A34B-DBEE3502C47C}"/>
              </a:ext>
            </a:extLst>
          </p:cNvPr>
          <p:cNvGrpSpPr>
            <a:grpSpLocks/>
          </p:cNvGrpSpPr>
          <p:nvPr/>
        </p:nvGrpSpPr>
        <p:grpSpPr bwMode="auto">
          <a:xfrm>
            <a:off x="107504" y="2006443"/>
            <a:ext cx="8812088" cy="3798821"/>
            <a:chOff x="857350" y="3400596"/>
            <a:chExt cx="9447843" cy="3797152"/>
          </a:xfrm>
        </p:grpSpPr>
        <p:grpSp>
          <p:nvGrpSpPr>
            <p:cNvPr id="56336" name="グループ化 16">
              <a:extLst>
                <a:ext uri="{FF2B5EF4-FFF2-40B4-BE49-F238E27FC236}">
                  <a16:creationId xmlns:a16="http://schemas.microsoft.com/office/drawing/2014/main" id="{49265858-5957-42D3-8F52-82BA01C4E3E4}"/>
                </a:ext>
              </a:extLst>
            </p:cNvPr>
            <p:cNvGrpSpPr>
              <a:grpSpLocks/>
            </p:cNvGrpSpPr>
            <p:nvPr/>
          </p:nvGrpSpPr>
          <p:grpSpPr bwMode="auto">
            <a:xfrm>
              <a:off x="857350" y="5246274"/>
              <a:ext cx="3060618" cy="1951474"/>
              <a:chOff x="857350" y="5246274"/>
              <a:chExt cx="3060618" cy="1951474"/>
            </a:xfrm>
          </p:grpSpPr>
          <p:pic>
            <p:nvPicPr>
              <p:cNvPr id="56360" name="Picture 4" descr="プラスチックスマート Plastics Smart | ボトルレス！水道直結式の ...">
                <a:extLst>
                  <a:ext uri="{FF2B5EF4-FFF2-40B4-BE49-F238E27FC236}">
                    <a16:creationId xmlns:a16="http://schemas.microsoft.com/office/drawing/2014/main" id="{BB3ED301-C0AB-4F11-9229-8F27B45BB5D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7350" y="5246274"/>
                <a:ext cx="1924917" cy="96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61" name="グループ化 13">
                <a:extLst>
                  <a:ext uri="{FF2B5EF4-FFF2-40B4-BE49-F238E27FC236}">
                    <a16:creationId xmlns:a16="http://schemas.microsoft.com/office/drawing/2014/main" id="{1534C3E7-3713-4FD7-9940-379EB23FC3AF}"/>
                  </a:ext>
                </a:extLst>
              </p:cNvPr>
              <p:cNvGrpSpPr>
                <a:grpSpLocks/>
              </p:cNvGrpSpPr>
              <p:nvPr/>
            </p:nvGrpSpPr>
            <p:grpSpPr bwMode="auto">
              <a:xfrm>
                <a:off x="3146251" y="5580510"/>
                <a:ext cx="771717" cy="262490"/>
                <a:chOff x="3146251" y="5580510"/>
                <a:chExt cx="771717" cy="262490"/>
              </a:xfrm>
            </p:grpSpPr>
            <p:cxnSp>
              <p:nvCxnSpPr>
                <p:cNvPr id="27" name="直線コネクタ 26">
                  <a:extLst>
                    <a:ext uri="{FF2B5EF4-FFF2-40B4-BE49-F238E27FC236}">
                      <a16:creationId xmlns:a16="http://schemas.microsoft.com/office/drawing/2014/main" id="{0D10D3B3-DD11-4F79-8950-C2E39EB69885}"/>
                    </a:ext>
                  </a:extLst>
                </p:cNvPr>
                <p:cNvCxnSpPr>
                  <a:cxnSpLocks/>
                </p:cNvCxnSpPr>
                <p:nvPr/>
              </p:nvCxnSpPr>
              <p:spPr>
                <a:xfrm flipH="1" flipV="1">
                  <a:off x="3791246" y="5625943"/>
                  <a:ext cx="127008" cy="217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3F7888B-EFC1-4FBA-8F07-F2EA5CCCF056}"/>
                    </a:ext>
                  </a:extLst>
                </p:cNvPr>
                <p:cNvCxnSpPr>
                  <a:cxnSpLocks/>
                </p:cNvCxnSpPr>
                <p:nvPr/>
              </p:nvCxnSpPr>
              <p:spPr>
                <a:xfrm flipH="1">
                  <a:off x="3146678" y="5625943"/>
                  <a:ext cx="644568" cy="0"/>
                </a:xfrm>
                <a:prstGeom prst="line">
                  <a:avLst/>
                </a:prstGeom>
                <a:ln>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6407" name="テキスト ボックス 48">
                <a:extLst>
                  <a:ext uri="{FF2B5EF4-FFF2-40B4-BE49-F238E27FC236}">
                    <a16:creationId xmlns:a16="http://schemas.microsoft.com/office/drawing/2014/main" id="{3665B628-9430-464B-8508-2B0C604C4250}"/>
                  </a:ext>
                </a:extLst>
              </p:cNvPr>
              <p:cNvSpPr txBox="1">
                <a:spLocks noChangeArrowheads="1"/>
              </p:cNvSpPr>
              <p:nvPr/>
            </p:nvSpPr>
            <p:spPr bwMode="auto">
              <a:xfrm>
                <a:off x="1274891" y="6089424"/>
                <a:ext cx="2484602" cy="1108324"/>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・ミッションの達成</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・パートナーシップ強化</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・企業ブランディング</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・地域貢献　　</a:t>
                </a:r>
                <a:r>
                  <a:rPr lang="en-US" altLang="ja-JP" sz="1131" dirty="0">
                    <a:latin typeface="游ゴシック" panose="020B0400000000000000" pitchFamily="50" charset="-128"/>
                    <a:ea typeface="游ゴシック" panose="020B0400000000000000" pitchFamily="50" charset="-128"/>
                  </a:rPr>
                  <a:t>etc...</a:t>
                </a:r>
              </a:p>
              <a:p>
                <a:pPr eaLnBrk="1" fontAlgn="auto" hangingPunct="1">
                  <a:spcBef>
                    <a:spcPct val="0"/>
                  </a:spcBef>
                  <a:spcAft>
                    <a:spcPts val="0"/>
                  </a:spcAft>
                  <a:buNone/>
                  <a:defRPr/>
                </a:pPr>
                <a:endParaRPr lang="ja-JP" altLang="en-US" sz="1037" dirty="0">
                  <a:latin typeface="游ゴシック" panose="020B0400000000000000" pitchFamily="50" charset="-128"/>
                  <a:ea typeface="游ゴシック" panose="020B0400000000000000" pitchFamily="50" charset="-128"/>
                </a:endParaRPr>
              </a:p>
            </p:txBody>
          </p:sp>
        </p:grpSp>
        <p:grpSp>
          <p:nvGrpSpPr>
            <p:cNvPr id="56337" name="グループ化 17">
              <a:extLst>
                <a:ext uri="{FF2B5EF4-FFF2-40B4-BE49-F238E27FC236}">
                  <a16:creationId xmlns:a16="http://schemas.microsoft.com/office/drawing/2014/main" id="{3CDDD0F0-0C32-4712-8830-D54420EF802D}"/>
                </a:ext>
              </a:extLst>
            </p:cNvPr>
            <p:cNvGrpSpPr>
              <a:grpSpLocks/>
            </p:cNvGrpSpPr>
            <p:nvPr/>
          </p:nvGrpSpPr>
          <p:grpSpPr bwMode="auto">
            <a:xfrm>
              <a:off x="7272574" y="3513110"/>
              <a:ext cx="3032619" cy="1737779"/>
              <a:chOff x="7272574" y="3513110"/>
              <a:chExt cx="3032619" cy="1737779"/>
            </a:xfrm>
          </p:grpSpPr>
          <p:grpSp>
            <p:nvGrpSpPr>
              <p:cNvPr id="56354" name="グループ化 14">
                <a:extLst>
                  <a:ext uri="{FF2B5EF4-FFF2-40B4-BE49-F238E27FC236}">
                    <a16:creationId xmlns:a16="http://schemas.microsoft.com/office/drawing/2014/main" id="{DC90A518-FBE2-433D-A534-052832C064BF}"/>
                  </a:ext>
                </a:extLst>
              </p:cNvPr>
              <p:cNvGrpSpPr>
                <a:grpSpLocks/>
              </p:cNvGrpSpPr>
              <p:nvPr/>
            </p:nvGrpSpPr>
            <p:grpSpPr bwMode="auto">
              <a:xfrm>
                <a:off x="7272574" y="3939081"/>
                <a:ext cx="692970" cy="1030705"/>
                <a:chOff x="7272574" y="3939081"/>
                <a:chExt cx="692970" cy="1030705"/>
              </a:xfrm>
            </p:grpSpPr>
            <p:cxnSp>
              <p:nvCxnSpPr>
                <p:cNvPr id="34" name="直線コネクタ 33">
                  <a:extLst>
                    <a:ext uri="{FF2B5EF4-FFF2-40B4-BE49-F238E27FC236}">
                      <a16:creationId xmlns:a16="http://schemas.microsoft.com/office/drawing/2014/main" id="{139A014D-08A3-41EB-89D8-450AB39D8CFE}"/>
                    </a:ext>
                  </a:extLst>
                </p:cNvPr>
                <p:cNvCxnSpPr>
                  <a:cxnSpLocks/>
                </p:cNvCxnSpPr>
                <p:nvPr/>
              </p:nvCxnSpPr>
              <p:spPr>
                <a:xfrm flipH="1">
                  <a:off x="7272866" y="3938679"/>
                  <a:ext cx="265130" cy="10079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5853B5B-D206-471D-A53A-E9CD61E7BEE1}"/>
                    </a:ext>
                  </a:extLst>
                </p:cNvPr>
                <p:cNvCxnSpPr>
                  <a:cxnSpLocks/>
                </p:cNvCxnSpPr>
                <p:nvPr/>
              </p:nvCxnSpPr>
              <p:spPr>
                <a:xfrm flipH="1">
                  <a:off x="7537996" y="3938679"/>
                  <a:ext cx="427066" cy="0"/>
                </a:xfrm>
                <a:prstGeom prst="line">
                  <a:avLst/>
                </a:prstGeom>
                <a:ln>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38" name="テキスト ボックス 37">
                <a:extLst>
                  <a:ext uri="{FF2B5EF4-FFF2-40B4-BE49-F238E27FC236}">
                    <a16:creationId xmlns:a16="http://schemas.microsoft.com/office/drawing/2014/main" id="{166CFB4D-4E00-498D-904D-8390BE065F53}"/>
                  </a:ext>
                </a:extLst>
              </p:cNvPr>
              <p:cNvSpPr txBox="1"/>
              <p:nvPr/>
            </p:nvSpPr>
            <p:spPr>
              <a:xfrm>
                <a:off x="8182564" y="3749794"/>
                <a:ext cx="1070046" cy="413270"/>
              </a:xfrm>
              <a:prstGeom prst="rect">
                <a:avLst/>
              </a:prstGeom>
              <a:noFill/>
            </p:spPr>
            <p:txBody>
              <a:bodyPr>
                <a:spAutoFit/>
              </a:bodyPr>
              <a:lstStyle/>
              <a:p>
                <a:pPr eaLnBrk="1" fontAlgn="auto" hangingPunct="1">
                  <a:spcBef>
                    <a:spcPts val="0"/>
                  </a:spcBef>
                  <a:spcAft>
                    <a:spcPts val="0"/>
                  </a:spcAft>
                  <a:defRPr/>
                </a:pPr>
                <a:r>
                  <a:rPr lang="ja-JP" altLang="en-US" sz="1697" dirty="0">
                    <a:solidFill>
                      <a:schemeClr val="tx1">
                        <a:lumMod val="85000"/>
                        <a:lumOff val="15000"/>
                      </a:schemeClr>
                    </a:solidFill>
                    <a:latin typeface="游ゴシック" panose="020B0400000000000000" pitchFamily="50" charset="-128"/>
                  </a:rPr>
                  <a:t>消費者</a:t>
                </a:r>
              </a:p>
            </p:txBody>
          </p:sp>
          <p:sp>
            <p:nvSpPr>
              <p:cNvPr id="16408" name="テキスト ボックス 49">
                <a:extLst>
                  <a:ext uri="{FF2B5EF4-FFF2-40B4-BE49-F238E27FC236}">
                    <a16:creationId xmlns:a16="http://schemas.microsoft.com/office/drawing/2014/main" id="{45AE9987-D697-4388-B741-2076F47B602B}"/>
                  </a:ext>
                </a:extLst>
              </p:cNvPr>
              <p:cNvSpPr txBox="1">
                <a:spLocks noChangeArrowheads="1"/>
              </p:cNvSpPr>
              <p:nvPr/>
            </p:nvSpPr>
            <p:spPr bwMode="auto">
              <a:xfrm>
                <a:off x="7611026" y="4329147"/>
                <a:ext cx="2694167" cy="921742"/>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・マイボトル携帯率向上</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・ペットボトル購入頻度 減</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・環境意識向上</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・水分補給／熱中症予防</a:t>
                </a:r>
                <a:r>
                  <a:rPr lang="ja-JP" altLang="en-US" sz="1037" dirty="0">
                    <a:latin typeface="游ゴシック" panose="020B0400000000000000" pitchFamily="50" charset="-128"/>
                    <a:ea typeface="游ゴシック" panose="020B0400000000000000" pitchFamily="50" charset="-128"/>
                  </a:rPr>
                  <a:t>　</a:t>
                </a:r>
                <a:r>
                  <a:rPr lang="en-US" altLang="ja-JP" sz="1037" dirty="0">
                    <a:latin typeface="游ゴシック" panose="020B0400000000000000" pitchFamily="50" charset="-128"/>
                    <a:ea typeface="游ゴシック" panose="020B0400000000000000" pitchFamily="50" charset="-128"/>
                  </a:rPr>
                  <a:t>etc...</a:t>
                </a:r>
                <a:endParaRPr lang="en-US" altLang="ja-JP" sz="1131" dirty="0">
                  <a:latin typeface="游ゴシック" panose="020B0400000000000000" pitchFamily="50" charset="-128"/>
                  <a:ea typeface="游ゴシック" panose="020B0400000000000000" pitchFamily="50" charset="-128"/>
                </a:endParaRPr>
              </a:p>
            </p:txBody>
          </p:sp>
          <p:pic>
            <p:nvPicPr>
              <p:cNvPr id="34830" name="Picture 14" descr="家族・親子のシルエット | 無料のAi・PNG白黒シルエットイラスト">
                <a:extLst>
                  <a:ext uri="{FF2B5EF4-FFF2-40B4-BE49-F238E27FC236}">
                    <a16:creationId xmlns:a16="http://schemas.microsoft.com/office/drawing/2014/main" id="{95271E77-9A97-4E5D-BC6C-0D34E5016CF8}"/>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82592" y="3513110"/>
                <a:ext cx="784907" cy="784907"/>
              </a:xfrm>
              <a:prstGeom prst="rect">
                <a:avLst/>
              </a:prstGeom>
              <a:noFill/>
            </p:spPr>
          </p:pic>
        </p:grpSp>
        <p:grpSp>
          <p:nvGrpSpPr>
            <p:cNvPr id="56338" name="グループ化 11">
              <a:extLst>
                <a:ext uri="{FF2B5EF4-FFF2-40B4-BE49-F238E27FC236}">
                  <a16:creationId xmlns:a16="http://schemas.microsoft.com/office/drawing/2014/main" id="{49E3678D-26D2-4C2E-85CD-661330D7D7E0}"/>
                </a:ext>
              </a:extLst>
            </p:cNvPr>
            <p:cNvGrpSpPr>
              <a:grpSpLocks/>
            </p:cNvGrpSpPr>
            <p:nvPr/>
          </p:nvGrpSpPr>
          <p:grpSpPr bwMode="auto">
            <a:xfrm>
              <a:off x="4145282" y="3664082"/>
              <a:ext cx="3526072" cy="3326909"/>
              <a:chOff x="4145282" y="3664082"/>
              <a:chExt cx="3526072" cy="3326909"/>
            </a:xfrm>
          </p:grpSpPr>
          <p:grpSp>
            <p:nvGrpSpPr>
              <p:cNvPr id="56345" name="グループ化 9">
                <a:extLst>
                  <a:ext uri="{FF2B5EF4-FFF2-40B4-BE49-F238E27FC236}">
                    <a16:creationId xmlns:a16="http://schemas.microsoft.com/office/drawing/2014/main" id="{DE1FC2AE-2038-4EC1-B9E6-E236F3407D22}"/>
                  </a:ext>
                </a:extLst>
              </p:cNvPr>
              <p:cNvGrpSpPr>
                <a:grpSpLocks/>
              </p:cNvGrpSpPr>
              <p:nvPr/>
            </p:nvGrpSpPr>
            <p:grpSpPr bwMode="auto">
              <a:xfrm>
                <a:off x="4883518" y="3664082"/>
                <a:ext cx="2071826" cy="2047573"/>
                <a:chOff x="4883518" y="3664082"/>
                <a:chExt cx="2071826" cy="2047573"/>
              </a:xfrm>
            </p:grpSpPr>
            <p:sp>
              <p:nvSpPr>
                <p:cNvPr id="6" name="フリーフォーム: 図形 5">
                  <a:extLst>
                    <a:ext uri="{FF2B5EF4-FFF2-40B4-BE49-F238E27FC236}">
                      <a16:creationId xmlns:a16="http://schemas.microsoft.com/office/drawing/2014/main" id="{A21F7FDC-A63D-442D-B2D7-97C702D98A22}"/>
                    </a:ext>
                  </a:extLst>
                </p:cNvPr>
                <p:cNvSpPr/>
                <p:nvPr/>
              </p:nvSpPr>
              <p:spPr>
                <a:xfrm>
                  <a:off x="4883518" y="3664082"/>
                  <a:ext cx="2071826" cy="2047573"/>
                </a:xfrm>
                <a:custGeom>
                  <a:avLst/>
                  <a:gdLst>
                    <a:gd name="connsiteX0" fmla="*/ 0 w 2047887"/>
                    <a:gd name="connsiteY0" fmla="*/ 1023944 h 2047887"/>
                    <a:gd name="connsiteX1" fmla="*/ 1023944 w 2047887"/>
                    <a:gd name="connsiteY1" fmla="*/ 0 h 2047887"/>
                    <a:gd name="connsiteX2" fmla="*/ 2047888 w 2047887"/>
                    <a:gd name="connsiteY2" fmla="*/ 1023944 h 2047887"/>
                    <a:gd name="connsiteX3" fmla="*/ 1023944 w 2047887"/>
                    <a:gd name="connsiteY3" fmla="*/ 2047888 h 2047887"/>
                    <a:gd name="connsiteX4" fmla="*/ 0 w 2047887"/>
                    <a:gd name="connsiteY4" fmla="*/ 1023944 h 204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87" h="2047887">
                      <a:moveTo>
                        <a:pt x="0" y="1023944"/>
                      </a:moveTo>
                      <a:cubicBezTo>
                        <a:pt x="0" y="458435"/>
                        <a:pt x="458435" y="0"/>
                        <a:pt x="1023944" y="0"/>
                      </a:cubicBezTo>
                      <a:cubicBezTo>
                        <a:pt x="1589453" y="0"/>
                        <a:pt x="2047888" y="458435"/>
                        <a:pt x="2047888" y="1023944"/>
                      </a:cubicBezTo>
                      <a:cubicBezTo>
                        <a:pt x="2047888" y="1589453"/>
                        <a:pt x="1589453" y="2047888"/>
                        <a:pt x="1023944" y="2047888"/>
                      </a:cubicBezTo>
                      <a:cubicBezTo>
                        <a:pt x="458435" y="2047888"/>
                        <a:pt x="0" y="1589453"/>
                        <a:pt x="0" y="1023944"/>
                      </a:cubicBezTo>
                      <a:close/>
                    </a:path>
                  </a:pathLst>
                </a:custGeom>
                <a:solidFill>
                  <a:srgbClr val="FFFF99">
                    <a:alpha val="49804"/>
                  </a:srgbClr>
                </a:solidFill>
              </p:spPr>
              <p:style>
                <a:lnRef idx="2">
                  <a:schemeClr val="lt1">
                    <a:hueOff val="0"/>
                    <a:satOff val="0"/>
                    <a:lumOff val="0"/>
                    <a:alphaOff val="0"/>
                  </a:schemeClr>
                </a:lnRef>
                <a:fillRef idx="1">
                  <a:scrgbClr r="0" g="0" b="0"/>
                </a:fillRef>
                <a:effectRef idx="0">
                  <a:schemeClr val="accent5">
                    <a:alpha val="50000"/>
                    <a:hueOff val="0"/>
                    <a:satOff val="0"/>
                    <a:lumOff val="0"/>
                    <a:alphaOff val="0"/>
                  </a:schemeClr>
                </a:effectRef>
                <a:fontRef idx="minor">
                  <a:schemeClr val="tx1"/>
                </a:fontRef>
              </p:style>
              <p:txBody>
                <a:bodyPr lIns="233522" tIns="306499" rIns="233523" bIns="656784" spcCol="1270" anchor="ctr"/>
                <a:lstStyle/>
                <a:p>
                  <a:pPr algn="ctr" defTabSz="2470887" eaLnBrk="1" fontAlgn="auto" hangingPunct="1">
                    <a:lnSpc>
                      <a:spcPct val="90000"/>
                    </a:lnSpc>
                    <a:spcAft>
                      <a:spcPct val="35000"/>
                    </a:spcAft>
                    <a:defRPr/>
                  </a:pPr>
                  <a:endParaRPr lang="ja-JP" altLang="en-US" sz="5559" dirty="0"/>
                </a:p>
              </p:txBody>
            </p:sp>
            <p:sp>
              <p:nvSpPr>
                <p:cNvPr id="34816" name="テキスト ボックス 34815">
                  <a:extLst>
                    <a:ext uri="{FF2B5EF4-FFF2-40B4-BE49-F238E27FC236}">
                      <a16:creationId xmlns:a16="http://schemas.microsoft.com/office/drawing/2014/main" id="{13189F5E-5256-413A-A608-BC8DD76153B4}"/>
                    </a:ext>
                  </a:extLst>
                </p:cNvPr>
                <p:cNvSpPr txBox="1"/>
                <p:nvPr/>
              </p:nvSpPr>
              <p:spPr>
                <a:xfrm>
                  <a:off x="4949404" y="4298017"/>
                  <a:ext cx="1995621" cy="723241"/>
                </a:xfrm>
                <a:prstGeom prst="rect">
                  <a:avLst/>
                </a:prstGeom>
                <a:noFill/>
              </p:spPr>
              <p:txBody>
                <a:bodyPr>
                  <a:spAutoFit/>
                </a:bodyPr>
                <a:lstStyle/>
                <a:p>
                  <a:pPr algn="ctr" eaLnBrk="1" fontAlgn="auto" hangingPunct="1">
                    <a:spcBef>
                      <a:spcPts val="0"/>
                    </a:spcBef>
                    <a:spcAft>
                      <a:spcPts val="0"/>
                    </a:spcAft>
                    <a:defRPr/>
                  </a:pPr>
                  <a:r>
                    <a:rPr lang="ja-JP" altLang="en-US" sz="1710" dirty="0">
                      <a:solidFill>
                        <a:schemeClr val="accent3">
                          <a:lumMod val="50000"/>
                        </a:schemeClr>
                      </a:solidFill>
                      <a:latin typeface="游ゴシック Medium" panose="020B0500000000000000" pitchFamily="50" charset="-128"/>
                      <a:ea typeface="游ゴシック Medium" panose="020B0500000000000000" pitchFamily="50" charset="-128"/>
                    </a:rPr>
                    <a:t>福利厚生</a:t>
                  </a:r>
                  <a:endParaRPr lang="en-US" altLang="ja-JP" sz="1710" dirty="0">
                    <a:solidFill>
                      <a:schemeClr val="accent3">
                        <a:lumMod val="50000"/>
                      </a:schemeClr>
                    </a:solidFill>
                    <a:latin typeface="游ゴシック Medium" panose="020B0500000000000000" pitchFamily="50" charset="-128"/>
                    <a:ea typeface="游ゴシック Medium" panose="020B0500000000000000" pitchFamily="50" charset="-128"/>
                  </a:endParaRPr>
                </a:p>
                <a:p>
                  <a:pPr algn="ctr" eaLnBrk="1" fontAlgn="auto" hangingPunct="1">
                    <a:spcBef>
                      <a:spcPts val="0"/>
                    </a:spcBef>
                    <a:spcAft>
                      <a:spcPts val="0"/>
                    </a:spcAft>
                    <a:defRPr/>
                  </a:pPr>
                  <a:r>
                    <a:rPr lang="en-US" altLang="ja-JP" sz="1710" dirty="0">
                      <a:solidFill>
                        <a:schemeClr val="accent3">
                          <a:lumMod val="50000"/>
                        </a:schemeClr>
                      </a:solidFill>
                      <a:latin typeface="游ゴシック Medium" panose="020B0500000000000000" pitchFamily="50" charset="-128"/>
                      <a:ea typeface="游ゴシック Medium" panose="020B0500000000000000" pitchFamily="50" charset="-128"/>
                    </a:rPr>
                    <a:t>CSR</a:t>
                  </a:r>
                </a:p>
              </p:txBody>
            </p:sp>
          </p:grpSp>
          <p:grpSp>
            <p:nvGrpSpPr>
              <p:cNvPr id="56346" name="グループ化 8">
                <a:extLst>
                  <a:ext uri="{FF2B5EF4-FFF2-40B4-BE49-F238E27FC236}">
                    <a16:creationId xmlns:a16="http://schemas.microsoft.com/office/drawing/2014/main" id="{3D7C06AD-404C-47C2-BC10-6FE665F1BC13}"/>
                  </a:ext>
                </a:extLst>
              </p:cNvPr>
              <p:cNvGrpSpPr>
                <a:grpSpLocks/>
              </p:cNvGrpSpPr>
              <p:nvPr/>
            </p:nvGrpSpPr>
            <p:grpSpPr bwMode="auto">
              <a:xfrm>
                <a:off x="4145282" y="4943418"/>
                <a:ext cx="2048011" cy="2047573"/>
                <a:chOff x="4145282" y="4943418"/>
                <a:chExt cx="2048011" cy="2047573"/>
              </a:xfrm>
            </p:grpSpPr>
            <p:sp>
              <p:nvSpPr>
                <p:cNvPr id="8" name="フリーフォーム: 図形 7">
                  <a:extLst>
                    <a:ext uri="{FF2B5EF4-FFF2-40B4-BE49-F238E27FC236}">
                      <a16:creationId xmlns:a16="http://schemas.microsoft.com/office/drawing/2014/main" id="{D262F4C2-8E83-4466-901F-DAD3E5B5070E}"/>
                    </a:ext>
                  </a:extLst>
                </p:cNvPr>
                <p:cNvSpPr/>
                <p:nvPr/>
              </p:nvSpPr>
              <p:spPr>
                <a:xfrm>
                  <a:off x="4145282" y="4943418"/>
                  <a:ext cx="2048011" cy="2047573"/>
                </a:xfrm>
                <a:custGeom>
                  <a:avLst/>
                  <a:gdLst>
                    <a:gd name="connsiteX0" fmla="*/ 0 w 2047887"/>
                    <a:gd name="connsiteY0" fmla="*/ 1023944 h 2047887"/>
                    <a:gd name="connsiteX1" fmla="*/ 1023944 w 2047887"/>
                    <a:gd name="connsiteY1" fmla="*/ 0 h 2047887"/>
                    <a:gd name="connsiteX2" fmla="*/ 2047888 w 2047887"/>
                    <a:gd name="connsiteY2" fmla="*/ 1023944 h 2047887"/>
                    <a:gd name="connsiteX3" fmla="*/ 1023944 w 2047887"/>
                    <a:gd name="connsiteY3" fmla="*/ 2047888 h 2047887"/>
                    <a:gd name="connsiteX4" fmla="*/ 0 w 2047887"/>
                    <a:gd name="connsiteY4" fmla="*/ 1023944 h 204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87" h="2047887">
                      <a:moveTo>
                        <a:pt x="0" y="1023944"/>
                      </a:moveTo>
                      <a:cubicBezTo>
                        <a:pt x="0" y="458435"/>
                        <a:pt x="458435" y="0"/>
                        <a:pt x="1023944" y="0"/>
                      </a:cubicBezTo>
                      <a:cubicBezTo>
                        <a:pt x="1589453" y="0"/>
                        <a:pt x="2047888" y="458435"/>
                        <a:pt x="2047888" y="1023944"/>
                      </a:cubicBezTo>
                      <a:cubicBezTo>
                        <a:pt x="2047888" y="1589453"/>
                        <a:pt x="1589453" y="2047888"/>
                        <a:pt x="1023944" y="2047888"/>
                      </a:cubicBezTo>
                      <a:cubicBezTo>
                        <a:pt x="458435" y="2047888"/>
                        <a:pt x="0" y="1589453"/>
                        <a:pt x="0" y="1023944"/>
                      </a:cubicBezTo>
                      <a:close/>
                    </a:path>
                  </a:pathLst>
                </a:cu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5">
                    <a:alpha val="50000"/>
                    <a:hueOff val="-6758543"/>
                    <a:satOff val="-17419"/>
                    <a:lumOff val="-11765"/>
                    <a:alphaOff val="0"/>
                  </a:schemeClr>
                </a:effectRef>
                <a:fontRef idx="minor">
                  <a:schemeClr val="tx1"/>
                </a:fontRef>
              </p:style>
              <p:txBody>
                <a:bodyPr lIns="164925" tIns="452450" rIns="535644" bIns="335690" spcCol="1270" anchor="ctr"/>
                <a:lstStyle/>
                <a:p>
                  <a:pPr algn="ctr" defTabSz="2470887" eaLnBrk="1" fontAlgn="auto" hangingPunct="1">
                    <a:lnSpc>
                      <a:spcPct val="90000"/>
                    </a:lnSpc>
                    <a:spcAft>
                      <a:spcPct val="35000"/>
                    </a:spcAft>
                    <a:defRPr/>
                  </a:pPr>
                  <a:endParaRPr lang="ja-JP" altLang="en-US" sz="5559" dirty="0"/>
                </a:p>
              </p:txBody>
            </p:sp>
            <p:sp>
              <p:nvSpPr>
                <p:cNvPr id="34817" name="テキスト ボックス 34816">
                  <a:extLst>
                    <a:ext uri="{FF2B5EF4-FFF2-40B4-BE49-F238E27FC236}">
                      <a16:creationId xmlns:a16="http://schemas.microsoft.com/office/drawing/2014/main" id="{2080BCBD-0BEE-42D8-B488-70DED4AFA536}"/>
                    </a:ext>
                  </a:extLst>
                </p:cNvPr>
                <p:cNvSpPr txBox="1"/>
                <p:nvPr/>
              </p:nvSpPr>
              <p:spPr>
                <a:xfrm>
                  <a:off x="4680305" y="5751337"/>
                  <a:ext cx="873183" cy="447228"/>
                </a:xfrm>
                <a:prstGeom prst="rect">
                  <a:avLst/>
                </a:prstGeom>
                <a:noFill/>
              </p:spPr>
              <p:txBody>
                <a:bodyPr>
                  <a:spAutoFit/>
                </a:bodyPr>
                <a:lstStyle/>
                <a:p>
                  <a:pPr algn="ctr" eaLnBrk="1" fontAlgn="auto" hangingPunct="1">
                    <a:spcBef>
                      <a:spcPts val="0"/>
                    </a:spcBef>
                    <a:spcAft>
                      <a:spcPts val="0"/>
                    </a:spcAft>
                    <a:defRPr/>
                  </a:pPr>
                  <a:r>
                    <a:rPr lang="ja-JP" altLang="en-US" sz="1886" dirty="0">
                      <a:solidFill>
                        <a:schemeClr val="tx2">
                          <a:lumMod val="50000"/>
                        </a:schemeClr>
                      </a:solidFill>
                      <a:latin typeface="游ゴシック Medium" panose="020B0500000000000000" pitchFamily="50" charset="-128"/>
                      <a:ea typeface="游ゴシック Medium" panose="020B0500000000000000" pitchFamily="50" charset="-128"/>
                    </a:rPr>
                    <a:t>設置</a:t>
                  </a:r>
                </a:p>
              </p:txBody>
            </p:sp>
          </p:grpSp>
          <p:grpSp>
            <p:nvGrpSpPr>
              <p:cNvPr id="56347" name="グループ化 10">
                <a:extLst>
                  <a:ext uri="{FF2B5EF4-FFF2-40B4-BE49-F238E27FC236}">
                    <a16:creationId xmlns:a16="http://schemas.microsoft.com/office/drawing/2014/main" id="{1E29F508-80DA-4ED3-9D7B-0A5ADC5507AD}"/>
                  </a:ext>
                </a:extLst>
              </p:cNvPr>
              <p:cNvGrpSpPr>
                <a:grpSpLocks/>
              </p:cNvGrpSpPr>
              <p:nvPr/>
            </p:nvGrpSpPr>
            <p:grpSpPr bwMode="auto">
              <a:xfrm>
                <a:off x="5623343" y="4943418"/>
                <a:ext cx="2048011" cy="2047573"/>
                <a:chOff x="5623343" y="4943418"/>
                <a:chExt cx="2048011" cy="2047573"/>
              </a:xfrm>
            </p:grpSpPr>
            <p:sp>
              <p:nvSpPr>
                <p:cNvPr id="7" name="フリーフォーム: 図形 6">
                  <a:extLst>
                    <a:ext uri="{FF2B5EF4-FFF2-40B4-BE49-F238E27FC236}">
                      <a16:creationId xmlns:a16="http://schemas.microsoft.com/office/drawing/2014/main" id="{3CD0C1A4-6552-4EDF-B869-9FF5B663A8FE}"/>
                    </a:ext>
                  </a:extLst>
                </p:cNvPr>
                <p:cNvSpPr/>
                <p:nvPr/>
              </p:nvSpPr>
              <p:spPr>
                <a:xfrm>
                  <a:off x="5623343" y="4943418"/>
                  <a:ext cx="2048011" cy="2047573"/>
                </a:xfrm>
                <a:custGeom>
                  <a:avLst/>
                  <a:gdLst>
                    <a:gd name="connsiteX0" fmla="*/ 0 w 2047887"/>
                    <a:gd name="connsiteY0" fmla="*/ 1023944 h 2047887"/>
                    <a:gd name="connsiteX1" fmla="*/ 1023944 w 2047887"/>
                    <a:gd name="connsiteY1" fmla="*/ 0 h 2047887"/>
                    <a:gd name="connsiteX2" fmla="*/ 2047888 w 2047887"/>
                    <a:gd name="connsiteY2" fmla="*/ 1023944 h 2047887"/>
                    <a:gd name="connsiteX3" fmla="*/ 1023944 w 2047887"/>
                    <a:gd name="connsiteY3" fmla="*/ 2047888 h 2047887"/>
                    <a:gd name="connsiteX4" fmla="*/ 0 w 2047887"/>
                    <a:gd name="connsiteY4" fmla="*/ 1023944 h 204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87" h="2047887">
                      <a:moveTo>
                        <a:pt x="0" y="1023944"/>
                      </a:moveTo>
                      <a:cubicBezTo>
                        <a:pt x="0" y="458435"/>
                        <a:pt x="458435" y="0"/>
                        <a:pt x="1023944" y="0"/>
                      </a:cubicBezTo>
                      <a:cubicBezTo>
                        <a:pt x="1589453" y="0"/>
                        <a:pt x="2047888" y="458435"/>
                        <a:pt x="2047888" y="1023944"/>
                      </a:cubicBezTo>
                      <a:cubicBezTo>
                        <a:pt x="2047888" y="1589453"/>
                        <a:pt x="1589453" y="2047888"/>
                        <a:pt x="1023944" y="2047888"/>
                      </a:cubicBezTo>
                      <a:cubicBezTo>
                        <a:pt x="458435" y="2047888"/>
                        <a:pt x="0" y="1589453"/>
                        <a:pt x="0" y="1023944"/>
                      </a:cubicBezTo>
                      <a:close/>
                    </a:path>
                  </a:pathLst>
                </a:custGeom>
                <a:solidFill>
                  <a:schemeClr val="accent6">
                    <a:lumMod val="60000"/>
                    <a:lumOff val="40000"/>
                    <a:alpha val="50000"/>
                  </a:schemeClr>
                </a:solidFill>
              </p:spPr>
              <p:style>
                <a:lnRef idx="2">
                  <a:schemeClr val="lt1">
                    <a:hueOff val="0"/>
                    <a:satOff val="0"/>
                    <a:lumOff val="0"/>
                    <a:alphaOff val="0"/>
                  </a:schemeClr>
                </a:lnRef>
                <a:fillRef idx="1">
                  <a:scrgbClr r="0" g="0" b="0"/>
                </a:fillRef>
                <a:effectRef idx="0">
                  <a:schemeClr val="accent5">
                    <a:alpha val="50000"/>
                    <a:hueOff val="-3379271"/>
                    <a:satOff val="-8710"/>
                    <a:lumOff val="-5883"/>
                    <a:alphaOff val="0"/>
                  </a:schemeClr>
                </a:effectRef>
                <a:fontRef idx="minor">
                  <a:schemeClr val="tx1"/>
                </a:fontRef>
              </p:style>
              <p:txBody>
                <a:bodyPr lIns="535643" tIns="452450" rIns="164926" bIns="335690" spcCol="1270" anchor="ctr"/>
                <a:lstStyle/>
                <a:p>
                  <a:pPr algn="ctr" defTabSz="2470887" eaLnBrk="1" fontAlgn="auto" hangingPunct="1">
                    <a:lnSpc>
                      <a:spcPct val="90000"/>
                    </a:lnSpc>
                    <a:spcAft>
                      <a:spcPct val="35000"/>
                    </a:spcAft>
                    <a:defRPr/>
                  </a:pPr>
                  <a:endParaRPr lang="ja-JP" altLang="en-US" sz="5559" dirty="0"/>
                </a:p>
              </p:txBody>
            </p:sp>
            <p:sp>
              <p:nvSpPr>
                <p:cNvPr id="34819" name="テキスト ボックス 34818">
                  <a:extLst>
                    <a:ext uri="{FF2B5EF4-FFF2-40B4-BE49-F238E27FC236}">
                      <a16:creationId xmlns:a16="http://schemas.microsoft.com/office/drawing/2014/main" id="{5C24D55B-F013-428E-B0AE-A09E04619CD6}"/>
                    </a:ext>
                  </a:extLst>
                </p:cNvPr>
                <p:cNvSpPr txBox="1"/>
                <p:nvPr/>
              </p:nvSpPr>
              <p:spPr>
                <a:xfrm>
                  <a:off x="5840845" y="5751337"/>
                  <a:ext cx="1611420" cy="447228"/>
                </a:xfrm>
                <a:prstGeom prst="rect">
                  <a:avLst/>
                </a:prstGeom>
                <a:noFill/>
              </p:spPr>
              <p:txBody>
                <a:bodyPr>
                  <a:spAutoFit/>
                </a:bodyPr>
                <a:lstStyle/>
                <a:p>
                  <a:pPr algn="ctr" eaLnBrk="1" fontAlgn="auto" hangingPunct="1">
                    <a:spcBef>
                      <a:spcPts val="0"/>
                    </a:spcBef>
                    <a:spcAft>
                      <a:spcPts val="0"/>
                    </a:spcAft>
                    <a:defRPr/>
                  </a:pPr>
                  <a:r>
                    <a:rPr lang="ja-JP" altLang="en-US" sz="1886" dirty="0">
                      <a:solidFill>
                        <a:schemeClr val="accent6">
                          <a:lumMod val="50000"/>
                        </a:schemeClr>
                      </a:solidFill>
                      <a:latin typeface="游ゴシック Medium" panose="020B0500000000000000" pitchFamily="50" charset="-128"/>
                      <a:ea typeface="游ゴシック Medium" panose="020B0500000000000000" pitchFamily="50" charset="-128"/>
                    </a:rPr>
                    <a:t>給水</a:t>
                  </a:r>
                  <a:endParaRPr lang="en-US" altLang="ja-JP" sz="1886" dirty="0">
                    <a:solidFill>
                      <a:schemeClr val="accent6">
                        <a:lumMod val="50000"/>
                      </a:schemeClr>
                    </a:solidFill>
                    <a:latin typeface="游ゴシック Medium" panose="020B0500000000000000" pitchFamily="50" charset="-128"/>
                    <a:ea typeface="游ゴシック Medium" panose="020B0500000000000000" pitchFamily="50" charset="-128"/>
                  </a:endParaRPr>
                </a:p>
              </p:txBody>
            </p:sp>
          </p:grpSp>
        </p:grpSp>
        <p:grpSp>
          <p:nvGrpSpPr>
            <p:cNvPr id="56339" name="グループ化 15">
              <a:extLst>
                <a:ext uri="{FF2B5EF4-FFF2-40B4-BE49-F238E27FC236}">
                  <a16:creationId xmlns:a16="http://schemas.microsoft.com/office/drawing/2014/main" id="{70C6FC80-9226-4D90-B9DA-67FA61AEF598}"/>
                </a:ext>
              </a:extLst>
            </p:cNvPr>
            <p:cNvGrpSpPr>
              <a:grpSpLocks/>
            </p:cNvGrpSpPr>
            <p:nvPr/>
          </p:nvGrpSpPr>
          <p:grpSpPr bwMode="auto">
            <a:xfrm>
              <a:off x="1274891" y="3400596"/>
              <a:ext cx="3423543" cy="2067589"/>
              <a:chOff x="1274891" y="3400596"/>
              <a:chExt cx="3423543" cy="2067589"/>
            </a:xfrm>
          </p:grpSpPr>
          <p:grpSp>
            <p:nvGrpSpPr>
              <p:cNvPr id="56340" name="グループ化 12">
                <a:extLst>
                  <a:ext uri="{FF2B5EF4-FFF2-40B4-BE49-F238E27FC236}">
                    <a16:creationId xmlns:a16="http://schemas.microsoft.com/office/drawing/2014/main" id="{CA68E0BC-9BC7-4300-A1C9-9757EF7A4C3A}"/>
                  </a:ext>
                </a:extLst>
              </p:cNvPr>
              <p:cNvGrpSpPr>
                <a:grpSpLocks/>
              </p:cNvGrpSpPr>
              <p:nvPr/>
            </p:nvGrpSpPr>
            <p:grpSpPr bwMode="auto">
              <a:xfrm>
                <a:off x="2731518" y="3632843"/>
                <a:ext cx="1966916" cy="397234"/>
                <a:chOff x="2731518" y="3632843"/>
                <a:chExt cx="1966916" cy="397234"/>
              </a:xfrm>
            </p:grpSpPr>
            <p:cxnSp>
              <p:nvCxnSpPr>
                <p:cNvPr id="22" name="直線コネクタ 21">
                  <a:extLst>
                    <a:ext uri="{FF2B5EF4-FFF2-40B4-BE49-F238E27FC236}">
                      <a16:creationId xmlns:a16="http://schemas.microsoft.com/office/drawing/2014/main" id="{074A6B3F-2884-4B4E-9AA0-7C5128CB92CC}"/>
                    </a:ext>
                  </a:extLst>
                </p:cNvPr>
                <p:cNvCxnSpPr/>
                <p:nvPr/>
              </p:nvCxnSpPr>
              <p:spPr>
                <a:xfrm flipH="1" flipV="1">
                  <a:off x="4459628" y="3632337"/>
                  <a:ext cx="238141" cy="398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58DE952-6C36-4CB9-B4E9-BEA4B405A1D0}"/>
                    </a:ext>
                  </a:extLst>
                </p:cNvPr>
                <p:cNvCxnSpPr>
                  <a:cxnSpLocks/>
                </p:cNvCxnSpPr>
                <p:nvPr/>
              </p:nvCxnSpPr>
              <p:spPr>
                <a:xfrm flipH="1">
                  <a:off x="2730725" y="3632337"/>
                  <a:ext cx="1728903" cy="0"/>
                </a:xfrm>
                <a:prstGeom prst="line">
                  <a:avLst/>
                </a:prstGeom>
                <a:ln>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6406" name="テキスト ボックス 43">
                <a:extLst>
                  <a:ext uri="{FF2B5EF4-FFF2-40B4-BE49-F238E27FC236}">
                    <a16:creationId xmlns:a16="http://schemas.microsoft.com/office/drawing/2014/main" id="{6949DCF4-BADD-4CD0-827A-FB54855A3EC4}"/>
                  </a:ext>
                </a:extLst>
              </p:cNvPr>
              <p:cNvSpPr txBox="1">
                <a:spLocks noChangeArrowheads="1"/>
              </p:cNvSpPr>
              <p:nvPr/>
            </p:nvSpPr>
            <p:spPr bwMode="auto">
              <a:xfrm>
                <a:off x="1274891" y="3952963"/>
                <a:ext cx="2757671" cy="1515222"/>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・効果的な福利厚生</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・熱中症対策</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latin typeface="游ゴシック" panose="020B0400000000000000" pitchFamily="50" charset="-128"/>
                    <a:ea typeface="游ゴシック" panose="020B0400000000000000" pitchFamily="50" charset="-128"/>
                  </a:rPr>
                  <a:t>・コストの圧縮・定額化</a:t>
                </a:r>
                <a:endParaRPr lang="en-US" altLang="ja-JP" sz="1131" dirty="0">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solidFill>
                      <a:schemeClr val="tx2">
                        <a:lumMod val="50000"/>
                      </a:schemeClr>
                    </a:solidFill>
                    <a:latin typeface="游ゴシック" panose="020B0400000000000000" pitchFamily="50" charset="-128"/>
                    <a:ea typeface="游ゴシック" panose="020B0400000000000000" pitchFamily="50" charset="-128"/>
                  </a:rPr>
                  <a:t>・環境保護</a:t>
                </a:r>
                <a:r>
                  <a:rPr lang="en-US" altLang="ja-JP" sz="1131" dirty="0">
                    <a:solidFill>
                      <a:schemeClr val="tx2">
                        <a:lumMod val="50000"/>
                      </a:schemeClr>
                    </a:solidFill>
                    <a:latin typeface="游ゴシック" panose="020B0400000000000000" pitchFamily="50" charset="-128"/>
                    <a:ea typeface="游ゴシック" panose="020B0400000000000000" pitchFamily="50" charset="-128"/>
                  </a:rPr>
                  <a:t>/SDGs</a:t>
                </a:r>
                <a:r>
                  <a:rPr lang="ja-JP" altLang="en-US" sz="1131" dirty="0">
                    <a:solidFill>
                      <a:schemeClr val="tx2">
                        <a:lumMod val="50000"/>
                      </a:schemeClr>
                    </a:solidFill>
                    <a:latin typeface="游ゴシック" panose="020B0400000000000000" pitchFamily="50" charset="-128"/>
                    <a:ea typeface="游ゴシック" panose="020B0400000000000000" pitchFamily="50" charset="-128"/>
                  </a:rPr>
                  <a:t>達成への貢献</a:t>
                </a:r>
                <a:endParaRPr lang="en-US" altLang="ja-JP" sz="1131" dirty="0">
                  <a:solidFill>
                    <a:schemeClr val="tx2">
                      <a:lumMod val="50000"/>
                    </a:schemeClr>
                  </a:solidFill>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solidFill>
                      <a:schemeClr val="tx2">
                        <a:lumMod val="50000"/>
                      </a:schemeClr>
                    </a:solidFill>
                    <a:latin typeface="游ゴシック" panose="020B0400000000000000" pitchFamily="50" charset="-128"/>
                    <a:ea typeface="游ゴシック" panose="020B0400000000000000" pitchFamily="50" charset="-128"/>
                  </a:rPr>
                  <a:t>・ブランド力向上</a:t>
                </a:r>
                <a:endParaRPr lang="en-US" altLang="ja-JP" sz="1131" dirty="0">
                  <a:solidFill>
                    <a:schemeClr val="tx2">
                      <a:lumMod val="50000"/>
                    </a:schemeClr>
                  </a:solidFill>
                  <a:latin typeface="游ゴシック" panose="020B0400000000000000" pitchFamily="50" charset="-128"/>
                  <a:ea typeface="游ゴシック" panose="020B0400000000000000" pitchFamily="50" charset="-128"/>
                </a:endParaRPr>
              </a:p>
              <a:p>
                <a:pPr eaLnBrk="1" fontAlgn="auto" hangingPunct="1">
                  <a:spcBef>
                    <a:spcPct val="0"/>
                  </a:spcBef>
                  <a:spcAft>
                    <a:spcPts val="0"/>
                  </a:spcAft>
                  <a:buNone/>
                  <a:defRPr/>
                </a:pPr>
                <a:r>
                  <a:rPr lang="ja-JP" altLang="en-US" sz="1131" dirty="0">
                    <a:solidFill>
                      <a:schemeClr val="tx2">
                        <a:lumMod val="50000"/>
                      </a:schemeClr>
                    </a:solidFill>
                    <a:latin typeface="游ゴシック" panose="020B0400000000000000" pitchFamily="50" charset="-128"/>
                    <a:ea typeface="游ゴシック" panose="020B0400000000000000" pitchFamily="50" charset="-128"/>
                  </a:rPr>
                  <a:t>・新たなビジネスの創出　</a:t>
                </a:r>
                <a:r>
                  <a:rPr lang="en-US" altLang="ja-JP" sz="1131" dirty="0">
                    <a:solidFill>
                      <a:schemeClr val="tx2">
                        <a:lumMod val="50000"/>
                      </a:schemeClr>
                    </a:solidFill>
                    <a:latin typeface="游ゴシック" panose="020B0400000000000000" pitchFamily="50" charset="-128"/>
                    <a:ea typeface="游ゴシック" panose="020B0400000000000000" pitchFamily="50" charset="-128"/>
                  </a:rPr>
                  <a:t>etc...</a:t>
                </a:r>
              </a:p>
              <a:p>
                <a:pPr eaLnBrk="1" fontAlgn="auto" hangingPunct="1">
                  <a:spcBef>
                    <a:spcPct val="0"/>
                  </a:spcBef>
                  <a:spcAft>
                    <a:spcPts val="0"/>
                  </a:spcAft>
                  <a:buNone/>
                  <a:defRPr/>
                </a:pPr>
                <a:endParaRPr lang="ja-JP" altLang="en-US" sz="1037" dirty="0">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09D06B55-0A8B-4235-B3F3-BED466883B74}"/>
                  </a:ext>
                </a:extLst>
              </p:cNvPr>
              <p:cNvSpPr txBox="1"/>
              <p:nvPr/>
            </p:nvSpPr>
            <p:spPr>
              <a:xfrm>
                <a:off x="1413012" y="3400596"/>
                <a:ext cx="1451072" cy="447228"/>
              </a:xfrm>
              <a:prstGeom prst="rect">
                <a:avLst/>
              </a:prstGeom>
              <a:noFill/>
            </p:spPr>
            <p:txBody>
              <a:bodyPr>
                <a:spAutoFit/>
              </a:bodyPr>
              <a:lstStyle/>
              <a:p>
                <a:pPr algn="ctr" eaLnBrk="1" fontAlgn="auto" hangingPunct="1">
                  <a:spcBef>
                    <a:spcPts val="0"/>
                  </a:spcBef>
                  <a:spcAft>
                    <a:spcPts val="0"/>
                  </a:spcAft>
                  <a:defRPr/>
                </a:pPr>
                <a:r>
                  <a:rPr lang="ja-JP" altLang="en-US" sz="1886" dirty="0">
                    <a:solidFill>
                      <a:schemeClr val="tx2">
                        <a:lumMod val="50000"/>
                      </a:schemeClr>
                    </a:solidFill>
                    <a:latin typeface="游ゴシック Medium" panose="020B0500000000000000" pitchFamily="50" charset="-128"/>
                    <a:ea typeface="游ゴシック Medium" panose="020B0500000000000000" pitchFamily="50" charset="-128"/>
                  </a:rPr>
                  <a:t>企業</a:t>
                </a:r>
              </a:p>
            </p:txBody>
          </p:sp>
        </p:grpSp>
      </p:grpSp>
      <p:pic>
        <p:nvPicPr>
          <p:cNvPr id="56335" name="グラフィックス 2" descr="建物">
            <a:extLst>
              <a:ext uri="{FF2B5EF4-FFF2-40B4-BE49-F238E27FC236}">
                <a16:creationId xmlns:a16="http://schemas.microsoft.com/office/drawing/2014/main" id="{5B5DA6DF-C403-4F07-A17C-F380736B2F6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7544" y="1862880"/>
            <a:ext cx="559366" cy="55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1033">
            <a:extLst>
              <a:ext uri="{FF2B5EF4-FFF2-40B4-BE49-F238E27FC236}">
                <a16:creationId xmlns:a16="http://schemas.microsoft.com/office/drawing/2014/main" id="{2DF5A452-83A4-4CA8-BABF-ACD447C880B3}"/>
              </a:ext>
            </a:extLst>
          </p:cNvPr>
          <p:cNvSpPr>
            <a:spLocks noChangeArrowheads="1"/>
          </p:cNvSpPr>
          <p:nvPr/>
        </p:nvSpPr>
        <p:spPr bwMode="auto">
          <a:xfrm>
            <a:off x="0" y="0"/>
            <a:ext cx="152400" cy="6096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游ゴシック" panose="020B0400000000000000" pitchFamily="50" charset="-128"/>
              <a:ea typeface="游ゴシック" panose="020B0400000000000000" pitchFamily="50" charset="-128"/>
            </a:endParaRPr>
          </a:p>
        </p:txBody>
      </p:sp>
      <p:cxnSp>
        <p:nvCxnSpPr>
          <p:cNvPr id="46" name="直線コネクタ 45">
            <a:extLst>
              <a:ext uri="{FF2B5EF4-FFF2-40B4-BE49-F238E27FC236}">
                <a16:creationId xmlns:a16="http://schemas.microsoft.com/office/drawing/2014/main" id="{04E54CBA-7890-4FF6-AEC9-3191790D6AEB}"/>
              </a:ext>
            </a:extLst>
          </p:cNvPr>
          <p:cNvCxnSpPr>
            <a:cxnSpLocks/>
          </p:cNvCxnSpPr>
          <p:nvPr/>
        </p:nvCxnSpPr>
        <p:spPr>
          <a:xfrm>
            <a:off x="0" y="609600"/>
            <a:ext cx="9148763" cy="0"/>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47" name="Text Box 1034">
            <a:extLst>
              <a:ext uri="{FF2B5EF4-FFF2-40B4-BE49-F238E27FC236}">
                <a16:creationId xmlns:a16="http://schemas.microsoft.com/office/drawing/2014/main" id="{8326170D-C131-44AC-B6A6-ABFCFB5782C5}"/>
              </a:ext>
            </a:extLst>
          </p:cNvPr>
          <p:cNvSpPr txBox="1">
            <a:spLocks noChangeArrowheads="1"/>
          </p:cNvSpPr>
          <p:nvPr/>
        </p:nvSpPr>
        <p:spPr bwMode="auto">
          <a:xfrm>
            <a:off x="395288" y="174625"/>
            <a:ext cx="856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None/>
            </a:pPr>
            <a:r>
              <a:rPr lang="ja-JP" altLang="en-US" sz="1800" dirty="0">
                <a:latin typeface="游ゴシック" panose="020B0400000000000000" pitchFamily="50" charset="-128"/>
                <a:ea typeface="游ゴシック" panose="020B0400000000000000" pitchFamily="50" charset="-128"/>
              </a:rPr>
              <a:t>企業のメリット</a:t>
            </a:r>
            <a:endParaRPr lang="en-US" altLang="ja-JP" sz="1400" dirty="0">
              <a:latin typeface="游ゴシック" panose="020B0400000000000000" pitchFamily="50" charset="-128"/>
              <a:ea typeface="游ゴシック" panose="020B0400000000000000" pitchFamily="50" charset="-128"/>
            </a:endParaRPr>
          </a:p>
        </p:txBody>
      </p:sp>
      <p:sp>
        <p:nvSpPr>
          <p:cNvPr id="48" name="テキスト ボックス 15">
            <a:extLst>
              <a:ext uri="{FF2B5EF4-FFF2-40B4-BE49-F238E27FC236}">
                <a16:creationId xmlns:a16="http://schemas.microsoft.com/office/drawing/2014/main" id="{D70AD440-EB7F-4D0B-8797-D6A8896B5C48}"/>
              </a:ext>
            </a:extLst>
          </p:cNvPr>
          <p:cNvSpPr txBox="1">
            <a:spLocks noChangeArrowheads="1"/>
          </p:cNvSpPr>
          <p:nvPr/>
        </p:nvSpPr>
        <p:spPr bwMode="auto">
          <a:xfrm>
            <a:off x="395288" y="836613"/>
            <a:ext cx="8424862" cy="8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 typeface="Arial" panose="020B0604020202020204" pitchFamily="34" charset="0"/>
              <a:buNone/>
            </a:pPr>
            <a:r>
              <a:rPr lang="ja-JP" altLang="en-US" sz="1800" dirty="0">
                <a:latin typeface="游ゴシック" panose="020B0400000000000000" pitchFamily="50" charset="-128"/>
                <a:ea typeface="游ゴシック" panose="020B0400000000000000" pitchFamily="50" charset="-128"/>
              </a:rPr>
              <a:t>企業の給水スポット設置の取り組みには、</a:t>
            </a:r>
            <a:endParaRPr lang="en-US" altLang="ja-JP" sz="1800" dirty="0">
              <a:latin typeface="游ゴシック" panose="020B0400000000000000" pitchFamily="50" charset="-128"/>
              <a:ea typeface="游ゴシック" panose="020B0400000000000000" pitchFamily="50" charset="-128"/>
            </a:endParaRPr>
          </a:p>
          <a:p>
            <a:pPr>
              <a:lnSpc>
                <a:spcPct val="150000"/>
              </a:lnSpc>
              <a:spcBef>
                <a:spcPct val="0"/>
              </a:spcBef>
              <a:buFont typeface="Arial" panose="020B0604020202020204" pitchFamily="34" charset="0"/>
              <a:buNone/>
            </a:pPr>
            <a:r>
              <a:rPr lang="ja-JP" altLang="en-US" sz="1800" dirty="0">
                <a:latin typeface="游ゴシック" panose="020B0400000000000000" pitchFamily="50" charset="-128"/>
                <a:ea typeface="游ゴシック" panose="020B0400000000000000" pitchFamily="50" charset="-128"/>
              </a:rPr>
              <a:t>以下のようなメリットがあります。</a:t>
            </a:r>
            <a:endParaRPr lang="en-US" altLang="ja-JP" sz="1800" dirty="0">
              <a:latin typeface="游ゴシック" panose="020B0400000000000000" pitchFamily="50" charset="-128"/>
              <a:ea typeface="游ゴシック" panose="020B0400000000000000" pitchFamily="50" charset="-128"/>
            </a:endParaRPr>
          </a:p>
        </p:txBody>
      </p:sp>
      <p:sp>
        <p:nvSpPr>
          <p:cNvPr id="39" name="Text Box 11">
            <a:extLst>
              <a:ext uri="{FF2B5EF4-FFF2-40B4-BE49-F238E27FC236}">
                <a16:creationId xmlns:a16="http://schemas.microsoft.com/office/drawing/2014/main" id="{D74DC724-B036-4925-9595-3D7B48105F82}"/>
              </a:ext>
            </a:extLst>
          </p:cNvPr>
          <p:cNvSpPr txBox="1">
            <a:spLocks noChangeArrowheads="1"/>
          </p:cNvSpPr>
          <p:nvPr/>
        </p:nvSpPr>
        <p:spPr bwMode="auto">
          <a:xfrm>
            <a:off x="-4763" y="63280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800" dirty="0">
                <a:solidFill>
                  <a:srgbClr val="292929"/>
                </a:solidFill>
                <a:latin typeface="メイリオ" panose="020B0604030504040204" pitchFamily="50" charset="-128"/>
                <a:ea typeface="メイリオ" panose="020B0604030504040204" pitchFamily="50" charset="-128"/>
              </a:rPr>
              <a:t>Copyright </a:t>
            </a:r>
            <a:r>
              <a:rPr lang="en-US" altLang="ja-JP" sz="800" dirty="0">
                <a:solidFill>
                  <a:srgbClr val="292929"/>
                </a:solidFill>
                <a:latin typeface="Times New Roman" panose="02020603050405020304" pitchFamily="18" charset="0"/>
                <a:ea typeface="メイリオ" panose="020B0604030504040204" pitchFamily="50" charset="-128"/>
              </a:rPr>
              <a:t>©</a:t>
            </a:r>
            <a:r>
              <a:rPr lang="en-US" altLang="ja-JP" sz="800" dirty="0">
                <a:solidFill>
                  <a:srgbClr val="292929"/>
                </a:solidFill>
                <a:latin typeface="メイリオ" panose="020B0604030504040204" pitchFamily="50" charset="-128"/>
                <a:ea typeface="メイリオ" panose="020B0604030504040204" pitchFamily="50" charset="-128"/>
              </a:rPr>
              <a:t> WATER STAND All Rights Reserved.</a:t>
            </a:r>
            <a:r>
              <a:rPr lang="en-US" altLang="ja-JP" sz="2400" dirty="0">
                <a:latin typeface="Times New Roman" panose="020206030504050203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FDA46EF3-DB91-4149-89C4-77F88B248963}"/>
              </a:ext>
            </a:extLst>
          </p:cNvPr>
          <p:cNvSpPr>
            <a:spLocks noGrp="1"/>
          </p:cNvSpPr>
          <p:nvPr>
            <p:ph type="ctrTitle"/>
          </p:nvPr>
        </p:nvSpPr>
        <p:spPr>
          <a:xfrm>
            <a:off x="1587" y="1512887"/>
            <a:ext cx="9142413" cy="1470025"/>
          </a:xfrm>
        </p:spPr>
        <p:txBody>
          <a:bodyPr/>
          <a:lstStyle/>
          <a:p>
            <a:pPr eaLnBrk="1" hangingPunct="1"/>
            <a:r>
              <a:rPr lang="ja-JP" altLang="en-US" sz="2800" dirty="0">
                <a:solidFill>
                  <a:srgbClr val="4D4D4D"/>
                </a:solidFill>
                <a:latin typeface="游ゴシック Medium" panose="020B0500000000000000" pitchFamily="50" charset="-128"/>
                <a:ea typeface="游ゴシック Medium" panose="020B0500000000000000" pitchFamily="50" charset="-128"/>
              </a:rPr>
              <a:t>ご清聴ありがとうございました</a:t>
            </a:r>
          </a:p>
        </p:txBody>
      </p:sp>
      <p:pic>
        <p:nvPicPr>
          <p:cNvPr id="4100" name="Picture 6" descr="無料・商用利用OK】街並み・ビル・人気建築のイラストなら「Town ...">
            <a:extLst>
              <a:ext uri="{FF2B5EF4-FFF2-40B4-BE49-F238E27FC236}">
                <a16:creationId xmlns:a16="http://schemas.microsoft.com/office/drawing/2014/main" id="{0D3672CC-43ED-4243-A3FA-90E675C435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3875088"/>
            <a:ext cx="9144001"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29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33">
            <a:extLst>
              <a:ext uri="{FF2B5EF4-FFF2-40B4-BE49-F238E27FC236}">
                <a16:creationId xmlns:a16="http://schemas.microsoft.com/office/drawing/2014/main" id="{92FCA0CB-E820-4174-AAB2-F110CD1BF16B}"/>
              </a:ext>
            </a:extLst>
          </p:cNvPr>
          <p:cNvSpPr>
            <a:spLocks noChangeArrowheads="1"/>
          </p:cNvSpPr>
          <p:nvPr/>
        </p:nvSpPr>
        <p:spPr bwMode="auto">
          <a:xfrm>
            <a:off x="0" y="0"/>
            <a:ext cx="152400" cy="6096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Arial" panose="020B0604020202020204" pitchFamily="34" charset="0"/>
            </a:endParaRPr>
          </a:p>
        </p:txBody>
      </p:sp>
      <p:sp>
        <p:nvSpPr>
          <p:cNvPr id="6148" name="Text Box 1035">
            <a:extLst>
              <a:ext uri="{FF2B5EF4-FFF2-40B4-BE49-F238E27FC236}">
                <a16:creationId xmlns:a16="http://schemas.microsoft.com/office/drawing/2014/main" id="{C9469476-F1E3-4E60-AE94-27D12DF4735D}"/>
              </a:ext>
            </a:extLst>
          </p:cNvPr>
          <p:cNvSpPr txBox="1">
            <a:spLocks noChangeArrowheads="1"/>
          </p:cNvSpPr>
          <p:nvPr/>
        </p:nvSpPr>
        <p:spPr bwMode="auto">
          <a:xfrm>
            <a:off x="403225" y="1778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a:latin typeface="游ゴシック" panose="020B0400000000000000" pitchFamily="50" charset="-128"/>
                <a:ea typeface="游ゴシック" panose="020B0400000000000000" pitchFamily="50" charset="-128"/>
              </a:rPr>
              <a:t>ウォータースタンド株式会社の概要</a:t>
            </a:r>
          </a:p>
        </p:txBody>
      </p:sp>
      <p:sp>
        <p:nvSpPr>
          <p:cNvPr id="6149" name="Text Box 1035">
            <a:extLst>
              <a:ext uri="{FF2B5EF4-FFF2-40B4-BE49-F238E27FC236}">
                <a16:creationId xmlns:a16="http://schemas.microsoft.com/office/drawing/2014/main" id="{2845B8AA-BC7E-4A3B-8A6B-420D9E8F688C}"/>
              </a:ext>
            </a:extLst>
          </p:cNvPr>
          <p:cNvSpPr txBox="1">
            <a:spLocks noChangeArrowheads="1"/>
          </p:cNvSpPr>
          <p:nvPr/>
        </p:nvSpPr>
        <p:spPr bwMode="auto">
          <a:xfrm>
            <a:off x="647700" y="693738"/>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a:latin typeface="游ゴシック" panose="020B0400000000000000" pitchFamily="50" charset="-128"/>
                <a:ea typeface="游ゴシック" panose="020B0400000000000000" pitchFamily="50" charset="-128"/>
              </a:rPr>
              <a:t>弊社の主な事業は、水道直結ウォーターサーバー「ウォータースタンド」の</a:t>
            </a:r>
            <a:endParaRPr lang="en-US" altLang="ja-JP" sz="1800">
              <a:latin typeface="游ゴシック" panose="020B0400000000000000" pitchFamily="50" charset="-128"/>
              <a:ea typeface="游ゴシック" panose="020B0400000000000000" pitchFamily="50" charset="-128"/>
            </a:endParaRPr>
          </a:p>
          <a:p>
            <a:pPr eaLnBrk="1" hangingPunct="1">
              <a:spcBef>
                <a:spcPct val="50000"/>
              </a:spcBef>
              <a:buFontTx/>
              <a:buNone/>
            </a:pPr>
            <a:r>
              <a:rPr lang="ja-JP" altLang="en-US" sz="1800">
                <a:latin typeface="游ゴシック" panose="020B0400000000000000" pitchFamily="50" charset="-128"/>
                <a:ea typeface="游ゴシック" panose="020B0400000000000000" pitchFamily="50" charset="-128"/>
              </a:rPr>
              <a:t>レンタル事業です。</a:t>
            </a:r>
          </a:p>
          <a:p>
            <a:pPr eaLnBrk="1" hangingPunct="1">
              <a:spcBef>
                <a:spcPct val="50000"/>
              </a:spcBef>
              <a:buFontTx/>
              <a:buNone/>
            </a:pPr>
            <a:endParaRPr lang="ja-JP" altLang="en-US" sz="1800">
              <a:latin typeface="游ゴシック" panose="020B0400000000000000" pitchFamily="50" charset="-128"/>
              <a:ea typeface="游ゴシック" panose="020B0400000000000000" pitchFamily="50" charset="-128"/>
            </a:endParaRPr>
          </a:p>
        </p:txBody>
      </p:sp>
      <p:graphicFrame>
        <p:nvGraphicFramePr>
          <p:cNvPr id="6150" name="Object 49">
            <a:extLst>
              <a:ext uri="{FF2B5EF4-FFF2-40B4-BE49-F238E27FC236}">
                <a16:creationId xmlns:a16="http://schemas.microsoft.com/office/drawing/2014/main" id="{C215B0D2-1F22-4DB1-A7FF-88C609802E5A}"/>
              </a:ext>
            </a:extLst>
          </p:cNvPr>
          <p:cNvGraphicFramePr>
            <a:graphicFrameLocks noChangeAspect="1"/>
          </p:cNvGraphicFramePr>
          <p:nvPr/>
        </p:nvGraphicFramePr>
        <p:xfrm>
          <a:off x="685800" y="2066925"/>
          <a:ext cx="3125788" cy="3810000"/>
        </p:xfrm>
        <a:graphic>
          <a:graphicData uri="http://schemas.openxmlformats.org/presentationml/2006/ole">
            <mc:AlternateContent xmlns:mc="http://schemas.openxmlformats.org/markup-compatibility/2006">
              <mc:Choice xmlns:v="urn:schemas-microsoft-com:vml" Requires="v">
                <p:oleObj spid="_x0000_s1027" name="ビットマップ イメージ" r:id="rId4" imgW="4657143" imgH="5676190" progId="Paint.Picture">
                  <p:embed/>
                </p:oleObj>
              </mc:Choice>
              <mc:Fallback>
                <p:oleObj name="ビットマップ イメージ" r:id="rId4" imgW="4657143" imgH="5676190" progId="Paint.Picture">
                  <p:embed/>
                  <p:pic>
                    <p:nvPicPr>
                      <p:cNvPr id="0"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066925"/>
                        <a:ext cx="31257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直線コネクタ 2">
            <a:extLst>
              <a:ext uri="{FF2B5EF4-FFF2-40B4-BE49-F238E27FC236}">
                <a16:creationId xmlns:a16="http://schemas.microsoft.com/office/drawing/2014/main" id="{537F3E1A-2ED3-4D0D-B589-A6EAEEBF4404}"/>
              </a:ext>
            </a:extLst>
          </p:cNvPr>
          <p:cNvCxnSpPr>
            <a:cxnSpLocks/>
          </p:cNvCxnSpPr>
          <p:nvPr/>
        </p:nvCxnSpPr>
        <p:spPr>
          <a:xfrm>
            <a:off x="-14288" y="606425"/>
            <a:ext cx="9148763" cy="0"/>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6154" name="テキスト ボックス 1">
            <a:extLst>
              <a:ext uri="{FF2B5EF4-FFF2-40B4-BE49-F238E27FC236}">
                <a16:creationId xmlns:a16="http://schemas.microsoft.com/office/drawing/2014/main" id="{7B71AB10-B8CD-4053-8F7E-044A72B34C80}"/>
              </a:ext>
            </a:extLst>
          </p:cNvPr>
          <p:cNvSpPr txBox="1">
            <a:spLocks noChangeArrowheads="1"/>
          </p:cNvSpPr>
          <p:nvPr/>
        </p:nvSpPr>
        <p:spPr bwMode="auto">
          <a:xfrm>
            <a:off x="3848100" y="1233488"/>
            <a:ext cx="464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latin typeface="游ゴシック" panose="020B0400000000000000" pitchFamily="50" charset="-128"/>
                <a:ea typeface="游ゴシック" panose="020B0400000000000000" pitchFamily="50" charset="-128"/>
              </a:rPr>
              <a:t>＜会社概要＞</a:t>
            </a:r>
          </a:p>
        </p:txBody>
      </p:sp>
      <p:sp>
        <p:nvSpPr>
          <p:cNvPr id="6155" name="テキスト ボックス 14">
            <a:extLst>
              <a:ext uri="{FF2B5EF4-FFF2-40B4-BE49-F238E27FC236}">
                <a16:creationId xmlns:a16="http://schemas.microsoft.com/office/drawing/2014/main" id="{0D8C251A-DA0B-4130-9878-3F379FDF6508}"/>
              </a:ext>
            </a:extLst>
          </p:cNvPr>
          <p:cNvSpPr txBox="1">
            <a:spLocks noChangeArrowheads="1"/>
          </p:cNvSpPr>
          <p:nvPr/>
        </p:nvSpPr>
        <p:spPr bwMode="auto">
          <a:xfrm>
            <a:off x="3851275" y="2470150"/>
            <a:ext cx="464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latin typeface="游ゴシック" panose="020B0400000000000000" pitchFamily="50" charset="-128"/>
                <a:ea typeface="游ゴシック" panose="020B0400000000000000" pitchFamily="50" charset="-128"/>
              </a:rPr>
              <a:t>＜営業所＞　全国</a:t>
            </a:r>
            <a:r>
              <a:rPr lang="en-US" altLang="ja-JP" sz="1400">
                <a:latin typeface="游ゴシック" panose="020B0400000000000000" pitchFamily="50" charset="-128"/>
                <a:ea typeface="游ゴシック" panose="020B0400000000000000" pitchFamily="50" charset="-128"/>
              </a:rPr>
              <a:t>59</a:t>
            </a:r>
            <a:r>
              <a:rPr lang="ja-JP" altLang="en-US" sz="1400">
                <a:latin typeface="游ゴシック" panose="020B0400000000000000" pitchFamily="50" charset="-128"/>
                <a:ea typeface="游ゴシック" panose="020B0400000000000000" pitchFamily="50" charset="-128"/>
              </a:rPr>
              <a:t>ヶ所</a:t>
            </a:r>
          </a:p>
        </p:txBody>
      </p:sp>
      <p:sp>
        <p:nvSpPr>
          <p:cNvPr id="6156" name="テキスト ボックス 1">
            <a:extLst>
              <a:ext uri="{FF2B5EF4-FFF2-40B4-BE49-F238E27FC236}">
                <a16:creationId xmlns:a16="http://schemas.microsoft.com/office/drawing/2014/main" id="{D663BC9A-DB46-4827-936A-04CEDD8867EA}"/>
              </a:ext>
            </a:extLst>
          </p:cNvPr>
          <p:cNvSpPr txBox="1">
            <a:spLocks noChangeArrowheads="1"/>
          </p:cNvSpPr>
          <p:nvPr/>
        </p:nvSpPr>
        <p:spPr bwMode="auto">
          <a:xfrm>
            <a:off x="3965575" y="2782888"/>
            <a:ext cx="33988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u="sng">
                <a:latin typeface="游ゴシック" panose="020B0400000000000000" pitchFamily="50" charset="-128"/>
                <a:ea typeface="游ゴシック" panose="020B0400000000000000" pitchFamily="50" charset="-128"/>
              </a:rPr>
              <a:t>北海道 東北エリア</a:t>
            </a:r>
            <a:endParaRPr lang="en-US" altLang="ja-JP" sz="1100" u="sng">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・札幌　・仙台　・郡山　・盛岡</a:t>
            </a:r>
            <a:endParaRPr lang="en-US" altLang="ja-JP" sz="1100">
              <a:latin typeface="游ゴシック" panose="020B0400000000000000" pitchFamily="50" charset="-128"/>
              <a:ea typeface="游ゴシック" panose="020B0400000000000000" pitchFamily="50" charset="-128"/>
            </a:endParaRPr>
          </a:p>
        </p:txBody>
      </p:sp>
      <p:sp>
        <p:nvSpPr>
          <p:cNvPr id="6157" name="テキスト ボックス 6">
            <a:extLst>
              <a:ext uri="{FF2B5EF4-FFF2-40B4-BE49-F238E27FC236}">
                <a16:creationId xmlns:a16="http://schemas.microsoft.com/office/drawing/2014/main" id="{3403E368-F19B-4C2B-98B5-CB1C1F82446B}"/>
              </a:ext>
            </a:extLst>
          </p:cNvPr>
          <p:cNvSpPr txBox="1">
            <a:spLocks noChangeArrowheads="1"/>
          </p:cNvSpPr>
          <p:nvPr/>
        </p:nvSpPr>
        <p:spPr bwMode="auto">
          <a:xfrm>
            <a:off x="3965575" y="3219450"/>
            <a:ext cx="461168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u="sng">
                <a:latin typeface="游ゴシック" panose="020B0400000000000000" pitchFamily="50" charset="-128"/>
                <a:ea typeface="游ゴシック" panose="020B0400000000000000" pitchFamily="50" charset="-128"/>
              </a:rPr>
              <a:t>関東甲信越エリア</a:t>
            </a:r>
            <a:endParaRPr lang="en-US" altLang="ja-JP" sz="1100" u="sng">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・中野　・上野　・池袋　・江東　・府中　 ・田園調布</a:t>
            </a:r>
            <a:endParaRPr lang="en-US" altLang="ja-JP" sz="1100">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・代官山・昭島　・赤坂　・成城学園　　　　　</a:t>
            </a:r>
            <a:endParaRPr lang="en-US" altLang="ja-JP" sz="1100">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・横浜　・戸塚　・相模原・藤沢　</a:t>
            </a:r>
            <a:endParaRPr lang="en-US" altLang="ja-JP" sz="1100">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・深谷　・入間　・加須　・川口　・朝霞　・さいたま　・春日部</a:t>
            </a:r>
            <a:endParaRPr lang="en-US" altLang="ja-JP" sz="1100">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・ふじみ野　　　・蕨　</a:t>
            </a:r>
            <a:endParaRPr lang="en-US" altLang="ja-JP" sz="1100">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・千葉　・船橋　・柏の葉　・幕張　　</a:t>
            </a:r>
            <a:endParaRPr lang="en-US" altLang="ja-JP" sz="1100">
              <a:latin typeface="游ゴシック" panose="020B0400000000000000" pitchFamily="50" charset="-128"/>
              <a:ea typeface="游ゴシック" panose="020B0400000000000000" pitchFamily="50" charset="-128"/>
            </a:endParaRPr>
          </a:p>
          <a:p>
            <a:pPr>
              <a:spcBef>
                <a:spcPct val="0"/>
              </a:spcBef>
              <a:buFont typeface="Arial" panose="020B0604020202020204" pitchFamily="34" charset="0"/>
              <a:buNone/>
            </a:pPr>
            <a:r>
              <a:rPr lang="ja-JP" altLang="en-US" sz="1100">
                <a:latin typeface="游ゴシック" panose="020B0400000000000000" pitchFamily="50" charset="-128"/>
                <a:ea typeface="游ゴシック" panose="020B0400000000000000" pitchFamily="50" charset="-128"/>
              </a:rPr>
              <a:t>・高崎　・石岡　・つくば　・水戸　・宇都宮　 ・新潟</a:t>
            </a:r>
            <a:endParaRPr lang="en-US" altLang="ja-JP" sz="1100">
              <a:latin typeface="游ゴシック" panose="020B0400000000000000" pitchFamily="50" charset="-128"/>
              <a:ea typeface="游ゴシック" panose="020B0400000000000000" pitchFamily="50" charset="-128"/>
            </a:endParaRPr>
          </a:p>
        </p:txBody>
      </p:sp>
      <p:sp>
        <p:nvSpPr>
          <p:cNvPr id="6158" name="テキスト ボックス 7">
            <a:extLst>
              <a:ext uri="{FF2B5EF4-FFF2-40B4-BE49-F238E27FC236}">
                <a16:creationId xmlns:a16="http://schemas.microsoft.com/office/drawing/2014/main" id="{7E526B30-58EA-439E-8011-6A6C5C60F1CC}"/>
              </a:ext>
            </a:extLst>
          </p:cNvPr>
          <p:cNvSpPr txBox="1">
            <a:spLocks noChangeArrowheads="1"/>
          </p:cNvSpPr>
          <p:nvPr/>
        </p:nvSpPr>
        <p:spPr bwMode="auto">
          <a:xfrm>
            <a:off x="3965575" y="4627563"/>
            <a:ext cx="4492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u="sng">
                <a:latin typeface="游ゴシック" panose="020B0400000000000000" pitchFamily="50" charset="-128"/>
                <a:ea typeface="游ゴシック" panose="020B0400000000000000" pitchFamily="50" charset="-128"/>
              </a:rPr>
              <a:t>東海エリア</a:t>
            </a:r>
            <a:endParaRPr lang="en-US" altLang="ja-JP" sz="1100" u="sng">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・静岡　・浜松　・名古屋　・西尾　・岡崎　・徳重　</a:t>
            </a:r>
            <a:endParaRPr lang="en-US" altLang="ja-JP" sz="1100">
              <a:latin typeface="游ゴシック" panose="020B0400000000000000" pitchFamily="50" charset="-128"/>
              <a:ea typeface="游ゴシック" panose="020B0400000000000000" pitchFamily="50" charset="-128"/>
            </a:endParaRPr>
          </a:p>
        </p:txBody>
      </p:sp>
      <p:sp>
        <p:nvSpPr>
          <p:cNvPr id="6159" name="テキスト ボックス 8">
            <a:extLst>
              <a:ext uri="{FF2B5EF4-FFF2-40B4-BE49-F238E27FC236}">
                <a16:creationId xmlns:a16="http://schemas.microsoft.com/office/drawing/2014/main" id="{782E8E58-1F98-49C6-A009-F8A9462F9E6E}"/>
              </a:ext>
            </a:extLst>
          </p:cNvPr>
          <p:cNvSpPr txBox="1">
            <a:spLocks noChangeArrowheads="1"/>
          </p:cNvSpPr>
          <p:nvPr/>
        </p:nvSpPr>
        <p:spPr bwMode="auto">
          <a:xfrm>
            <a:off x="3965575" y="5060950"/>
            <a:ext cx="3860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u="sng">
                <a:latin typeface="游ゴシック" panose="020B0400000000000000" pitchFamily="50" charset="-128"/>
                <a:ea typeface="游ゴシック" panose="020B0400000000000000" pitchFamily="50" charset="-128"/>
              </a:rPr>
              <a:t>関西 山陽エリア</a:t>
            </a:r>
            <a:endParaRPr lang="en-US" altLang="ja-JP" sz="1100" u="sng">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・大阪　・豊中　・和泉　・京都　・山科　・御池　</a:t>
            </a:r>
            <a:endParaRPr lang="en-US" altLang="ja-JP" sz="1100">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・西宮　・姫路　・神戸　・岡山　・梅田　</a:t>
            </a:r>
            <a:endParaRPr lang="en-US" altLang="ja-JP" sz="1100">
              <a:latin typeface="游ゴシック" panose="020B0400000000000000" pitchFamily="50" charset="-128"/>
              <a:ea typeface="游ゴシック" panose="020B0400000000000000" pitchFamily="50" charset="-128"/>
            </a:endParaRPr>
          </a:p>
        </p:txBody>
      </p:sp>
      <p:sp>
        <p:nvSpPr>
          <p:cNvPr id="6160" name="テキスト ボックス 10">
            <a:extLst>
              <a:ext uri="{FF2B5EF4-FFF2-40B4-BE49-F238E27FC236}">
                <a16:creationId xmlns:a16="http://schemas.microsoft.com/office/drawing/2014/main" id="{C4255BFB-3D47-4489-945B-4AA40B279206}"/>
              </a:ext>
            </a:extLst>
          </p:cNvPr>
          <p:cNvSpPr txBox="1">
            <a:spLocks noChangeArrowheads="1"/>
          </p:cNvSpPr>
          <p:nvPr/>
        </p:nvSpPr>
        <p:spPr bwMode="auto">
          <a:xfrm>
            <a:off x="3968750" y="5656263"/>
            <a:ext cx="2743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u="sng">
                <a:latin typeface="游ゴシック" panose="020B0400000000000000" pitchFamily="50" charset="-128"/>
                <a:ea typeface="游ゴシック" panose="020B0400000000000000" pitchFamily="50" charset="-128"/>
              </a:rPr>
              <a:t>九州エリア</a:t>
            </a:r>
            <a:endParaRPr lang="en-US" altLang="ja-JP" sz="1100" u="sng">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・博多　・北九州　・久留米　・熊本</a:t>
            </a:r>
            <a:endParaRPr lang="en-US" altLang="ja-JP" sz="1100">
              <a:latin typeface="游ゴシック" panose="020B0400000000000000" pitchFamily="50" charset="-128"/>
              <a:ea typeface="游ゴシック" panose="020B0400000000000000" pitchFamily="50" charset="-128"/>
            </a:endParaRPr>
          </a:p>
        </p:txBody>
      </p:sp>
      <p:sp>
        <p:nvSpPr>
          <p:cNvPr id="6161" name="テキスト ボックス 11">
            <a:extLst>
              <a:ext uri="{FF2B5EF4-FFF2-40B4-BE49-F238E27FC236}">
                <a16:creationId xmlns:a16="http://schemas.microsoft.com/office/drawing/2014/main" id="{993D23EB-D147-4585-BF03-0959E4683020}"/>
              </a:ext>
            </a:extLst>
          </p:cNvPr>
          <p:cNvSpPr txBox="1">
            <a:spLocks noChangeArrowheads="1"/>
          </p:cNvSpPr>
          <p:nvPr/>
        </p:nvSpPr>
        <p:spPr bwMode="auto">
          <a:xfrm>
            <a:off x="3943350" y="1527175"/>
            <a:ext cx="45100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a:latin typeface="游ゴシック" panose="020B0400000000000000" pitchFamily="50" charset="-128"/>
                <a:ea typeface="游ゴシック" panose="020B0400000000000000" pitchFamily="50" charset="-128"/>
              </a:rPr>
              <a:t>商　号　　　ウォータースタンド株式会社</a:t>
            </a:r>
            <a:endParaRPr lang="en-US" altLang="ja-JP" sz="1100">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設　立　　　昭和</a:t>
            </a:r>
            <a:r>
              <a:rPr lang="en-US" altLang="ja-JP" sz="1100">
                <a:latin typeface="游ゴシック" panose="020B0400000000000000" pitchFamily="50" charset="-128"/>
                <a:ea typeface="游ゴシック" panose="020B0400000000000000" pitchFamily="50" charset="-128"/>
              </a:rPr>
              <a:t>44</a:t>
            </a:r>
            <a:r>
              <a:rPr lang="ja-JP" altLang="en-US" sz="1100">
                <a:latin typeface="游ゴシック" panose="020B0400000000000000" pitchFamily="50" charset="-128"/>
                <a:ea typeface="游ゴシック" panose="020B0400000000000000" pitchFamily="50" charset="-128"/>
              </a:rPr>
              <a:t>年　</a:t>
            </a:r>
            <a:r>
              <a:rPr lang="en-US" altLang="ja-JP" sz="1100">
                <a:latin typeface="游ゴシック" panose="020B0400000000000000" pitchFamily="50" charset="-128"/>
                <a:ea typeface="游ゴシック" panose="020B0400000000000000" pitchFamily="50" charset="-128"/>
              </a:rPr>
              <a:t>3</a:t>
            </a:r>
            <a:r>
              <a:rPr lang="ja-JP" altLang="en-US" sz="1100">
                <a:latin typeface="游ゴシック" panose="020B0400000000000000" pitchFamily="50" charset="-128"/>
                <a:ea typeface="游ゴシック" panose="020B0400000000000000" pitchFamily="50" charset="-128"/>
              </a:rPr>
              <a:t>月</a:t>
            </a:r>
            <a:endParaRPr lang="en-US" altLang="ja-JP" sz="1100">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本社所在地　埼玉県さいたま市大宮区桜木町</a:t>
            </a:r>
            <a:r>
              <a:rPr lang="en-US" altLang="ja-JP" sz="1100">
                <a:latin typeface="游ゴシック" panose="020B0400000000000000" pitchFamily="50" charset="-128"/>
                <a:ea typeface="游ゴシック" panose="020B0400000000000000" pitchFamily="50" charset="-128"/>
              </a:rPr>
              <a:t>4-463</a:t>
            </a:r>
          </a:p>
          <a:p>
            <a:pPr>
              <a:spcBef>
                <a:spcPct val="0"/>
              </a:spcBef>
              <a:buFontTx/>
              <a:buNone/>
            </a:pPr>
            <a:r>
              <a:rPr lang="ja-JP" altLang="en-US" sz="1100">
                <a:latin typeface="游ゴシック" panose="020B0400000000000000" pitchFamily="50" charset="-128"/>
                <a:ea typeface="游ゴシック" panose="020B0400000000000000" pitchFamily="50" charset="-128"/>
              </a:rPr>
              <a:t>売上高　　　</a:t>
            </a:r>
            <a:r>
              <a:rPr lang="en-US" altLang="ja-JP" sz="1100">
                <a:latin typeface="游ゴシック" panose="020B0400000000000000" pitchFamily="50" charset="-128"/>
                <a:ea typeface="游ゴシック" panose="020B0400000000000000" pitchFamily="50" charset="-128"/>
              </a:rPr>
              <a:t>82</a:t>
            </a:r>
            <a:r>
              <a:rPr lang="ja-JP" altLang="en-US" sz="1100">
                <a:latin typeface="游ゴシック" panose="020B0400000000000000" pitchFamily="50" charset="-128"/>
                <a:ea typeface="游ゴシック" panose="020B0400000000000000" pitchFamily="50" charset="-128"/>
              </a:rPr>
              <a:t>億</a:t>
            </a:r>
            <a:r>
              <a:rPr lang="en-US" altLang="ja-JP" sz="1100">
                <a:latin typeface="游ゴシック" panose="020B0400000000000000" pitchFamily="50" charset="-128"/>
                <a:ea typeface="游ゴシック" panose="020B0400000000000000" pitchFamily="50" charset="-128"/>
              </a:rPr>
              <a:t>1,962</a:t>
            </a:r>
            <a:r>
              <a:rPr lang="ja-JP" altLang="en-US" sz="1100">
                <a:latin typeface="游ゴシック" panose="020B0400000000000000" pitchFamily="50" charset="-128"/>
                <a:ea typeface="游ゴシック" panose="020B0400000000000000" pitchFamily="50" charset="-128"/>
              </a:rPr>
              <a:t>万円（</a:t>
            </a:r>
            <a:r>
              <a:rPr lang="en-US" altLang="ja-JP" sz="1100">
                <a:latin typeface="游ゴシック" panose="020B0400000000000000" pitchFamily="50" charset="-128"/>
                <a:ea typeface="游ゴシック" panose="020B0400000000000000" pitchFamily="50" charset="-128"/>
              </a:rPr>
              <a:t>R2.6</a:t>
            </a:r>
            <a:r>
              <a:rPr lang="ja-JP" altLang="en-US" sz="1100">
                <a:latin typeface="游ゴシック" panose="020B0400000000000000" pitchFamily="50" charset="-128"/>
                <a:ea typeface="游ゴシック" panose="020B0400000000000000" pitchFamily="50" charset="-128"/>
              </a:rPr>
              <a:t>月末）</a:t>
            </a:r>
            <a:endParaRPr lang="en-US" altLang="ja-JP" sz="1100">
              <a:latin typeface="游ゴシック" panose="020B0400000000000000" pitchFamily="50" charset="-128"/>
              <a:ea typeface="游ゴシック" panose="020B0400000000000000" pitchFamily="50" charset="-128"/>
            </a:endParaRPr>
          </a:p>
          <a:p>
            <a:pPr>
              <a:spcBef>
                <a:spcPct val="0"/>
              </a:spcBef>
              <a:buFontTx/>
              <a:buNone/>
            </a:pPr>
            <a:r>
              <a:rPr lang="ja-JP" altLang="en-US" sz="1100">
                <a:latin typeface="游ゴシック" panose="020B0400000000000000" pitchFamily="50" charset="-128"/>
                <a:ea typeface="游ゴシック" panose="020B0400000000000000" pitchFamily="50" charset="-128"/>
              </a:rPr>
              <a:t>従業員数　　</a:t>
            </a:r>
            <a:r>
              <a:rPr lang="en-US" altLang="ja-JP" sz="1100">
                <a:latin typeface="游ゴシック" panose="020B0400000000000000" pitchFamily="50" charset="-128"/>
                <a:ea typeface="游ゴシック" panose="020B0400000000000000" pitchFamily="50" charset="-128"/>
              </a:rPr>
              <a:t>586</a:t>
            </a:r>
            <a:r>
              <a:rPr lang="ja-JP" altLang="en-US" sz="1100">
                <a:latin typeface="游ゴシック" panose="020B0400000000000000" pitchFamily="50" charset="-128"/>
                <a:ea typeface="游ゴシック" panose="020B0400000000000000" pitchFamily="50" charset="-128"/>
              </a:rPr>
              <a:t>名（</a:t>
            </a:r>
            <a:r>
              <a:rPr lang="en-US" altLang="ja-JP" sz="1100">
                <a:latin typeface="游ゴシック" panose="020B0400000000000000" pitchFamily="50" charset="-128"/>
                <a:ea typeface="游ゴシック" panose="020B0400000000000000" pitchFamily="50" charset="-128"/>
              </a:rPr>
              <a:t>R2.6</a:t>
            </a:r>
            <a:r>
              <a:rPr lang="ja-JP" altLang="en-US" sz="1100">
                <a:latin typeface="游ゴシック" panose="020B0400000000000000" pitchFamily="50" charset="-128"/>
                <a:ea typeface="游ゴシック" panose="020B0400000000000000" pitchFamily="50" charset="-128"/>
              </a:rPr>
              <a:t>月末）</a:t>
            </a:r>
            <a:endParaRPr lang="en-US" altLang="ja-JP" sz="1100">
              <a:latin typeface="游ゴシック" panose="020B0400000000000000" pitchFamily="50" charset="-128"/>
              <a:ea typeface="游ゴシック" panose="020B0400000000000000" pitchFamily="50" charset="-128"/>
            </a:endParaRPr>
          </a:p>
        </p:txBody>
      </p:sp>
      <p:sp>
        <p:nvSpPr>
          <p:cNvPr id="21" name="Text Box 11">
            <a:extLst>
              <a:ext uri="{FF2B5EF4-FFF2-40B4-BE49-F238E27FC236}">
                <a16:creationId xmlns:a16="http://schemas.microsoft.com/office/drawing/2014/main" id="{8622B308-EB44-40E4-BC3B-F5A03E43DE4C}"/>
              </a:ext>
            </a:extLst>
          </p:cNvPr>
          <p:cNvSpPr txBox="1">
            <a:spLocks noChangeArrowheads="1"/>
          </p:cNvSpPr>
          <p:nvPr/>
        </p:nvSpPr>
        <p:spPr bwMode="auto">
          <a:xfrm>
            <a:off x="0" y="6356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800" dirty="0">
                <a:solidFill>
                  <a:srgbClr val="292929"/>
                </a:solidFill>
                <a:latin typeface="メイリオ" panose="020B0604030504040204" pitchFamily="50" charset="-128"/>
                <a:ea typeface="メイリオ" panose="020B0604030504040204" pitchFamily="50" charset="-128"/>
              </a:rPr>
              <a:t>Copyright </a:t>
            </a:r>
            <a:r>
              <a:rPr lang="en-US" altLang="ja-JP" sz="800" dirty="0">
                <a:solidFill>
                  <a:srgbClr val="292929"/>
                </a:solidFill>
                <a:latin typeface="Times New Roman" panose="02020603050405020304" pitchFamily="18" charset="0"/>
                <a:ea typeface="メイリオ" panose="020B0604030504040204" pitchFamily="50" charset="-128"/>
              </a:rPr>
              <a:t>©</a:t>
            </a:r>
            <a:r>
              <a:rPr lang="en-US" altLang="ja-JP" sz="800" dirty="0">
                <a:solidFill>
                  <a:srgbClr val="292929"/>
                </a:solidFill>
                <a:latin typeface="メイリオ" panose="020B0604030504040204" pitchFamily="50" charset="-128"/>
                <a:ea typeface="メイリオ" panose="020B0604030504040204" pitchFamily="50" charset="-128"/>
              </a:rPr>
              <a:t> WATER STAND All Rights Reserved.</a:t>
            </a:r>
            <a:r>
              <a:rPr lang="en-US" altLang="ja-JP" sz="2400" dirty="0">
                <a:latin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37">
            <a:extLst>
              <a:ext uri="{FF2B5EF4-FFF2-40B4-BE49-F238E27FC236}">
                <a16:creationId xmlns:a16="http://schemas.microsoft.com/office/drawing/2014/main" id="{40D58363-EF23-412D-B45D-F9DF5FB70038}"/>
              </a:ext>
            </a:extLst>
          </p:cNvPr>
          <p:cNvSpPr txBox="1">
            <a:spLocks noChangeArrowheads="1"/>
          </p:cNvSpPr>
          <p:nvPr/>
        </p:nvSpPr>
        <p:spPr bwMode="auto">
          <a:xfrm>
            <a:off x="304800" y="152400"/>
            <a:ext cx="647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600">
                <a:solidFill>
                  <a:schemeClr val="bg1"/>
                </a:solidFill>
                <a:latin typeface="游ゴシック" panose="020B0400000000000000" pitchFamily="50" charset="-128"/>
                <a:ea typeface="游ゴシック" panose="020B0400000000000000" pitchFamily="50" charset="-128"/>
              </a:rPr>
              <a:t>社会課題解決に向けた取組み</a:t>
            </a:r>
          </a:p>
        </p:txBody>
      </p:sp>
      <p:pic>
        <p:nvPicPr>
          <p:cNvPr id="8195" name="Picture 1039">
            <a:extLst>
              <a:ext uri="{FF2B5EF4-FFF2-40B4-BE49-F238E27FC236}">
                <a16:creationId xmlns:a16="http://schemas.microsoft.com/office/drawing/2014/main" id="{FCE0E990-5AF9-47F3-A836-31CEC3D025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80063" y="2089150"/>
            <a:ext cx="42656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6" name="Object 1041">
            <a:extLst>
              <a:ext uri="{FF2B5EF4-FFF2-40B4-BE49-F238E27FC236}">
                <a16:creationId xmlns:a16="http://schemas.microsoft.com/office/drawing/2014/main" id="{76AE5416-C007-49A1-AD2D-9E548DC86CC7}"/>
              </a:ext>
            </a:extLst>
          </p:cNvPr>
          <p:cNvGraphicFramePr>
            <a:graphicFrameLocks noChangeAspect="1"/>
          </p:cNvGraphicFramePr>
          <p:nvPr>
            <p:extLst>
              <p:ext uri="{D42A27DB-BD31-4B8C-83A1-F6EECF244321}">
                <p14:modId xmlns:p14="http://schemas.microsoft.com/office/powerpoint/2010/main" val="4261459413"/>
              </p:ext>
            </p:extLst>
          </p:nvPr>
        </p:nvGraphicFramePr>
        <p:xfrm>
          <a:off x="1046163" y="4005064"/>
          <a:ext cx="5181600" cy="2354262"/>
        </p:xfrm>
        <a:graphic>
          <a:graphicData uri="http://schemas.openxmlformats.org/presentationml/2006/ole">
            <mc:AlternateContent xmlns:mc="http://schemas.openxmlformats.org/markup-compatibility/2006">
              <mc:Choice xmlns:v="urn:schemas-microsoft-com:vml" Requires="v">
                <p:oleObj spid="_x0000_s2051" name="ビットマップ イメージ" r:id="rId5" imgW="10161905" imgH="4619048" progId="Paint.Picture">
                  <p:embed/>
                </p:oleObj>
              </mc:Choice>
              <mc:Fallback>
                <p:oleObj name="ビットマップ イメージ" r:id="rId5" imgW="10161905" imgH="4619048" progId="Paint.Picture">
                  <p:embed/>
                  <p:pic>
                    <p:nvPicPr>
                      <p:cNvPr id="0" name="Object 1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163" y="4005064"/>
                        <a:ext cx="5181600" cy="2354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1042">
            <a:extLst>
              <a:ext uri="{FF2B5EF4-FFF2-40B4-BE49-F238E27FC236}">
                <a16:creationId xmlns:a16="http://schemas.microsoft.com/office/drawing/2014/main" id="{6FF4A341-0809-45CC-9F4D-07B4C0BFB898}"/>
              </a:ext>
            </a:extLst>
          </p:cNvPr>
          <p:cNvSpPr txBox="1">
            <a:spLocks noChangeArrowheads="1"/>
          </p:cNvSpPr>
          <p:nvPr/>
        </p:nvSpPr>
        <p:spPr bwMode="auto">
          <a:xfrm>
            <a:off x="700088" y="786358"/>
            <a:ext cx="76168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dirty="0">
                <a:latin typeface="游ゴシック" panose="020B0400000000000000" pitchFamily="50" charset="-128"/>
                <a:ea typeface="游ゴシック" panose="020B0400000000000000" pitchFamily="50" charset="-128"/>
              </a:rPr>
              <a:t>3</a:t>
            </a:r>
            <a:r>
              <a:rPr lang="ja-JP" altLang="en-US" sz="1800" dirty="0">
                <a:latin typeface="游ゴシック" panose="020B0400000000000000" pitchFamily="50" charset="-128"/>
                <a:ea typeface="游ゴシック" panose="020B0400000000000000" pitchFamily="50" charset="-128"/>
              </a:rPr>
              <a:t>種類のフィルターで水道水を自動で浄水</a:t>
            </a:r>
          </a:p>
        </p:txBody>
      </p:sp>
      <p:sp>
        <p:nvSpPr>
          <p:cNvPr id="8198" name="Rectangle 1033">
            <a:extLst>
              <a:ext uri="{FF2B5EF4-FFF2-40B4-BE49-F238E27FC236}">
                <a16:creationId xmlns:a16="http://schemas.microsoft.com/office/drawing/2014/main" id="{7AEC8DB3-CE7F-45CD-B124-68AA701362C8}"/>
              </a:ext>
            </a:extLst>
          </p:cNvPr>
          <p:cNvSpPr>
            <a:spLocks noChangeArrowheads="1"/>
          </p:cNvSpPr>
          <p:nvPr/>
        </p:nvSpPr>
        <p:spPr bwMode="auto">
          <a:xfrm>
            <a:off x="0" y="0"/>
            <a:ext cx="152400" cy="6096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游ゴシック" panose="020B0400000000000000" pitchFamily="50" charset="-128"/>
              <a:ea typeface="游ゴシック" panose="020B0400000000000000" pitchFamily="50" charset="-128"/>
            </a:endParaRPr>
          </a:p>
        </p:txBody>
      </p:sp>
      <p:cxnSp>
        <p:nvCxnSpPr>
          <p:cNvPr id="19" name="直線コネクタ 18">
            <a:extLst>
              <a:ext uri="{FF2B5EF4-FFF2-40B4-BE49-F238E27FC236}">
                <a16:creationId xmlns:a16="http://schemas.microsoft.com/office/drawing/2014/main" id="{E1BB8FB2-439E-474F-8616-522EAA435ADC}"/>
              </a:ext>
            </a:extLst>
          </p:cNvPr>
          <p:cNvCxnSpPr>
            <a:cxnSpLocks/>
          </p:cNvCxnSpPr>
          <p:nvPr/>
        </p:nvCxnSpPr>
        <p:spPr>
          <a:xfrm>
            <a:off x="0" y="609600"/>
            <a:ext cx="9148763" cy="0"/>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8200" name="Text Box 1034">
            <a:extLst>
              <a:ext uri="{FF2B5EF4-FFF2-40B4-BE49-F238E27FC236}">
                <a16:creationId xmlns:a16="http://schemas.microsoft.com/office/drawing/2014/main" id="{97B1A115-BCD9-4288-A7FD-34742EBE8A13}"/>
              </a:ext>
            </a:extLst>
          </p:cNvPr>
          <p:cNvSpPr txBox="1">
            <a:spLocks noChangeArrowheads="1"/>
          </p:cNvSpPr>
          <p:nvPr/>
        </p:nvSpPr>
        <p:spPr bwMode="auto">
          <a:xfrm>
            <a:off x="395288" y="174625"/>
            <a:ext cx="6400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a:latin typeface="游ゴシック" panose="020B0400000000000000" pitchFamily="50" charset="-128"/>
                <a:ea typeface="游ゴシック" panose="020B0400000000000000" pitchFamily="50" charset="-128"/>
              </a:rPr>
              <a:t>ウォータースタンドとは</a:t>
            </a:r>
          </a:p>
        </p:txBody>
      </p:sp>
      <p:pic>
        <p:nvPicPr>
          <p:cNvPr id="8201" name="グラフィックス 10" descr="水">
            <a:extLst>
              <a:ext uri="{FF2B5EF4-FFF2-40B4-BE49-F238E27FC236}">
                <a16:creationId xmlns:a16="http://schemas.microsoft.com/office/drawing/2014/main" id="{39C53A83-E765-4B1F-B6C3-9B425313846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4800" y="692696"/>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042">
            <a:extLst>
              <a:ext uri="{FF2B5EF4-FFF2-40B4-BE49-F238E27FC236}">
                <a16:creationId xmlns:a16="http://schemas.microsoft.com/office/drawing/2014/main" id="{03F4DA4C-50C0-4DA4-9FCF-01D8C5FA0AE5}"/>
              </a:ext>
            </a:extLst>
          </p:cNvPr>
          <p:cNvSpPr txBox="1">
            <a:spLocks noChangeArrowheads="1"/>
          </p:cNvSpPr>
          <p:nvPr/>
        </p:nvSpPr>
        <p:spPr bwMode="auto">
          <a:xfrm>
            <a:off x="700088" y="2060848"/>
            <a:ext cx="4303712"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a:latin typeface="游ゴシック" panose="020B0400000000000000" pitchFamily="50" charset="-128"/>
                <a:ea typeface="游ゴシック" panose="020B0400000000000000" pitchFamily="50" charset="-128"/>
              </a:rPr>
              <a:t>毎月定額制　</a:t>
            </a:r>
            <a:r>
              <a:rPr lang="en-US" altLang="ja-JP" sz="1400">
                <a:latin typeface="游ゴシック" panose="020B0400000000000000" pitchFamily="50" charset="-128"/>
                <a:ea typeface="游ゴシック" panose="020B0400000000000000" pitchFamily="50" charset="-128"/>
              </a:rPr>
              <a:t>※</a:t>
            </a:r>
            <a:r>
              <a:rPr lang="ja-JP" altLang="en-US" sz="1400">
                <a:latin typeface="游ゴシック" panose="020B0400000000000000" pitchFamily="50" charset="-128"/>
                <a:ea typeface="游ゴシック" panose="020B0400000000000000" pitchFamily="50" charset="-128"/>
              </a:rPr>
              <a:t>サーバーのレンタル代金のみ</a:t>
            </a:r>
          </a:p>
        </p:txBody>
      </p:sp>
      <p:pic>
        <p:nvPicPr>
          <p:cNvPr id="8203" name="グラフィックス 12" descr="水">
            <a:extLst>
              <a:ext uri="{FF2B5EF4-FFF2-40B4-BE49-F238E27FC236}">
                <a16:creationId xmlns:a16="http://schemas.microsoft.com/office/drawing/2014/main" id="{D4AAF15B-E2E8-43A3-ADD2-DBA1704AC77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4800" y="1340396"/>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1042">
            <a:extLst>
              <a:ext uri="{FF2B5EF4-FFF2-40B4-BE49-F238E27FC236}">
                <a16:creationId xmlns:a16="http://schemas.microsoft.com/office/drawing/2014/main" id="{0026C3D5-E2AD-400D-B1FE-BAE4ADB3F930}"/>
              </a:ext>
            </a:extLst>
          </p:cNvPr>
          <p:cNvSpPr txBox="1">
            <a:spLocks noChangeArrowheads="1"/>
          </p:cNvSpPr>
          <p:nvPr/>
        </p:nvSpPr>
        <p:spPr bwMode="auto">
          <a:xfrm>
            <a:off x="700088" y="2694261"/>
            <a:ext cx="5743575" cy="785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游ゴシック" panose="020B0400000000000000" pitchFamily="50" charset="-128"/>
                <a:ea typeface="游ゴシック" panose="020B0400000000000000" pitchFamily="50" charset="-128"/>
              </a:rPr>
              <a:t>定期フィルター交換・メンテナンスはスタッフが訪問</a:t>
            </a:r>
            <a:endParaRPr lang="en-US" altLang="ja-JP" sz="1800" dirty="0">
              <a:latin typeface="游ゴシック" panose="020B0400000000000000" pitchFamily="50" charset="-128"/>
              <a:ea typeface="游ゴシック" panose="020B0400000000000000" pitchFamily="50" charset="-128"/>
            </a:endParaRPr>
          </a:p>
          <a:p>
            <a:pPr eaLnBrk="1" hangingPunct="1">
              <a:spcBef>
                <a:spcPct val="50000"/>
              </a:spcBef>
              <a:buFontTx/>
              <a:buNone/>
            </a:pP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追加費用なし</a:t>
            </a:r>
            <a:r>
              <a:rPr lang="ja-JP" altLang="en-US" sz="1800" dirty="0">
                <a:latin typeface="游ゴシック" panose="020B0400000000000000" pitchFamily="50" charset="-128"/>
                <a:ea typeface="游ゴシック" panose="020B0400000000000000" pitchFamily="50" charset="-128"/>
              </a:rPr>
              <a:t>　</a:t>
            </a:r>
            <a:endParaRPr lang="ja-JP" altLang="en-US" sz="1400" dirty="0">
              <a:latin typeface="游ゴシック" panose="020B0400000000000000" pitchFamily="50" charset="-128"/>
              <a:ea typeface="游ゴシック" panose="020B0400000000000000" pitchFamily="50" charset="-128"/>
            </a:endParaRPr>
          </a:p>
        </p:txBody>
      </p:sp>
      <p:pic>
        <p:nvPicPr>
          <p:cNvPr id="8205" name="グラフィックス 14" descr="水">
            <a:extLst>
              <a:ext uri="{FF2B5EF4-FFF2-40B4-BE49-F238E27FC236}">
                <a16:creationId xmlns:a16="http://schemas.microsoft.com/office/drawing/2014/main" id="{A79249E9-15A6-4BA4-A552-D91900E804D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4800" y="1975396"/>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グラフィックス 19" descr="水">
            <a:extLst>
              <a:ext uri="{FF2B5EF4-FFF2-40B4-BE49-F238E27FC236}">
                <a16:creationId xmlns:a16="http://schemas.microsoft.com/office/drawing/2014/main" id="{D74B6D6E-B762-435E-A482-17B516D6F85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4800" y="2636912"/>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1042">
            <a:extLst>
              <a:ext uri="{FF2B5EF4-FFF2-40B4-BE49-F238E27FC236}">
                <a16:creationId xmlns:a16="http://schemas.microsoft.com/office/drawing/2014/main" id="{443C10F0-A488-4AF8-BF86-DB8D81EAD0C9}"/>
              </a:ext>
            </a:extLst>
          </p:cNvPr>
          <p:cNvSpPr txBox="1">
            <a:spLocks noChangeArrowheads="1"/>
          </p:cNvSpPr>
          <p:nvPr/>
        </p:nvSpPr>
        <p:spPr bwMode="auto">
          <a:xfrm>
            <a:off x="700088" y="3532733"/>
            <a:ext cx="51816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游ゴシック" panose="020B0400000000000000" pitchFamily="50" charset="-128"/>
                <a:ea typeface="游ゴシック" panose="020B0400000000000000" pitchFamily="50" charset="-128"/>
              </a:rPr>
              <a:t>用途に応じ、冷水・温水が出る機種も</a:t>
            </a:r>
            <a:endParaRPr lang="ja-JP" altLang="en-US" sz="1400" dirty="0">
              <a:latin typeface="游ゴシック" panose="020B0400000000000000" pitchFamily="50" charset="-128"/>
              <a:ea typeface="游ゴシック" panose="020B0400000000000000" pitchFamily="50" charset="-128"/>
            </a:endParaRPr>
          </a:p>
        </p:txBody>
      </p:sp>
      <p:pic>
        <p:nvPicPr>
          <p:cNvPr id="8209" name="グラフィックス 21" descr="水">
            <a:extLst>
              <a:ext uri="{FF2B5EF4-FFF2-40B4-BE49-F238E27FC236}">
                <a16:creationId xmlns:a16="http://schemas.microsoft.com/office/drawing/2014/main" id="{79374179-C773-4D33-8933-4FBE1A3F00A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4800" y="3429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1">
            <a:extLst>
              <a:ext uri="{FF2B5EF4-FFF2-40B4-BE49-F238E27FC236}">
                <a16:creationId xmlns:a16="http://schemas.microsoft.com/office/drawing/2014/main" id="{92ABF361-2DB6-495A-B019-361E4CBBAE5A}"/>
              </a:ext>
            </a:extLst>
          </p:cNvPr>
          <p:cNvSpPr txBox="1">
            <a:spLocks noChangeArrowheads="1"/>
          </p:cNvSpPr>
          <p:nvPr/>
        </p:nvSpPr>
        <p:spPr bwMode="auto">
          <a:xfrm>
            <a:off x="0" y="6356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800" dirty="0">
                <a:solidFill>
                  <a:srgbClr val="292929"/>
                </a:solidFill>
                <a:latin typeface="メイリオ" panose="020B0604030504040204" pitchFamily="50" charset="-128"/>
                <a:ea typeface="メイリオ" panose="020B0604030504040204" pitchFamily="50" charset="-128"/>
              </a:rPr>
              <a:t>Copyright </a:t>
            </a:r>
            <a:r>
              <a:rPr lang="en-US" altLang="ja-JP" sz="800" dirty="0">
                <a:solidFill>
                  <a:srgbClr val="292929"/>
                </a:solidFill>
                <a:latin typeface="Times New Roman" panose="02020603050405020304" pitchFamily="18" charset="0"/>
                <a:ea typeface="メイリオ" panose="020B0604030504040204" pitchFamily="50" charset="-128"/>
              </a:rPr>
              <a:t>©</a:t>
            </a:r>
            <a:r>
              <a:rPr lang="en-US" altLang="ja-JP" sz="800" dirty="0">
                <a:solidFill>
                  <a:srgbClr val="292929"/>
                </a:solidFill>
                <a:latin typeface="メイリオ" panose="020B0604030504040204" pitchFamily="50" charset="-128"/>
                <a:ea typeface="メイリオ" panose="020B0604030504040204" pitchFamily="50" charset="-128"/>
              </a:rPr>
              <a:t> WATER STAND All Rights Reserved.</a:t>
            </a:r>
            <a:r>
              <a:rPr lang="en-US" altLang="ja-JP" sz="2400" dirty="0">
                <a:latin typeface="Times New Roman" panose="02020603050405020304" pitchFamily="18" charset="0"/>
              </a:rPr>
              <a:t> </a:t>
            </a:r>
          </a:p>
        </p:txBody>
      </p:sp>
      <p:sp>
        <p:nvSpPr>
          <p:cNvPr id="20" name="Text Box 1042">
            <a:extLst>
              <a:ext uri="{FF2B5EF4-FFF2-40B4-BE49-F238E27FC236}">
                <a16:creationId xmlns:a16="http://schemas.microsoft.com/office/drawing/2014/main" id="{2A13D90C-697E-48A3-A0E8-459198225696}"/>
              </a:ext>
            </a:extLst>
          </p:cNvPr>
          <p:cNvSpPr txBox="1">
            <a:spLocks noChangeArrowheads="1"/>
          </p:cNvSpPr>
          <p:nvPr/>
        </p:nvSpPr>
        <p:spPr bwMode="auto">
          <a:xfrm>
            <a:off x="699591" y="1402928"/>
            <a:ext cx="76168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游ゴシック" panose="020B0400000000000000" pitchFamily="50" charset="-128"/>
                <a:ea typeface="游ゴシック" panose="020B0400000000000000" pitchFamily="50" charset="-128"/>
              </a:rPr>
              <a:t>水道直結だから、ボトルなどのプラごみが出ない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図 2">
            <a:extLst>
              <a:ext uri="{FF2B5EF4-FFF2-40B4-BE49-F238E27FC236}">
                <a16:creationId xmlns:a16="http://schemas.microsoft.com/office/drawing/2014/main" id="{9B2ACE48-E376-4734-B91C-C39E07A459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288" y="692696"/>
            <a:ext cx="8208962"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033">
            <a:extLst>
              <a:ext uri="{FF2B5EF4-FFF2-40B4-BE49-F238E27FC236}">
                <a16:creationId xmlns:a16="http://schemas.microsoft.com/office/drawing/2014/main" id="{C34E7345-1096-492D-9AB3-F146AC934568}"/>
              </a:ext>
            </a:extLst>
          </p:cNvPr>
          <p:cNvSpPr>
            <a:spLocks noChangeArrowheads="1"/>
          </p:cNvSpPr>
          <p:nvPr/>
        </p:nvSpPr>
        <p:spPr bwMode="auto">
          <a:xfrm>
            <a:off x="0" y="0"/>
            <a:ext cx="152400" cy="6096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Arial" panose="020B0604020202020204" pitchFamily="34" charset="0"/>
            </a:endParaRPr>
          </a:p>
        </p:txBody>
      </p:sp>
      <p:cxnSp>
        <p:nvCxnSpPr>
          <p:cNvPr id="16" name="直線コネクタ 15">
            <a:extLst>
              <a:ext uri="{FF2B5EF4-FFF2-40B4-BE49-F238E27FC236}">
                <a16:creationId xmlns:a16="http://schemas.microsoft.com/office/drawing/2014/main" id="{05368B86-454B-4EF3-B077-1E4FF7813769}"/>
              </a:ext>
            </a:extLst>
          </p:cNvPr>
          <p:cNvCxnSpPr>
            <a:cxnSpLocks/>
          </p:cNvCxnSpPr>
          <p:nvPr/>
        </p:nvCxnSpPr>
        <p:spPr>
          <a:xfrm>
            <a:off x="-14288" y="606425"/>
            <a:ext cx="9148763" cy="0"/>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14341" name="Text Box 1034">
            <a:extLst>
              <a:ext uri="{FF2B5EF4-FFF2-40B4-BE49-F238E27FC236}">
                <a16:creationId xmlns:a16="http://schemas.microsoft.com/office/drawing/2014/main" id="{0135BACE-1C5F-475B-BB52-CBD0D7EA9211}"/>
              </a:ext>
            </a:extLst>
          </p:cNvPr>
          <p:cNvSpPr txBox="1">
            <a:spLocks noChangeArrowheads="1"/>
          </p:cNvSpPr>
          <p:nvPr/>
        </p:nvSpPr>
        <p:spPr bwMode="auto">
          <a:xfrm>
            <a:off x="395288" y="174625"/>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a:latin typeface="游ゴシック" panose="020B0400000000000000" pitchFamily="50" charset="-128"/>
                <a:ea typeface="游ゴシック" panose="020B0400000000000000" pitchFamily="50" charset="-128"/>
              </a:rPr>
              <a:t>ウォータースタンドのミッションとビジョン</a:t>
            </a:r>
          </a:p>
        </p:txBody>
      </p:sp>
      <p:sp>
        <p:nvSpPr>
          <p:cNvPr id="6" name="Text Box 11">
            <a:extLst>
              <a:ext uri="{FF2B5EF4-FFF2-40B4-BE49-F238E27FC236}">
                <a16:creationId xmlns:a16="http://schemas.microsoft.com/office/drawing/2014/main" id="{60390D9C-1CAE-4F9A-A48A-AE8C71E29620}"/>
              </a:ext>
            </a:extLst>
          </p:cNvPr>
          <p:cNvSpPr txBox="1">
            <a:spLocks noChangeArrowheads="1"/>
          </p:cNvSpPr>
          <p:nvPr/>
        </p:nvSpPr>
        <p:spPr bwMode="auto">
          <a:xfrm>
            <a:off x="0" y="6356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800" dirty="0">
                <a:solidFill>
                  <a:srgbClr val="292929"/>
                </a:solidFill>
                <a:latin typeface="メイリオ" panose="020B0604030504040204" pitchFamily="50" charset="-128"/>
                <a:ea typeface="メイリオ" panose="020B0604030504040204" pitchFamily="50" charset="-128"/>
              </a:rPr>
              <a:t>Copyright </a:t>
            </a:r>
            <a:r>
              <a:rPr lang="en-US" altLang="ja-JP" sz="800" dirty="0">
                <a:solidFill>
                  <a:srgbClr val="292929"/>
                </a:solidFill>
                <a:latin typeface="Times New Roman" panose="02020603050405020304" pitchFamily="18" charset="0"/>
                <a:ea typeface="メイリオ" panose="020B0604030504040204" pitchFamily="50" charset="-128"/>
              </a:rPr>
              <a:t>©</a:t>
            </a:r>
            <a:r>
              <a:rPr lang="en-US" altLang="ja-JP" sz="800" dirty="0">
                <a:solidFill>
                  <a:srgbClr val="292929"/>
                </a:solidFill>
                <a:latin typeface="メイリオ" panose="020B0604030504040204" pitchFamily="50" charset="-128"/>
                <a:ea typeface="メイリオ" panose="020B0604030504040204" pitchFamily="50" charset="-128"/>
              </a:rPr>
              <a:t> WATER STAND All Rights Reserved.</a:t>
            </a:r>
            <a:r>
              <a:rPr lang="en-US" altLang="ja-JP" sz="2400" dirty="0">
                <a:latin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グループ化 20">
            <a:extLst>
              <a:ext uri="{FF2B5EF4-FFF2-40B4-BE49-F238E27FC236}">
                <a16:creationId xmlns:a16="http://schemas.microsoft.com/office/drawing/2014/main" id="{91EE18C5-D7CA-4740-A7FF-274BA0245188}"/>
              </a:ext>
            </a:extLst>
          </p:cNvPr>
          <p:cNvGrpSpPr>
            <a:grpSpLocks/>
          </p:cNvGrpSpPr>
          <p:nvPr/>
        </p:nvGrpSpPr>
        <p:grpSpPr bwMode="auto">
          <a:xfrm>
            <a:off x="477905" y="1440518"/>
            <a:ext cx="8155607" cy="3447159"/>
            <a:chOff x="228600" y="1196641"/>
            <a:chExt cx="8651875" cy="3657016"/>
          </a:xfrm>
        </p:grpSpPr>
        <p:grpSp>
          <p:nvGrpSpPr>
            <p:cNvPr id="14355" name="グループ化 13">
              <a:extLst>
                <a:ext uri="{FF2B5EF4-FFF2-40B4-BE49-F238E27FC236}">
                  <a16:creationId xmlns:a16="http://schemas.microsoft.com/office/drawing/2014/main" id="{AB81F80F-30E7-48E2-901B-C8F57D631424}"/>
                </a:ext>
              </a:extLst>
            </p:cNvPr>
            <p:cNvGrpSpPr>
              <a:grpSpLocks/>
            </p:cNvGrpSpPr>
            <p:nvPr/>
          </p:nvGrpSpPr>
          <p:grpSpPr bwMode="auto">
            <a:xfrm>
              <a:off x="510898" y="3527107"/>
              <a:ext cx="7868353" cy="1326550"/>
              <a:chOff x="510898" y="3527107"/>
              <a:chExt cx="7868353" cy="1326550"/>
            </a:xfrm>
          </p:grpSpPr>
          <p:grpSp>
            <p:nvGrpSpPr>
              <p:cNvPr id="14374" name="グループ化 3">
                <a:extLst>
                  <a:ext uri="{FF2B5EF4-FFF2-40B4-BE49-F238E27FC236}">
                    <a16:creationId xmlns:a16="http://schemas.microsoft.com/office/drawing/2014/main" id="{9FD395CE-6A63-4223-8668-963623F83BA8}"/>
                  </a:ext>
                </a:extLst>
              </p:cNvPr>
              <p:cNvGrpSpPr>
                <a:grpSpLocks/>
              </p:cNvGrpSpPr>
              <p:nvPr/>
            </p:nvGrpSpPr>
            <p:grpSpPr bwMode="auto">
              <a:xfrm>
                <a:off x="510898" y="3527107"/>
                <a:ext cx="1067262" cy="1142187"/>
                <a:chOff x="510898" y="5150450"/>
                <a:chExt cx="1067262" cy="1142187"/>
              </a:xfrm>
            </p:grpSpPr>
            <p:sp>
              <p:nvSpPr>
                <p:cNvPr id="20531" name="AutoShape 60">
                  <a:extLst>
                    <a:ext uri="{FF2B5EF4-FFF2-40B4-BE49-F238E27FC236}">
                      <a16:creationId xmlns:a16="http://schemas.microsoft.com/office/drawing/2014/main" id="{79457A92-8FCC-4361-BC55-2DF4D2E9DB34}"/>
                    </a:ext>
                  </a:extLst>
                </p:cNvPr>
                <p:cNvSpPr>
                  <a:spLocks noChangeArrowheads="1"/>
                </p:cNvSpPr>
                <p:nvPr/>
              </p:nvSpPr>
              <p:spPr bwMode="auto">
                <a:xfrm>
                  <a:off x="510898" y="5150450"/>
                  <a:ext cx="1067262" cy="1142187"/>
                </a:xfrm>
                <a:prstGeom prst="homePlate">
                  <a:avLst>
                    <a:gd name="adj" fmla="val 25000"/>
                  </a:avLst>
                </a:prstGeom>
                <a:solidFill>
                  <a:srgbClr val="FFFF99"/>
                </a:solidFill>
                <a:ln w="9525">
                  <a:solidFill>
                    <a:schemeClr val="tx1"/>
                  </a:solidFill>
                  <a:miter lim="800000"/>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endParaRPr lang="ja-JP" altLang="en-US" sz="1697">
                    <a:latin typeface="Arial" panose="020B0604020202020204" pitchFamily="34" charset="0"/>
                  </a:endParaRPr>
                </a:p>
              </p:txBody>
            </p:sp>
            <p:sp>
              <p:nvSpPr>
                <p:cNvPr id="26648" name="Text Box 67">
                  <a:extLst>
                    <a:ext uri="{FF2B5EF4-FFF2-40B4-BE49-F238E27FC236}">
                      <a16:creationId xmlns:a16="http://schemas.microsoft.com/office/drawing/2014/main" id="{B0C56C37-0241-456C-9BBF-31DBDE75470F}"/>
                    </a:ext>
                  </a:extLst>
                </p:cNvPr>
                <p:cNvSpPr txBox="1">
                  <a:spLocks noChangeArrowheads="1"/>
                </p:cNvSpPr>
                <p:nvPr/>
              </p:nvSpPr>
              <p:spPr bwMode="auto">
                <a:xfrm>
                  <a:off x="730254" y="5226787"/>
                  <a:ext cx="457584" cy="1065850"/>
                </a:xfrm>
                <a:prstGeom prst="rect">
                  <a:avLst/>
                </a:prstGeom>
                <a:noFill/>
                <a:ln>
                  <a:noFill/>
                </a:ln>
                <a:effectLst/>
              </p:spPr>
              <p:txBody>
                <a:bodyPr vert="eaVe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defRPr/>
                  </a:pPr>
                  <a:r>
                    <a:rPr lang="ja-JP" altLang="en-US" sz="1603" b="1" dirty="0">
                      <a:solidFill>
                        <a:srgbClr val="000000"/>
                      </a:solidFill>
                      <a:latin typeface="+mj-ea"/>
                      <a:ea typeface="+mj-ea"/>
                    </a:rPr>
                    <a:t>資源採掘</a:t>
                  </a:r>
                </a:p>
              </p:txBody>
            </p:sp>
          </p:grpSp>
          <p:grpSp>
            <p:nvGrpSpPr>
              <p:cNvPr id="14375" name="グループ化 4">
                <a:extLst>
                  <a:ext uri="{FF2B5EF4-FFF2-40B4-BE49-F238E27FC236}">
                    <a16:creationId xmlns:a16="http://schemas.microsoft.com/office/drawing/2014/main" id="{C11DD971-4B80-4280-939C-691CC1828CA4}"/>
                  </a:ext>
                </a:extLst>
              </p:cNvPr>
              <p:cNvGrpSpPr>
                <a:grpSpLocks/>
              </p:cNvGrpSpPr>
              <p:nvPr/>
            </p:nvGrpSpPr>
            <p:grpSpPr bwMode="auto">
              <a:xfrm>
                <a:off x="1691943" y="3527107"/>
                <a:ext cx="1142157" cy="1218526"/>
                <a:chOff x="1691943" y="5150450"/>
                <a:chExt cx="1142157" cy="1218526"/>
              </a:xfrm>
            </p:grpSpPr>
            <p:sp>
              <p:nvSpPr>
                <p:cNvPr id="20529" name="AutoShape 62">
                  <a:extLst>
                    <a:ext uri="{FF2B5EF4-FFF2-40B4-BE49-F238E27FC236}">
                      <a16:creationId xmlns:a16="http://schemas.microsoft.com/office/drawing/2014/main" id="{763C81E7-61D9-4C1B-8FAE-FD49E2B92593}"/>
                    </a:ext>
                  </a:extLst>
                </p:cNvPr>
                <p:cNvSpPr>
                  <a:spLocks noChangeArrowheads="1"/>
                </p:cNvSpPr>
                <p:nvPr/>
              </p:nvSpPr>
              <p:spPr bwMode="auto">
                <a:xfrm>
                  <a:off x="1691943" y="5150450"/>
                  <a:ext cx="1142157" cy="1142187"/>
                </a:xfrm>
                <a:prstGeom prst="chevron">
                  <a:avLst>
                    <a:gd name="adj" fmla="val 16389"/>
                  </a:avLst>
                </a:prstGeom>
                <a:solidFill>
                  <a:srgbClr val="FFFF00"/>
                </a:solidFill>
                <a:ln w="9525">
                  <a:solidFill>
                    <a:schemeClr val="tx1"/>
                  </a:solidFill>
                  <a:miter lim="800000"/>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endParaRPr lang="ja-JP" altLang="en-US" sz="1697">
                    <a:latin typeface="Arial" panose="020B0604020202020204" pitchFamily="34" charset="0"/>
                  </a:endParaRPr>
                </a:p>
              </p:txBody>
            </p:sp>
            <p:sp>
              <p:nvSpPr>
                <p:cNvPr id="26649" name="Text Box 69">
                  <a:extLst>
                    <a:ext uri="{FF2B5EF4-FFF2-40B4-BE49-F238E27FC236}">
                      <a16:creationId xmlns:a16="http://schemas.microsoft.com/office/drawing/2014/main" id="{F65752FF-33E3-46D1-AC43-C178193DAC23}"/>
                    </a:ext>
                  </a:extLst>
                </p:cNvPr>
                <p:cNvSpPr txBox="1">
                  <a:spLocks noChangeArrowheads="1"/>
                </p:cNvSpPr>
                <p:nvPr/>
              </p:nvSpPr>
              <p:spPr bwMode="auto">
                <a:xfrm>
                  <a:off x="2026524" y="5303126"/>
                  <a:ext cx="457584" cy="1065850"/>
                </a:xfrm>
                <a:prstGeom prst="rect">
                  <a:avLst/>
                </a:prstGeom>
                <a:noFill/>
                <a:ln>
                  <a:noFill/>
                </a:ln>
                <a:effectLst/>
              </p:spPr>
              <p:txBody>
                <a:bodyPr vert="eaVe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defRPr/>
                  </a:pPr>
                  <a:r>
                    <a:rPr lang="ja-JP" altLang="en-US" sz="1603" b="1" dirty="0">
                      <a:solidFill>
                        <a:srgbClr val="000000"/>
                      </a:solidFill>
                      <a:latin typeface="+mj-ea"/>
                      <a:ea typeface="+mj-ea"/>
                    </a:rPr>
                    <a:t>生　産</a:t>
                  </a:r>
                </a:p>
              </p:txBody>
            </p:sp>
          </p:grpSp>
          <p:grpSp>
            <p:nvGrpSpPr>
              <p:cNvPr id="14376" name="グループ化 5">
                <a:extLst>
                  <a:ext uri="{FF2B5EF4-FFF2-40B4-BE49-F238E27FC236}">
                    <a16:creationId xmlns:a16="http://schemas.microsoft.com/office/drawing/2014/main" id="{BA0DD752-A992-4014-8359-70BA213FEAF7}"/>
                  </a:ext>
                </a:extLst>
              </p:cNvPr>
              <p:cNvGrpSpPr>
                <a:grpSpLocks/>
              </p:cNvGrpSpPr>
              <p:nvPr/>
            </p:nvGrpSpPr>
            <p:grpSpPr bwMode="auto">
              <a:xfrm>
                <a:off x="3060227" y="3527107"/>
                <a:ext cx="1142157" cy="1218526"/>
                <a:chOff x="3060227" y="5150450"/>
                <a:chExt cx="1142157" cy="1218526"/>
              </a:xfrm>
            </p:grpSpPr>
            <p:sp>
              <p:nvSpPr>
                <p:cNvPr id="20527" name="AutoShape 75">
                  <a:extLst>
                    <a:ext uri="{FF2B5EF4-FFF2-40B4-BE49-F238E27FC236}">
                      <a16:creationId xmlns:a16="http://schemas.microsoft.com/office/drawing/2014/main" id="{4A18833A-46BE-498D-B331-428F82CD6EB8}"/>
                    </a:ext>
                  </a:extLst>
                </p:cNvPr>
                <p:cNvSpPr>
                  <a:spLocks noChangeArrowheads="1"/>
                </p:cNvSpPr>
                <p:nvPr/>
              </p:nvSpPr>
              <p:spPr bwMode="auto">
                <a:xfrm>
                  <a:off x="3060227" y="5150450"/>
                  <a:ext cx="1142157" cy="1142187"/>
                </a:xfrm>
                <a:prstGeom prst="chevron">
                  <a:avLst>
                    <a:gd name="adj" fmla="val 16389"/>
                  </a:avLst>
                </a:prstGeom>
                <a:solidFill>
                  <a:srgbClr val="FFCC66"/>
                </a:solidFill>
                <a:ln w="9525">
                  <a:solidFill>
                    <a:schemeClr val="tx1"/>
                  </a:solidFill>
                  <a:miter lim="800000"/>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endParaRPr lang="ja-JP" altLang="en-US" sz="1697">
                    <a:latin typeface="Arial" panose="020B0604020202020204" pitchFamily="34" charset="0"/>
                  </a:endParaRPr>
                </a:p>
              </p:txBody>
            </p:sp>
            <p:sp>
              <p:nvSpPr>
                <p:cNvPr id="26654" name="Text Box 71">
                  <a:extLst>
                    <a:ext uri="{FF2B5EF4-FFF2-40B4-BE49-F238E27FC236}">
                      <a16:creationId xmlns:a16="http://schemas.microsoft.com/office/drawing/2014/main" id="{168F0DE5-166E-4CBA-BFC8-D50178FACE01}"/>
                    </a:ext>
                  </a:extLst>
                </p:cNvPr>
                <p:cNvSpPr txBox="1">
                  <a:spLocks noChangeArrowheads="1"/>
                </p:cNvSpPr>
                <p:nvPr/>
              </p:nvSpPr>
              <p:spPr bwMode="auto">
                <a:xfrm>
                  <a:off x="3407770" y="5303126"/>
                  <a:ext cx="457584" cy="1065850"/>
                </a:xfrm>
                <a:prstGeom prst="rect">
                  <a:avLst/>
                </a:prstGeom>
                <a:noFill/>
                <a:ln>
                  <a:noFill/>
                </a:ln>
                <a:effectLst/>
              </p:spPr>
              <p:txBody>
                <a:bodyPr vert="eaVe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defRPr/>
                  </a:pPr>
                  <a:r>
                    <a:rPr lang="ja-JP" altLang="en-US" sz="1603" b="1" dirty="0">
                      <a:solidFill>
                        <a:schemeClr val="tx1">
                          <a:lumMod val="50000"/>
                          <a:lumOff val="50000"/>
                        </a:schemeClr>
                      </a:solidFill>
                      <a:latin typeface="+mj-ea"/>
                      <a:ea typeface="+mj-ea"/>
                    </a:rPr>
                    <a:t>運　搬</a:t>
                  </a:r>
                </a:p>
              </p:txBody>
            </p:sp>
          </p:grpSp>
          <p:grpSp>
            <p:nvGrpSpPr>
              <p:cNvPr id="14377" name="グループ化 6">
                <a:extLst>
                  <a:ext uri="{FF2B5EF4-FFF2-40B4-BE49-F238E27FC236}">
                    <a16:creationId xmlns:a16="http://schemas.microsoft.com/office/drawing/2014/main" id="{1CB00E23-5531-45AC-B819-51B582464E07}"/>
                  </a:ext>
                </a:extLst>
              </p:cNvPr>
              <p:cNvGrpSpPr>
                <a:grpSpLocks/>
              </p:cNvGrpSpPr>
              <p:nvPr/>
            </p:nvGrpSpPr>
            <p:grpSpPr bwMode="auto">
              <a:xfrm>
                <a:off x="4428511" y="3527107"/>
                <a:ext cx="1142157" cy="1218526"/>
                <a:chOff x="4428511" y="5150450"/>
                <a:chExt cx="1142157" cy="1218526"/>
              </a:xfrm>
            </p:grpSpPr>
            <p:sp>
              <p:nvSpPr>
                <p:cNvPr id="20525" name="AutoShape 76">
                  <a:extLst>
                    <a:ext uri="{FF2B5EF4-FFF2-40B4-BE49-F238E27FC236}">
                      <a16:creationId xmlns:a16="http://schemas.microsoft.com/office/drawing/2014/main" id="{4454701D-836A-4543-B5CF-0C7401B64BCF}"/>
                    </a:ext>
                  </a:extLst>
                </p:cNvPr>
                <p:cNvSpPr>
                  <a:spLocks noChangeArrowheads="1"/>
                </p:cNvSpPr>
                <p:nvPr/>
              </p:nvSpPr>
              <p:spPr bwMode="auto">
                <a:xfrm>
                  <a:off x="4428511" y="5150450"/>
                  <a:ext cx="1142157" cy="1142187"/>
                </a:xfrm>
                <a:prstGeom prst="chevron">
                  <a:avLst>
                    <a:gd name="adj" fmla="val 16389"/>
                  </a:avLst>
                </a:prstGeom>
                <a:solidFill>
                  <a:srgbClr val="FF9933"/>
                </a:solidFill>
                <a:ln w="9525">
                  <a:solidFill>
                    <a:schemeClr val="tx1"/>
                  </a:solidFill>
                  <a:miter lim="800000"/>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endParaRPr lang="ja-JP" altLang="en-US" sz="1697">
                    <a:latin typeface="Arial" panose="020B0604020202020204" pitchFamily="34" charset="0"/>
                  </a:endParaRPr>
                </a:p>
              </p:txBody>
            </p:sp>
            <p:sp>
              <p:nvSpPr>
                <p:cNvPr id="26655" name="Text Box 70">
                  <a:extLst>
                    <a:ext uri="{FF2B5EF4-FFF2-40B4-BE49-F238E27FC236}">
                      <a16:creationId xmlns:a16="http://schemas.microsoft.com/office/drawing/2014/main" id="{2385158D-2D90-4629-86EC-60C11497B219}"/>
                    </a:ext>
                  </a:extLst>
                </p:cNvPr>
                <p:cNvSpPr txBox="1">
                  <a:spLocks noChangeArrowheads="1"/>
                </p:cNvSpPr>
                <p:nvPr/>
              </p:nvSpPr>
              <p:spPr bwMode="auto">
                <a:xfrm>
                  <a:off x="4771733" y="5303126"/>
                  <a:ext cx="457584" cy="1065850"/>
                </a:xfrm>
                <a:prstGeom prst="rect">
                  <a:avLst/>
                </a:prstGeom>
                <a:noFill/>
                <a:ln>
                  <a:noFill/>
                </a:ln>
                <a:effectLst/>
              </p:spPr>
              <p:txBody>
                <a:bodyPr vert="eaVe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defRPr/>
                  </a:pPr>
                  <a:r>
                    <a:rPr lang="ja-JP" altLang="en-US" sz="1603" b="1" dirty="0">
                      <a:solidFill>
                        <a:schemeClr val="tx1">
                          <a:lumMod val="50000"/>
                          <a:lumOff val="50000"/>
                        </a:schemeClr>
                      </a:solidFill>
                      <a:latin typeface="+mj-ea"/>
                      <a:ea typeface="+mj-ea"/>
                    </a:rPr>
                    <a:t>消　費</a:t>
                  </a:r>
                </a:p>
              </p:txBody>
            </p:sp>
          </p:grpSp>
          <p:grpSp>
            <p:nvGrpSpPr>
              <p:cNvPr id="14378" name="グループ化 7">
                <a:extLst>
                  <a:ext uri="{FF2B5EF4-FFF2-40B4-BE49-F238E27FC236}">
                    <a16:creationId xmlns:a16="http://schemas.microsoft.com/office/drawing/2014/main" id="{F011529F-9AB7-42AC-AA59-0BDF2810851F}"/>
                  </a:ext>
                </a:extLst>
              </p:cNvPr>
              <p:cNvGrpSpPr>
                <a:grpSpLocks/>
              </p:cNvGrpSpPr>
              <p:nvPr/>
            </p:nvGrpSpPr>
            <p:grpSpPr bwMode="auto">
              <a:xfrm>
                <a:off x="5857288" y="3527107"/>
                <a:ext cx="1153680" cy="1326550"/>
                <a:chOff x="5857288" y="5150450"/>
                <a:chExt cx="1153680" cy="1326550"/>
              </a:xfrm>
            </p:grpSpPr>
            <p:sp>
              <p:nvSpPr>
                <p:cNvPr id="20523" name="AutoShape 77">
                  <a:extLst>
                    <a:ext uri="{FF2B5EF4-FFF2-40B4-BE49-F238E27FC236}">
                      <a16:creationId xmlns:a16="http://schemas.microsoft.com/office/drawing/2014/main" id="{61AD8482-4FA1-4704-A5C5-E77B75D432C1}"/>
                    </a:ext>
                  </a:extLst>
                </p:cNvPr>
                <p:cNvSpPr>
                  <a:spLocks noChangeArrowheads="1"/>
                </p:cNvSpPr>
                <p:nvPr/>
              </p:nvSpPr>
              <p:spPr bwMode="auto">
                <a:xfrm>
                  <a:off x="5857288" y="5150450"/>
                  <a:ext cx="1153680" cy="1142187"/>
                </a:xfrm>
                <a:prstGeom prst="chevron">
                  <a:avLst>
                    <a:gd name="adj" fmla="val 16389"/>
                  </a:avLst>
                </a:prstGeom>
                <a:solidFill>
                  <a:srgbClr val="FF6600"/>
                </a:solidFill>
                <a:ln w="9525">
                  <a:solidFill>
                    <a:schemeClr val="tx1"/>
                  </a:solidFill>
                  <a:miter lim="800000"/>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endParaRPr lang="ja-JP" altLang="en-US" sz="1697">
                    <a:latin typeface="Arial" panose="020B0604020202020204" pitchFamily="34" charset="0"/>
                  </a:endParaRPr>
                </a:p>
              </p:txBody>
            </p:sp>
            <p:sp>
              <p:nvSpPr>
                <p:cNvPr id="26656" name="Text Box 72">
                  <a:extLst>
                    <a:ext uri="{FF2B5EF4-FFF2-40B4-BE49-F238E27FC236}">
                      <a16:creationId xmlns:a16="http://schemas.microsoft.com/office/drawing/2014/main" id="{1C8AC57B-1139-45E1-97C6-21EED78D3224}"/>
                    </a:ext>
                  </a:extLst>
                </p:cNvPr>
                <p:cNvSpPr txBox="1">
                  <a:spLocks noChangeArrowheads="1"/>
                </p:cNvSpPr>
                <p:nvPr/>
              </p:nvSpPr>
              <p:spPr bwMode="auto">
                <a:xfrm>
                  <a:off x="6201951" y="5303125"/>
                  <a:ext cx="457584" cy="1173875"/>
                </a:xfrm>
                <a:prstGeom prst="rect">
                  <a:avLst/>
                </a:prstGeom>
                <a:noFill/>
                <a:ln>
                  <a:noFill/>
                </a:ln>
                <a:effectLst/>
              </p:spPr>
              <p:txBody>
                <a:bodyPr vert="eaVe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defRPr/>
                  </a:pPr>
                  <a:r>
                    <a:rPr lang="ja-JP" altLang="en-US" sz="1603" b="1" dirty="0">
                      <a:solidFill>
                        <a:schemeClr val="bg1">
                          <a:lumMod val="95000"/>
                        </a:schemeClr>
                      </a:solidFill>
                      <a:latin typeface="+mj-ea"/>
                      <a:ea typeface="+mj-ea"/>
                    </a:rPr>
                    <a:t>回　収</a:t>
                  </a:r>
                </a:p>
              </p:txBody>
            </p:sp>
          </p:grpSp>
          <p:grpSp>
            <p:nvGrpSpPr>
              <p:cNvPr id="14379" name="グループ化 8">
                <a:extLst>
                  <a:ext uri="{FF2B5EF4-FFF2-40B4-BE49-F238E27FC236}">
                    <a16:creationId xmlns:a16="http://schemas.microsoft.com/office/drawing/2014/main" id="{CAD6B64A-4A7A-483A-96A0-F11B67FAF630}"/>
                  </a:ext>
                </a:extLst>
              </p:cNvPr>
              <p:cNvGrpSpPr>
                <a:grpSpLocks/>
              </p:cNvGrpSpPr>
              <p:nvPr/>
            </p:nvGrpSpPr>
            <p:grpSpPr bwMode="auto">
              <a:xfrm>
                <a:off x="7235654" y="3527107"/>
                <a:ext cx="1143597" cy="1294863"/>
                <a:chOff x="7235654" y="5150450"/>
                <a:chExt cx="1143597" cy="1294863"/>
              </a:xfrm>
            </p:grpSpPr>
            <p:sp>
              <p:nvSpPr>
                <p:cNvPr id="20521" name="AutoShape 78">
                  <a:extLst>
                    <a:ext uri="{FF2B5EF4-FFF2-40B4-BE49-F238E27FC236}">
                      <a16:creationId xmlns:a16="http://schemas.microsoft.com/office/drawing/2014/main" id="{9B60E25B-0C1A-4C05-8307-147B3B099E4D}"/>
                    </a:ext>
                  </a:extLst>
                </p:cNvPr>
                <p:cNvSpPr>
                  <a:spLocks noChangeArrowheads="1"/>
                </p:cNvSpPr>
                <p:nvPr/>
              </p:nvSpPr>
              <p:spPr bwMode="auto">
                <a:xfrm>
                  <a:off x="7235654" y="5150450"/>
                  <a:ext cx="1143597" cy="1142187"/>
                </a:xfrm>
                <a:prstGeom prst="chevron">
                  <a:avLst>
                    <a:gd name="adj" fmla="val 16389"/>
                  </a:avLst>
                </a:prstGeom>
                <a:solidFill>
                  <a:srgbClr val="FF0000"/>
                </a:solidFill>
                <a:ln w="9525">
                  <a:solidFill>
                    <a:schemeClr val="tx1"/>
                  </a:solidFill>
                  <a:miter lim="800000"/>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endParaRPr lang="ja-JP" altLang="en-US" sz="1697">
                    <a:latin typeface="Arial" panose="020B0604020202020204" pitchFamily="34" charset="0"/>
                  </a:endParaRPr>
                </a:p>
              </p:txBody>
            </p:sp>
            <p:sp>
              <p:nvSpPr>
                <p:cNvPr id="26657" name="Text Box 73">
                  <a:extLst>
                    <a:ext uri="{FF2B5EF4-FFF2-40B4-BE49-F238E27FC236}">
                      <a16:creationId xmlns:a16="http://schemas.microsoft.com/office/drawing/2014/main" id="{79FFB98B-B910-4BF0-9D65-72777599A0D5}"/>
                    </a:ext>
                  </a:extLst>
                </p:cNvPr>
                <p:cNvSpPr txBox="1">
                  <a:spLocks noChangeArrowheads="1"/>
                </p:cNvSpPr>
                <p:nvPr/>
              </p:nvSpPr>
              <p:spPr bwMode="auto">
                <a:xfrm>
                  <a:off x="7570234" y="5226787"/>
                  <a:ext cx="457584" cy="1218526"/>
                </a:xfrm>
                <a:prstGeom prst="rect">
                  <a:avLst/>
                </a:prstGeom>
                <a:noFill/>
                <a:ln>
                  <a:noFill/>
                </a:ln>
                <a:effectLst/>
              </p:spPr>
              <p:txBody>
                <a:bodyPr vert="eaVe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defRPr/>
                  </a:pPr>
                  <a:r>
                    <a:rPr lang="ja-JP" altLang="en-US" sz="1603" b="1" dirty="0">
                      <a:solidFill>
                        <a:schemeClr val="bg1"/>
                      </a:solidFill>
                      <a:latin typeface="+mj-ea"/>
                      <a:ea typeface="+mj-ea"/>
                    </a:rPr>
                    <a:t>再資源化</a:t>
                  </a:r>
                </a:p>
              </p:txBody>
            </p:sp>
          </p:grpSp>
        </p:grpSp>
        <p:grpSp>
          <p:nvGrpSpPr>
            <p:cNvPr id="14356" name="グループ化 15">
              <a:extLst>
                <a:ext uri="{FF2B5EF4-FFF2-40B4-BE49-F238E27FC236}">
                  <a16:creationId xmlns:a16="http://schemas.microsoft.com/office/drawing/2014/main" id="{7E2B9945-1DF5-498D-A713-059B7A7D19CB}"/>
                </a:ext>
              </a:extLst>
            </p:cNvPr>
            <p:cNvGrpSpPr>
              <a:grpSpLocks/>
            </p:cNvGrpSpPr>
            <p:nvPr/>
          </p:nvGrpSpPr>
          <p:grpSpPr bwMode="auto">
            <a:xfrm>
              <a:off x="228600" y="1196641"/>
              <a:ext cx="8651875" cy="2302879"/>
              <a:chOff x="228600" y="2819984"/>
              <a:chExt cx="8651875" cy="2302879"/>
            </a:xfrm>
          </p:grpSpPr>
          <p:sp>
            <p:nvSpPr>
              <p:cNvPr id="15" name="矢印: 右 14">
                <a:extLst>
                  <a:ext uri="{FF2B5EF4-FFF2-40B4-BE49-F238E27FC236}">
                    <a16:creationId xmlns:a16="http://schemas.microsoft.com/office/drawing/2014/main" id="{E43D6CF7-00CB-4C70-A36F-95B4623D7035}"/>
                  </a:ext>
                </a:extLst>
              </p:cNvPr>
              <p:cNvSpPr/>
              <p:nvPr/>
            </p:nvSpPr>
            <p:spPr>
              <a:xfrm>
                <a:off x="1676101" y="4132131"/>
                <a:ext cx="648134" cy="43210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14358" name="グループ化 12">
                <a:extLst>
                  <a:ext uri="{FF2B5EF4-FFF2-40B4-BE49-F238E27FC236}">
                    <a16:creationId xmlns:a16="http://schemas.microsoft.com/office/drawing/2014/main" id="{43C89F9F-4316-406D-84E8-FB2158EA831A}"/>
                  </a:ext>
                </a:extLst>
              </p:cNvPr>
              <p:cNvGrpSpPr>
                <a:grpSpLocks/>
              </p:cNvGrpSpPr>
              <p:nvPr/>
            </p:nvGrpSpPr>
            <p:grpSpPr bwMode="auto">
              <a:xfrm>
                <a:off x="7467600" y="2836863"/>
                <a:ext cx="1412875" cy="2133600"/>
                <a:chOff x="7467600" y="2836863"/>
                <a:chExt cx="1412875" cy="2133600"/>
              </a:xfrm>
            </p:grpSpPr>
            <p:pic>
              <p:nvPicPr>
                <p:cNvPr id="14372" name="Picture 48" descr="クリックすると新しいウィンドウで開きます">
                  <a:hlinkClick r:id="rId4"/>
                  <a:extLst>
                    <a:ext uri="{FF2B5EF4-FFF2-40B4-BE49-F238E27FC236}">
                      <a16:creationId xmlns:a16="http://schemas.microsoft.com/office/drawing/2014/main" id="{F2E2CBC4-E95B-40D6-8D9C-005EE5DC73D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67600" y="283686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48">
                  <a:extLst>
                    <a:ext uri="{FF2B5EF4-FFF2-40B4-BE49-F238E27FC236}">
                      <a16:creationId xmlns:a16="http://schemas.microsoft.com/office/drawing/2014/main" id="{146269DB-8378-43CF-B7DE-467985CF97E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20000" y="3711575"/>
                  <a:ext cx="12604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矢印: 右 17">
                <a:extLst>
                  <a:ext uri="{FF2B5EF4-FFF2-40B4-BE49-F238E27FC236}">
                    <a16:creationId xmlns:a16="http://schemas.microsoft.com/office/drawing/2014/main" id="{19E52489-262A-4AD2-B8B5-F5A996F6C29F}"/>
                  </a:ext>
                </a:extLst>
              </p:cNvPr>
              <p:cNvSpPr/>
              <p:nvPr/>
            </p:nvSpPr>
            <p:spPr>
              <a:xfrm>
                <a:off x="6934631" y="4284806"/>
                <a:ext cx="649575" cy="43066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14360" name="グループ化 9">
                <a:extLst>
                  <a:ext uri="{FF2B5EF4-FFF2-40B4-BE49-F238E27FC236}">
                    <a16:creationId xmlns:a16="http://schemas.microsoft.com/office/drawing/2014/main" id="{6F65DC33-769B-40AA-AA2E-DF431D5226C5}"/>
                  </a:ext>
                </a:extLst>
              </p:cNvPr>
              <p:cNvGrpSpPr>
                <a:grpSpLocks/>
              </p:cNvGrpSpPr>
              <p:nvPr/>
            </p:nvGrpSpPr>
            <p:grpSpPr bwMode="auto">
              <a:xfrm>
                <a:off x="228600" y="2836863"/>
                <a:ext cx="1447800" cy="2286000"/>
                <a:chOff x="228600" y="2836863"/>
                <a:chExt cx="1447800" cy="2286000"/>
              </a:xfrm>
            </p:grpSpPr>
            <p:pic>
              <p:nvPicPr>
                <p:cNvPr id="14370" name="Picture 45" descr="クリックすると新しいウィンドウで開きます">
                  <a:hlinkClick r:id="rId4"/>
                  <a:extLst>
                    <a:ext uri="{FF2B5EF4-FFF2-40B4-BE49-F238E27FC236}">
                      <a16:creationId xmlns:a16="http://schemas.microsoft.com/office/drawing/2014/main" id="{C7A8CB3C-2D37-48BD-BB9A-D26654B7014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4800" y="283686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8" descr="クリックすると新しいウィンドウで開きます">
                  <a:hlinkClick r:id="rId7"/>
                  <a:extLst>
                    <a:ext uri="{FF2B5EF4-FFF2-40B4-BE49-F238E27FC236}">
                      <a16:creationId xmlns:a16="http://schemas.microsoft.com/office/drawing/2014/main" id="{87EE06E6-4148-4390-9FF5-0AE8D7BEFA4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8600" y="3675063"/>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4361" name="Object 39">
                <a:extLst>
                  <a:ext uri="{FF2B5EF4-FFF2-40B4-BE49-F238E27FC236}">
                    <a16:creationId xmlns:a16="http://schemas.microsoft.com/office/drawing/2014/main" id="{A008E68C-6D9D-422A-8DFE-F31412B5B4C4}"/>
                  </a:ext>
                </a:extLst>
              </p:cNvPr>
              <p:cNvGraphicFramePr>
                <a:graphicFrameLocks noChangeAspect="1"/>
              </p:cNvGraphicFramePr>
              <p:nvPr/>
            </p:nvGraphicFramePr>
            <p:xfrm>
              <a:off x="4360069" y="2819984"/>
              <a:ext cx="571500" cy="1171575"/>
            </p:xfrm>
            <a:graphic>
              <a:graphicData uri="http://schemas.openxmlformats.org/presentationml/2006/ole">
                <mc:AlternateContent xmlns:mc="http://schemas.openxmlformats.org/markup-compatibility/2006">
                  <mc:Choice xmlns:v="urn:schemas-microsoft-com:vml" Requires="v">
                    <p:oleObj spid="_x0000_s3078" name="ビットマップ イメージ" r:id="rId9" imgW="0" imgH="0" progId="Paint.Picture">
                      <p:embed/>
                    </p:oleObj>
                  </mc:Choice>
                  <mc:Fallback>
                    <p:oleObj name="ビットマップ イメージ" r:id="rId9" imgW="0" imgH="0" progId="Paint.Picture">
                      <p:embed/>
                      <p:pic>
                        <p:nvPicPr>
                          <p:cNvPr id="14361" name="Object 39">
                            <a:extLst>
                              <a:ext uri="{FF2B5EF4-FFF2-40B4-BE49-F238E27FC236}">
                                <a16:creationId xmlns:a16="http://schemas.microsoft.com/office/drawing/2014/main" id="{A008E68C-6D9D-422A-8DFE-F31412B5B4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0069" y="2819984"/>
                            <a:ext cx="571500" cy="1171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62" name="グループ化 11">
                <a:extLst>
                  <a:ext uri="{FF2B5EF4-FFF2-40B4-BE49-F238E27FC236}">
                    <a16:creationId xmlns:a16="http://schemas.microsoft.com/office/drawing/2014/main" id="{54D150B0-20D3-4106-AD55-834733391FD2}"/>
                  </a:ext>
                </a:extLst>
              </p:cNvPr>
              <p:cNvGrpSpPr>
                <a:grpSpLocks/>
              </p:cNvGrpSpPr>
              <p:nvPr/>
            </p:nvGrpSpPr>
            <p:grpSpPr bwMode="auto">
              <a:xfrm>
                <a:off x="5257800" y="2836863"/>
                <a:ext cx="1404938" cy="2133600"/>
                <a:chOff x="5257800" y="2836863"/>
                <a:chExt cx="1404938" cy="2133600"/>
              </a:xfrm>
            </p:grpSpPr>
            <p:pic>
              <p:nvPicPr>
                <p:cNvPr id="14368" name="Picture 42" descr="クリックすると新しいウィンドウで開きます">
                  <a:hlinkClick r:id="rId4"/>
                  <a:extLst>
                    <a:ext uri="{FF2B5EF4-FFF2-40B4-BE49-F238E27FC236}">
                      <a16:creationId xmlns:a16="http://schemas.microsoft.com/office/drawing/2014/main" id="{B8B11F19-321A-4956-A3EF-B111E213BC7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10200" y="283686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69" name="Object 40">
                  <a:extLst>
                    <a:ext uri="{FF2B5EF4-FFF2-40B4-BE49-F238E27FC236}">
                      <a16:creationId xmlns:a16="http://schemas.microsoft.com/office/drawing/2014/main" id="{B1ECBFA5-3F35-43E0-8234-4C1D465FE9DF}"/>
                    </a:ext>
                  </a:extLst>
                </p:cNvPr>
                <p:cNvGraphicFramePr>
                  <a:graphicFrameLocks noChangeAspect="1"/>
                </p:cNvGraphicFramePr>
                <p:nvPr/>
              </p:nvGraphicFramePr>
              <p:xfrm>
                <a:off x="5257800" y="4081463"/>
                <a:ext cx="1404938" cy="889000"/>
              </p:xfrm>
              <a:graphic>
                <a:graphicData uri="http://schemas.openxmlformats.org/presentationml/2006/ole">
                  <mc:AlternateContent xmlns:mc="http://schemas.openxmlformats.org/markup-compatibility/2006">
                    <mc:Choice xmlns:v="urn:schemas-microsoft-com:vml" Requires="v">
                      <p:oleObj spid="_x0000_s3079" name="Photo Editor Photo" r:id="rId11" imgW="3419952" imgH="2161905" progId="MSPhotoEd.3">
                        <p:embed/>
                      </p:oleObj>
                    </mc:Choice>
                    <mc:Fallback>
                      <p:oleObj name="Photo Editor Photo" r:id="rId11" imgW="3419952" imgH="2161905" progId="MSPhotoEd.3">
                        <p:embed/>
                        <p:pic>
                          <p:nvPicPr>
                            <p:cNvPr id="14369" name="Object 40">
                              <a:extLst>
                                <a:ext uri="{FF2B5EF4-FFF2-40B4-BE49-F238E27FC236}">
                                  <a16:creationId xmlns:a16="http://schemas.microsoft.com/office/drawing/2014/main" id="{B1ECBFA5-3F35-43E0-8234-4C1D465FE9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4081463"/>
                              <a:ext cx="1404938" cy="889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363" name="グループ化 10">
                <a:extLst>
                  <a:ext uri="{FF2B5EF4-FFF2-40B4-BE49-F238E27FC236}">
                    <a16:creationId xmlns:a16="http://schemas.microsoft.com/office/drawing/2014/main" id="{02CE563B-625A-448E-A69D-85899CCBF45C}"/>
                  </a:ext>
                </a:extLst>
              </p:cNvPr>
              <p:cNvGrpSpPr>
                <a:grpSpLocks/>
              </p:cNvGrpSpPr>
              <p:nvPr/>
            </p:nvGrpSpPr>
            <p:grpSpPr bwMode="auto">
              <a:xfrm>
                <a:off x="2362200" y="2836863"/>
                <a:ext cx="1600200" cy="2081212"/>
                <a:chOff x="2362200" y="2836863"/>
                <a:chExt cx="1600200" cy="2081212"/>
              </a:xfrm>
            </p:grpSpPr>
            <p:graphicFrame>
              <p:nvGraphicFramePr>
                <p:cNvPr id="14366" name="Object 34">
                  <a:extLst>
                    <a:ext uri="{FF2B5EF4-FFF2-40B4-BE49-F238E27FC236}">
                      <a16:creationId xmlns:a16="http://schemas.microsoft.com/office/drawing/2014/main" id="{68A7A51C-06EF-4208-8BF7-92B370D60298}"/>
                    </a:ext>
                  </a:extLst>
                </p:cNvPr>
                <p:cNvGraphicFramePr>
                  <a:graphicFrameLocks noChangeAspect="1"/>
                </p:cNvGraphicFramePr>
                <p:nvPr/>
              </p:nvGraphicFramePr>
              <p:xfrm>
                <a:off x="2514600" y="4056063"/>
                <a:ext cx="1447800" cy="862012"/>
              </p:xfrm>
              <a:graphic>
                <a:graphicData uri="http://schemas.openxmlformats.org/presentationml/2006/ole">
                  <mc:AlternateContent xmlns:mc="http://schemas.openxmlformats.org/markup-compatibility/2006">
                    <mc:Choice xmlns:v="urn:schemas-microsoft-com:vml" Requires="v">
                      <p:oleObj spid="_x0000_s3080" name="ビットマップ イメージ" r:id="rId13" imgW="3390476" imgH="2019048" progId="Paint.Picture">
                        <p:embed/>
                      </p:oleObj>
                    </mc:Choice>
                    <mc:Fallback>
                      <p:oleObj name="ビットマップ イメージ" r:id="rId13" imgW="3390476" imgH="2019048" progId="Paint.Picture">
                        <p:embed/>
                        <p:pic>
                          <p:nvPicPr>
                            <p:cNvPr id="14366" name="Object 34">
                              <a:extLst>
                                <a:ext uri="{FF2B5EF4-FFF2-40B4-BE49-F238E27FC236}">
                                  <a16:creationId xmlns:a16="http://schemas.microsoft.com/office/drawing/2014/main" id="{68A7A51C-06EF-4208-8BF7-92B370D6029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4056063"/>
                              <a:ext cx="1447800" cy="862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67" name="Picture 47" descr="クリックすると新しいウィンドウで開きます">
                  <a:hlinkClick r:id="rId4"/>
                  <a:extLst>
                    <a:ext uri="{FF2B5EF4-FFF2-40B4-BE49-F238E27FC236}">
                      <a16:creationId xmlns:a16="http://schemas.microsoft.com/office/drawing/2014/main" id="{11D09AC3-3E35-4EDC-BE25-E8BE3BADA4F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62200" y="283686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矢印: 右 23">
                <a:extLst>
                  <a:ext uri="{FF2B5EF4-FFF2-40B4-BE49-F238E27FC236}">
                    <a16:creationId xmlns:a16="http://schemas.microsoft.com/office/drawing/2014/main" id="{622EC85C-223A-4C01-AE6E-33D713771860}"/>
                  </a:ext>
                </a:extLst>
              </p:cNvPr>
              <p:cNvSpPr/>
              <p:nvPr/>
            </p:nvSpPr>
            <p:spPr>
              <a:xfrm rot="19154896">
                <a:off x="3657952" y="3597766"/>
                <a:ext cx="649574" cy="43210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矢印: 右 16">
                <a:extLst>
                  <a:ext uri="{FF2B5EF4-FFF2-40B4-BE49-F238E27FC236}">
                    <a16:creationId xmlns:a16="http://schemas.microsoft.com/office/drawing/2014/main" id="{89884B53-4947-4BBB-A36E-E0AF6C985299}"/>
                  </a:ext>
                </a:extLst>
              </p:cNvPr>
              <p:cNvSpPr/>
              <p:nvPr/>
            </p:nvSpPr>
            <p:spPr>
              <a:xfrm rot="2107283">
                <a:off x="5105452" y="3597766"/>
                <a:ext cx="648134" cy="43210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graphicFrame>
        <p:nvGraphicFramePr>
          <p:cNvPr id="14340" name="Object 39">
            <a:extLst>
              <a:ext uri="{FF2B5EF4-FFF2-40B4-BE49-F238E27FC236}">
                <a16:creationId xmlns:a16="http://schemas.microsoft.com/office/drawing/2014/main" id="{B103096D-C6A8-4C4E-B942-734FE584A23C}"/>
              </a:ext>
            </a:extLst>
          </p:cNvPr>
          <p:cNvGraphicFramePr>
            <a:graphicFrameLocks noChangeAspect="1"/>
          </p:cNvGraphicFramePr>
          <p:nvPr>
            <p:extLst>
              <p:ext uri="{D42A27DB-BD31-4B8C-83A1-F6EECF244321}">
                <p14:modId xmlns:p14="http://schemas.microsoft.com/office/powerpoint/2010/main" val="390864152"/>
              </p:ext>
            </p:extLst>
          </p:nvPr>
        </p:nvGraphicFramePr>
        <p:xfrm>
          <a:off x="771164" y="4992219"/>
          <a:ext cx="537643" cy="1103796"/>
        </p:xfrm>
        <a:graphic>
          <a:graphicData uri="http://schemas.openxmlformats.org/presentationml/2006/ole">
            <mc:AlternateContent xmlns:mc="http://schemas.openxmlformats.org/markup-compatibility/2006">
              <mc:Choice xmlns:v="urn:schemas-microsoft-com:vml" Requires="v">
                <p:oleObj spid="_x0000_s3081" name="ビットマップ イメージ" r:id="rId15" imgW="1647619" imgH="3381847" progId="Paint.Picture">
                  <p:embed/>
                </p:oleObj>
              </mc:Choice>
              <mc:Fallback>
                <p:oleObj name="ビットマップ イメージ" r:id="rId15" imgW="1647619" imgH="3381847" progId="Paint.Picture">
                  <p:embed/>
                  <p:pic>
                    <p:nvPicPr>
                      <p:cNvPr id="14340" name="Object 39">
                        <a:extLst>
                          <a:ext uri="{FF2B5EF4-FFF2-40B4-BE49-F238E27FC236}">
                            <a16:creationId xmlns:a16="http://schemas.microsoft.com/office/drawing/2014/main" id="{B103096D-C6A8-4C4E-B942-734FE584A23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1164" y="4992219"/>
                        <a:ext cx="537643" cy="11037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正方形/長方形 22">
            <a:extLst>
              <a:ext uri="{FF2B5EF4-FFF2-40B4-BE49-F238E27FC236}">
                <a16:creationId xmlns:a16="http://schemas.microsoft.com/office/drawing/2014/main" id="{6FDA8E5B-2DC3-45B1-AD1D-AAED91CA24FD}"/>
              </a:ext>
            </a:extLst>
          </p:cNvPr>
          <p:cNvSpPr/>
          <p:nvPr/>
        </p:nvSpPr>
        <p:spPr>
          <a:xfrm>
            <a:off x="1584418" y="4992219"/>
            <a:ext cx="2415319" cy="110108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509" dirty="0">
                <a:solidFill>
                  <a:schemeClr val="tx1"/>
                </a:solidFill>
                <a:latin typeface="BIZ UDPゴシック" panose="020B0400000000000000" pitchFamily="50" charset="-128"/>
                <a:ea typeface="BIZ UDPゴシック" panose="020B0400000000000000" pitchFamily="50" charset="-128"/>
              </a:rPr>
              <a:t>ペットボトル</a:t>
            </a:r>
            <a:r>
              <a:rPr lang="en-US" altLang="ja-JP" sz="1509" dirty="0">
                <a:solidFill>
                  <a:schemeClr val="tx1"/>
                </a:solidFill>
                <a:latin typeface="BIZ UDPゴシック" panose="020B0400000000000000" pitchFamily="50" charset="-128"/>
                <a:ea typeface="BIZ UDPゴシック" panose="020B0400000000000000" pitchFamily="50" charset="-128"/>
              </a:rPr>
              <a:t>1</a:t>
            </a:r>
            <a:r>
              <a:rPr lang="ja-JP" altLang="en-US" sz="1509" dirty="0">
                <a:solidFill>
                  <a:schemeClr val="tx1"/>
                </a:solidFill>
                <a:latin typeface="BIZ UDPゴシック" panose="020B0400000000000000" pitchFamily="50" charset="-128"/>
                <a:ea typeface="BIZ UDPゴシック" panose="020B0400000000000000" pitchFamily="50" charset="-128"/>
              </a:rPr>
              <a:t>本の</a:t>
            </a:r>
            <a:endParaRPr lang="en-US" altLang="ja-JP" sz="1509" dirty="0">
              <a:solidFill>
                <a:schemeClr val="tx1"/>
              </a:solidFill>
              <a:latin typeface="BIZ UDPゴシック" panose="020B0400000000000000" pitchFamily="50" charset="-128"/>
              <a:ea typeface="BIZ UDPゴシック" panose="020B0400000000000000" pitchFamily="50" charset="-128"/>
            </a:endParaRPr>
          </a:p>
          <a:p>
            <a:pPr>
              <a:defRPr/>
            </a:pPr>
            <a:r>
              <a:rPr lang="en-US" altLang="ja-JP" sz="1509" dirty="0">
                <a:solidFill>
                  <a:schemeClr val="tx1"/>
                </a:solidFill>
                <a:latin typeface="BIZ UDPゴシック" panose="020B0400000000000000" pitchFamily="50" charset="-128"/>
                <a:ea typeface="BIZ UDPゴシック" panose="020B0400000000000000" pitchFamily="50" charset="-128"/>
              </a:rPr>
              <a:t>CO2</a:t>
            </a:r>
            <a:r>
              <a:rPr lang="ja-JP" altLang="en-US" sz="1509" dirty="0">
                <a:solidFill>
                  <a:schemeClr val="tx1"/>
                </a:solidFill>
                <a:latin typeface="BIZ UDPゴシック" panose="020B0400000000000000" pitchFamily="50" charset="-128"/>
                <a:ea typeface="BIZ UDPゴシック" panose="020B0400000000000000" pitchFamily="50" charset="-128"/>
              </a:rPr>
              <a:t>排出量</a:t>
            </a:r>
            <a:endParaRPr lang="en-US" altLang="ja-JP" sz="754" dirty="0">
              <a:solidFill>
                <a:schemeClr val="tx1"/>
              </a:solidFill>
              <a:latin typeface="BIZ UDPゴシック" panose="020B0400000000000000" pitchFamily="50" charset="-128"/>
              <a:ea typeface="BIZ UDPゴシック" panose="020B0400000000000000" pitchFamily="50" charset="-128"/>
            </a:endParaRPr>
          </a:p>
          <a:p>
            <a:pPr>
              <a:defRPr/>
            </a:pPr>
            <a:endParaRPr lang="en-US" altLang="ja-JP" sz="754" dirty="0">
              <a:solidFill>
                <a:schemeClr val="tx1"/>
              </a:solidFill>
              <a:latin typeface="BIZ UDPゴシック" panose="020B0400000000000000" pitchFamily="50" charset="-128"/>
              <a:ea typeface="BIZ UDPゴシック" panose="020B0400000000000000" pitchFamily="50" charset="-128"/>
            </a:endParaRPr>
          </a:p>
          <a:p>
            <a:pPr>
              <a:defRPr/>
            </a:pPr>
            <a:r>
              <a:rPr lang="en-US" altLang="ja-JP" sz="1509" dirty="0">
                <a:solidFill>
                  <a:schemeClr val="tx1"/>
                </a:solidFill>
                <a:latin typeface="BIZ UDPゴシック" panose="020B0400000000000000" pitchFamily="50" charset="-128"/>
                <a:ea typeface="BIZ UDPゴシック" panose="020B0400000000000000" pitchFamily="50" charset="-128"/>
              </a:rPr>
              <a:t>119 g-CO2</a:t>
            </a:r>
          </a:p>
          <a:p>
            <a:pPr>
              <a:defRPr/>
            </a:pPr>
            <a:endParaRPr lang="ja-JP" altLang="en-US" sz="1037" dirty="0">
              <a:solidFill>
                <a:schemeClr val="tx1"/>
              </a:solidFill>
              <a:latin typeface="BIZ UDPゴシック" panose="020B0400000000000000" pitchFamily="50" charset="-128"/>
              <a:ea typeface="BIZ UDPゴシック" panose="020B0400000000000000" pitchFamily="50" charset="-128"/>
            </a:endParaRPr>
          </a:p>
        </p:txBody>
      </p:sp>
      <p:sp>
        <p:nvSpPr>
          <p:cNvPr id="25" name="二等辺三角形 24">
            <a:extLst>
              <a:ext uri="{FF2B5EF4-FFF2-40B4-BE49-F238E27FC236}">
                <a16:creationId xmlns:a16="http://schemas.microsoft.com/office/drawing/2014/main" id="{23998CE9-0AB6-493F-9EA1-F9BB31B9196C}"/>
              </a:ext>
            </a:extLst>
          </p:cNvPr>
          <p:cNvSpPr/>
          <p:nvPr/>
        </p:nvSpPr>
        <p:spPr>
          <a:xfrm rot="15888369">
            <a:off x="1368546" y="5268662"/>
            <a:ext cx="245741" cy="316341"/>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正方形/長方形 66">
            <a:extLst>
              <a:ext uri="{FF2B5EF4-FFF2-40B4-BE49-F238E27FC236}">
                <a16:creationId xmlns:a16="http://schemas.microsoft.com/office/drawing/2014/main" id="{98487BAF-E1B9-40F4-974A-8425C3291B15}"/>
              </a:ext>
            </a:extLst>
          </p:cNvPr>
          <p:cNvSpPr/>
          <p:nvPr/>
        </p:nvSpPr>
        <p:spPr>
          <a:xfrm>
            <a:off x="5088599" y="4971853"/>
            <a:ext cx="2606753" cy="109972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509" dirty="0">
                <a:solidFill>
                  <a:schemeClr val="tx1"/>
                </a:solidFill>
                <a:latin typeface="BIZ UDPゴシック" panose="020B0400000000000000" pitchFamily="50" charset="-128"/>
                <a:ea typeface="BIZ UDPゴシック" panose="020B0400000000000000" pitchFamily="50" charset="-128"/>
              </a:rPr>
              <a:t>マイボトル（</a:t>
            </a:r>
            <a:r>
              <a:rPr lang="en-US" altLang="ja-JP" sz="1509" dirty="0">
                <a:solidFill>
                  <a:schemeClr val="tx1"/>
                </a:solidFill>
                <a:latin typeface="BIZ UDPゴシック" panose="020B0400000000000000" pitchFamily="50" charset="-128"/>
                <a:ea typeface="BIZ UDPゴシック" panose="020B0400000000000000" pitchFamily="50" charset="-128"/>
              </a:rPr>
              <a:t>100</a:t>
            </a:r>
            <a:r>
              <a:rPr lang="ja-JP" altLang="en-US" sz="1509" dirty="0">
                <a:solidFill>
                  <a:schemeClr val="tx1"/>
                </a:solidFill>
                <a:latin typeface="BIZ UDPゴシック" panose="020B0400000000000000" pitchFamily="50" charset="-128"/>
                <a:ea typeface="BIZ UDPゴシック" panose="020B0400000000000000" pitchFamily="50" charset="-128"/>
              </a:rPr>
              <a:t>回使用）の</a:t>
            </a:r>
            <a:endParaRPr lang="en-US" altLang="ja-JP" sz="1509" dirty="0">
              <a:solidFill>
                <a:schemeClr val="tx1"/>
              </a:solidFill>
              <a:latin typeface="BIZ UDPゴシック" panose="020B0400000000000000" pitchFamily="50" charset="-128"/>
              <a:ea typeface="BIZ UDPゴシック" panose="020B0400000000000000" pitchFamily="50" charset="-128"/>
            </a:endParaRPr>
          </a:p>
          <a:p>
            <a:pPr>
              <a:defRPr/>
            </a:pPr>
            <a:r>
              <a:rPr lang="en-US" altLang="ja-JP" sz="1509" dirty="0">
                <a:solidFill>
                  <a:schemeClr val="tx1"/>
                </a:solidFill>
                <a:latin typeface="BIZ UDPゴシック" panose="020B0400000000000000" pitchFamily="50" charset="-128"/>
                <a:ea typeface="BIZ UDPゴシック" panose="020B0400000000000000" pitchFamily="50" charset="-128"/>
              </a:rPr>
              <a:t>CO2</a:t>
            </a:r>
            <a:r>
              <a:rPr lang="ja-JP" altLang="en-US" sz="1509" dirty="0">
                <a:solidFill>
                  <a:schemeClr val="tx1"/>
                </a:solidFill>
                <a:latin typeface="BIZ UDPゴシック" panose="020B0400000000000000" pitchFamily="50" charset="-128"/>
                <a:ea typeface="BIZ UDPゴシック" panose="020B0400000000000000" pitchFamily="50" charset="-128"/>
              </a:rPr>
              <a:t>排出量（</a:t>
            </a:r>
            <a:r>
              <a:rPr lang="en-US" altLang="ja-JP" sz="1509" dirty="0">
                <a:solidFill>
                  <a:schemeClr val="tx1"/>
                </a:solidFill>
                <a:latin typeface="BIZ UDPゴシック" panose="020B0400000000000000" pitchFamily="50" charset="-128"/>
                <a:ea typeface="BIZ UDPゴシック" panose="020B0400000000000000" pitchFamily="50" charset="-128"/>
              </a:rPr>
              <a:t>1</a:t>
            </a:r>
            <a:r>
              <a:rPr lang="ja-JP" altLang="en-US" sz="1509" dirty="0">
                <a:solidFill>
                  <a:schemeClr val="tx1"/>
                </a:solidFill>
                <a:latin typeface="BIZ UDPゴシック" panose="020B0400000000000000" pitchFamily="50" charset="-128"/>
                <a:ea typeface="BIZ UDPゴシック" panose="020B0400000000000000" pitchFamily="50" charset="-128"/>
              </a:rPr>
              <a:t>回あたり）</a:t>
            </a:r>
            <a:endParaRPr lang="en-US" altLang="ja-JP" sz="754" dirty="0">
              <a:solidFill>
                <a:schemeClr val="tx1"/>
              </a:solidFill>
              <a:latin typeface="BIZ UDPゴシック" panose="020B0400000000000000" pitchFamily="50" charset="-128"/>
              <a:ea typeface="BIZ UDPゴシック" panose="020B0400000000000000" pitchFamily="50" charset="-128"/>
            </a:endParaRPr>
          </a:p>
          <a:p>
            <a:pPr>
              <a:defRPr/>
            </a:pPr>
            <a:endParaRPr lang="en-US" altLang="ja-JP" sz="754" dirty="0">
              <a:solidFill>
                <a:schemeClr val="tx1"/>
              </a:solidFill>
              <a:latin typeface="BIZ UDPゴシック" panose="020B0400000000000000" pitchFamily="50" charset="-128"/>
              <a:ea typeface="BIZ UDPゴシック" panose="020B0400000000000000" pitchFamily="50" charset="-128"/>
            </a:endParaRPr>
          </a:p>
          <a:p>
            <a:pPr>
              <a:defRPr/>
            </a:pPr>
            <a:r>
              <a:rPr lang="en-US" altLang="ja-JP" sz="1509" dirty="0">
                <a:solidFill>
                  <a:schemeClr val="tx1"/>
                </a:solidFill>
                <a:latin typeface="BIZ UDPゴシック" panose="020B0400000000000000" pitchFamily="50" charset="-128"/>
                <a:ea typeface="BIZ UDPゴシック" panose="020B0400000000000000" pitchFamily="50" charset="-128"/>
              </a:rPr>
              <a:t>13.9 g-CO2</a:t>
            </a:r>
          </a:p>
          <a:p>
            <a:pPr>
              <a:defRPr/>
            </a:pPr>
            <a:endParaRPr lang="ja-JP" altLang="en-US" sz="1037" dirty="0">
              <a:solidFill>
                <a:schemeClr val="tx1"/>
              </a:solidFill>
              <a:latin typeface="BIZ UDPゴシック" panose="020B0400000000000000" pitchFamily="50" charset="-128"/>
              <a:ea typeface="BIZ UDPゴシック" panose="020B0400000000000000" pitchFamily="50" charset="-128"/>
            </a:endParaRPr>
          </a:p>
        </p:txBody>
      </p:sp>
      <p:sp>
        <p:nvSpPr>
          <p:cNvPr id="68" name="二等辺三角形 67">
            <a:extLst>
              <a:ext uri="{FF2B5EF4-FFF2-40B4-BE49-F238E27FC236}">
                <a16:creationId xmlns:a16="http://schemas.microsoft.com/office/drawing/2014/main" id="{7CD5EF55-E0D9-4315-9B70-9BE538C24268}"/>
              </a:ext>
            </a:extLst>
          </p:cNvPr>
          <p:cNvSpPr/>
          <p:nvPr/>
        </p:nvSpPr>
        <p:spPr>
          <a:xfrm rot="5400000">
            <a:off x="7684491" y="5246939"/>
            <a:ext cx="247098" cy="317698"/>
          </a:xfrm>
          <a:prstGeom prst="triangl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4345" name="グループ化 27">
            <a:extLst>
              <a:ext uri="{FF2B5EF4-FFF2-40B4-BE49-F238E27FC236}">
                <a16:creationId xmlns:a16="http://schemas.microsoft.com/office/drawing/2014/main" id="{C67C24C8-613B-4BD5-AAC7-914A774127AA}"/>
              </a:ext>
            </a:extLst>
          </p:cNvPr>
          <p:cNvGrpSpPr>
            <a:grpSpLocks/>
          </p:cNvGrpSpPr>
          <p:nvPr/>
        </p:nvGrpSpPr>
        <p:grpSpPr bwMode="auto">
          <a:xfrm>
            <a:off x="7899005" y="4992219"/>
            <a:ext cx="606885" cy="1101081"/>
            <a:chOff x="8100392" y="4964433"/>
            <a:chExt cx="644575" cy="1167590"/>
          </a:xfrm>
        </p:grpSpPr>
        <p:sp>
          <p:nvSpPr>
            <p:cNvPr id="27" name="円柱 26">
              <a:extLst>
                <a:ext uri="{FF2B5EF4-FFF2-40B4-BE49-F238E27FC236}">
                  <a16:creationId xmlns:a16="http://schemas.microsoft.com/office/drawing/2014/main" id="{99395B2A-93A1-4CC2-9620-8CED8E4CB775}"/>
                </a:ext>
              </a:extLst>
            </p:cNvPr>
            <p:cNvSpPr/>
            <p:nvPr/>
          </p:nvSpPr>
          <p:spPr>
            <a:xfrm>
              <a:off x="8146536" y="4964433"/>
              <a:ext cx="571032" cy="1167590"/>
            </a:xfrm>
            <a:prstGeom prst="can">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円柱 70">
              <a:extLst>
                <a:ext uri="{FF2B5EF4-FFF2-40B4-BE49-F238E27FC236}">
                  <a16:creationId xmlns:a16="http://schemas.microsoft.com/office/drawing/2014/main" id="{063C57C9-E1E7-4C37-BEAD-9F013A2B68C0}"/>
                </a:ext>
              </a:extLst>
            </p:cNvPr>
            <p:cNvSpPr/>
            <p:nvPr/>
          </p:nvSpPr>
          <p:spPr>
            <a:xfrm>
              <a:off x="8100392" y="4983149"/>
              <a:ext cx="644575" cy="325370"/>
            </a:xfrm>
            <a:prstGeom prst="can">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9" name="矢印: ストライプ 28">
            <a:extLst>
              <a:ext uri="{FF2B5EF4-FFF2-40B4-BE49-F238E27FC236}">
                <a16:creationId xmlns:a16="http://schemas.microsoft.com/office/drawing/2014/main" id="{D273A47B-0EAD-478A-9683-6E3CF91A96FB}"/>
              </a:ext>
            </a:extLst>
          </p:cNvPr>
          <p:cNvSpPr/>
          <p:nvPr/>
        </p:nvSpPr>
        <p:spPr>
          <a:xfrm>
            <a:off x="3281522" y="5053314"/>
            <a:ext cx="1862742" cy="973460"/>
          </a:xfrm>
          <a:prstGeom prst="stripedRightArrow">
            <a:avLst>
              <a:gd name="adj1" fmla="val 50000"/>
              <a:gd name="adj2" fmla="val 38052"/>
            </a:avLst>
          </a:prstGeom>
          <a:solidFill>
            <a:schemeClr val="bg1"/>
          </a:solidFill>
          <a:ln w="3175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86" dirty="0">
                <a:solidFill>
                  <a:srgbClr val="336699"/>
                </a:solidFill>
                <a:latin typeface="+mj-ea"/>
                <a:ea typeface="+mj-ea"/>
              </a:rPr>
              <a:t>約</a:t>
            </a:r>
            <a:r>
              <a:rPr lang="en-US" altLang="ja-JP" sz="1886" dirty="0">
                <a:solidFill>
                  <a:srgbClr val="336699"/>
                </a:solidFill>
                <a:latin typeface="+mj-ea"/>
                <a:ea typeface="+mj-ea"/>
              </a:rPr>
              <a:t>88%</a:t>
            </a:r>
            <a:r>
              <a:rPr lang="ja-JP" altLang="en-US" sz="1886" dirty="0">
                <a:solidFill>
                  <a:srgbClr val="336699"/>
                </a:solidFill>
                <a:latin typeface="+mj-ea"/>
                <a:ea typeface="+mj-ea"/>
              </a:rPr>
              <a:t>削減</a:t>
            </a:r>
          </a:p>
        </p:txBody>
      </p:sp>
      <p:sp>
        <p:nvSpPr>
          <p:cNvPr id="20493" name="テキスト ボックス 61">
            <a:extLst>
              <a:ext uri="{FF2B5EF4-FFF2-40B4-BE49-F238E27FC236}">
                <a16:creationId xmlns:a16="http://schemas.microsoft.com/office/drawing/2014/main" id="{E3380F00-C959-4C66-A474-50912A8B0894}"/>
              </a:ext>
            </a:extLst>
          </p:cNvPr>
          <p:cNvSpPr txBox="1">
            <a:spLocks noChangeArrowheads="1"/>
          </p:cNvSpPr>
          <p:nvPr/>
        </p:nvSpPr>
        <p:spPr bwMode="auto">
          <a:xfrm>
            <a:off x="7575875" y="4731544"/>
            <a:ext cx="1212412" cy="237309"/>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942" dirty="0">
                <a:latin typeface="BIZ UDPゴシック" panose="020B0400000000000000" pitchFamily="50" charset="-128"/>
                <a:ea typeface="BIZ UDPゴシック" panose="020B0400000000000000" pitchFamily="50" charset="-128"/>
              </a:rPr>
              <a:t>ステンレス製の場合</a:t>
            </a:r>
          </a:p>
        </p:txBody>
      </p:sp>
      <p:sp>
        <p:nvSpPr>
          <p:cNvPr id="66" name="Rectangle 1033">
            <a:extLst>
              <a:ext uri="{FF2B5EF4-FFF2-40B4-BE49-F238E27FC236}">
                <a16:creationId xmlns:a16="http://schemas.microsoft.com/office/drawing/2014/main" id="{333A1F11-2E45-4294-819C-A752FBF02254}"/>
              </a:ext>
            </a:extLst>
          </p:cNvPr>
          <p:cNvSpPr>
            <a:spLocks noChangeArrowheads="1"/>
          </p:cNvSpPr>
          <p:nvPr/>
        </p:nvSpPr>
        <p:spPr bwMode="auto">
          <a:xfrm>
            <a:off x="0" y="0"/>
            <a:ext cx="152400" cy="6096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Arial" panose="020B0604020202020204" pitchFamily="34" charset="0"/>
            </a:endParaRPr>
          </a:p>
        </p:txBody>
      </p:sp>
      <p:cxnSp>
        <p:nvCxnSpPr>
          <p:cNvPr id="69" name="直線コネクタ 68">
            <a:extLst>
              <a:ext uri="{FF2B5EF4-FFF2-40B4-BE49-F238E27FC236}">
                <a16:creationId xmlns:a16="http://schemas.microsoft.com/office/drawing/2014/main" id="{E51EFA68-431F-4A98-837A-E78EABE91D4B}"/>
              </a:ext>
            </a:extLst>
          </p:cNvPr>
          <p:cNvCxnSpPr>
            <a:cxnSpLocks/>
          </p:cNvCxnSpPr>
          <p:nvPr/>
        </p:nvCxnSpPr>
        <p:spPr>
          <a:xfrm>
            <a:off x="-14288" y="606425"/>
            <a:ext cx="9148763" cy="0"/>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70" name="Text Box 1034">
            <a:extLst>
              <a:ext uri="{FF2B5EF4-FFF2-40B4-BE49-F238E27FC236}">
                <a16:creationId xmlns:a16="http://schemas.microsoft.com/office/drawing/2014/main" id="{D9A031AB-8F60-4FF7-B4D0-8417FEBD5306}"/>
              </a:ext>
            </a:extLst>
          </p:cNvPr>
          <p:cNvSpPr txBox="1">
            <a:spLocks noChangeArrowheads="1"/>
          </p:cNvSpPr>
          <p:nvPr/>
        </p:nvSpPr>
        <p:spPr bwMode="auto">
          <a:xfrm>
            <a:off x="395288" y="174625"/>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游ゴシック" panose="020B0400000000000000" pitchFamily="50" charset="-128"/>
                <a:ea typeface="游ゴシック" panose="020B0400000000000000" pitchFamily="50" charset="-128"/>
              </a:rPr>
              <a:t>マイボトル利用の環境貢献効果</a:t>
            </a:r>
          </a:p>
        </p:txBody>
      </p:sp>
      <p:sp>
        <p:nvSpPr>
          <p:cNvPr id="72" name="テキスト ボックス 15">
            <a:extLst>
              <a:ext uri="{FF2B5EF4-FFF2-40B4-BE49-F238E27FC236}">
                <a16:creationId xmlns:a16="http://schemas.microsoft.com/office/drawing/2014/main" id="{72C2FA12-E04C-44FB-B200-81CCFFCD4431}"/>
              </a:ext>
            </a:extLst>
          </p:cNvPr>
          <p:cNvSpPr txBox="1">
            <a:spLocks noChangeArrowheads="1"/>
          </p:cNvSpPr>
          <p:nvPr/>
        </p:nvSpPr>
        <p:spPr bwMode="auto">
          <a:xfrm>
            <a:off x="395288" y="836613"/>
            <a:ext cx="8424862" cy="4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en-US" sz="1800" dirty="0">
                <a:latin typeface="游ゴシック" panose="020B0400000000000000" pitchFamily="50" charset="-128"/>
                <a:ea typeface="游ゴシック" panose="020B0400000000000000" pitchFamily="50" charset="-128"/>
              </a:rPr>
              <a:t>マイボトルの利用はプラごみだけでなく、</a:t>
            </a:r>
            <a:r>
              <a:rPr lang="en-US" altLang="ja-JP" sz="1800" dirty="0">
                <a:latin typeface="游ゴシック" panose="020B0400000000000000" pitchFamily="50" charset="-128"/>
                <a:ea typeface="游ゴシック" panose="020B0400000000000000" pitchFamily="50" charset="-128"/>
              </a:rPr>
              <a:t>CO2</a:t>
            </a:r>
            <a:r>
              <a:rPr lang="ja-JP" altLang="en-US" sz="1800" dirty="0">
                <a:latin typeface="游ゴシック" panose="020B0400000000000000" pitchFamily="50" charset="-128"/>
                <a:ea typeface="游ゴシック" panose="020B0400000000000000" pitchFamily="50" charset="-128"/>
              </a:rPr>
              <a:t>排出も削減できます。</a:t>
            </a:r>
            <a:endParaRPr lang="en-US" altLang="ja-JP" sz="1800" dirty="0">
              <a:latin typeface="游ゴシック" panose="020B0400000000000000" pitchFamily="50" charset="-128"/>
              <a:ea typeface="游ゴシック" panose="020B0400000000000000" pitchFamily="50" charset="-128"/>
            </a:endParaRPr>
          </a:p>
        </p:txBody>
      </p:sp>
      <p:sp>
        <p:nvSpPr>
          <p:cNvPr id="56" name="テキスト ボックス 61">
            <a:extLst>
              <a:ext uri="{FF2B5EF4-FFF2-40B4-BE49-F238E27FC236}">
                <a16:creationId xmlns:a16="http://schemas.microsoft.com/office/drawing/2014/main" id="{2949D351-0A7A-4517-AB77-505679994CC9}"/>
              </a:ext>
            </a:extLst>
          </p:cNvPr>
          <p:cNvSpPr txBox="1">
            <a:spLocks noChangeArrowheads="1"/>
          </p:cNvSpPr>
          <p:nvPr/>
        </p:nvSpPr>
        <p:spPr bwMode="auto">
          <a:xfrm>
            <a:off x="1119601" y="6144019"/>
            <a:ext cx="6529589" cy="23730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942" dirty="0">
                <a:latin typeface="Yu Gothic Medium" panose="020B0500000000000000" pitchFamily="50" charset="-128"/>
                <a:ea typeface="Yu Gothic Medium" panose="020B0500000000000000" pitchFamily="50" charset="-128"/>
              </a:rPr>
              <a:t>出典：環境省　リユース可能な飲料容器およびマイカップ・マイボトルの使用に係る環境負荷分析</a:t>
            </a:r>
          </a:p>
        </p:txBody>
      </p:sp>
      <p:sp>
        <p:nvSpPr>
          <p:cNvPr id="58" name="Text Box 11">
            <a:extLst>
              <a:ext uri="{FF2B5EF4-FFF2-40B4-BE49-F238E27FC236}">
                <a16:creationId xmlns:a16="http://schemas.microsoft.com/office/drawing/2014/main" id="{9602BF61-D839-4A40-8B1E-DCFA220F9577}"/>
              </a:ext>
            </a:extLst>
          </p:cNvPr>
          <p:cNvSpPr txBox="1">
            <a:spLocks noChangeArrowheads="1"/>
          </p:cNvSpPr>
          <p:nvPr/>
        </p:nvSpPr>
        <p:spPr bwMode="auto">
          <a:xfrm>
            <a:off x="0" y="6356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800" dirty="0">
                <a:solidFill>
                  <a:srgbClr val="292929"/>
                </a:solidFill>
                <a:latin typeface="メイリオ" panose="020B0604030504040204" pitchFamily="50" charset="-128"/>
                <a:ea typeface="メイリオ" panose="020B0604030504040204" pitchFamily="50" charset="-128"/>
              </a:rPr>
              <a:t>Copyright </a:t>
            </a:r>
            <a:r>
              <a:rPr lang="en-US" altLang="ja-JP" sz="800" dirty="0">
                <a:solidFill>
                  <a:srgbClr val="292929"/>
                </a:solidFill>
                <a:latin typeface="Times New Roman" panose="02020603050405020304" pitchFamily="18" charset="0"/>
                <a:ea typeface="メイリオ" panose="020B0604030504040204" pitchFamily="50" charset="-128"/>
              </a:rPr>
              <a:t>©</a:t>
            </a:r>
            <a:r>
              <a:rPr lang="en-US" altLang="ja-JP" sz="800" dirty="0">
                <a:solidFill>
                  <a:srgbClr val="292929"/>
                </a:solidFill>
                <a:latin typeface="メイリオ" panose="020B0604030504040204" pitchFamily="50" charset="-128"/>
                <a:ea typeface="メイリオ" panose="020B0604030504040204" pitchFamily="50" charset="-128"/>
              </a:rPr>
              <a:t> WATER STAND All Rights Reserved.</a:t>
            </a:r>
            <a:r>
              <a:rPr lang="en-US" altLang="ja-JP" sz="2400" dirty="0">
                <a:latin typeface="Times New Roman" panose="02020603050405020304"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テキスト ボックス 15">
            <a:extLst>
              <a:ext uri="{FF2B5EF4-FFF2-40B4-BE49-F238E27FC236}">
                <a16:creationId xmlns:a16="http://schemas.microsoft.com/office/drawing/2014/main" id="{610C423A-708A-4BD7-B522-EDF8DBB35A3F}"/>
              </a:ext>
            </a:extLst>
          </p:cNvPr>
          <p:cNvSpPr txBox="1">
            <a:spLocks noChangeArrowheads="1"/>
          </p:cNvSpPr>
          <p:nvPr/>
        </p:nvSpPr>
        <p:spPr bwMode="auto">
          <a:xfrm>
            <a:off x="395288" y="836613"/>
            <a:ext cx="8424862" cy="4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en-US" sz="1800" dirty="0">
                <a:latin typeface="游ゴシック" panose="020B0400000000000000" pitchFamily="50" charset="-128"/>
                <a:ea typeface="游ゴシック" panose="020B0400000000000000" pitchFamily="50" charset="-128"/>
              </a:rPr>
              <a:t>市役所本庁舎をはじめ、公民館など市内公共施設に設置されています。</a:t>
            </a:r>
            <a:endParaRPr lang="en-US" altLang="ja-JP" sz="1800" dirty="0">
              <a:latin typeface="游ゴシック" panose="020B0400000000000000" pitchFamily="50" charset="-128"/>
              <a:ea typeface="游ゴシック" panose="020B0400000000000000" pitchFamily="50" charset="-128"/>
            </a:endParaRPr>
          </a:p>
        </p:txBody>
      </p:sp>
      <p:sp>
        <p:nvSpPr>
          <p:cNvPr id="22531" name="Rectangle 1033">
            <a:extLst>
              <a:ext uri="{FF2B5EF4-FFF2-40B4-BE49-F238E27FC236}">
                <a16:creationId xmlns:a16="http://schemas.microsoft.com/office/drawing/2014/main" id="{5567794E-7908-44FC-93DF-40CC6350452F}"/>
              </a:ext>
            </a:extLst>
          </p:cNvPr>
          <p:cNvSpPr>
            <a:spLocks noChangeArrowheads="1"/>
          </p:cNvSpPr>
          <p:nvPr/>
        </p:nvSpPr>
        <p:spPr bwMode="auto">
          <a:xfrm>
            <a:off x="0" y="0"/>
            <a:ext cx="152400" cy="6096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游ゴシック" panose="020B0400000000000000" pitchFamily="50" charset="-128"/>
              <a:ea typeface="游ゴシック" panose="020B0400000000000000" pitchFamily="50" charset="-128"/>
            </a:endParaRPr>
          </a:p>
        </p:txBody>
      </p:sp>
      <p:cxnSp>
        <p:nvCxnSpPr>
          <p:cNvPr id="19" name="直線コネクタ 18">
            <a:extLst>
              <a:ext uri="{FF2B5EF4-FFF2-40B4-BE49-F238E27FC236}">
                <a16:creationId xmlns:a16="http://schemas.microsoft.com/office/drawing/2014/main" id="{1231F9D1-AB91-4AEE-BEB2-3DFF09155C7D}"/>
              </a:ext>
            </a:extLst>
          </p:cNvPr>
          <p:cNvCxnSpPr>
            <a:cxnSpLocks/>
          </p:cNvCxnSpPr>
          <p:nvPr/>
        </p:nvCxnSpPr>
        <p:spPr>
          <a:xfrm>
            <a:off x="0" y="609600"/>
            <a:ext cx="9148763" cy="0"/>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22533" name="Text Box 1034">
            <a:extLst>
              <a:ext uri="{FF2B5EF4-FFF2-40B4-BE49-F238E27FC236}">
                <a16:creationId xmlns:a16="http://schemas.microsoft.com/office/drawing/2014/main" id="{8EAAD593-5FF3-4CB4-80EA-2695BF93DE35}"/>
              </a:ext>
            </a:extLst>
          </p:cNvPr>
          <p:cNvSpPr txBox="1">
            <a:spLocks noChangeArrowheads="1"/>
          </p:cNvSpPr>
          <p:nvPr/>
        </p:nvSpPr>
        <p:spPr bwMode="auto">
          <a:xfrm>
            <a:off x="395288" y="174625"/>
            <a:ext cx="856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None/>
            </a:pPr>
            <a:r>
              <a:rPr lang="ja-JP" altLang="en-US" sz="1800" dirty="0">
                <a:latin typeface="游ゴシック" panose="020B0400000000000000" pitchFamily="50" charset="-128"/>
                <a:ea typeface="游ゴシック" panose="020B0400000000000000" pitchFamily="50" charset="-128"/>
              </a:rPr>
              <a:t>自治体との協定締結事例（吹田市）　　　　　　　　　　　</a:t>
            </a:r>
            <a:r>
              <a:rPr lang="en-US" altLang="ja-JP" sz="1400" dirty="0">
                <a:latin typeface="游ゴシック" panose="020B0400000000000000" pitchFamily="50" charset="-128"/>
                <a:ea typeface="游ゴシック" panose="020B0400000000000000" pitchFamily="50" charset="-128"/>
              </a:rPr>
              <a:t>2021</a:t>
            </a:r>
            <a:r>
              <a:rPr lang="ja-JP" altLang="en-US" sz="1400" dirty="0">
                <a:latin typeface="游ゴシック" panose="020B0400000000000000" pitchFamily="50" charset="-128"/>
                <a:ea typeface="游ゴシック" panose="020B0400000000000000" pitchFamily="50" charset="-128"/>
              </a:rPr>
              <a:t>年</a:t>
            </a:r>
            <a:r>
              <a:rPr lang="en-US" altLang="ja-JP" sz="1400" dirty="0">
                <a:latin typeface="游ゴシック" panose="020B0400000000000000" pitchFamily="50" charset="-128"/>
                <a:ea typeface="游ゴシック" panose="020B0400000000000000" pitchFamily="50" charset="-128"/>
              </a:rPr>
              <a:t>4</a:t>
            </a:r>
            <a:r>
              <a:rPr lang="ja-JP" altLang="en-US" sz="1400" dirty="0">
                <a:latin typeface="游ゴシック" panose="020B0400000000000000" pitchFamily="50" charset="-128"/>
                <a:ea typeface="游ゴシック" panose="020B0400000000000000" pitchFamily="50" charset="-128"/>
              </a:rPr>
              <a:t>月</a:t>
            </a:r>
            <a:r>
              <a:rPr lang="en-US" altLang="ja-JP" sz="1400" dirty="0">
                <a:latin typeface="游ゴシック" panose="020B0400000000000000" pitchFamily="50" charset="-128"/>
                <a:ea typeface="游ゴシック" panose="020B0400000000000000" pitchFamily="50" charset="-128"/>
              </a:rPr>
              <a:t>27</a:t>
            </a:r>
            <a:r>
              <a:rPr lang="ja-JP" altLang="en-US" sz="1400" dirty="0">
                <a:latin typeface="游ゴシック" panose="020B0400000000000000" pitchFamily="50" charset="-128"/>
                <a:ea typeface="游ゴシック" panose="020B0400000000000000" pitchFamily="50" charset="-128"/>
              </a:rPr>
              <a:t>日　協定締結</a:t>
            </a:r>
            <a:endParaRPr lang="en-US" altLang="ja-JP" sz="1400" dirty="0">
              <a:latin typeface="游ゴシック" panose="020B0400000000000000" pitchFamily="50" charset="-128"/>
              <a:ea typeface="游ゴシック" panose="020B0400000000000000" pitchFamily="50" charset="-128"/>
            </a:endParaRPr>
          </a:p>
        </p:txBody>
      </p:sp>
      <p:sp>
        <p:nvSpPr>
          <p:cNvPr id="22536" name="テキスト ボックス 2">
            <a:extLst>
              <a:ext uri="{FF2B5EF4-FFF2-40B4-BE49-F238E27FC236}">
                <a16:creationId xmlns:a16="http://schemas.microsoft.com/office/drawing/2014/main" id="{CB5F4FA6-4024-4DDD-A37E-43E03BE6D3A3}"/>
              </a:ext>
            </a:extLst>
          </p:cNvPr>
          <p:cNvSpPr txBox="1">
            <a:spLocks noChangeArrowheads="1"/>
          </p:cNvSpPr>
          <p:nvPr/>
        </p:nvSpPr>
        <p:spPr bwMode="auto">
          <a:xfrm>
            <a:off x="1725834" y="5898273"/>
            <a:ext cx="2393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1" dirty="0">
                <a:latin typeface="BIZ UDゴシック" panose="020B0400000000000000" pitchFamily="49" charset="-128"/>
                <a:ea typeface="BIZ UDゴシック" panose="020B0400000000000000" pitchFamily="49" charset="-128"/>
              </a:rPr>
              <a:t>市役所本庁舎</a:t>
            </a:r>
            <a:endParaRPr lang="ja-JP" altLang="en-US" sz="1400" dirty="0">
              <a:latin typeface="BIZ UDゴシック" panose="020B0400000000000000" pitchFamily="49" charset="-128"/>
              <a:ea typeface="BIZ UDゴシック" panose="020B0400000000000000" pitchFamily="49" charset="-128"/>
            </a:endParaRPr>
          </a:p>
        </p:txBody>
      </p:sp>
      <p:sp>
        <p:nvSpPr>
          <p:cNvPr id="12" name="Text Box 11">
            <a:extLst>
              <a:ext uri="{FF2B5EF4-FFF2-40B4-BE49-F238E27FC236}">
                <a16:creationId xmlns:a16="http://schemas.microsoft.com/office/drawing/2014/main" id="{3FDB93A2-0807-4A93-9E2A-E798963622F1}"/>
              </a:ext>
            </a:extLst>
          </p:cNvPr>
          <p:cNvSpPr txBox="1">
            <a:spLocks noChangeArrowheads="1"/>
          </p:cNvSpPr>
          <p:nvPr/>
        </p:nvSpPr>
        <p:spPr bwMode="auto">
          <a:xfrm>
            <a:off x="0" y="6356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800" dirty="0">
                <a:solidFill>
                  <a:srgbClr val="292929"/>
                </a:solidFill>
                <a:latin typeface="メイリオ" panose="020B0604030504040204" pitchFamily="50" charset="-128"/>
                <a:ea typeface="メイリオ" panose="020B0604030504040204" pitchFamily="50" charset="-128"/>
              </a:rPr>
              <a:t>Copyright </a:t>
            </a:r>
            <a:r>
              <a:rPr lang="en-US" altLang="ja-JP" sz="800" dirty="0">
                <a:solidFill>
                  <a:srgbClr val="292929"/>
                </a:solidFill>
                <a:latin typeface="Times New Roman" panose="02020603050405020304" pitchFamily="18" charset="0"/>
                <a:ea typeface="メイリオ" panose="020B0604030504040204" pitchFamily="50" charset="-128"/>
              </a:rPr>
              <a:t>©</a:t>
            </a:r>
            <a:r>
              <a:rPr lang="en-US" altLang="ja-JP" sz="800" dirty="0">
                <a:solidFill>
                  <a:srgbClr val="292929"/>
                </a:solidFill>
                <a:latin typeface="メイリオ" panose="020B0604030504040204" pitchFamily="50" charset="-128"/>
                <a:ea typeface="メイリオ" panose="020B0604030504040204" pitchFamily="50" charset="-128"/>
              </a:rPr>
              <a:t> WATER STAND All Rights Reserved.</a:t>
            </a:r>
            <a:r>
              <a:rPr lang="en-US" altLang="ja-JP" sz="2400" dirty="0">
                <a:latin typeface="Times New Roman" panose="02020603050405020304" pitchFamily="18" charset="0"/>
              </a:rPr>
              <a:t> </a:t>
            </a:r>
          </a:p>
        </p:txBody>
      </p:sp>
      <p:pic>
        <p:nvPicPr>
          <p:cNvPr id="13" name="図 12">
            <a:extLst>
              <a:ext uri="{FF2B5EF4-FFF2-40B4-BE49-F238E27FC236}">
                <a16:creationId xmlns:a16="http://schemas.microsoft.com/office/drawing/2014/main" id="{60303F4A-DC9C-4F07-BECF-087CBC78738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7029" y="1465189"/>
            <a:ext cx="5845718" cy="4340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15">
            <a:extLst>
              <a:ext uri="{FF2B5EF4-FFF2-40B4-BE49-F238E27FC236}">
                <a16:creationId xmlns:a16="http://schemas.microsoft.com/office/drawing/2014/main" id="{E86922A5-6044-405D-8939-BC09368F29C6}"/>
              </a:ext>
            </a:extLst>
          </p:cNvPr>
          <p:cNvSpPr txBox="1">
            <a:spLocks noChangeArrowheads="1"/>
          </p:cNvSpPr>
          <p:nvPr/>
        </p:nvSpPr>
        <p:spPr bwMode="auto">
          <a:xfrm>
            <a:off x="395288" y="836613"/>
            <a:ext cx="8424862" cy="12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 typeface="Arial" panose="020B0604020202020204" pitchFamily="34" charset="0"/>
              <a:buNone/>
            </a:pPr>
            <a:r>
              <a:rPr lang="ja-JP" altLang="en-US" sz="1800" dirty="0">
                <a:latin typeface="游ゴシック" panose="020B0400000000000000" pitchFamily="50" charset="-128"/>
                <a:ea typeface="游ゴシック" panose="020B0400000000000000" pitchFamily="50" charset="-128"/>
              </a:rPr>
              <a:t>市立池上曽根弥生学習館での運用がスタートし、今後市内小中学校での設置が</a:t>
            </a:r>
            <a:endParaRPr lang="en-US" altLang="ja-JP" sz="1800" dirty="0">
              <a:latin typeface="游ゴシック" panose="020B0400000000000000" pitchFamily="50" charset="-128"/>
              <a:ea typeface="游ゴシック" panose="020B0400000000000000" pitchFamily="50" charset="-128"/>
            </a:endParaRPr>
          </a:p>
          <a:p>
            <a:pPr>
              <a:lnSpc>
                <a:spcPct val="150000"/>
              </a:lnSpc>
              <a:spcBef>
                <a:spcPct val="0"/>
              </a:spcBef>
              <a:buFont typeface="Arial" panose="020B0604020202020204" pitchFamily="34" charset="0"/>
              <a:buNone/>
            </a:pPr>
            <a:r>
              <a:rPr lang="ja-JP" altLang="en-US" sz="1800" dirty="0">
                <a:latin typeface="游ゴシック" panose="020B0400000000000000" pitchFamily="50" charset="-128"/>
                <a:ea typeface="游ゴシック" panose="020B0400000000000000" pitchFamily="50" charset="-128"/>
              </a:rPr>
              <a:t>進む予定です。</a:t>
            </a:r>
            <a:endParaRPr lang="en-US" altLang="ja-JP" sz="1800" dirty="0">
              <a:latin typeface="游ゴシック" panose="020B0400000000000000" pitchFamily="50" charset="-128"/>
              <a:ea typeface="游ゴシック" panose="020B0400000000000000" pitchFamily="50" charset="-128"/>
            </a:endParaRPr>
          </a:p>
          <a:p>
            <a:pPr>
              <a:lnSpc>
                <a:spcPct val="150000"/>
              </a:lnSpc>
              <a:spcBef>
                <a:spcPct val="0"/>
              </a:spcBef>
              <a:buFontTx/>
              <a:buNone/>
            </a:pPr>
            <a:endParaRPr lang="en-US" altLang="ja-JP" sz="1800" dirty="0">
              <a:latin typeface="游ゴシック" panose="020B0400000000000000" pitchFamily="50" charset="-128"/>
              <a:ea typeface="游ゴシック" panose="020B0400000000000000" pitchFamily="50" charset="-128"/>
            </a:endParaRPr>
          </a:p>
        </p:txBody>
      </p:sp>
      <p:sp>
        <p:nvSpPr>
          <p:cNvPr id="24579" name="Rectangle 1033">
            <a:extLst>
              <a:ext uri="{FF2B5EF4-FFF2-40B4-BE49-F238E27FC236}">
                <a16:creationId xmlns:a16="http://schemas.microsoft.com/office/drawing/2014/main" id="{4E0701DA-1CF3-4791-BFD8-A6820AD1DAFA}"/>
              </a:ext>
            </a:extLst>
          </p:cNvPr>
          <p:cNvSpPr>
            <a:spLocks noChangeArrowheads="1"/>
          </p:cNvSpPr>
          <p:nvPr/>
        </p:nvSpPr>
        <p:spPr bwMode="auto">
          <a:xfrm>
            <a:off x="0" y="0"/>
            <a:ext cx="152400" cy="6096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游ゴシック" panose="020B0400000000000000" pitchFamily="50" charset="-128"/>
              <a:ea typeface="游ゴシック" panose="020B0400000000000000" pitchFamily="50" charset="-128"/>
            </a:endParaRPr>
          </a:p>
        </p:txBody>
      </p:sp>
      <p:cxnSp>
        <p:nvCxnSpPr>
          <p:cNvPr id="19" name="直線コネクタ 18">
            <a:extLst>
              <a:ext uri="{FF2B5EF4-FFF2-40B4-BE49-F238E27FC236}">
                <a16:creationId xmlns:a16="http://schemas.microsoft.com/office/drawing/2014/main" id="{B6B84F5C-C32B-4B91-B3E1-9006897B8408}"/>
              </a:ext>
            </a:extLst>
          </p:cNvPr>
          <p:cNvCxnSpPr>
            <a:cxnSpLocks/>
          </p:cNvCxnSpPr>
          <p:nvPr/>
        </p:nvCxnSpPr>
        <p:spPr>
          <a:xfrm>
            <a:off x="0" y="609600"/>
            <a:ext cx="9148763" cy="0"/>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24583" name="テキスト ボックス 2">
            <a:extLst>
              <a:ext uri="{FF2B5EF4-FFF2-40B4-BE49-F238E27FC236}">
                <a16:creationId xmlns:a16="http://schemas.microsoft.com/office/drawing/2014/main" id="{BD904865-2947-4F2E-B4CF-842BEBB7E893}"/>
              </a:ext>
            </a:extLst>
          </p:cNvPr>
          <p:cNvSpPr txBox="1">
            <a:spLocks noChangeArrowheads="1"/>
          </p:cNvSpPr>
          <p:nvPr/>
        </p:nvSpPr>
        <p:spPr bwMode="auto">
          <a:xfrm>
            <a:off x="1583159" y="5828930"/>
            <a:ext cx="59776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1" dirty="0">
                <a:latin typeface="BIZ UDゴシック" panose="020B0400000000000000" pitchFamily="49" charset="-128"/>
                <a:ea typeface="BIZ UDゴシック" panose="020B0400000000000000" pitchFamily="49" charset="-128"/>
              </a:rPr>
              <a:t>協定調印式の様子</a:t>
            </a:r>
            <a:endParaRPr lang="en-US" altLang="ja-JP" sz="1400" b="1" dirty="0">
              <a:latin typeface="BIZ UDゴシック" panose="020B0400000000000000" pitchFamily="49" charset="-128"/>
              <a:ea typeface="BIZ UDゴシック" panose="020B0400000000000000" pitchFamily="49" charset="-128"/>
            </a:endParaRPr>
          </a:p>
          <a:p>
            <a:pPr>
              <a:spcBef>
                <a:spcPct val="0"/>
              </a:spcBef>
              <a:buFontTx/>
              <a:buNone/>
            </a:pPr>
            <a:r>
              <a:rPr lang="ja-JP" altLang="en-US" sz="1400" dirty="0">
                <a:latin typeface="BIZ UDゴシック" panose="020B0400000000000000" pitchFamily="49" charset="-128"/>
                <a:ea typeface="BIZ UDゴシック" panose="020B0400000000000000" pitchFamily="49" charset="-128"/>
              </a:rPr>
              <a:t>（左：泉大津市長、右：ウォータースタンド株式会社 社長）</a:t>
            </a:r>
          </a:p>
        </p:txBody>
      </p:sp>
      <p:sp>
        <p:nvSpPr>
          <p:cNvPr id="12" name="Text Box 11">
            <a:extLst>
              <a:ext uri="{FF2B5EF4-FFF2-40B4-BE49-F238E27FC236}">
                <a16:creationId xmlns:a16="http://schemas.microsoft.com/office/drawing/2014/main" id="{59407B26-E697-472A-995E-6AFF43CA5A34}"/>
              </a:ext>
            </a:extLst>
          </p:cNvPr>
          <p:cNvSpPr txBox="1">
            <a:spLocks noChangeArrowheads="1"/>
          </p:cNvSpPr>
          <p:nvPr/>
        </p:nvSpPr>
        <p:spPr bwMode="auto">
          <a:xfrm>
            <a:off x="0" y="6356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800" dirty="0">
                <a:solidFill>
                  <a:srgbClr val="292929"/>
                </a:solidFill>
                <a:latin typeface="メイリオ" panose="020B0604030504040204" pitchFamily="50" charset="-128"/>
                <a:ea typeface="メイリオ" panose="020B0604030504040204" pitchFamily="50" charset="-128"/>
              </a:rPr>
              <a:t>Copyright </a:t>
            </a:r>
            <a:r>
              <a:rPr lang="en-US" altLang="ja-JP" sz="800" dirty="0">
                <a:solidFill>
                  <a:srgbClr val="292929"/>
                </a:solidFill>
                <a:latin typeface="Times New Roman" panose="02020603050405020304" pitchFamily="18" charset="0"/>
                <a:ea typeface="メイリオ" panose="020B0604030504040204" pitchFamily="50" charset="-128"/>
              </a:rPr>
              <a:t>©</a:t>
            </a:r>
            <a:r>
              <a:rPr lang="en-US" altLang="ja-JP" sz="800" dirty="0">
                <a:solidFill>
                  <a:srgbClr val="292929"/>
                </a:solidFill>
                <a:latin typeface="メイリオ" panose="020B0604030504040204" pitchFamily="50" charset="-128"/>
                <a:ea typeface="メイリオ" panose="020B0604030504040204" pitchFamily="50" charset="-128"/>
              </a:rPr>
              <a:t> WATER STAND All Rights Reserved.</a:t>
            </a:r>
            <a:r>
              <a:rPr lang="en-US" altLang="ja-JP" sz="2400" dirty="0">
                <a:latin typeface="Times New Roman" panose="02020603050405020304" pitchFamily="18" charset="0"/>
              </a:rPr>
              <a:t> </a:t>
            </a:r>
          </a:p>
        </p:txBody>
      </p:sp>
      <p:sp>
        <p:nvSpPr>
          <p:cNvPr id="13" name="Text Box 1034">
            <a:extLst>
              <a:ext uri="{FF2B5EF4-FFF2-40B4-BE49-F238E27FC236}">
                <a16:creationId xmlns:a16="http://schemas.microsoft.com/office/drawing/2014/main" id="{C3768B14-313D-4AF7-8FC7-F83EB1649914}"/>
              </a:ext>
            </a:extLst>
          </p:cNvPr>
          <p:cNvSpPr txBox="1">
            <a:spLocks noChangeArrowheads="1"/>
          </p:cNvSpPr>
          <p:nvPr/>
        </p:nvSpPr>
        <p:spPr bwMode="auto">
          <a:xfrm>
            <a:off x="395288" y="174625"/>
            <a:ext cx="856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None/>
            </a:pPr>
            <a:r>
              <a:rPr lang="ja-JP" altLang="en-US" sz="1800" dirty="0">
                <a:latin typeface="游ゴシック" panose="020B0400000000000000" pitchFamily="50" charset="-128"/>
                <a:ea typeface="游ゴシック" panose="020B0400000000000000" pitchFamily="50" charset="-128"/>
              </a:rPr>
              <a:t>自治体との協定締結事例（泉大津市）　　　　　　　　　　</a:t>
            </a:r>
            <a:r>
              <a:rPr lang="en-US" altLang="ja-JP" sz="1400" dirty="0">
                <a:latin typeface="游ゴシック" panose="020B0400000000000000" pitchFamily="50" charset="-128"/>
                <a:ea typeface="游ゴシック" panose="020B0400000000000000" pitchFamily="50" charset="-128"/>
              </a:rPr>
              <a:t>2021</a:t>
            </a:r>
            <a:r>
              <a:rPr lang="ja-JP" altLang="en-US" sz="1400" dirty="0">
                <a:latin typeface="游ゴシック" panose="020B0400000000000000" pitchFamily="50" charset="-128"/>
                <a:ea typeface="游ゴシック" panose="020B0400000000000000" pitchFamily="50" charset="-128"/>
              </a:rPr>
              <a:t>年</a:t>
            </a:r>
            <a:r>
              <a:rPr lang="en-US" altLang="ja-JP" sz="1400" dirty="0">
                <a:latin typeface="游ゴシック" panose="020B0400000000000000" pitchFamily="50" charset="-128"/>
                <a:ea typeface="游ゴシック" panose="020B0400000000000000" pitchFamily="50" charset="-128"/>
              </a:rPr>
              <a:t>6</a:t>
            </a:r>
            <a:r>
              <a:rPr lang="ja-JP" altLang="en-US" sz="1400" dirty="0">
                <a:latin typeface="游ゴシック" panose="020B0400000000000000" pitchFamily="50" charset="-128"/>
                <a:ea typeface="游ゴシック" panose="020B0400000000000000" pitchFamily="50" charset="-128"/>
              </a:rPr>
              <a:t>月</a:t>
            </a:r>
            <a:r>
              <a:rPr lang="en-US" altLang="ja-JP" sz="1400" dirty="0">
                <a:latin typeface="游ゴシック" panose="020B0400000000000000" pitchFamily="50" charset="-128"/>
                <a:ea typeface="游ゴシック" panose="020B0400000000000000" pitchFamily="50" charset="-128"/>
              </a:rPr>
              <a:t>28</a:t>
            </a:r>
            <a:r>
              <a:rPr lang="ja-JP" altLang="en-US" sz="1400" dirty="0">
                <a:latin typeface="游ゴシック" panose="020B0400000000000000" pitchFamily="50" charset="-128"/>
                <a:ea typeface="游ゴシック" panose="020B0400000000000000" pitchFamily="50" charset="-128"/>
              </a:rPr>
              <a:t>日　協定締結</a:t>
            </a:r>
            <a:endParaRPr lang="en-US" altLang="ja-JP" sz="1400" dirty="0">
              <a:latin typeface="游ゴシック" panose="020B0400000000000000" pitchFamily="50" charset="-128"/>
              <a:ea typeface="游ゴシック" panose="020B0400000000000000" pitchFamily="50" charset="-128"/>
            </a:endParaRPr>
          </a:p>
        </p:txBody>
      </p:sp>
      <p:pic>
        <p:nvPicPr>
          <p:cNvPr id="14" name="図 13">
            <a:extLst>
              <a:ext uri="{FF2B5EF4-FFF2-40B4-BE49-F238E27FC236}">
                <a16:creationId xmlns:a16="http://schemas.microsoft.com/office/drawing/2014/main" id="{DD068FF4-FA15-48D0-BA18-EED17D5B7D2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83159" y="1844824"/>
            <a:ext cx="5977682" cy="38791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CBD232-515F-4A98-ACFD-AA4FA947367F}"/>
              </a:ext>
            </a:extLst>
          </p:cNvPr>
          <p:cNvPicPr>
            <a:picLocks noChangeAspect="1"/>
          </p:cNvPicPr>
          <p:nvPr/>
        </p:nvPicPr>
        <p:blipFill>
          <a:blip r:embed="rId3"/>
          <a:stretch>
            <a:fillRect/>
          </a:stretch>
        </p:blipFill>
        <p:spPr>
          <a:xfrm>
            <a:off x="3131840" y="1484784"/>
            <a:ext cx="4874895" cy="4217670"/>
          </a:xfrm>
          <a:prstGeom prst="rect">
            <a:avLst/>
          </a:prstGeom>
          <a:ln>
            <a:solidFill>
              <a:schemeClr val="bg1">
                <a:lumMod val="50000"/>
              </a:schemeClr>
            </a:solidFill>
          </a:ln>
        </p:spPr>
      </p:pic>
      <p:sp>
        <p:nvSpPr>
          <p:cNvPr id="6" name="四角形: 角を丸くする 5">
            <a:extLst>
              <a:ext uri="{FF2B5EF4-FFF2-40B4-BE49-F238E27FC236}">
                <a16:creationId xmlns:a16="http://schemas.microsoft.com/office/drawing/2014/main" id="{360AA37C-C4F9-4913-8098-33AC36B70B3E}"/>
              </a:ext>
            </a:extLst>
          </p:cNvPr>
          <p:cNvSpPr/>
          <p:nvPr/>
        </p:nvSpPr>
        <p:spPr>
          <a:xfrm>
            <a:off x="3072785" y="5632085"/>
            <a:ext cx="910195" cy="92458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78" name="テキスト ボックス 15">
            <a:extLst>
              <a:ext uri="{FF2B5EF4-FFF2-40B4-BE49-F238E27FC236}">
                <a16:creationId xmlns:a16="http://schemas.microsoft.com/office/drawing/2014/main" id="{E86922A5-6044-405D-8939-BC09368F29C6}"/>
              </a:ext>
            </a:extLst>
          </p:cNvPr>
          <p:cNvSpPr txBox="1">
            <a:spLocks noChangeArrowheads="1"/>
          </p:cNvSpPr>
          <p:nvPr/>
        </p:nvSpPr>
        <p:spPr bwMode="auto">
          <a:xfrm>
            <a:off x="395288" y="836613"/>
            <a:ext cx="8424862" cy="4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 typeface="Arial" panose="020B0604020202020204" pitchFamily="34" charset="0"/>
              <a:buNone/>
            </a:pPr>
            <a:r>
              <a:rPr lang="ja-JP" altLang="en-US" sz="1800" dirty="0">
                <a:latin typeface="游ゴシック" panose="020B0400000000000000" pitchFamily="50" charset="-128"/>
                <a:ea typeface="游ゴシック" panose="020B0400000000000000" pitchFamily="50" charset="-128"/>
              </a:rPr>
              <a:t>市内</a:t>
            </a:r>
            <a:r>
              <a:rPr lang="en-US" altLang="ja-JP" sz="1800" dirty="0">
                <a:latin typeface="游ゴシック" panose="020B0400000000000000" pitchFamily="50" charset="-128"/>
                <a:ea typeface="游ゴシック" panose="020B0400000000000000" pitchFamily="50" charset="-128"/>
              </a:rPr>
              <a:t>6</a:t>
            </a:r>
            <a:r>
              <a:rPr lang="ja-JP" altLang="en-US" sz="1800" dirty="0">
                <a:latin typeface="游ゴシック" panose="020B0400000000000000" pitchFamily="50" charset="-128"/>
                <a:ea typeface="游ゴシック" panose="020B0400000000000000" pitchFamily="50" charset="-128"/>
              </a:rPr>
              <a:t>箇所の公共施設に設置されています。</a:t>
            </a:r>
            <a:endParaRPr lang="en-US" altLang="ja-JP" sz="1800" dirty="0">
              <a:latin typeface="游ゴシック" panose="020B0400000000000000" pitchFamily="50" charset="-128"/>
              <a:ea typeface="游ゴシック" panose="020B0400000000000000" pitchFamily="50" charset="-128"/>
            </a:endParaRPr>
          </a:p>
        </p:txBody>
      </p:sp>
      <p:sp>
        <p:nvSpPr>
          <p:cNvPr id="24579" name="Rectangle 1033">
            <a:extLst>
              <a:ext uri="{FF2B5EF4-FFF2-40B4-BE49-F238E27FC236}">
                <a16:creationId xmlns:a16="http://schemas.microsoft.com/office/drawing/2014/main" id="{4E0701DA-1CF3-4791-BFD8-A6820AD1DAFA}"/>
              </a:ext>
            </a:extLst>
          </p:cNvPr>
          <p:cNvSpPr>
            <a:spLocks noChangeArrowheads="1"/>
          </p:cNvSpPr>
          <p:nvPr/>
        </p:nvSpPr>
        <p:spPr bwMode="auto">
          <a:xfrm>
            <a:off x="0" y="0"/>
            <a:ext cx="152400" cy="6096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游ゴシック" panose="020B0400000000000000" pitchFamily="50" charset="-128"/>
              <a:ea typeface="游ゴシック" panose="020B0400000000000000" pitchFamily="50" charset="-128"/>
            </a:endParaRPr>
          </a:p>
        </p:txBody>
      </p:sp>
      <p:cxnSp>
        <p:nvCxnSpPr>
          <p:cNvPr id="19" name="直線コネクタ 18">
            <a:extLst>
              <a:ext uri="{FF2B5EF4-FFF2-40B4-BE49-F238E27FC236}">
                <a16:creationId xmlns:a16="http://schemas.microsoft.com/office/drawing/2014/main" id="{B6B84F5C-C32B-4B91-B3E1-9006897B8408}"/>
              </a:ext>
            </a:extLst>
          </p:cNvPr>
          <p:cNvCxnSpPr>
            <a:cxnSpLocks/>
          </p:cNvCxnSpPr>
          <p:nvPr/>
        </p:nvCxnSpPr>
        <p:spPr>
          <a:xfrm>
            <a:off x="0" y="609600"/>
            <a:ext cx="9148763" cy="0"/>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24583" name="テキスト ボックス 2">
            <a:extLst>
              <a:ext uri="{FF2B5EF4-FFF2-40B4-BE49-F238E27FC236}">
                <a16:creationId xmlns:a16="http://schemas.microsoft.com/office/drawing/2014/main" id="{BD904865-2947-4F2E-B4CF-842BEBB7E893}"/>
              </a:ext>
            </a:extLst>
          </p:cNvPr>
          <p:cNvSpPr txBox="1">
            <a:spLocks noChangeArrowheads="1"/>
          </p:cNvSpPr>
          <p:nvPr/>
        </p:nvSpPr>
        <p:spPr bwMode="auto">
          <a:xfrm>
            <a:off x="460706" y="4920530"/>
            <a:ext cx="22449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1" dirty="0">
                <a:latin typeface="BIZ UDゴシック" panose="020B0400000000000000" pitchFamily="49" charset="-128"/>
                <a:ea typeface="BIZ UDゴシック" panose="020B0400000000000000" pitchFamily="49" charset="-128"/>
              </a:rPr>
              <a:t>ウォータースタンドで</a:t>
            </a:r>
            <a:endParaRPr lang="en-US" altLang="ja-JP" sz="1400" b="1" dirty="0">
              <a:latin typeface="BIZ UDゴシック" panose="020B0400000000000000" pitchFamily="49" charset="-128"/>
              <a:ea typeface="BIZ UDゴシック" panose="020B0400000000000000" pitchFamily="49" charset="-128"/>
            </a:endParaRPr>
          </a:p>
          <a:p>
            <a:pPr>
              <a:spcBef>
                <a:spcPct val="0"/>
              </a:spcBef>
              <a:buFontTx/>
              <a:buNone/>
            </a:pPr>
            <a:r>
              <a:rPr lang="ja-JP" altLang="en-US" sz="1400" b="1" dirty="0">
                <a:latin typeface="BIZ UDゴシック" panose="020B0400000000000000" pitchFamily="49" charset="-128"/>
                <a:ea typeface="BIZ UDゴシック" panose="020B0400000000000000" pitchFamily="49" charset="-128"/>
              </a:rPr>
              <a:t>給水する様子</a:t>
            </a:r>
            <a:endParaRPr lang="en-US" altLang="ja-JP" sz="1400" b="1" dirty="0">
              <a:latin typeface="BIZ UDゴシック" panose="020B0400000000000000" pitchFamily="49" charset="-128"/>
              <a:ea typeface="BIZ UDゴシック" panose="020B0400000000000000" pitchFamily="49" charset="-128"/>
            </a:endParaRPr>
          </a:p>
        </p:txBody>
      </p:sp>
      <p:sp>
        <p:nvSpPr>
          <p:cNvPr id="12" name="Text Box 11">
            <a:extLst>
              <a:ext uri="{FF2B5EF4-FFF2-40B4-BE49-F238E27FC236}">
                <a16:creationId xmlns:a16="http://schemas.microsoft.com/office/drawing/2014/main" id="{59407B26-E697-472A-995E-6AFF43CA5A34}"/>
              </a:ext>
            </a:extLst>
          </p:cNvPr>
          <p:cNvSpPr txBox="1">
            <a:spLocks noChangeArrowheads="1"/>
          </p:cNvSpPr>
          <p:nvPr/>
        </p:nvSpPr>
        <p:spPr bwMode="auto">
          <a:xfrm>
            <a:off x="-4763" y="63280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800" dirty="0">
                <a:solidFill>
                  <a:srgbClr val="292929"/>
                </a:solidFill>
                <a:latin typeface="メイリオ" panose="020B0604030504040204" pitchFamily="50" charset="-128"/>
                <a:ea typeface="メイリオ" panose="020B0604030504040204" pitchFamily="50" charset="-128"/>
              </a:rPr>
              <a:t>Copyright </a:t>
            </a:r>
            <a:r>
              <a:rPr lang="en-US" altLang="ja-JP" sz="800" dirty="0">
                <a:solidFill>
                  <a:srgbClr val="292929"/>
                </a:solidFill>
                <a:latin typeface="Times New Roman" panose="02020603050405020304" pitchFamily="18" charset="0"/>
                <a:ea typeface="メイリオ" panose="020B0604030504040204" pitchFamily="50" charset="-128"/>
              </a:rPr>
              <a:t>©</a:t>
            </a:r>
            <a:r>
              <a:rPr lang="en-US" altLang="ja-JP" sz="800" dirty="0">
                <a:solidFill>
                  <a:srgbClr val="292929"/>
                </a:solidFill>
                <a:latin typeface="メイリオ" panose="020B0604030504040204" pitchFamily="50" charset="-128"/>
                <a:ea typeface="メイリオ" panose="020B0604030504040204" pitchFamily="50" charset="-128"/>
              </a:rPr>
              <a:t> WATER STAND All Rights Reserved.</a:t>
            </a:r>
            <a:r>
              <a:rPr lang="en-US" altLang="ja-JP" sz="2400" dirty="0">
                <a:latin typeface="Times New Roman" panose="02020603050405020304" pitchFamily="18" charset="0"/>
              </a:rPr>
              <a:t> </a:t>
            </a:r>
          </a:p>
        </p:txBody>
      </p:sp>
      <p:sp>
        <p:nvSpPr>
          <p:cNvPr id="13" name="Text Box 1034">
            <a:extLst>
              <a:ext uri="{FF2B5EF4-FFF2-40B4-BE49-F238E27FC236}">
                <a16:creationId xmlns:a16="http://schemas.microsoft.com/office/drawing/2014/main" id="{C3768B14-313D-4AF7-8FC7-F83EB1649914}"/>
              </a:ext>
            </a:extLst>
          </p:cNvPr>
          <p:cNvSpPr txBox="1">
            <a:spLocks noChangeArrowheads="1"/>
          </p:cNvSpPr>
          <p:nvPr/>
        </p:nvSpPr>
        <p:spPr bwMode="auto">
          <a:xfrm>
            <a:off x="395288" y="174625"/>
            <a:ext cx="856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None/>
            </a:pPr>
            <a:r>
              <a:rPr lang="ja-JP" altLang="en-US" sz="1800" dirty="0">
                <a:latin typeface="游ゴシック" panose="020B0400000000000000" pitchFamily="50" charset="-128"/>
                <a:ea typeface="游ゴシック" panose="020B0400000000000000" pitchFamily="50" charset="-128"/>
              </a:rPr>
              <a:t>自治体での設置事例（豊中市）</a:t>
            </a:r>
            <a:endParaRPr lang="en-US" altLang="ja-JP" sz="1400" dirty="0">
              <a:latin typeface="游ゴシック" panose="020B0400000000000000" pitchFamily="50" charset="-128"/>
              <a:ea typeface="游ゴシック" panose="020B0400000000000000" pitchFamily="50" charset="-128"/>
            </a:endParaRPr>
          </a:p>
        </p:txBody>
      </p:sp>
      <p:pic>
        <p:nvPicPr>
          <p:cNvPr id="1026" name="Picture 2">
            <a:extLst>
              <a:ext uri="{FF2B5EF4-FFF2-40B4-BE49-F238E27FC236}">
                <a16:creationId xmlns:a16="http://schemas.microsoft.com/office/drawing/2014/main" id="{6226B5E3-0527-4325-A8E4-FD8015BEFF7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0706" y="1484784"/>
            <a:ext cx="2244905" cy="3367358"/>
          </a:xfrm>
          <a:prstGeom prst="rect">
            <a:avLst/>
          </a:prstGeom>
          <a:noFill/>
          <a:extLst>
            <a:ext uri="{909E8E84-426E-40DD-AFC4-6F175D3DCCD1}">
              <a14:hiddenFill xmlns:a14="http://schemas.microsoft.com/office/drawing/2010/main">
                <a:solidFill>
                  <a:srgbClr val="FFFFFF"/>
                </a:solidFill>
              </a14:hiddenFill>
            </a:ext>
          </a:extLst>
        </p:spPr>
      </p:pic>
      <p:pic>
        <p:nvPicPr>
          <p:cNvPr id="5" name="グラフィックス 4" descr="新聞">
            <a:extLst>
              <a:ext uri="{FF2B5EF4-FFF2-40B4-BE49-F238E27FC236}">
                <a16:creationId xmlns:a16="http://schemas.microsoft.com/office/drawing/2014/main" id="{0BDEEED9-1691-48D1-9260-B1F91CCF148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3085742" y="5660363"/>
            <a:ext cx="910194" cy="910194"/>
          </a:xfrm>
          <a:prstGeom prst="rect">
            <a:avLst/>
          </a:prstGeom>
        </p:spPr>
      </p:pic>
      <p:sp>
        <p:nvSpPr>
          <p:cNvPr id="15" name="テキスト ボックス 2">
            <a:extLst>
              <a:ext uri="{FF2B5EF4-FFF2-40B4-BE49-F238E27FC236}">
                <a16:creationId xmlns:a16="http://schemas.microsoft.com/office/drawing/2014/main" id="{0BF9F341-40BD-4D6C-9F43-0E5349421924}"/>
              </a:ext>
            </a:extLst>
          </p:cNvPr>
          <p:cNvSpPr txBox="1">
            <a:spLocks noChangeArrowheads="1"/>
          </p:cNvSpPr>
          <p:nvPr/>
        </p:nvSpPr>
        <p:spPr bwMode="auto">
          <a:xfrm>
            <a:off x="3982980" y="5908822"/>
            <a:ext cx="41087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a:latin typeface="BIZ UDゴシック" panose="020B0400000000000000" pitchFamily="49" charset="-128"/>
                <a:ea typeface="BIZ UDゴシック" panose="020B0400000000000000" pitchFamily="49" charset="-128"/>
              </a:rPr>
              <a:t>新聞でも紹介されました！</a:t>
            </a:r>
            <a:endParaRPr lang="en-US" altLang="ja-JP" sz="18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3015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33">
            <a:extLst>
              <a:ext uri="{FF2B5EF4-FFF2-40B4-BE49-F238E27FC236}">
                <a16:creationId xmlns:a16="http://schemas.microsoft.com/office/drawing/2014/main" id="{4E0701DA-1CF3-4791-BFD8-A6820AD1DAFA}"/>
              </a:ext>
            </a:extLst>
          </p:cNvPr>
          <p:cNvSpPr>
            <a:spLocks noChangeArrowheads="1"/>
          </p:cNvSpPr>
          <p:nvPr/>
        </p:nvSpPr>
        <p:spPr bwMode="auto">
          <a:xfrm>
            <a:off x="0" y="0"/>
            <a:ext cx="152400" cy="6096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游ゴシック" panose="020B0400000000000000" pitchFamily="50" charset="-128"/>
              <a:ea typeface="游ゴシック" panose="020B0400000000000000" pitchFamily="50" charset="-128"/>
            </a:endParaRPr>
          </a:p>
        </p:txBody>
      </p:sp>
      <p:cxnSp>
        <p:nvCxnSpPr>
          <p:cNvPr id="19" name="直線コネクタ 18">
            <a:extLst>
              <a:ext uri="{FF2B5EF4-FFF2-40B4-BE49-F238E27FC236}">
                <a16:creationId xmlns:a16="http://schemas.microsoft.com/office/drawing/2014/main" id="{B6B84F5C-C32B-4B91-B3E1-9006897B8408}"/>
              </a:ext>
            </a:extLst>
          </p:cNvPr>
          <p:cNvCxnSpPr>
            <a:cxnSpLocks/>
          </p:cNvCxnSpPr>
          <p:nvPr/>
        </p:nvCxnSpPr>
        <p:spPr>
          <a:xfrm>
            <a:off x="0" y="609600"/>
            <a:ext cx="9148763" cy="0"/>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12" name="Text Box 11">
            <a:extLst>
              <a:ext uri="{FF2B5EF4-FFF2-40B4-BE49-F238E27FC236}">
                <a16:creationId xmlns:a16="http://schemas.microsoft.com/office/drawing/2014/main" id="{59407B26-E697-472A-995E-6AFF43CA5A34}"/>
              </a:ext>
            </a:extLst>
          </p:cNvPr>
          <p:cNvSpPr txBox="1">
            <a:spLocks noChangeArrowheads="1"/>
          </p:cNvSpPr>
          <p:nvPr/>
        </p:nvSpPr>
        <p:spPr bwMode="auto">
          <a:xfrm>
            <a:off x="-4763" y="63280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800" dirty="0">
                <a:solidFill>
                  <a:srgbClr val="292929"/>
                </a:solidFill>
                <a:latin typeface="メイリオ" panose="020B0604030504040204" pitchFamily="50" charset="-128"/>
                <a:ea typeface="メイリオ" panose="020B0604030504040204" pitchFamily="50" charset="-128"/>
              </a:rPr>
              <a:t>Copyright </a:t>
            </a:r>
            <a:r>
              <a:rPr lang="en-US" altLang="ja-JP" sz="800" dirty="0">
                <a:solidFill>
                  <a:srgbClr val="292929"/>
                </a:solidFill>
                <a:latin typeface="Times New Roman" panose="02020603050405020304" pitchFamily="18" charset="0"/>
                <a:ea typeface="メイリオ" panose="020B0604030504040204" pitchFamily="50" charset="-128"/>
              </a:rPr>
              <a:t>©</a:t>
            </a:r>
            <a:r>
              <a:rPr lang="en-US" altLang="ja-JP" sz="800" dirty="0">
                <a:solidFill>
                  <a:srgbClr val="292929"/>
                </a:solidFill>
                <a:latin typeface="メイリオ" panose="020B0604030504040204" pitchFamily="50" charset="-128"/>
                <a:ea typeface="メイリオ" panose="020B0604030504040204" pitchFamily="50" charset="-128"/>
              </a:rPr>
              <a:t> WATER STAND All Rights Reserved.</a:t>
            </a:r>
            <a:r>
              <a:rPr lang="en-US" altLang="ja-JP" sz="2400" dirty="0">
                <a:latin typeface="Times New Roman" panose="02020603050405020304" pitchFamily="18" charset="0"/>
              </a:rPr>
              <a:t> </a:t>
            </a:r>
          </a:p>
        </p:txBody>
      </p:sp>
      <p:sp>
        <p:nvSpPr>
          <p:cNvPr id="13" name="Text Box 1034">
            <a:extLst>
              <a:ext uri="{FF2B5EF4-FFF2-40B4-BE49-F238E27FC236}">
                <a16:creationId xmlns:a16="http://schemas.microsoft.com/office/drawing/2014/main" id="{C3768B14-313D-4AF7-8FC7-F83EB1649914}"/>
              </a:ext>
            </a:extLst>
          </p:cNvPr>
          <p:cNvSpPr txBox="1">
            <a:spLocks noChangeArrowheads="1"/>
          </p:cNvSpPr>
          <p:nvPr/>
        </p:nvSpPr>
        <p:spPr bwMode="auto">
          <a:xfrm>
            <a:off x="395288" y="174625"/>
            <a:ext cx="856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None/>
            </a:pPr>
            <a:r>
              <a:rPr lang="ja-JP" altLang="en-US" sz="1800" dirty="0">
                <a:latin typeface="游ゴシック" panose="020B0400000000000000" pitchFamily="50" charset="-128"/>
                <a:ea typeface="游ゴシック" panose="020B0400000000000000" pitchFamily="50" charset="-128"/>
              </a:rPr>
              <a:t>府外の自治体との協定締結事例</a:t>
            </a: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全国で</a:t>
            </a:r>
            <a:r>
              <a:rPr lang="en-US" altLang="ja-JP" sz="1400" dirty="0">
                <a:latin typeface="游ゴシック" panose="020B0400000000000000" pitchFamily="50" charset="-128"/>
                <a:ea typeface="游ゴシック" panose="020B0400000000000000" pitchFamily="50" charset="-128"/>
              </a:rPr>
              <a:t>18</a:t>
            </a:r>
            <a:r>
              <a:rPr lang="ja-JP" altLang="en-US" sz="1400" dirty="0">
                <a:latin typeface="游ゴシック" panose="020B0400000000000000" pitchFamily="50" charset="-128"/>
                <a:ea typeface="游ゴシック" panose="020B0400000000000000" pitchFamily="50" charset="-128"/>
              </a:rPr>
              <a:t>市区と締結（うち大阪府内は</a:t>
            </a:r>
            <a:r>
              <a:rPr lang="en-US" altLang="ja-JP" sz="1400" dirty="0">
                <a:latin typeface="游ゴシック" panose="020B0400000000000000" pitchFamily="50" charset="-128"/>
                <a:ea typeface="游ゴシック" panose="020B0400000000000000" pitchFamily="50" charset="-128"/>
              </a:rPr>
              <a:t>2</a:t>
            </a:r>
            <a:r>
              <a:rPr lang="ja-JP" altLang="en-US" sz="1400" dirty="0">
                <a:latin typeface="游ゴシック" panose="020B0400000000000000" pitchFamily="50" charset="-128"/>
                <a:ea typeface="游ゴシック" panose="020B0400000000000000" pitchFamily="50" charset="-128"/>
              </a:rPr>
              <a:t>市）</a:t>
            </a:r>
            <a:endParaRPr lang="en-US" altLang="ja-JP" sz="1400" dirty="0">
              <a:latin typeface="游ゴシック" panose="020B0400000000000000" pitchFamily="50" charset="-128"/>
              <a:ea typeface="游ゴシック" panose="020B0400000000000000" pitchFamily="50" charset="-128"/>
            </a:endParaRPr>
          </a:p>
        </p:txBody>
      </p:sp>
      <p:graphicFrame>
        <p:nvGraphicFramePr>
          <p:cNvPr id="16" name="表 2">
            <a:extLst>
              <a:ext uri="{FF2B5EF4-FFF2-40B4-BE49-F238E27FC236}">
                <a16:creationId xmlns:a16="http://schemas.microsoft.com/office/drawing/2014/main" id="{6520D992-42D0-4852-9B18-6A6BDE010FA0}"/>
              </a:ext>
            </a:extLst>
          </p:cNvPr>
          <p:cNvGraphicFramePr>
            <a:graphicFrameLocks noGrp="1"/>
          </p:cNvGraphicFramePr>
          <p:nvPr>
            <p:extLst>
              <p:ext uri="{D42A27DB-BD31-4B8C-83A1-F6EECF244321}">
                <p14:modId xmlns:p14="http://schemas.microsoft.com/office/powerpoint/2010/main" val="3235693964"/>
              </p:ext>
            </p:extLst>
          </p:nvPr>
        </p:nvGraphicFramePr>
        <p:xfrm>
          <a:off x="395288" y="952092"/>
          <a:ext cx="3598863" cy="4902201"/>
        </p:xfrm>
        <a:graphic>
          <a:graphicData uri="http://schemas.openxmlformats.org/drawingml/2006/table">
            <a:tbl>
              <a:tblPr firstRow="1" bandRow="1">
                <a:tableStyleId>{BDBED569-4797-4DF1-A0F4-6AAB3CD982D8}</a:tableStyleId>
              </a:tblPr>
              <a:tblGrid>
                <a:gridCol w="1149748">
                  <a:extLst>
                    <a:ext uri="{9D8B030D-6E8A-4147-A177-3AD203B41FA5}">
                      <a16:colId xmlns:a16="http://schemas.microsoft.com/office/drawing/2014/main" val="20000"/>
                    </a:ext>
                  </a:extLst>
                </a:gridCol>
                <a:gridCol w="2449115">
                  <a:extLst>
                    <a:ext uri="{9D8B030D-6E8A-4147-A177-3AD203B41FA5}">
                      <a16:colId xmlns:a16="http://schemas.microsoft.com/office/drawing/2014/main" val="20001"/>
                    </a:ext>
                  </a:extLst>
                </a:gridCol>
              </a:tblGrid>
              <a:tr h="48437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400" b="0" dirty="0">
                          <a:latin typeface="游ゴシック" panose="020B0400000000000000" pitchFamily="50" charset="-128"/>
                          <a:ea typeface="游ゴシック" panose="020B0400000000000000" pitchFamily="50" charset="-128"/>
                        </a:rPr>
                        <a:t>2019</a:t>
                      </a:r>
                      <a:r>
                        <a:rPr lang="ja-JP" altLang="en-US" sz="1400" b="0" dirty="0">
                          <a:latin typeface="游ゴシック" panose="020B0400000000000000" pitchFamily="50" charset="-128"/>
                          <a:ea typeface="游ゴシック" panose="020B0400000000000000" pitchFamily="50" charset="-128"/>
                        </a:rPr>
                        <a:t>年  </a:t>
                      </a:r>
                      <a:r>
                        <a:rPr lang="en-US" altLang="ja-JP" sz="1400" b="0" dirty="0">
                          <a:latin typeface="游ゴシック" panose="020B0400000000000000" pitchFamily="50" charset="-128"/>
                          <a:ea typeface="游ゴシック" panose="020B0400000000000000" pitchFamily="50" charset="-128"/>
                        </a:rPr>
                        <a:t>6</a:t>
                      </a:r>
                      <a:r>
                        <a:rPr lang="ja-JP" altLang="en-US" sz="1400" b="0" dirty="0">
                          <a:latin typeface="游ゴシック" panose="020B0400000000000000" pitchFamily="50" charset="-128"/>
                          <a:ea typeface="游ゴシック" panose="020B0400000000000000" pitchFamily="50" charset="-128"/>
                        </a:rPr>
                        <a:t>月</a:t>
                      </a:r>
                      <a:endParaRPr lang="en-US" altLang="ja-JP" sz="1400" b="0" dirty="0">
                        <a:latin typeface="游ゴシック" panose="020B0400000000000000" pitchFamily="50" charset="-128"/>
                        <a:ea typeface="游ゴシック" panose="020B0400000000000000" pitchFamily="50" charset="-128"/>
                      </a:endParaRPr>
                    </a:p>
                  </a:txBody>
                  <a:tcPr marL="78173" marR="78173" marT="39102" marB="39102"/>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b="0" dirty="0">
                          <a:latin typeface="游ゴシック" panose="020B0400000000000000" pitchFamily="50" charset="-128"/>
                          <a:ea typeface="游ゴシック" panose="020B0400000000000000" pitchFamily="50" charset="-128"/>
                        </a:rPr>
                        <a:t>さいたま市（埼玉県）</a:t>
                      </a:r>
                      <a:endParaRPr lang="en-US" altLang="ja-JP" sz="1400" b="0" dirty="0">
                        <a:latin typeface="游ゴシック" panose="020B0400000000000000" pitchFamily="50" charset="-128"/>
                        <a:ea typeface="游ゴシック" panose="020B0400000000000000" pitchFamily="50" charset="-128"/>
                      </a:endParaRPr>
                    </a:p>
                  </a:txBody>
                  <a:tcPr marL="78173" marR="78173" marT="39102" marB="39102"/>
                </a:tc>
                <a:extLst>
                  <a:ext uri="{0D108BD9-81ED-4DB2-BD59-A6C34878D82A}">
                    <a16:rowId xmlns:a16="http://schemas.microsoft.com/office/drawing/2014/main" val="10000"/>
                  </a:ext>
                </a:extLst>
              </a:tr>
              <a:tr h="542799">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9</a:t>
                      </a:r>
                      <a:r>
                        <a:rPr lang="ja-JP" altLang="en-US" sz="1400" dirty="0">
                          <a:latin typeface="游ゴシック" panose="020B0400000000000000" pitchFamily="50" charset="-128"/>
                          <a:ea typeface="游ゴシック" panose="020B0400000000000000" pitchFamily="50" charset="-128"/>
                        </a:rPr>
                        <a:t>月</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rPr>
                        <a:t>葉山町　   </a:t>
                      </a:r>
                      <a:r>
                        <a:rPr kumimoji="1" lang="ja-JP" altLang="en-US" sz="1400" b="0" dirty="0">
                          <a:latin typeface="游ゴシック" panose="020B0400000000000000" pitchFamily="50" charset="-128"/>
                          <a:ea typeface="游ゴシック" panose="020B0400000000000000" pitchFamily="50" charset="-128"/>
                        </a:rPr>
                        <a:t>（神奈川県）</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extLst>
                  <a:ext uri="{0D108BD9-81ED-4DB2-BD59-A6C34878D82A}">
                    <a16:rowId xmlns:a16="http://schemas.microsoft.com/office/drawing/2014/main" val="10001"/>
                  </a:ext>
                </a:extLst>
              </a:tr>
              <a:tr h="48437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400" dirty="0">
                          <a:latin typeface="游ゴシック" panose="020B0400000000000000" pitchFamily="50" charset="-128"/>
                          <a:ea typeface="游ゴシック" panose="020B0400000000000000" pitchFamily="50" charset="-128"/>
                        </a:rPr>
                        <a:t>            11</a:t>
                      </a:r>
                      <a:r>
                        <a:rPr lang="ja-JP" altLang="en-US" sz="1400" dirty="0">
                          <a:latin typeface="游ゴシック" panose="020B0400000000000000" pitchFamily="50" charset="-128"/>
                          <a:ea typeface="游ゴシック" panose="020B0400000000000000" pitchFamily="50" charset="-128"/>
                        </a:rPr>
                        <a:t>月</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rPr>
                        <a:t>所沢市</a:t>
                      </a:r>
                      <a:r>
                        <a:rPr lang="ja-JP" altLang="en-US" sz="1400" b="0" dirty="0">
                          <a:latin typeface="游ゴシック" panose="020B0400000000000000" pitchFamily="50" charset="-128"/>
                          <a:ea typeface="游ゴシック" panose="020B0400000000000000" pitchFamily="50" charset="-128"/>
                        </a:rPr>
                        <a:t>　   （埼玉県）</a:t>
                      </a:r>
                      <a:endParaRPr lang="en-US" altLang="ja-JP" sz="1400" b="0" dirty="0">
                        <a:latin typeface="游ゴシック" panose="020B0400000000000000" pitchFamily="50" charset="-128"/>
                        <a:ea typeface="游ゴシック" panose="020B0400000000000000" pitchFamily="50" charset="-128"/>
                      </a:endParaRPr>
                    </a:p>
                  </a:txBody>
                  <a:tcPr marL="78173" marR="78173" marT="39102" marB="39102"/>
                </a:tc>
                <a:extLst>
                  <a:ext uri="{0D108BD9-81ED-4DB2-BD59-A6C34878D82A}">
                    <a16:rowId xmlns:a16="http://schemas.microsoft.com/office/drawing/2014/main" val="10002"/>
                  </a:ext>
                </a:extLst>
              </a:tr>
              <a:tr h="48437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400" dirty="0">
                          <a:latin typeface="游ゴシック" panose="020B0400000000000000" pitchFamily="50" charset="-128"/>
                          <a:ea typeface="游ゴシック" panose="020B0400000000000000" pitchFamily="50" charset="-128"/>
                        </a:rPr>
                        <a:t>2020</a:t>
                      </a:r>
                      <a:r>
                        <a:rPr lang="ja-JP" altLang="en-US" sz="1400" dirty="0">
                          <a:latin typeface="游ゴシック" panose="020B0400000000000000" pitchFamily="50" charset="-128"/>
                          <a:ea typeface="游ゴシック" panose="020B0400000000000000" pitchFamily="50" charset="-128"/>
                        </a:rPr>
                        <a:t>年  </a:t>
                      </a:r>
                      <a:r>
                        <a:rPr lang="en-US" altLang="ja-JP" sz="1400" dirty="0">
                          <a:latin typeface="游ゴシック" panose="020B0400000000000000" pitchFamily="50" charset="-128"/>
                          <a:ea typeface="游ゴシック" panose="020B0400000000000000" pitchFamily="50" charset="-128"/>
                        </a:rPr>
                        <a:t>1</a:t>
                      </a:r>
                      <a:r>
                        <a:rPr lang="ja-JP" altLang="en-US" sz="1400" dirty="0">
                          <a:latin typeface="游ゴシック" panose="020B0400000000000000" pitchFamily="50" charset="-128"/>
                          <a:ea typeface="游ゴシック" panose="020B0400000000000000" pitchFamily="50" charset="-128"/>
                        </a:rPr>
                        <a:t>月</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rPr>
                        <a:t>京都市　   </a:t>
                      </a:r>
                      <a:r>
                        <a:rPr kumimoji="1" lang="ja-JP" altLang="en-US" sz="1400" b="0" dirty="0">
                          <a:latin typeface="游ゴシック" panose="020B0400000000000000" pitchFamily="50" charset="-128"/>
                          <a:ea typeface="游ゴシック" panose="020B0400000000000000" pitchFamily="50" charset="-128"/>
                        </a:rPr>
                        <a:t>（京都府）</a:t>
                      </a:r>
                    </a:p>
                  </a:txBody>
                  <a:tcPr marL="78173" marR="78173" marT="39102" marB="39102"/>
                </a:tc>
                <a:extLst>
                  <a:ext uri="{0D108BD9-81ED-4DB2-BD59-A6C34878D82A}">
                    <a16:rowId xmlns:a16="http://schemas.microsoft.com/office/drawing/2014/main" val="10003"/>
                  </a:ext>
                </a:extLst>
              </a:tr>
              <a:tr h="48437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2</a:t>
                      </a:r>
                      <a:r>
                        <a:rPr lang="ja-JP" altLang="en-US" sz="1400" dirty="0">
                          <a:latin typeface="游ゴシック" panose="020B0400000000000000" pitchFamily="50" charset="-128"/>
                          <a:ea typeface="游ゴシック" panose="020B0400000000000000" pitchFamily="50" charset="-128"/>
                        </a:rPr>
                        <a:t>月</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rPr>
                        <a:t>鎌倉市</a:t>
                      </a:r>
                      <a:r>
                        <a:rPr kumimoji="1" lang="ja-JP" altLang="en-US" sz="1400" b="0" dirty="0">
                          <a:latin typeface="游ゴシック" panose="020B0400000000000000" pitchFamily="50" charset="-128"/>
                          <a:ea typeface="游ゴシック" panose="020B0400000000000000" pitchFamily="50" charset="-128"/>
                        </a:rPr>
                        <a:t>　   （神奈川県）</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extLst>
                  <a:ext uri="{0D108BD9-81ED-4DB2-BD59-A6C34878D82A}">
                    <a16:rowId xmlns:a16="http://schemas.microsoft.com/office/drawing/2014/main" val="10004"/>
                  </a:ext>
                </a:extLst>
              </a:tr>
              <a:tr h="48437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400" dirty="0">
                          <a:latin typeface="游ゴシック" panose="020B0400000000000000" pitchFamily="50" charset="-128"/>
                          <a:ea typeface="游ゴシック" panose="020B0400000000000000" pitchFamily="50" charset="-128"/>
                        </a:rPr>
                        <a:t>           10</a:t>
                      </a:r>
                      <a:r>
                        <a:rPr lang="ja-JP" altLang="en-US" sz="1400" dirty="0">
                          <a:latin typeface="游ゴシック" panose="020B0400000000000000" pitchFamily="50" charset="-128"/>
                          <a:ea typeface="游ゴシック" panose="020B0400000000000000" pitchFamily="50" charset="-128"/>
                        </a:rPr>
                        <a:t>月</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rPr>
                        <a:t>世田谷区   </a:t>
                      </a:r>
                      <a:r>
                        <a:rPr kumimoji="1" lang="ja-JP" altLang="en-US" sz="1400" b="0" dirty="0">
                          <a:latin typeface="游ゴシック" panose="020B0400000000000000" pitchFamily="50" charset="-128"/>
                          <a:ea typeface="游ゴシック" panose="020B0400000000000000" pitchFamily="50" charset="-128"/>
                        </a:rPr>
                        <a:t>（東京都）</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extLst>
                  <a:ext uri="{0D108BD9-81ED-4DB2-BD59-A6C34878D82A}">
                    <a16:rowId xmlns:a16="http://schemas.microsoft.com/office/drawing/2014/main" val="10005"/>
                  </a:ext>
                </a:extLst>
              </a:tr>
              <a:tr h="48437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400" dirty="0">
                          <a:latin typeface="游ゴシック" panose="020B0400000000000000" pitchFamily="50" charset="-128"/>
                          <a:ea typeface="游ゴシック" panose="020B0400000000000000" pitchFamily="50" charset="-128"/>
                        </a:rPr>
                        <a:t>2021</a:t>
                      </a:r>
                      <a:r>
                        <a:rPr lang="ja-JP" altLang="en-US" sz="1400" dirty="0">
                          <a:latin typeface="游ゴシック" panose="020B0400000000000000" pitchFamily="50" charset="-128"/>
                          <a:ea typeface="游ゴシック" panose="020B0400000000000000" pitchFamily="50" charset="-128"/>
                        </a:rPr>
                        <a:t>年  </a:t>
                      </a:r>
                      <a:r>
                        <a:rPr lang="en-US" altLang="ja-JP" sz="1400" dirty="0">
                          <a:latin typeface="游ゴシック" panose="020B0400000000000000" pitchFamily="50" charset="-128"/>
                          <a:ea typeface="游ゴシック" panose="020B0400000000000000" pitchFamily="50" charset="-128"/>
                        </a:rPr>
                        <a:t>1</a:t>
                      </a:r>
                      <a:r>
                        <a:rPr lang="ja-JP" altLang="en-US" sz="1400" dirty="0">
                          <a:latin typeface="游ゴシック" panose="020B0400000000000000" pitchFamily="50" charset="-128"/>
                          <a:ea typeface="游ゴシック" panose="020B0400000000000000" pitchFamily="50" charset="-128"/>
                        </a:rPr>
                        <a:t>月</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rPr>
                        <a:t>館林市</a:t>
                      </a:r>
                      <a:r>
                        <a:rPr kumimoji="1" lang="ja-JP" altLang="en-US" sz="1400" b="0" dirty="0">
                          <a:latin typeface="游ゴシック" panose="020B0400000000000000" pitchFamily="50" charset="-128"/>
                          <a:ea typeface="游ゴシック" panose="020B0400000000000000" pitchFamily="50" charset="-128"/>
                        </a:rPr>
                        <a:t>　   （群馬県）</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extLst>
                  <a:ext uri="{0D108BD9-81ED-4DB2-BD59-A6C34878D82A}">
                    <a16:rowId xmlns:a16="http://schemas.microsoft.com/office/drawing/2014/main" val="10006"/>
                  </a:ext>
                </a:extLst>
              </a:tr>
              <a:tr h="48437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400" dirty="0">
                          <a:latin typeface="游ゴシック" panose="020B0400000000000000" pitchFamily="50" charset="-128"/>
                          <a:ea typeface="游ゴシック" panose="020B0400000000000000" pitchFamily="50" charset="-128"/>
                        </a:rPr>
                        <a:t>             1</a:t>
                      </a:r>
                      <a:r>
                        <a:rPr lang="ja-JP" altLang="en-US" sz="1400" dirty="0">
                          <a:latin typeface="游ゴシック" panose="020B0400000000000000" pitchFamily="50" charset="-128"/>
                          <a:ea typeface="游ゴシック" panose="020B0400000000000000" pitchFamily="50" charset="-128"/>
                        </a:rPr>
                        <a:t>月</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tc>
                  <a:txBody>
                    <a:bodyPr/>
                    <a:lstStyle/>
                    <a:p>
                      <a:r>
                        <a:rPr kumimoji="1" lang="ja-JP" altLang="en-US" sz="1400" b="0" dirty="0">
                          <a:latin typeface="游ゴシック" panose="020B0400000000000000" pitchFamily="50" charset="-128"/>
                          <a:ea typeface="游ゴシック" panose="020B0400000000000000" pitchFamily="50" charset="-128"/>
                        </a:rPr>
                        <a:t>小田原市   （神奈川県）</a:t>
                      </a:r>
                    </a:p>
                  </a:txBody>
                  <a:tcPr marL="78173" marR="78173" marT="39102" marB="39102"/>
                </a:tc>
                <a:extLst>
                  <a:ext uri="{0D108BD9-81ED-4DB2-BD59-A6C34878D82A}">
                    <a16:rowId xmlns:a16="http://schemas.microsoft.com/office/drawing/2014/main" val="10007"/>
                  </a:ext>
                </a:extLst>
              </a:tr>
              <a:tr h="48437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3</a:t>
                      </a:r>
                      <a:r>
                        <a:rPr lang="ja-JP" altLang="en-US" sz="1400" dirty="0">
                          <a:latin typeface="游ゴシック" panose="020B0400000000000000" pitchFamily="50" charset="-128"/>
                          <a:ea typeface="游ゴシック" panose="020B0400000000000000" pitchFamily="50" charset="-128"/>
                        </a:rPr>
                        <a:t>月</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tc>
                  <a:txBody>
                    <a:bodyPr/>
                    <a:lstStyle/>
                    <a:p>
                      <a:r>
                        <a:rPr kumimoji="1" lang="ja-JP" altLang="en-US" sz="1400" b="0" dirty="0">
                          <a:latin typeface="游ゴシック" panose="020B0400000000000000" pitchFamily="50" charset="-128"/>
                          <a:ea typeface="游ゴシック" panose="020B0400000000000000" pitchFamily="50" charset="-128"/>
                        </a:rPr>
                        <a:t>川崎市　   （神奈川県）</a:t>
                      </a:r>
                    </a:p>
                  </a:txBody>
                  <a:tcPr marL="78173" marR="78173" marT="39102" marB="39102"/>
                </a:tc>
                <a:extLst>
                  <a:ext uri="{0D108BD9-81ED-4DB2-BD59-A6C34878D82A}">
                    <a16:rowId xmlns:a16="http://schemas.microsoft.com/office/drawing/2014/main" val="10008"/>
                  </a:ext>
                </a:extLst>
              </a:tr>
              <a:tr h="48437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3</a:t>
                      </a:r>
                      <a:r>
                        <a:rPr lang="ja-JP" altLang="en-US" sz="1400" dirty="0">
                          <a:latin typeface="游ゴシック" panose="020B0400000000000000" pitchFamily="50" charset="-128"/>
                          <a:ea typeface="游ゴシック" panose="020B0400000000000000" pitchFamily="50" charset="-128"/>
                        </a:rPr>
                        <a:t>月</a:t>
                      </a:r>
                      <a:endParaRPr lang="en-US" altLang="ja-JP" sz="1400" dirty="0">
                        <a:latin typeface="游ゴシック" panose="020B0400000000000000" pitchFamily="50" charset="-128"/>
                        <a:ea typeface="游ゴシック" panose="020B0400000000000000" pitchFamily="50" charset="-128"/>
                      </a:endParaRPr>
                    </a:p>
                  </a:txBody>
                  <a:tcPr marL="78173" marR="78173" marT="39102" marB="39102"/>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0" dirty="0">
                          <a:latin typeface="游ゴシック" panose="020B0400000000000000" pitchFamily="50" charset="-128"/>
                          <a:ea typeface="游ゴシック" panose="020B0400000000000000" pitchFamily="50" charset="-128"/>
                        </a:rPr>
                        <a:t>藤沢市　   （神奈川県）</a:t>
                      </a:r>
                    </a:p>
                  </a:txBody>
                  <a:tcPr marL="78173" marR="78173" marT="39102" marB="39102"/>
                </a:tc>
                <a:extLst>
                  <a:ext uri="{0D108BD9-81ED-4DB2-BD59-A6C34878D82A}">
                    <a16:rowId xmlns:a16="http://schemas.microsoft.com/office/drawing/2014/main" val="10009"/>
                  </a:ext>
                </a:extLst>
              </a:tr>
            </a:tbl>
          </a:graphicData>
        </a:graphic>
      </p:graphicFrame>
      <p:graphicFrame>
        <p:nvGraphicFramePr>
          <p:cNvPr id="17" name="表 2">
            <a:extLst>
              <a:ext uri="{FF2B5EF4-FFF2-40B4-BE49-F238E27FC236}">
                <a16:creationId xmlns:a16="http://schemas.microsoft.com/office/drawing/2014/main" id="{7E35D975-E5EC-4F20-BB0C-5373083B6583}"/>
              </a:ext>
            </a:extLst>
          </p:cNvPr>
          <p:cNvGraphicFramePr>
            <a:graphicFrameLocks noGrp="1"/>
          </p:cNvGraphicFramePr>
          <p:nvPr>
            <p:extLst>
              <p:ext uri="{D42A27DB-BD31-4B8C-83A1-F6EECF244321}">
                <p14:modId xmlns:p14="http://schemas.microsoft.com/office/powerpoint/2010/main" val="2272977523"/>
              </p:ext>
            </p:extLst>
          </p:nvPr>
        </p:nvGraphicFramePr>
        <p:xfrm>
          <a:off x="4499992" y="945739"/>
          <a:ext cx="3600450" cy="2988793"/>
        </p:xfrm>
        <a:graphic>
          <a:graphicData uri="http://schemas.openxmlformats.org/drawingml/2006/table">
            <a:tbl>
              <a:tblPr firstRow="1" bandRow="1">
                <a:tableStyleId>{BDBED569-4797-4DF1-A0F4-6AAB3CD982D8}</a:tableStyleId>
              </a:tblPr>
              <a:tblGrid>
                <a:gridCol w="1150255">
                  <a:extLst>
                    <a:ext uri="{9D8B030D-6E8A-4147-A177-3AD203B41FA5}">
                      <a16:colId xmlns:a16="http://schemas.microsoft.com/office/drawing/2014/main" val="20000"/>
                    </a:ext>
                  </a:extLst>
                </a:gridCol>
                <a:gridCol w="2450195">
                  <a:extLst>
                    <a:ext uri="{9D8B030D-6E8A-4147-A177-3AD203B41FA5}">
                      <a16:colId xmlns:a16="http://schemas.microsoft.com/office/drawing/2014/main" val="20001"/>
                    </a:ext>
                  </a:extLst>
                </a:gridCol>
              </a:tblGrid>
              <a:tr h="467037">
                <a:tc>
                  <a:txBody>
                    <a:bodyPr/>
                    <a:lstStyle/>
                    <a:p>
                      <a:r>
                        <a:rPr lang="en-US" altLang="ja-JP" sz="1400" b="0" dirty="0">
                          <a:latin typeface="游ゴシック" panose="020B0400000000000000" pitchFamily="50" charset="-128"/>
                          <a:ea typeface="游ゴシック" panose="020B0400000000000000" pitchFamily="50" charset="-128"/>
                        </a:rPr>
                        <a:t>2021</a:t>
                      </a:r>
                      <a:r>
                        <a:rPr lang="ja-JP" altLang="en-US" sz="1400" b="0" dirty="0">
                          <a:latin typeface="游ゴシック" panose="020B0400000000000000" pitchFamily="50" charset="-128"/>
                          <a:ea typeface="游ゴシック" panose="020B0400000000000000" pitchFamily="50" charset="-128"/>
                        </a:rPr>
                        <a:t>年  </a:t>
                      </a:r>
                      <a:r>
                        <a:rPr kumimoji="1" lang="en-US" altLang="ja-JP" sz="1400" b="0" dirty="0">
                          <a:latin typeface="游ゴシック" panose="020B0400000000000000" pitchFamily="50" charset="-128"/>
                          <a:ea typeface="游ゴシック" panose="020B0400000000000000" pitchFamily="50" charset="-128"/>
                        </a:rPr>
                        <a:t>4</a:t>
                      </a:r>
                      <a:r>
                        <a:rPr kumimoji="1" lang="ja-JP" altLang="en-US" sz="1400" b="0" dirty="0">
                          <a:latin typeface="游ゴシック" panose="020B0400000000000000" pitchFamily="50" charset="-128"/>
                          <a:ea typeface="游ゴシック" panose="020B0400000000000000" pitchFamily="50" charset="-128"/>
                        </a:rPr>
                        <a:t>月</a:t>
                      </a:r>
                    </a:p>
                  </a:txBody>
                  <a:tcPr marL="78207" marR="78207" marT="39107" marB="39107"/>
                </a:tc>
                <a:tc>
                  <a:txBody>
                    <a:bodyPr/>
                    <a:lstStyle/>
                    <a:p>
                      <a:r>
                        <a:rPr kumimoji="1" lang="ja-JP" altLang="en-US" sz="1400" b="0" dirty="0">
                          <a:latin typeface="游ゴシック" panose="020B0400000000000000" pitchFamily="50" charset="-128"/>
                          <a:ea typeface="游ゴシック" panose="020B0400000000000000" pitchFamily="50" charset="-128"/>
                        </a:rPr>
                        <a:t>志摩市　   （三重県）</a:t>
                      </a:r>
                    </a:p>
                  </a:txBody>
                  <a:tcPr marL="78207" marR="78207" marT="39107" marB="39107"/>
                </a:tc>
                <a:extLst>
                  <a:ext uri="{0D108BD9-81ED-4DB2-BD59-A6C34878D82A}">
                    <a16:rowId xmlns:a16="http://schemas.microsoft.com/office/drawing/2014/main" val="10000"/>
                  </a:ext>
                </a:extLst>
              </a:tr>
              <a:tr h="576064">
                <a:tc>
                  <a:txBody>
                    <a:bodyPr/>
                    <a:lstStyle/>
                    <a:p>
                      <a:r>
                        <a:rPr kumimoji="1" lang="ja-JP" altLang="en-US" sz="1400" b="0" dirty="0">
                          <a:latin typeface="游ゴシック" panose="020B0400000000000000" pitchFamily="50" charset="-128"/>
                          <a:ea typeface="游ゴシック" panose="020B0400000000000000" pitchFamily="50" charset="-128"/>
                        </a:rPr>
                        <a:t>             </a:t>
                      </a:r>
                      <a:r>
                        <a:rPr kumimoji="1" lang="en-US" altLang="ja-JP" sz="1400" b="0" dirty="0">
                          <a:latin typeface="游ゴシック" panose="020B0400000000000000" pitchFamily="50" charset="-128"/>
                          <a:ea typeface="游ゴシック" panose="020B0400000000000000" pitchFamily="50" charset="-128"/>
                        </a:rPr>
                        <a:t>4</a:t>
                      </a:r>
                      <a:r>
                        <a:rPr kumimoji="1" lang="ja-JP" altLang="en-US" sz="1400" b="0" dirty="0">
                          <a:latin typeface="游ゴシック" panose="020B0400000000000000" pitchFamily="50" charset="-128"/>
                          <a:ea typeface="游ゴシック" panose="020B0400000000000000" pitchFamily="50" charset="-128"/>
                        </a:rPr>
                        <a:t>月</a:t>
                      </a:r>
                      <a:endParaRPr kumimoji="1" lang="en-US" altLang="ja-JP" sz="1400" b="0" dirty="0">
                        <a:latin typeface="游ゴシック" panose="020B0400000000000000" pitchFamily="50" charset="-128"/>
                        <a:ea typeface="游ゴシック" panose="020B0400000000000000" pitchFamily="50" charset="-128"/>
                      </a:endParaRPr>
                    </a:p>
                  </a:txBody>
                  <a:tcPr marL="78207" marR="78207" marT="39107" marB="391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游ゴシック" panose="020B0400000000000000" pitchFamily="50" charset="-128"/>
                          <a:ea typeface="游ゴシック" panose="020B0400000000000000" pitchFamily="50" charset="-128"/>
                        </a:rPr>
                        <a:t>春日部市   （埼玉県）</a:t>
                      </a:r>
                      <a:endParaRPr lang="en-US" altLang="ja-JP" sz="1400" b="0" dirty="0">
                        <a:latin typeface="游ゴシック" panose="020B0400000000000000" pitchFamily="50" charset="-128"/>
                        <a:ea typeface="游ゴシック" panose="020B0400000000000000" pitchFamily="50" charset="-128"/>
                      </a:endParaRPr>
                    </a:p>
                  </a:txBody>
                  <a:tcPr marL="78207" marR="78207" marT="39107" marB="39107"/>
                </a:tc>
                <a:extLst>
                  <a:ext uri="{0D108BD9-81ED-4DB2-BD59-A6C34878D82A}">
                    <a16:rowId xmlns:a16="http://schemas.microsoft.com/office/drawing/2014/main" val="10001"/>
                  </a:ext>
                </a:extLst>
              </a:tr>
              <a:tr h="504056">
                <a:tc>
                  <a:txBody>
                    <a:bodyPr/>
                    <a:lstStyle/>
                    <a:p>
                      <a:r>
                        <a:rPr kumimoji="1" lang="ja-JP" altLang="en-US" sz="1400" b="0" dirty="0">
                          <a:latin typeface="游ゴシック" panose="020B0400000000000000" pitchFamily="50" charset="-128"/>
                          <a:ea typeface="游ゴシック" panose="020B0400000000000000" pitchFamily="50" charset="-128"/>
                        </a:rPr>
                        <a:t>             </a:t>
                      </a:r>
                      <a:r>
                        <a:rPr kumimoji="1" lang="en-US" altLang="ja-JP" sz="1400" b="0" dirty="0">
                          <a:latin typeface="游ゴシック" panose="020B0400000000000000" pitchFamily="50" charset="-128"/>
                          <a:ea typeface="游ゴシック" panose="020B0400000000000000" pitchFamily="50" charset="-128"/>
                        </a:rPr>
                        <a:t>4</a:t>
                      </a:r>
                      <a:r>
                        <a:rPr kumimoji="1" lang="ja-JP" altLang="en-US" sz="1400" b="0" dirty="0">
                          <a:latin typeface="游ゴシック" panose="020B0400000000000000" pitchFamily="50" charset="-128"/>
                          <a:ea typeface="游ゴシック" panose="020B0400000000000000" pitchFamily="50" charset="-128"/>
                        </a:rPr>
                        <a:t>月</a:t>
                      </a:r>
                    </a:p>
                  </a:txBody>
                  <a:tcPr marL="78207" marR="78207" marT="39107" marB="391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游ゴシック" panose="020B0400000000000000" pitchFamily="50" charset="-128"/>
                          <a:ea typeface="游ゴシック" panose="020B0400000000000000" pitchFamily="50" charset="-128"/>
                        </a:rPr>
                        <a:t>西宮市　   （兵庫県）</a:t>
                      </a:r>
                      <a:endParaRPr lang="en-US" altLang="ja-JP" sz="1400" b="0" dirty="0">
                        <a:latin typeface="游ゴシック" panose="020B0400000000000000" pitchFamily="50" charset="-128"/>
                        <a:ea typeface="游ゴシック" panose="020B0400000000000000" pitchFamily="50" charset="-128"/>
                      </a:endParaRPr>
                    </a:p>
                  </a:txBody>
                  <a:tcPr marL="78207" marR="78207" marT="39107" marB="39107"/>
                </a:tc>
                <a:extLst>
                  <a:ext uri="{0D108BD9-81ED-4DB2-BD59-A6C34878D82A}">
                    <a16:rowId xmlns:a16="http://schemas.microsoft.com/office/drawing/2014/main" val="10002"/>
                  </a:ext>
                </a:extLst>
              </a:tr>
              <a:tr h="497597">
                <a:tc>
                  <a:txBody>
                    <a:bodyPr/>
                    <a:lstStyle/>
                    <a:p>
                      <a:r>
                        <a:rPr kumimoji="1" lang="ja-JP" altLang="en-US" sz="1400" b="0" dirty="0">
                          <a:latin typeface="游ゴシック" panose="020B0400000000000000" pitchFamily="50" charset="-128"/>
                          <a:ea typeface="游ゴシック" panose="020B0400000000000000" pitchFamily="50" charset="-128"/>
                        </a:rPr>
                        <a:t>             </a:t>
                      </a:r>
                      <a:r>
                        <a:rPr kumimoji="1" lang="en-US" altLang="ja-JP" sz="1400" b="0" dirty="0">
                          <a:latin typeface="游ゴシック" panose="020B0400000000000000" pitchFamily="50" charset="-128"/>
                          <a:ea typeface="游ゴシック" panose="020B0400000000000000" pitchFamily="50" charset="-128"/>
                        </a:rPr>
                        <a:t>4</a:t>
                      </a:r>
                      <a:r>
                        <a:rPr kumimoji="1" lang="ja-JP" altLang="en-US" sz="1400" b="0" dirty="0">
                          <a:latin typeface="游ゴシック" panose="020B0400000000000000" pitchFamily="50" charset="-128"/>
                          <a:ea typeface="游ゴシック" panose="020B0400000000000000" pitchFamily="50" charset="-128"/>
                        </a:rPr>
                        <a:t>月</a:t>
                      </a:r>
                    </a:p>
                  </a:txBody>
                  <a:tcPr marL="78207" marR="78207" marT="39107" marB="391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游ゴシック" panose="020B0400000000000000" pitchFamily="50" charset="-128"/>
                          <a:ea typeface="游ゴシック" panose="020B0400000000000000" pitchFamily="50" charset="-128"/>
                        </a:rPr>
                        <a:t>尼崎市　   （兵庫県）</a:t>
                      </a:r>
                      <a:endParaRPr lang="en-US" altLang="ja-JP" sz="1400" b="0" dirty="0">
                        <a:latin typeface="游ゴシック" panose="020B0400000000000000" pitchFamily="50" charset="-128"/>
                        <a:ea typeface="游ゴシック" panose="020B0400000000000000" pitchFamily="50" charset="-128"/>
                      </a:endParaRPr>
                    </a:p>
                  </a:txBody>
                  <a:tcPr marL="78207" marR="78207" marT="39107" marB="39107"/>
                </a:tc>
                <a:extLst>
                  <a:ext uri="{0D108BD9-81ED-4DB2-BD59-A6C34878D82A}">
                    <a16:rowId xmlns:a16="http://schemas.microsoft.com/office/drawing/2014/main" val="10003"/>
                  </a:ext>
                </a:extLst>
              </a:tr>
              <a:tr h="438507">
                <a:tc>
                  <a:txBody>
                    <a:bodyPr/>
                    <a:lstStyle/>
                    <a:p>
                      <a:r>
                        <a:rPr kumimoji="1" lang="ja-JP" altLang="en-US" sz="1400" b="0" dirty="0">
                          <a:latin typeface="游ゴシック" panose="020B0400000000000000" pitchFamily="50" charset="-128"/>
                          <a:ea typeface="游ゴシック" panose="020B0400000000000000" pitchFamily="50" charset="-128"/>
                        </a:rPr>
                        <a:t>             </a:t>
                      </a:r>
                      <a:r>
                        <a:rPr kumimoji="1" lang="en-US" altLang="ja-JP" sz="1400" b="0" dirty="0">
                          <a:latin typeface="游ゴシック" panose="020B0400000000000000" pitchFamily="50" charset="-128"/>
                          <a:ea typeface="游ゴシック" panose="020B0400000000000000" pitchFamily="50" charset="-128"/>
                        </a:rPr>
                        <a:t>6</a:t>
                      </a:r>
                      <a:r>
                        <a:rPr kumimoji="1" lang="ja-JP" altLang="en-US" sz="1400" b="0" dirty="0">
                          <a:latin typeface="游ゴシック" panose="020B0400000000000000" pitchFamily="50" charset="-128"/>
                          <a:ea typeface="游ゴシック" panose="020B0400000000000000" pitchFamily="50" charset="-128"/>
                        </a:rPr>
                        <a:t>月</a:t>
                      </a:r>
                      <a:endParaRPr kumimoji="1" lang="en-US" altLang="ja-JP" sz="1400" b="0" dirty="0">
                        <a:latin typeface="游ゴシック" panose="020B0400000000000000" pitchFamily="50" charset="-128"/>
                        <a:ea typeface="游ゴシック" panose="020B0400000000000000" pitchFamily="50" charset="-128"/>
                      </a:endParaRPr>
                    </a:p>
                  </a:txBody>
                  <a:tcPr marL="78207" marR="78207" marT="39107" marB="391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rPr>
                        <a:t>亀岡市　   </a:t>
                      </a:r>
                      <a:r>
                        <a:rPr kumimoji="1" lang="ja-JP" altLang="en-US" sz="1400" b="0" dirty="0">
                          <a:latin typeface="游ゴシック" panose="020B0400000000000000" pitchFamily="50" charset="-128"/>
                          <a:ea typeface="游ゴシック" panose="020B0400000000000000" pitchFamily="50" charset="-128"/>
                        </a:rPr>
                        <a:t>（京都府）</a:t>
                      </a:r>
                      <a:endParaRPr lang="en-US" altLang="ja-JP" sz="1400" dirty="0">
                        <a:latin typeface="游ゴシック" panose="020B0400000000000000" pitchFamily="50" charset="-128"/>
                        <a:ea typeface="游ゴシック" panose="020B0400000000000000" pitchFamily="50" charset="-128"/>
                      </a:endParaRPr>
                    </a:p>
                  </a:txBody>
                  <a:tcPr marL="78207" marR="78207" marT="39107" marB="39107"/>
                </a:tc>
                <a:extLst>
                  <a:ext uri="{0D108BD9-81ED-4DB2-BD59-A6C34878D82A}">
                    <a16:rowId xmlns:a16="http://schemas.microsoft.com/office/drawing/2014/main" val="10005"/>
                  </a:ext>
                </a:extLst>
              </a:tr>
              <a:tr h="505532">
                <a:tc>
                  <a:txBody>
                    <a:bodyPr/>
                    <a:lstStyle/>
                    <a:p>
                      <a:r>
                        <a:rPr kumimoji="1" lang="ja-JP" altLang="en-US" sz="1400" b="0" dirty="0">
                          <a:latin typeface="游ゴシック" panose="020B0400000000000000" pitchFamily="50" charset="-128"/>
                          <a:ea typeface="游ゴシック" panose="020B0400000000000000" pitchFamily="50" charset="-128"/>
                        </a:rPr>
                        <a:t>             </a:t>
                      </a:r>
                      <a:r>
                        <a:rPr kumimoji="1" lang="en-US" altLang="ja-JP" sz="1400" b="0" dirty="0">
                          <a:latin typeface="游ゴシック" panose="020B0400000000000000" pitchFamily="50" charset="-128"/>
                          <a:ea typeface="游ゴシック" panose="020B0400000000000000" pitchFamily="50" charset="-128"/>
                        </a:rPr>
                        <a:t>6</a:t>
                      </a:r>
                      <a:r>
                        <a:rPr kumimoji="1" lang="ja-JP" altLang="en-US" sz="1400" b="0" dirty="0">
                          <a:latin typeface="游ゴシック" panose="020B0400000000000000" pitchFamily="50" charset="-128"/>
                          <a:ea typeface="游ゴシック" panose="020B0400000000000000" pitchFamily="50" charset="-128"/>
                        </a:rPr>
                        <a:t>月</a:t>
                      </a:r>
                      <a:endParaRPr kumimoji="1" lang="en-US" altLang="ja-JP" sz="1400" b="0" dirty="0">
                        <a:latin typeface="游ゴシック" panose="020B0400000000000000" pitchFamily="50" charset="-128"/>
                        <a:ea typeface="游ゴシック" panose="020B0400000000000000" pitchFamily="50" charset="-128"/>
                      </a:endParaRPr>
                    </a:p>
                  </a:txBody>
                  <a:tcPr marL="78207" marR="78207" marT="39107" marB="391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游ゴシック" panose="020B0400000000000000" pitchFamily="50" charset="-128"/>
                          <a:ea typeface="游ゴシック" panose="020B0400000000000000" pitchFamily="50" charset="-128"/>
                        </a:rPr>
                        <a:t>渋谷区　   </a:t>
                      </a:r>
                      <a:r>
                        <a:rPr kumimoji="1" lang="ja-JP" altLang="en-US" sz="1400" b="0" dirty="0">
                          <a:latin typeface="游ゴシック" panose="020B0400000000000000" pitchFamily="50" charset="-128"/>
                          <a:ea typeface="游ゴシック" panose="020B0400000000000000" pitchFamily="50" charset="-128"/>
                        </a:rPr>
                        <a:t>（東京都）</a:t>
                      </a:r>
                      <a:endParaRPr lang="en-US" altLang="ja-JP" sz="1400" b="0" dirty="0">
                        <a:latin typeface="游ゴシック" panose="020B0400000000000000" pitchFamily="50" charset="-128"/>
                        <a:ea typeface="游ゴシック" panose="020B0400000000000000" pitchFamily="50" charset="-128"/>
                      </a:endParaRPr>
                    </a:p>
                  </a:txBody>
                  <a:tcPr marL="78207" marR="78207" marT="39107" marB="39107"/>
                </a:tc>
                <a:extLst>
                  <a:ext uri="{0D108BD9-81ED-4DB2-BD59-A6C34878D82A}">
                    <a16:rowId xmlns:a16="http://schemas.microsoft.com/office/drawing/2014/main" val="10006"/>
                  </a:ext>
                </a:extLst>
              </a:tr>
            </a:tbl>
          </a:graphicData>
        </a:graphic>
      </p:graphicFrame>
      <p:sp>
        <p:nvSpPr>
          <p:cNvPr id="11" name="波線 10">
            <a:extLst>
              <a:ext uri="{FF2B5EF4-FFF2-40B4-BE49-F238E27FC236}">
                <a16:creationId xmlns:a16="http://schemas.microsoft.com/office/drawing/2014/main" id="{C52D6332-4DA8-49C9-ABBB-39B933CDB6DC}"/>
              </a:ext>
            </a:extLst>
          </p:cNvPr>
          <p:cNvSpPr/>
          <p:nvPr/>
        </p:nvSpPr>
        <p:spPr>
          <a:xfrm>
            <a:off x="4499993" y="4149080"/>
            <a:ext cx="3600450" cy="1705213"/>
          </a:xfrm>
          <a:prstGeom prst="wave">
            <a:avLst>
              <a:gd name="adj1" fmla="val 4250"/>
              <a:gd name="adj2" fmla="val 0"/>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2">
                    <a:lumMod val="50000"/>
                  </a:schemeClr>
                </a:solidFill>
              </a:rPr>
              <a:t>マイボトルの輪が</a:t>
            </a:r>
            <a:endParaRPr kumimoji="1" lang="en-US" altLang="ja-JP" sz="2400" dirty="0">
              <a:solidFill>
                <a:schemeClr val="tx2">
                  <a:lumMod val="50000"/>
                </a:schemeClr>
              </a:solidFill>
            </a:endParaRPr>
          </a:p>
          <a:p>
            <a:pPr algn="ctr"/>
            <a:r>
              <a:rPr kumimoji="1" lang="ja-JP" altLang="en-US" sz="2400" dirty="0">
                <a:solidFill>
                  <a:schemeClr val="tx2">
                    <a:lumMod val="50000"/>
                  </a:schemeClr>
                </a:solidFill>
              </a:rPr>
              <a:t>全国に</a:t>
            </a:r>
            <a:r>
              <a:rPr lang="ja-JP" altLang="en-US" sz="2400" dirty="0">
                <a:solidFill>
                  <a:schemeClr val="tx2">
                    <a:lumMod val="50000"/>
                  </a:schemeClr>
                </a:solidFill>
              </a:rPr>
              <a:t>広がっています！</a:t>
            </a:r>
            <a:endParaRPr kumimoji="1" lang="ja-JP" altLang="en-US" sz="2400" dirty="0">
              <a:solidFill>
                <a:schemeClr val="tx2">
                  <a:lumMod val="50000"/>
                </a:schemeClr>
              </a:solidFill>
            </a:endParaRPr>
          </a:p>
        </p:txBody>
      </p:sp>
      <p:grpSp>
        <p:nvGrpSpPr>
          <p:cNvPr id="26" name="グループ化 27">
            <a:extLst>
              <a:ext uri="{FF2B5EF4-FFF2-40B4-BE49-F238E27FC236}">
                <a16:creationId xmlns:a16="http://schemas.microsoft.com/office/drawing/2014/main" id="{C2CA0B8A-BFC9-4FEC-A804-ECDD7E003041}"/>
              </a:ext>
            </a:extLst>
          </p:cNvPr>
          <p:cNvGrpSpPr>
            <a:grpSpLocks/>
          </p:cNvGrpSpPr>
          <p:nvPr/>
        </p:nvGrpSpPr>
        <p:grpSpPr bwMode="auto">
          <a:xfrm>
            <a:off x="7920421" y="5229200"/>
            <a:ext cx="360042" cy="954851"/>
            <a:chOff x="7985835" y="4964432"/>
            <a:chExt cx="801347" cy="1460415"/>
          </a:xfrm>
        </p:grpSpPr>
        <p:sp>
          <p:nvSpPr>
            <p:cNvPr id="27" name="円柱 26">
              <a:extLst>
                <a:ext uri="{FF2B5EF4-FFF2-40B4-BE49-F238E27FC236}">
                  <a16:creationId xmlns:a16="http://schemas.microsoft.com/office/drawing/2014/main" id="{A7EACB6D-282B-40B1-B1B9-2C5D283F51C6}"/>
                </a:ext>
              </a:extLst>
            </p:cNvPr>
            <p:cNvSpPr/>
            <p:nvPr/>
          </p:nvSpPr>
          <p:spPr>
            <a:xfrm>
              <a:off x="7985835" y="4964432"/>
              <a:ext cx="801341" cy="1460415"/>
            </a:xfrm>
            <a:prstGeom prst="can">
              <a:avLst/>
            </a:prstGeom>
            <a:solidFill>
              <a:schemeClr val="accent1">
                <a:lumMod val="60000"/>
                <a:lumOff val="40000"/>
              </a:schemeClr>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8" name="円柱 27">
              <a:extLst>
                <a:ext uri="{FF2B5EF4-FFF2-40B4-BE49-F238E27FC236}">
                  <a16:creationId xmlns:a16="http://schemas.microsoft.com/office/drawing/2014/main" id="{2BDDF673-7EBC-4C9F-8403-932C36D262B5}"/>
                </a:ext>
              </a:extLst>
            </p:cNvPr>
            <p:cNvSpPr/>
            <p:nvPr/>
          </p:nvSpPr>
          <p:spPr>
            <a:xfrm>
              <a:off x="7985840" y="4983147"/>
              <a:ext cx="801342" cy="430351"/>
            </a:xfrm>
            <a:prstGeom prst="can">
              <a:avLst>
                <a:gd name="adj" fmla="val 42838"/>
              </a:avLst>
            </a:prstGeom>
            <a:solidFill>
              <a:schemeClr val="accent1">
                <a:lumMod val="75000"/>
              </a:schemeClr>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Tree>
    <p:extLst>
      <p:ext uri="{BB962C8B-B14F-4D97-AF65-F5344CB8AC3E}">
        <p14:creationId xmlns:p14="http://schemas.microsoft.com/office/powerpoint/2010/main" val="37240602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スモーク ガラス">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00B0F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3870</TotalTime>
  <Words>1167</Words>
  <Application>Microsoft Office PowerPoint</Application>
  <PresentationFormat>画面に合わせる (4:3)</PresentationFormat>
  <Paragraphs>184</Paragraphs>
  <Slides>12</Slides>
  <Notes>10</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2</vt:i4>
      </vt:variant>
      <vt:variant>
        <vt:lpstr>スライド タイトル</vt:lpstr>
      </vt:variant>
      <vt:variant>
        <vt:i4>12</vt:i4>
      </vt:variant>
    </vt:vector>
  </HeadingPairs>
  <TitlesOfParts>
    <vt:vector size="28" baseType="lpstr">
      <vt:lpstr>BIZ UDPゴシック</vt:lpstr>
      <vt:lpstr>BIZ UDゴシック</vt:lpstr>
      <vt:lpstr>ＭＳ Ｐゴシック</vt:lpstr>
      <vt:lpstr>ＭＳ ゴシック</vt:lpstr>
      <vt:lpstr>Yu Gothic Medium</vt:lpstr>
      <vt:lpstr>メイリオ</vt:lpstr>
      <vt:lpstr>游ゴシック</vt:lpstr>
      <vt:lpstr>游ゴシック Light</vt:lpstr>
      <vt:lpstr>游ゴシック Medium</vt:lpstr>
      <vt:lpstr>Arial</vt:lpstr>
      <vt:lpstr>Calibri</vt:lpstr>
      <vt:lpstr>Century</vt:lpstr>
      <vt:lpstr>Times New Roman</vt:lpstr>
      <vt:lpstr>Office テーマ</vt:lpstr>
      <vt:lpstr>ビットマップ イメージ</vt:lpstr>
      <vt:lpstr>Photo Editor Photo</vt:lpstr>
      <vt:lpstr>給水スポット設置事例紹介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小野 優雅子</dc:creator>
  <cp:lastModifiedBy>上川　真依</cp:lastModifiedBy>
  <cp:revision>201</cp:revision>
  <cp:lastPrinted>2021-07-02T04:34:07Z</cp:lastPrinted>
  <dcterms:modified xsi:type="dcterms:W3CDTF">2021-07-20T08:13:01Z</dcterms:modified>
</cp:coreProperties>
</file>