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81" r:id="rId2"/>
    <p:sldId id="390" r:id="rId3"/>
    <p:sldId id="389" r:id="rId4"/>
    <p:sldId id="388" r:id="rId5"/>
    <p:sldId id="387" r:id="rId6"/>
    <p:sldId id="392" r:id="rId7"/>
    <p:sldId id="394" r:id="rId8"/>
  </p:sldIdLst>
  <p:sldSz cx="9144000" cy="5145088"/>
  <p:notesSz cx="6807200" cy="9939338"/>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572">
          <p15:clr>
            <a:srgbClr val="A4A3A4"/>
          </p15:clr>
        </p15:guide>
        <p15:guide id="2" orient="horz" pos="3176">
          <p15:clr>
            <a:srgbClr val="A4A3A4"/>
          </p15:clr>
        </p15:guide>
        <p15:guide id="3" orient="horz" pos="188">
          <p15:clr>
            <a:srgbClr val="A4A3A4"/>
          </p15:clr>
        </p15:guide>
        <p15:guide id="4" orient="horz" pos="2432">
          <p15:clr>
            <a:srgbClr val="A4A3A4"/>
          </p15:clr>
        </p15:guide>
        <p15:guide id="5" orient="horz" pos="820">
          <p15:clr>
            <a:srgbClr val="A4A3A4"/>
          </p15:clr>
        </p15:guide>
        <p15:guide id="6" orient="horz" pos="1269">
          <p15:clr>
            <a:srgbClr val="A4A3A4"/>
          </p15:clr>
        </p15:guide>
        <p15:guide id="7" orient="horz" pos="139">
          <p15:clr>
            <a:srgbClr val="A4A3A4"/>
          </p15:clr>
        </p15:guide>
        <p15:guide id="8" orient="horz" pos="778">
          <p15:clr>
            <a:srgbClr val="A4A3A4"/>
          </p15:clr>
        </p15:guide>
        <p15:guide id="9" orient="horz" pos="2943">
          <p15:clr>
            <a:srgbClr val="A4A3A4"/>
          </p15:clr>
        </p15:guide>
        <p15:guide id="10" pos="310">
          <p15:clr>
            <a:srgbClr val="A4A3A4"/>
          </p15:clr>
        </p15:guide>
        <p15:guide id="11" pos="456">
          <p15:clr>
            <a:srgbClr val="A4A3A4"/>
          </p15:clr>
        </p15:guide>
        <p15:guide id="12" pos="2864">
          <p15:clr>
            <a:srgbClr val="A4A3A4"/>
          </p15:clr>
        </p15:guide>
        <p15:guide id="13" pos="5576">
          <p15:clr>
            <a:srgbClr val="A4A3A4"/>
          </p15:clr>
        </p15:guide>
        <p15:guide id="14" pos="622">
          <p15:clr>
            <a:srgbClr val="A4A3A4"/>
          </p15:clr>
        </p15:guide>
        <p15:guide id="15" pos="776">
          <p15:clr>
            <a:srgbClr val="A4A3A4"/>
          </p15:clr>
        </p15:guide>
        <p15:guide id="16" pos="3242">
          <p15:clr>
            <a:srgbClr val="A4A3A4"/>
          </p15:clr>
        </p15:guide>
        <p15:guide id="17" pos="2642">
          <p15:clr>
            <a:srgbClr val="A4A3A4"/>
          </p15:clr>
        </p15:guide>
        <p15:guide id="18" pos="5408">
          <p15:clr>
            <a:srgbClr val="A4A3A4"/>
          </p15:clr>
        </p15:guide>
        <p15:guide id="19" pos="1358">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2D74"/>
    <a:srgbClr val="172C55"/>
    <a:srgbClr val="009DE0"/>
    <a:srgbClr val="4BAFE8"/>
    <a:srgbClr val="B1D9F6"/>
    <a:srgbClr val="00FFFF"/>
    <a:srgbClr val="999999"/>
    <a:srgbClr val="404040"/>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99362" autoAdjust="0"/>
  </p:normalViewPr>
  <p:slideViewPr>
    <p:cSldViewPr snapToGrid="0">
      <p:cViewPr varScale="1">
        <p:scale>
          <a:sx n="98" d="100"/>
          <a:sy n="98" d="100"/>
        </p:scale>
        <p:origin x="942" y="84"/>
      </p:cViewPr>
      <p:guideLst>
        <p:guide orient="horz" pos="572"/>
        <p:guide orient="horz" pos="3176"/>
        <p:guide orient="horz" pos="188"/>
        <p:guide orient="horz" pos="2432"/>
        <p:guide orient="horz" pos="820"/>
        <p:guide orient="horz" pos="1269"/>
        <p:guide orient="horz" pos="139"/>
        <p:guide orient="horz" pos="778"/>
        <p:guide orient="horz" pos="2943"/>
        <p:guide pos="310"/>
        <p:guide pos="456"/>
        <p:guide pos="2864"/>
        <p:guide pos="5576"/>
        <p:guide pos="622"/>
        <p:guide pos="776"/>
        <p:guide pos="3242"/>
        <p:guide pos="2642"/>
        <p:guide pos="5408"/>
        <p:guide pos="13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snapToGrid="0" showGuides="1">
      <p:cViewPr varScale="1">
        <p:scale>
          <a:sx n="55" d="100"/>
          <a:sy n="55" d="100"/>
        </p:scale>
        <p:origin x="-2976"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990" cy="496427"/>
          </a:xfrm>
          <a:prstGeom prst="rect">
            <a:avLst/>
          </a:prstGeom>
        </p:spPr>
        <p:txBody>
          <a:bodyPr vert="horz" lIns="88340" tIns="44170" rIns="88340" bIns="44170" rtlCol="0"/>
          <a:lstStyle>
            <a:lvl1pPr algn="l">
              <a:defRPr sz="1200"/>
            </a:lvl1pPr>
          </a:lstStyle>
          <a:p>
            <a:endParaRPr lang="en-US">
              <a:latin typeface="Arial" pitchFamily="34" charset="0"/>
            </a:endParaRPr>
          </a:p>
        </p:txBody>
      </p:sp>
      <p:sp>
        <p:nvSpPr>
          <p:cNvPr id="4" name="Fußzeilenplatzhalter 3"/>
          <p:cNvSpPr>
            <a:spLocks noGrp="1"/>
          </p:cNvSpPr>
          <p:nvPr>
            <p:ph type="ftr" sz="quarter" idx="2"/>
          </p:nvPr>
        </p:nvSpPr>
        <p:spPr>
          <a:xfrm>
            <a:off x="0" y="9441369"/>
            <a:ext cx="2949990" cy="496427"/>
          </a:xfrm>
          <a:prstGeom prst="rect">
            <a:avLst/>
          </a:prstGeom>
        </p:spPr>
        <p:txBody>
          <a:bodyPr vert="horz" lIns="88340" tIns="44170" rIns="88340" bIns="44170" rtlCol="0" anchor="b"/>
          <a:lstStyle>
            <a:lvl1pPr algn="l">
              <a:defRPr sz="1200"/>
            </a:lvl1pPr>
          </a:lstStyle>
          <a:p>
            <a:endParaRPr lang="en-US">
              <a:latin typeface="Arial" pitchFamily="34" charset="0"/>
            </a:endParaRPr>
          </a:p>
        </p:txBody>
      </p:sp>
      <p:sp>
        <p:nvSpPr>
          <p:cNvPr id="5" name="Foliennummernplatzhalter 4"/>
          <p:cNvSpPr>
            <a:spLocks noGrp="1"/>
          </p:cNvSpPr>
          <p:nvPr>
            <p:ph type="sldNum" sz="quarter" idx="3"/>
          </p:nvPr>
        </p:nvSpPr>
        <p:spPr>
          <a:xfrm>
            <a:off x="3855689" y="9441369"/>
            <a:ext cx="2949990" cy="496427"/>
          </a:xfrm>
          <a:prstGeom prst="rect">
            <a:avLst/>
          </a:prstGeom>
        </p:spPr>
        <p:txBody>
          <a:bodyPr vert="horz" lIns="88340" tIns="44170" rIns="88340" bIns="44170" rtlCol="0" anchor="b"/>
          <a:lstStyle>
            <a:lvl1pPr algn="r">
              <a:defRPr sz="1200"/>
            </a:lvl1pPr>
          </a:lstStyle>
          <a:p>
            <a:fld id="{055E3688-7474-4A85-8074-1263918BCF87}" type="slidenum">
              <a:rPr lang="en-US" smtClean="0">
                <a:latin typeface="Arial" pitchFamily="34" charset="0"/>
              </a:rPr>
              <a:pPr/>
              <a:t>‹#›</a:t>
            </a:fld>
            <a:endParaRPr lang="en-US">
              <a:latin typeface="Arial" pitchFamily="34" charset="0"/>
            </a:endParaRPr>
          </a:p>
        </p:txBody>
      </p:sp>
    </p:spTree>
    <p:extLst>
      <p:ext uri="{BB962C8B-B14F-4D97-AF65-F5344CB8AC3E}">
        <p14:creationId xmlns:p14="http://schemas.microsoft.com/office/powerpoint/2010/main" val="311596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990" cy="496427"/>
          </a:xfrm>
          <a:prstGeom prst="rect">
            <a:avLst/>
          </a:prstGeom>
        </p:spPr>
        <p:txBody>
          <a:bodyPr vert="horz" lIns="88340" tIns="44170" rIns="88340" bIns="44170" rtlCol="0"/>
          <a:lstStyle>
            <a:lvl1pPr algn="l">
              <a:defRPr sz="1200">
                <a:latin typeface="arial" pitchFamily="34" charset="0"/>
              </a:defRPr>
            </a:lvl1pPr>
          </a:lstStyle>
          <a:p>
            <a:endParaRPr lang="en-US"/>
          </a:p>
        </p:txBody>
      </p:sp>
      <p:sp>
        <p:nvSpPr>
          <p:cNvPr id="3" name="Datumsplatzhalter 2"/>
          <p:cNvSpPr>
            <a:spLocks noGrp="1"/>
          </p:cNvSpPr>
          <p:nvPr>
            <p:ph type="dt" idx="1"/>
          </p:nvPr>
        </p:nvSpPr>
        <p:spPr>
          <a:xfrm>
            <a:off x="3855689" y="1"/>
            <a:ext cx="2949990" cy="496427"/>
          </a:xfrm>
          <a:prstGeom prst="rect">
            <a:avLst/>
          </a:prstGeom>
        </p:spPr>
        <p:txBody>
          <a:bodyPr vert="horz" lIns="88340" tIns="44170" rIns="88340" bIns="44170" rtlCol="0"/>
          <a:lstStyle>
            <a:lvl1pPr algn="r">
              <a:defRPr sz="1200">
                <a:latin typeface="arial" pitchFamily="34" charset="0"/>
              </a:defRPr>
            </a:lvl1pPr>
          </a:lstStyle>
          <a:p>
            <a:fld id="{4A3923AB-34F3-4227-8EA5-EE488D39B8CB}" type="datetimeFigureOut">
              <a:rPr lang="en-US" smtClean="0"/>
              <a:pPr/>
              <a:t>7/20/2021</a:t>
            </a:fld>
            <a:endParaRPr lang="en-US"/>
          </a:p>
        </p:txBody>
      </p:sp>
      <p:sp>
        <p:nvSpPr>
          <p:cNvPr id="4" name="Folienbildplatzhalter 3"/>
          <p:cNvSpPr>
            <a:spLocks noGrp="1" noRot="1" noChangeAspect="1"/>
          </p:cNvSpPr>
          <p:nvPr>
            <p:ph type="sldImg" idx="2"/>
          </p:nvPr>
        </p:nvSpPr>
        <p:spPr>
          <a:xfrm>
            <a:off x="93663" y="746125"/>
            <a:ext cx="6619875" cy="3725863"/>
          </a:xfrm>
          <a:prstGeom prst="rect">
            <a:avLst/>
          </a:prstGeom>
          <a:noFill/>
          <a:ln w="12700">
            <a:solidFill>
              <a:prstClr val="black"/>
            </a:solidFill>
          </a:ln>
        </p:spPr>
        <p:txBody>
          <a:bodyPr vert="horz" lIns="88340" tIns="44170" rIns="88340" bIns="44170" rtlCol="0" anchor="ctr"/>
          <a:lstStyle/>
          <a:p>
            <a:endParaRPr lang="en-US"/>
          </a:p>
        </p:txBody>
      </p:sp>
      <p:sp>
        <p:nvSpPr>
          <p:cNvPr id="5" name="Notizenplatzhalter 4"/>
          <p:cNvSpPr>
            <a:spLocks noGrp="1"/>
          </p:cNvSpPr>
          <p:nvPr>
            <p:ph type="body" sz="quarter" idx="3"/>
          </p:nvPr>
        </p:nvSpPr>
        <p:spPr>
          <a:xfrm>
            <a:off x="680416" y="4720684"/>
            <a:ext cx="5446369" cy="4472471"/>
          </a:xfrm>
          <a:prstGeom prst="rect">
            <a:avLst/>
          </a:prstGeom>
        </p:spPr>
        <p:txBody>
          <a:bodyPr vert="horz" lIns="88340" tIns="44170" rIns="88340" bIns="4417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41369"/>
            <a:ext cx="2949990" cy="496427"/>
          </a:xfrm>
          <a:prstGeom prst="rect">
            <a:avLst/>
          </a:prstGeom>
        </p:spPr>
        <p:txBody>
          <a:bodyPr vert="horz" lIns="88340" tIns="44170" rIns="88340" bIns="44170" rtlCol="0" anchor="b"/>
          <a:lstStyle>
            <a:lvl1pPr algn="l">
              <a:defRPr sz="1200">
                <a:latin typeface="arial" pitchFamily="34" charset="0"/>
              </a:defRPr>
            </a:lvl1pPr>
          </a:lstStyle>
          <a:p>
            <a:endParaRPr lang="en-US"/>
          </a:p>
        </p:txBody>
      </p:sp>
      <p:sp>
        <p:nvSpPr>
          <p:cNvPr id="7" name="Foliennummernplatzhalter 6"/>
          <p:cNvSpPr>
            <a:spLocks noGrp="1"/>
          </p:cNvSpPr>
          <p:nvPr>
            <p:ph type="sldNum" sz="quarter" idx="5"/>
          </p:nvPr>
        </p:nvSpPr>
        <p:spPr>
          <a:xfrm>
            <a:off x="3855689" y="9441369"/>
            <a:ext cx="2949990" cy="496427"/>
          </a:xfrm>
          <a:prstGeom prst="rect">
            <a:avLst/>
          </a:prstGeom>
        </p:spPr>
        <p:txBody>
          <a:bodyPr vert="horz" lIns="88340" tIns="44170" rIns="88340" bIns="44170" rtlCol="0" anchor="b"/>
          <a:lstStyle>
            <a:lvl1pPr algn="r">
              <a:defRPr sz="1200">
                <a:latin typeface="arial" pitchFamily="34" charset="0"/>
              </a:defRPr>
            </a:lvl1pPr>
          </a:lstStyle>
          <a:p>
            <a:fld id="{050D8DC9-290F-4214-AA1F-41442BC8D8C0}" type="slidenum">
              <a:rPr lang="en-US" smtClean="0"/>
              <a:pPr/>
              <a:t>‹#›</a:t>
            </a:fld>
            <a:endParaRPr lang="en-US"/>
          </a:p>
        </p:txBody>
      </p:sp>
    </p:spTree>
    <p:extLst>
      <p:ext uri="{BB962C8B-B14F-4D97-AF65-F5344CB8AC3E}">
        <p14:creationId xmlns:p14="http://schemas.microsoft.com/office/powerpoint/2010/main" val="37348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50D8DC9-290F-4214-AA1F-41442BC8D8C0}" type="slidenum">
              <a:rPr lang="en-US" smtClean="0"/>
              <a:pPr/>
              <a:t>1</a:t>
            </a:fld>
            <a:endParaRPr lang="en-US"/>
          </a:p>
        </p:txBody>
      </p:sp>
    </p:spTree>
    <p:extLst>
      <p:ext uri="{BB962C8B-B14F-4D97-AF65-F5344CB8AC3E}">
        <p14:creationId xmlns:p14="http://schemas.microsoft.com/office/powerpoint/2010/main" val="505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50D8DC9-290F-4214-AA1F-41442BC8D8C0}" type="slidenum">
              <a:rPr lang="en-US" smtClean="0"/>
              <a:pPr/>
              <a:t>7</a:t>
            </a:fld>
            <a:endParaRPr lang="en-US"/>
          </a:p>
        </p:txBody>
      </p:sp>
    </p:spTree>
    <p:extLst>
      <p:ext uri="{BB962C8B-B14F-4D97-AF65-F5344CB8AC3E}">
        <p14:creationId xmlns:p14="http://schemas.microsoft.com/office/powerpoint/2010/main" val="368297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sp>
        <p:nvSpPr>
          <p:cNvPr id="2" name="Rechteck 1"/>
          <p:cNvSpPr/>
          <p:nvPr userDrawn="1"/>
        </p:nvSpPr>
        <p:spPr>
          <a:xfrm>
            <a:off x="7096125" y="0"/>
            <a:ext cx="2047875" cy="174148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Bild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6697" y="61919"/>
            <a:ext cx="1876885" cy="1617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Bild 6" descr="brita_bubble.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2799749"/>
            <a:ext cx="9144000" cy="2345340"/>
          </a:xfrm>
          <a:prstGeom prst="rect">
            <a:avLst/>
          </a:prstGeom>
        </p:spPr>
      </p:pic>
      <p:sp>
        <p:nvSpPr>
          <p:cNvPr id="13" name="Textplatzhalter 12"/>
          <p:cNvSpPr>
            <a:spLocks noGrp="1"/>
          </p:cNvSpPr>
          <p:nvPr>
            <p:ph type="body" sz="quarter" idx="19" hasCustomPrompt="1"/>
          </p:nvPr>
        </p:nvSpPr>
        <p:spPr>
          <a:xfrm>
            <a:off x="482599" y="507475"/>
            <a:ext cx="6456000" cy="418965"/>
          </a:xfrm>
        </p:spPr>
        <p:txBody>
          <a:bodyPr/>
          <a:lstStyle>
            <a:lvl1pPr marL="0" indent="0">
              <a:buFontTx/>
              <a:buNone/>
              <a:defRPr sz="2800">
                <a:solidFill>
                  <a:srgbClr val="282D74"/>
                </a:solidFill>
                <a:latin typeface="+mn-lt"/>
              </a:defRPr>
            </a:lvl1pPr>
            <a:lvl2pPr marL="231775" indent="0">
              <a:buFontTx/>
              <a:buNone/>
              <a:defRPr sz="2800"/>
            </a:lvl2pPr>
            <a:lvl3pPr marL="493713" indent="0">
              <a:buFontTx/>
              <a:buNone/>
              <a:defRPr sz="2800"/>
            </a:lvl3pPr>
            <a:lvl4pPr marL="735013" indent="0">
              <a:buFontTx/>
              <a:buNone/>
              <a:defRPr sz="2800"/>
            </a:lvl4pPr>
            <a:lvl5pPr marL="1009650" indent="0">
              <a:buFontTx/>
              <a:buNone/>
              <a:defRPr sz="2800"/>
            </a:lvl5pPr>
          </a:lstStyle>
          <a:p>
            <a:pPr lvl="0"/>
            <a:r>
              <a:rPr lang="de-DE" dirty="0" smtClean="0"/>
              <a:t>Title </a:t>
            </a:r>
            <a:r>
              <a:rPr lang="de-DE" dirty="0" err="1" smtClean="0"/>
              <a:t>document</a:t>
            </a:r>
            <a:r>
              <a:rPr lang="de-DE" dirty="0" smtClean="0"/>
              <a:t> Arial 28 </a:t>
            </a:r>
            <a:r>
              <a:rPr lang="de-DE" dirty="0" err="1" smtClean="0"/>
              <a:t>pt</a:t>
            </a:r>
            <a:endParaRPr lang="en-US" dirty="0"/>
          </a:p>
        </p:txBody>
      </p:sp>
      <p:sp>
        <p:nvSpPr>
          <p:cNvPr id="16" name="Textplatzhalter 15"/>
          <p:cNvSpPr>
            <a:spLocks noGrp="1"/>
          </p:cNvSpPr>
          <p:nvPr>
            <p:ph type="body" sz="quarter" idx="20" hasCustomPrompt="1"/>
          </p:nvPr>
        </p:nvSpPr>
        <p:spPr>
          <a:xfrm>
            <a:off x="492125" y="963528"/>
            <a:ext cx="6456000" cy="365634"/>
          </a:xfrm>
        </p:spPr>
        <p:txBody>
          <a:bodyPr/>
          <a:lstStyle>
            <a:lvl1pPr marL="0" indent="0">
              <a:buFontTx/>
              <a:buNone/>
              <a:defRPr sz="2400">
                <a:solidFill>
                  <a:srgbClr val="282D74"/>
                </a:solidFill>
                <a:latin typeface="+mn-lt"/>
              </a:defRPr>
            </a:lvl1pPr>
            <a:lvl2pPr marL="231775" indent="0">
              <a:buFontTx/>
              <a:buNone/>
              <a:defRPr sz="2400"/>
            </a:lvl2pPr>
            <a:lvl3pPr marL="493713" indent="0">
              <a:buFontTx/>
              <a:buNone/>
              <a:defRPr sz="2400"/>
            </a:lvl3pPr>
            <a:lvl4pPr marL="735013" indent="0">
              <a:buFontTx/>
              <a:buNone/>
              <a:defRPr sz="2400"/>
            </a:lvl4pPr>
            <a:lvl5pPr marL="1009650" indent="0">
              <a:buFontTx/>
              <a:buNone/>
              <a:defRPr sz="2400"/>
            </a:lvl5pPr>
          </a:lstStyle>
          <a:p>
            <a:pPr lvl="0"/>
            <a:r>
              <a:rPr lang="de-DE" dirty="0" err="1" smtClean="0"/>
              <a:t>Subtitle</a:t>
            </a:r>
            <a:r>
              <a:rPr lang="de-DE" dirty="0" smtClean="0"/>
              <a:t> </a:t>
            </a:r>
            <a:r>
              <a:rPr lang="de-DE" dirty="0" err="1" smtClean="0"/>
              <a:t>or</a:t>
            </a:r>
            <a:r>
              <a:rPr lang="de-DE" dirty="0" smtClean="0"/>
              <a:t> </a:t>
            </a:r>
            <a:r>
              <a:rPr lang="de-DE" dirty="0" err="1" smtClean="0"/>
              <a:t>description</a:t>
            </a:r>
            <a:r>
              <a:rPr lang="de-DE" dirty="0" smtClean="0"/>
              <a:t> Arial 24 </a:t>
            </a:r>
            <a:r>
              <a:rPr lang="de-DE" dirty="0" err="1" smtClean="0"/>
              <a:t>pt</a:t>
            </a:r>
            <a:endParaRPr lang="en-US" dirty="0"/>
          </a:p>
        </p:txBody>
      </p:sp>
    </p:spTree>
    <p:extLst>
      <p:ext uri="{BB962C8B-B14F-4D97-AF65-F5344CB8AC3E}">
        <p14:creationId xmlns:p14="http://schemas.microsoft.com/office/powerpoint/2010/main" val="6170554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tor Page Layout 3">
    <p:spTree>
      <p:nvGrpSpPr>
        <p:cNvPr id="1" name=""/>
        <p:cNvGrpSpPr/>
        <p:nvPr/>
      </p:nvGrpSpPr>
      <p:grpSpPr>
        <a:xfrm>
          <a:off x="0" y="0"/>
          <a:ext cx="0" cy="0"/>
          <a:chOff x="0" y="0"/>
          <a:chExt cx="0" cy="0"/>
        </a:xfrm>
      </p:grpSpPr>
      <p:pic>
        <p:nvPicPr>
          <p:cNvPr id="7" name="Bild 7" descr="ppt3.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3781558"/>
            <a:ext cx="6186861" cy="1363531"/>
          </a:xfrm>
          <a:prstGeom prst="rect">
            <a:avLst/>
          </a:prstGeom>
        </p:spPr>
      </p:pic>
      <p:sp>
        <p:nvSpPr>
          <p:cNvPr id="4" name="Title 1"/>
          <p:cNvSpPr>
            <a:spLocks noGrp="1"/>
          </p:cNvSpPr>
          <p:nvPr>
            <p:ph type="title" hasCustomPrompt="1"/>
          </p:nvPr>
        </p:nvSpPr>
        <p:spPr>
          <a:xfrm>
            <a:off x="492128" y="604112"/>
            <a:ext cx="6564707" cy="382893"/>
          </a:xfrm>
        </p:spPr>
        <p:txBody>
          <a:bodyPr/>
          <a:lstStyle>
            <a:lvl1pPr>
              <a:defRPr baseline="0"/>
            </a:lvl1pPr>
          </a:lstStyle>
          <a:p>
            <a:r>
              <a:rPr lang="de-DE" smtClean="0"/>
              <a:t>Separator </a:t>
            </a:r>
            <a:r>
              <a:rPr lang="de-DE" dirty="0" smtClean="0"/>
              <a:t>Page Arial 24 </a:t>
            </a:r>
            <a:r>
              <a:rPr lang="de-DE" dirty="0" err="1" smtClean="0"/>
              <a:t>pt</a:t>
            </a:r>
            <a:endParaRPr lang="en-US" dirty="0"/>
          </a:p>
        </p:txBody>
      </p:sp>
    </p:spTree>
    <p:extLst>
      <p:ext uri="{BB962C8B-B14F-4D97-AF65-F5344CB8AC3E}">
        <p14:creationId xmlns:p14="http://schemas.microsoft.com/office/powerpoint/2010/main" val="38793942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termark Titl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5E0BECE-775E-4915-93C9-E808E736C6FD}" type="datetime1">
              <a:rPr lang="en-US" altLang="en-US" smtClean="0"/>
              <a:pPr/>
              <a:t>7/20/2021</a:t>
            </a:fld>
            <a:endParaRPr lang="en-US" altLang="en-US"/>
          </a:p>
        </p:txBody>
      </p:sp>
      <p:sp>
        <p:nvSpPr>
          <p:cNvPr id="4" name="Fußzeilenplatzhalter 3"/>
          <p:cNvSpPr>
            <a:spLocks noGrp="1"/>
          </p:cNvSpPr>
          <p:nvPr>
            <p:ph type="ftr" sz="quarter" idx="11"/>
          </p:nvPr>
        </p:nvSpPr>
        <p:spPr/>
        <p:txBody>
          <a:bodyPr/>
          <a:lstStyle/>
          <a:p>
            <a:pPr>
              <a:defRPr/>
            </a:pPr>
            <a:r>
              <a:rPr lang="en-US" altLang="en-US" smtClean="0">
                <a:cs typeface="Arial" pitchFamily="34" charset="0"/>
              </a:rPr>
              <a:t>BRITA Presentation</a:t>
            </a:r>
          </a:p>
        </p:txBody>
      </p:sp>
      <p:sp>
        <p:nvSpPr>
          <p:cNvPr id="5" name="Foliennummernplatzhalter 4"/>
          <p:cNvSpPr>
            <a:spLocks noGrp="1"/>
          </p:cNvSpPr>
          <p:nvPr>
            <p:ph type="sldNum" sz="quarter" idx="12"/>
          </p:nvPr>
        </p:nvSpPr>
        <p:spPr/>
        <p:txBody>
          <a:bodyPr/>
          <a:lstStyle/>
          <a:p>
            <a:fld id="{D8FD9AE1-C566-4C10-9737-A68504ED9B8F}" type="slidenum">
              <a:rPr lang="en-US" altLang="en-US" smtClean="0"/>
              <a:pPr/>
              <a:t>‹#›</a:t>
            </a:fld>
            <a:endParaRPr lang="en-US" altLang="en-US"/>
          </a:p>
        </p:txBody>
      </p:sp>
      <p:sp>
        <p:nvSpPr>
          <p:cNvPr id="9" name="Title 1"/>
          <p:cNvSpPr>
            <a:spLocks noGrp="1"/>
          </p:cNvSpPr>
          <p:nvPr>
            <p:ph type="title" hasCustomPrompt="1"/>
          </p:nvPr>
        </p:nvSpPr>
        <p:spPr>
          <a:xfrm>
            <a:off x="492128" y="432662"/>
            <a:ext cx="6564707" cy="382893"/>
          </a:xfrm>
        </p:spPr>
        <p:txBody>
          <a:bodyPr/>
          <a:lstStyle>
            <a:lvl1pPr>
              <a:defRPr baseline="0"/>
            </a:lvl1pPr>
          </a:lstStyle>
          <a:p>
            <a:r>
              <a:rPr lang="de-DE" dirty="0" err="1" smtClean="0"/>
              <a:t>Watermark</a:t>
            </a:r>
            <a:r>
              <a:rPr lang="de-DE" dirty="0" smtClean="0"/>
              <a:t> Title Arial 24 </a:t>
            </a:r>
            <a:r>
              <a:rPr lang="de-DE" dirty="0" err="1" smtClean="0"/>
              <a:t>pt</a:t>
            </a:r>
            <a:endParaRPr lang="en-US" dirty="0"/>
          </a:p>
        </p:txBody>
      </p:sp>
      <p:sp>
        <p:nvSpPr>
          <p:cNvPr id="10" name="Textplatzhalter 7"/>
          <p:cNvSpPr>
            <a:spLocks noGrp="1"/>
          </p:cNvSpPr>
          <p:nvPr>
            <p:ph type="body" sz="quarter" idx="13" hasCustomPrompt="1"/>
          </p:nvPr>
        </p:nvSpPr>
        <p:spPr>
          <a:xfrm>
            <a:off x="482599" y="785331"/>
            <a:ext cx="6566619" cy="344960"/>
          </a:xfrm>
        </p:spPr>
        <p:txBody>
          <a:bodyPr/>
          <a:lstStyle>
            <a:lvl1pPr marL="0" indent="0">
              <a:spcAft>
                <a:spcPts val="0"/>
              </a:spcAft>
              <a:buFontTx/>
              <a:buNone/>
              <a:defRPr sz="2000">
                <a:solidFill>
                  <a:schemeClr val="tx2"/>
                </a:solidFill>
              </a:defRPr>
            </a:lvl1pPr>
          </a:lstStyle>
          <a:p>
            <a:pPr lvl="0"/>
            <a:r>
              <a:rPr lang="de-DE" smtClean="0"/>
              <a:t>Subtitle Arial 20 pt</a:t>
            </a:r>
          </a:p>
        </p:txBody>
      </p:sp>
      <p:sp>
        <p:nvSpPr>
          <p:cNvPr id="11" name="Content Placeholder 2"/>
          <p:cNvSpPr>
            <a:spLocks noGrp="1"/>
          </p:cNvSpPr>
          <p:nvPr>
            <p:ph idx="1" hasCustomPrompt="1"/>
          </p:nvPr>
        </p:nvSpPr>
        <p:spPr>
          <a:xfrm>
            <a:off x="484668" y="1195482"/>
            <a:ext cx="8314270" cy="3395520"/>
          </a:xfrm>
        </p:spPr>
        <p:txBody>
          <a:bodyPr/>
          <a:lstStyle>
            <a:lvl1pPr>
              <a:defRPr>
                <a:solidFill>
                  <a:schemeClr val="tx1"/>
                </a:solidFill>
              </a:defRPr>
            </a:lvl1pPr>
          </a:lstStyle>
          <a:p>
            <a:pPr lvl="0"/>
            <a:r>
              <a:rPr lang="de-DE" dirty="0" smtClean="0"/>
              <a:t>Insert Text Arial 16 </a:t>
            </a:r>
            <a:r>
              <a:rPr lang="de-DE" dirty="0" err="1" smtClean="0"/>
              <a:t>pt</a:t>
            </a:r>
            <a:endParaRPr lang="de-DE" dirty="0" smtClean="0"/>
          </a:p>
        </p:txBody>
      </p:sp>
    </p:spTree>
    <p:extLst>
      <p:ext uri="{BB962C8B-B14F-4D97-AF65-F5344CB8AC3E}">
        <p14:creationId xmlns:p14="http://schemas.microsoft.com/office/powerpoint/2010/main" val="22843492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Title">
    <p:spTree>
      <p:nvGrpSpPr>
        <p:cNvPr id="1" name=""/>
        <p:cNvGrpSpPr/>
        <p:nvPr/>
      </p:nvGrpSpPr>
      <p:grpSpPr>
        <a:xfrm>
          <a:off x="0" y="0"/>
          <a:ext cx="0" cy="0"/>
          <a:chOff x="0" y="0"/>
          <a:chExt cx="0" cy="0"/>
        </a:xfrm>
      </p:grpSpPr>
      <p:pic>
        <p:nvPicPr>
          <p:cNvPr id="6" name="Bild 5" descr="brita_bubble.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0800000">
            <a:off x="0" y="0"/>
            <a:ext cx="6760308" cy="3547326"/>
          </a:xfrm>
          <a:prstGeom prst="rect">
            <a:avLst/>
          </a:prstGeom>
        </p:spPr>
      </p:pic>
      <p:sp>
        <p:nvSpPr>
          <p:cNvPr id="3" name="Textplatzhalter 2"/>
          <p:cNvSpPr>
            <a:spLocks noGrp="1"/>
          </p:cNvSpPr>
          <p:nvPr>
            <p:ph type="body" sz="quarter" idx="16" hasCustomPrompt="1"/>
          </p:nvPr>
        </p:nvSpPr>
        <p:spPr>
          <a:xfrm>
            <a:off x="492125" y="4285212"/>
            <a:ext cx="6454940" cy="400174"/>
          </a:xfrm>
        </p:spPr>
        <p:txBody>
          <a:bodyPr/>
          <a:lstStyle>
            <a:lvl1pPr marL="0" indent="0">
              <a:buFontTx/>
              <a:buNone/>
              <a:defRPr sz="2800">
                <a:solidFill>
                  <a:srgbClr val="282D74"/>
                </a:solidFill>
              </a:defRPr>
            </a:lvl1pPr>
            <a:lvl2pPr marL="231775" indent="0">
              <a:buFontTx/>
              <a:buNone/>
              <a:defRPr sz="2800">
                <a:solidFill>
                  <a:srgbClr val="282D74"/>
                </a:solidFill>
              </a:defRPr>
            </a:lvl2pPr>
            <a:lvl3pPr marL="493713" indent="0">
              <a:buFontTx/>
              <a:buNone/>
              <a:defRPr sz="2800">
                <a:solidFill>
                  <a:srgbClr val="282D74"/>
                </a:solidFill>
              </a:defRPr>
            </a:lvl3pPr>
            <a:lvl4pPr marL="735013" indent="0">
              <a:buFontTx/>
              <a:buNone/>
              <a:defRPr sz="2800">
                <a:solidFill>
                  <a:srgbClr val="282D74"/>
                </a:solidFill>
              </a:defRPr>
            </a:lvl4pPr>
            <a:lvl5pPr marL="1009650" indent="0">
              <a:buFontTx/>
              <a:buNone/>
              <a:defRPr sz="2800">
                <a:solidFill>
                  <a:srgbClr val="282D74"/>
                </a:solidFill>
              </a:defRPr>
            </a:lvl5pPr>
          </a:lstStyle>
          <a:p>
            <a:pPr lvl="0"/>
            <a:r>
              <a:rPr lang="de-DE" dirty="0" err="1" smtClean="0"/>
              <a:t>Thank</a:t>
            </a:r>
            <a:r>
              <a:rPr lang="de-DE" dirty="0" smtClean="0"/>
              <a:t> </a:t>
            </a:r>
            <a:r>
              <a:rPr lang="de-DE" dirty="0" err="1" smtClean="0"/>
              <a:t>you</a:t>
            </a:r>
            <a:r>
              <a:rPr lang="de-DE" dirty="0" smtClean="0"/>
              <a:t> </a:t>
            </a:r>
            <a:r>
              <a:rPr lang="de-DE" err="1" smtClean="0"/>
              <a:t>very</a:t>
            </a:r>
            <a:r>
              <a:rPr lang="de-DE" smtClean="0"/>
              <a:t> much.</a:t>
            </a:r>
            <a:endParaRPr lang="en-US" dirty="0"/>
          </a:p>
        </p:txBody>
      </p:sp>
    </p:spTree>
    <p:extLst>
      <p:ext uri="{BB962C8B-B14F-4D97-AF65-F5344CB8AC3E}">
        <p14:creationId xmlns:p14="http://schemas.microsoft.com/office/powerpoint/2010/main" val="31794809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e-DE" dirty="0" smtClean="0"/>
              <a:t>Title Arial 24 </a:t>
            </a:r>
            <a:r>
              <a:rPr lang="de-DE" dirty="0" err="1" smtClean="0"/>
              <a:t>pt</a:t>
            </a:r>
            <a:endParaRPr lang="en-US" dirty="0"/>
          </a:p>
        </p:txBody>
      </p:sp>
      <p:sp>
        <p:nvSpPr>
          <p:cNvPr id="3" name="Content Placeholder 2"/>
          <p:cNvSpPr>
            <a:spLocks noGrp="1"/>
          </p:cNvSpPr>
          <p:nvPr>
            <p:ph idx="1" hasCustomPrompt="1"/>
          </p:nvPr>
        </p:nvSpPr>
        <p:spPr>
          <a:xfrm>
            <a:off x="484668" y="1595437"/>
            <a:ext cx="8314270" cy="3057525"/>
          </a:xfrm>
        </p:spPr>
        <p:txBody>
          <a:bodyPr/>
          <a:lstStyle>
            <a:lvl1pPr>
              <a:defRPr>
                <a:latin typeface="+mn-lt"/>
              </a:defRPr>
            </a:lvl1pPr>
          </a:lstStyle>
          <a:p>
            <a:pPr lvl="0"/>
            <a:r>
              <a:rPr lang="de-DE" smtClean="0"/>
              <a:t>Insert Text Arial 16 pt</a:t>
            </a:r>
          </a:p>
        </p:txBody>
      </p:sp>
      <p:sp>
        <p:nvSpPr>
          <p:cNvPr id="4" name="Date Placeholder 3"/>
          <p:cNvSpPr>
            <a:spLocks noGrp="1"/>
          </p:cNvSpPr>
          <p:nvPr>
            <p:ph type="dt" sz="half" idx="10"/>
          </p:nvPr>
        </p:nvSpPr>
        <p:spPr/>
        <p:txBody>
          <a:bodyPr/>
          <a:lstStyle>
            <a:lvl1pPr>
              <a:defRPr>
                <a:latin typeface="+mn-lt"/>
              </a:defRPr>
            </a:lvl1pPr>
          </a:lstStyle>
          <a:p>
            <a:fld id="{CD4CF26F-C23B-415E-86ED-43DCFBC56414}" type="datetime1">
              <a:rPr lang="en-US" altLang="en-US" smtClean="0"/>
              <a:pPr/>
              <a:t>7/20/2021</a:t>
            </a:fld>
            <a:endParaRPr lang="en-US" altLang="en-US"/>
          </a:p>
        </p:txBody>
      </p:sp>
      <p:sp>
        <p:nvSpPr>
          <p:cNvPr id="5" name="Footer Placeholder 4"/>
          <p:cNvSpPr>
            <a:spLocks noGrp="1"/>
          </p:cNvSpPr>
          <p:nvPr>
            <p:ph type="ftr" sz="quarter" idx="11"/>
          </p:nvPr>
        </p:nvSpPr>
        <p:spPr/>
        <p:txBody>
          <a:bodyPr/>
          <a:lstStyle>
            <a:lvl1pPr>
              <a:defRPr>
                <a:latin typeface="+mn-lt"/>
                <a:cs typeface="Arial" pitchFamily="34" charset="0"/>
              </a:defRPr>
            </a:lvl1pPr>
          </a:lstStyle>
          <a:p>
            <a:pPr>
              <a:defRPr/>
            </a:pPr>
            <a:r>
              <a:rPr lang="en-US" smtClean="0"/>
              <a:t>BRITA Presentation</a:t>
            </a:r>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72BABD30-9F3A-4629-932D-499356A9A882}" type="slidenum">
              <a:rPr lang="en-US" altLang="en-US" smtClean="0"/>
              <a:pPr/>
              <a:t>‹#›</a:t>
            </a:fld>
            <a:endParaRPr lang="en-US" altLang="en-US"/>
          </a:p>
        </p:txBody>
      </p:sp>
    </p:spTree>
    <p:extLst>
      <p:ext uri="{BB962C8B-B14F-4D97-AF65-F5344CB8AC3E}">
        <p14:creationId xmlns:p14="http://schemas.microsoft.com/office/powerpoint/2010/main" val="6170554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e-DE" smtClean="0"/>
              <a:t>Title Arial 24 pt</a:t>
            </a:r>
            <a:endParaRPr lang="en-US"/>
          </a:p>
        </p:txBody>
      </p:sp>
      <p:sp>
        <p:nvSpPr>
          <p:cNvPr id="4" name="Date Placeholder 3"/>
          <p:cNvSpPr>
            <a:spLocks noGrp="1"/>
          </p:cNvSpPr>
          <p:nvPr>
            <p:ph type="dt" sz="half" idx="10"/>
          </p:nvPr>
        </p:nvSpPr>
        <p:spPr/>
        <p:txBody>
          <a:bodyPr/>
          <a:lstStyle>
            <a:lvl1pPr>
              <a:defRPr>
                <a:latin typeface="+mn-lt"/>
              </a:defRPr>
            </a:lvl1pPr>
          </a:lstStyle>
          <a:p>
            <a:fld id="{CD4CF26F-C23B-415E-86ED-43DCFBC56414}" type="datetime1">
              <a:rPr lang="en-US" altLang="en-US" smtClean="0"/>
              <a:pPr/>
              <a:t>7/20/2021</a:t>
            </a:fld>
            <a:endParaRPr lang="en-US" altLang="en-US"/>
          </a:p>
        </p:txBody>
      </p:sp>
      <p:sp>
        <p:nvSpPr>
          <p:cNvPr id="5" name="Footer Placeholder 4"/>
          <p:cNvSpPr>
            <a:spLocks noGrp="1"/>
          </p:cNvSpPr>
          <p:nvPr>
            <p:ph type="ftr" sz="quarter" idx="11"/>
          </p:nvPr>
        </p:nvSpPr>
        <p:spPr/>
        <p:txBody>
          <a:bodyPr/>
          <a:lstStyle>
            <a:lvl1pPr>
              <a:defRPr>
                <a:latin typeface="+mn-lt"/>
                <a:cs typeface="Arial" pitchFamily="34" charset="0"/>
              </a:defRPr>
            </a:lvl1pPr>
          </a:lstStyle>
          <a:p>
            <a:pPr>
              <a:defRPr/>
            </a:pPr>
            <a:r>
              <a:rPr lang="en-US" smtClean="0"/>
              <a:t>BRITA Presentation</a:t>
            </a:r>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72BABD30-9F3A-4629-932D-499356A9A882}" type="slidenum">
              <a:rPr lang="en-US" altLang="en-US" smtClean="0"/>
              <a:pPr/>
              <a:t>‹#›</a:t>
            </a:fld>
            <a:endParaRPr lang="en-US" altLang="en-US"/>
          </a:p>
        </p:txBody>
      </p:sp>
      <p:sp>
        <p:nvSpPr>
          <p:cNvPr id="8" name="Textplatzhalter 7"/>
          <p:cNvSpPr>
            <a:spLocks noGrp="1"/>
          </p:cNvSpPr>
          <p:nvPr>
            <p:ph type="body" sz="quarter" idx="13" hasCustomPrompt="1"/>
          </p:nvPr>
        </p:nvSpPr>
        <p:spPr>
          <a:xfrm>
            <a:off x="4706471" y="1586005"/>
            <a:ext cx="4104000" cy="3066958"/>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smtClean="0"/>
              <a:t>Insert Text Arial 16 pt</a:t>
            </a:r>
          </a:p>
          <a:p>
            <a:pPr lvl="1"/>
            <a:r>
              <a:rPr lang="de-DE" smtClean="0"/>
              <a:t>2nd Layer</a:t>
            </a:r>
          </a:p>
          <a:p>
            <a:pPr lvl="2"/>
            <a:r>
              <a:rPr lang="de-DE" smtClean="0"/>
              <a:t>3rd Layer</a:t>
            </a:r>
          </a:p>
          <a:p>
            <a:pPr lvl="3"/>
            <a:r>
              <a:rPr lang="de-DE" smtClean="0"/>
              <a:t>4th Layer</a:t>
            </a:r>
          </a:p>
          <a:p>
            <a:pPr lvl="4"/>
            <a:r>
              <a:rPr lang="de-DE" smtClean="0"/>
              <a:t>5th Layer</a:t>
            </a:r>
            <a:endParaRPr lang="en-US"/>
          </a:p>
        </p:txBody>
      </p:sp>
      <p:sp>
        <p:nvSpPr>
          <p:cNvPr id="12" name="Textplatzhalter 11"/>
          <p:cNvSpPr>
            <a:spLocks noGrp="1"/>
          </p:cNvSpPr>
          <p:nvPr>
            <p:ph type="body" sz="quarter" idx="14" hasCustomPrompt="1"/>
          </p:nvPr>
        </p:nvSpPr>
        <p:spPr>
          <a:xfrm>
            <a:off x="486000" y="1586281"/>
            <a:ext cx="4104000" cy="3066682"/>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smtClean="0"/>
              <a:t>Insert Text Arial 16 pt</a:t>
            </a:r>
          </a:p>
          <a:p>
            <a:pPr lvl="1"/>
            <a:r>
              <a:rPr lang="de-DE" smtClean="0"/>
              <a:t>2nd Layer</a:t>
            </a:r>
          </a:p>
          <a:p>
            <a:pPr lvl="2"/>
            <a:r>
              <a:rPr lang="de-DE" smtClean="0"/>
              <a:t>3rd Layer</a:t>
            </a:r>
          </a:p>
          <a:p>
            <a:pPr lvl="3"/>
            <a:r>
              <a:rPr lang="de-DE" smtClean="0"/>
              <a:t>4th Layer</a:t>
            </a:r>
          </a:p>
          <a:p>
            <a:pPr lvl="4"/>
            <a:r>
              <a:rPr lang="de-DE" smtClean="0"/>
              <a:t>5th Layer</a:t>
            </a:r>
          </a:p>
          <a:p>
            <a:pPr lvl="0"/>
            <a:endParaRPr lang="en-US"/>
          </a:p>
        </p:txBody>
      </p:sp>
    </p:spTree>
    <p:extLst>
      <p:ext uri="{BB962C8B-B14F-4D97-AF65-F5344CB8AC3E}">
        <p14:creationId xmlns:p14="http://schemas.microsoft.com/office/powerpoint/2010/main" val="6170554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defRPr>
            </a:lvl1pPr>
          </a:lstStyle>
          <a:p>
            <a:fld id="{9CCB4F4F-65D0-4BD6-AEE3-E61068F7B4CB}" type="datetime1">
              <a:rPr lang="en-US" altLang="en-US" smtClean="0"/>
              <a:pPr/>
              <a:t>7/20/2021</a:t>
            </a:fld>
            <a:endParaRPr lang="en-US" altLang="en-US"/>
          </a:p>
        </p:txBody>
      </p:sp>
      <p:sp>
        <p:nvSpPr>
          <p:cNvPr id="5" name="Footer Placeholder 4"/>
          <p:cNvSpPr>
            <a:spLocks noGrp="1"/>
          </p:cNvSpPr>
          <p:nvPr>
            <p:ph type="ftr" sz="quarter" idx="11"/>
          </p:nvPr>
        </p:nvSpPr>
        <p:spPr/>
        <p:txBody>
          <a:bodyPr/>
          <a:lstStyle>
            <a:lvl1pPr>
              <a:defRPr>
                <a:solidFill>
                  <a:schemeClr val="accent3"/>
                </a:solidFill>
                <a:latin typeface="+mn-lt"/>
                <a:cs typeface="Arial" pitchFamily="34" charset="0"/>
              </a:defRPr>
            </a:lvl1pPr>
          </a:lstStyle>
          <a:p>
            <a:pPr>
              <a:defRPr/>
            </a:pPr>
            <a:r>
              <a:rPr lang="en-US" smtClean="0"/>
              <a:t>BRITA Presentation</a:t>
            </a:r>
            <a:endParaRPr lang="en-US"/>
          </a:p>
        </p:txBody>
      </p:sp>
      <p:sp>
        <p:nvSpPr>
          <p:cNvPr id="6" name="Slide Number Placeholder 5"/>
          <p:cNvSpPr>
            <a:spLocks noGrp="1"/>
          </p:cNvSpPr>
          <p:nvPr>
            <p:ph type="sldNum" sz="quarter" idx="12"/>
          </p:nvPr>
        </p:nvSpPr>
        <p:spPr/>
        <p:txBody>
          <a:bodyPr/>
          <a:lstStyle>
            <a:lvl1pPr>
              <a:defRPr>
                <a:solidFill>
                  <a:schemeClr val="accent3"/>
                </a:solidFill>
                <a:latin typeface="+mn-lt"/>
              </a:defRPr>
            </a:lvl1pPr>
          </a:lstStyle>
          <a:p>
            <a:fld id="{72BABD30-9F3A-4629-932D-499356A9A882}" type="slidenum">
              <a:rPr lang="en-US" altLang="en-US" smtClean="0"/>
              <a:pPr/>
              <a:t>‹#›</a:t>
            </a:fld>
            <a:endParaRPr lang="en-US" altLang="en-US"/>
          </a:p>
        </p:txBody>
      </p:sp>
      <p:sp>
        <p:nvSpPr>
          <p:cNvPr id="8" name="Textplatzhalter 7"/>
          <p:cNvSpPr>
            <a:spLocks noGrp="1"/>
          </p:cNvSpPr>
          <p:nvPr>
            <p:ph type="body" sz="quarter" idx="13" hasCustomPrompt="1"/>
          </p:nvPr>
        </p:nvSpPr>
        <p:spPr>
          <a:xfrm>
            <a:off x="482599" y="1004406"/>
            <a:ext cx="6566619" cy="344960"/>
          </a:xfrm>
        </p:spPr>
        <p:txBody>
          <a:bodyPr/>
          <a:lstStyle>
            <a:lvl1pPr marL="0" indent="0">
              <a:spcAft>
                <a:spcPts val="0"/>
              </a:spcAft>
              <a:buFontTx/>
              <a:buNone/>
              <a:defRPr sz="2000">
                <a:solidFill>
                  <a:schemeClr val="tx2"/>
                </a:solidFill>
                <a:latin typeface="+mn-lt"/>
              </a:defRPr>
            </a:lvl1pPr>
          </a:lstStyle>
          <a:p>
            <a:pPr lvl="0"/>
            <a:r>
              <a:rPr lang="de-DE" smtClean="0"/>
              <a:t>Subtitle Arial 20 pt</a:t>
            </a:r>
          </a:p>
        </p:txBody>
      </p:sp>
      <p:sp>
        <p:nvSpPr>
          <p:cNvPr id="3" name="Titel 2"/>
          <p:cNvSpPr>
            <a:spLocks noGrp="1"/>
          </p:cNvSpPr>
          <p:nvPr>
            <p:ph type="title" hasCustomPrompt="1"/>
          </p:nvPr>
        </p:nvSpPr>
        <p:spPr/>
        <p:txBody>
          <a:bodyPr/>
          <a:lstStyle>
            <a:lvl1pPr>
              <a:defRPr>
                <a:latin typeface="+mn-lt"/>
              </a:defRPr>
            </a:lvl1pPr>
          </a:lstStyle>
          <a:p>
            <a:r>
              <a:rPr lang="de-DE" dirty="0" smtClean="0"/>
              <a:t>Title Arial 24 </a:t>
            </a:r>
            <a:r>
              <a:rPr lang="de-DE" dirty="0" err="1" smtClean="0"/>
              <a:t>pt</a:t>
            </a:r>
            <a:endParaRPr lang="en-US" dirty="0"/>
          </a:p>
        </p:txBody>
      </p:sp>
    </p:spTree>
    <p:extLst>
      <p:ext uri="{BB962C8B-B14F-4D97-AF65-F5344CB8AC3E}">
        <p14:creationId xmlns:p14="http://schemas.microsoft.com/office/powerpoint/2010/main" val="617055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e-DE" smtClean="0"/>
              <a:t>Title Arial 24 pt</a:t>
            </a:r>
            <a:endParaRPr lang="en-US"/>
          </a:p>
        </p:txBody>
      </p:sp>
      <p:sp>
        <p:nvSpPr>
          <p:cNvPr id="4" name="Date Placeholder 3"/>
          <p:cNvSpPr>
            <a:spLocks noGrp="1"/>
          </p:cNvSpPr>
          <p:nvPr>
            <p:ph type="dt" sz="half" idx="10"/>
          </p:nvPr>
        </p:nvSpPr>
        <p:spPr/>
        <p:txBody>
          <a:bodyPr/>
          <a:lstStyle>
            <a:lvl1pPr>
              <a:defRPr>
                <a:latin typeface="+mn-lt"/>
              </a:defRPr>
            </a:lvl1pPr>
          </a:lstStyle>
          <a:p>
            <a:fld id="{A78C92B6-660B-450F-8E4E-F79972C106B3}" type="datetime1">
              <a:rPr lang="en-US" altLang="en-US" smtClean="0">
                <a:solidFill>
                  <a:srgbClr val="999999"/>
                </a:solidFill>
              </a:rPr>
              <a:pPr/>
              <a:t>7/20/2021</a:t>
            </a:fld>
            <a:endParaRPr lang="en-US" altLang="en-US">
              <a:solidFill>
                <a:srgbClr val="999999"/>
              </a:solidFill>
            </a:endParaRPr>
          </a:p>
        </p:txBody>
      </p:sp>
      <p:sp>
        <p:nvSpPr>
          <p:cNvPr id="5" name="Footer Placeholder 4"/>
          <p:cNvSpPr>
            <a:spLocks noGrp="1"/>
          </p:cNvSpPr>
          <p:nvPr>
            <p:ph type="ftr" sz="quarter" idx="11"/>
          </p:nvPr>
        </p:nvSpPr>
        <p:spPr/>
        <p:txBody>
          <a:bodyPr/>
          <a:lstStyle>
            <a:lvl1pPr>
              <a:defRPr>
                <a:latin typeface="+mn-lt"/>
                <a:cs typeface="Arial" pitchFamily="34" charset="0"/>
              </a:defRPr>
            </a:lvl1pPr>
          </a:lstStyle>
          <a:p>
            <a:pPr>
              <a:defRPr/>
            </a:pPr>
            <a:r>
              <a:rPr lang="en-US" smtClean="0">
                <a:solidFill>
                  <a:srgbClr val="999999"/>
                </a:solidFill>
              </a:rPr>
              <a:t>BRITA Presentation</a:t>
            </a:r>
            <a:endParaRPr lang="en-US">
              <a:solidFill>
                <a:srgbClr val="999999"/>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72BABD30-9F3A-4629-932D-499356A9A882}" type="slidenum">
              <a:rPr lang="en-US" altLang="en-US" smtClean="0">
                <a:solidFill>
                  <a:srgbClr val="999999"/>
                </a:solidFill>
              </a:rPr>
              <a:pPr/>
              <a:t>‹#›</a:t>
            </a:fld>
            <a:endParaRPr lang="en-US" altLang="en-US">
              <a:solidFill>
                <a:srgbClr val="999999"/>
              </a:solidFill>
            </a:endParaRPr>
          </a:p>
        </p:txBody>
      </p:sp>
    </p:spTree>
    <p:extLst>
      <p:ext uri="{BB962C8B-B14F-4D97-AF65-F5344CB8AC3E}">
        <p14:creationId xmlns:p14="http://schemas.microsoft.com/office/powerpoint/2010/main" val="6413422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quidPicture_right_bi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e-DE" smtClean="0"/>
              <a:t>Title Arial 24 pt</a:t>
            </a:r>
            <a:endParaRPr lang="en-US"/>
          </a:p>
        </p:txBody>
      </p:sp>
      <p:sp>
        <p:nvSpPr>
          <p:cNvPr id="4" name="Date Placeholder 3"/>
          <p:cNvSpPr>
            <a:spLocks noGrp="1"/>
          </p:cNvSpPr>
          <p:nvPr>
            <p:ph type="dt" sz="half" idx="10"/>
          </p:nvPr>
        </p:nvSpPr>
        <p:spPr/>
        <p:txBody>
          <a:bodyPr/>
          <a:lstStyle>
            <a:lvl1pPr>
              <a:defRPr>
                <a:latin typeface="+mn-lt"/>
              </a:defRPr>
            </a:lvl1pPr>
          </a:lstStyle>
          <a:p>
            <a:fld id="{A78C92B6-660B-450F-8E4E-F79972C106B3}" type="datetime1">
              <a:rPr lang="en-US" altLang="en-US" smtClean="0">
                <a:solidFill>
                  <a:srgbClr val="999999"/>
                </a:solidFill>
              </a:rPr>
              <a:pPr/>
              <a:t>7/20/2021</a:t>
            </a:fld>
            <a:endParaRPr lang="en-US" altLang="en-US">
              <a:solidFill>
                <a:srgbClr val="999999"/>
              </a:solidFill>
            </a:endParaRPr>
          </a:p>
        </p:txBody>
      </p:sp>
      <p:sp>
        <p:nvSpPr>
          <p:cNvPr id="5" name="Footer Placeholder 4"/>
          <p:cNvSpPr>
            <a:spLocks noGrp="1"/>
          </p:cNvSpPr>
          <p:nvPr>
            <p:ph type="ftr" sz="quarter" idx="11"/>
          </p:nvPr>
        </p:nvSpPr>
        <p:spPr/>
        <p:txBody>
          <a:bodyPr/>
          <a:lstStyle>
            <a:lvl1pPr>
              <a:defRPr>
                <a:latin typeface="+mn-lt"/>
                <a:cs typeface="Arial" pitchFamily="34" charset="0"/>
              </a:defRPr>
            </a:lvl1pPr>
          </a:lstStyle>
          <a:p>
            <a:pPr>
              <a:defRPr/>
            </a:pPr>
            <a:r>
              <a:rPr lang="en-US" smtClean="0">
                <a:solidFill>
                  <a:srgbClr val="999999"/>
                </a:solidFill>
              </a:rPr>
              <a:t>BRITA Presentation</a:t>
            </a:r>
            <a:endParaRPr lang="en-US">
              <a:solidFill>
                <a:srgbClr val="999999"/>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72BABD30-9F3A-4629-932D-499356A9A882}" type="slidenum">
              <a:rPr lang="en-US" altLang="en-US" smtClean="0">
                <a:solidFill>
                  <a:srgbClr val="999999"/>
                </a:solidFill>
              </a:rPr>
              <a:pPr/>
              <a:t>‹#›</a:t>
            </a:fld>
            <a:endParaRPr lang="en-US" altLang="en-US">
              <a:solidFill>
                <a:srgbClr val="999999"/>
              </a:solidFill>
            </a:endParaRPr>
          </a:p>
        </p:txBody>
      </p:sp>
      <p:sp>
        <p:nvSpPr>
          <p:cNvPr id="8" name="Bildplatzhalter 7"/>
          <p:cNvSpPr>
            <a:spLocks noGrp="1"/>
          </p:cNvSpPr>
          <p:nvPr>
            <p:ph type="pic" sz="quarter" idx="13" hasCustomPrompt="1"/>
          </p:nvPr>
        </p:nvSpPr>
        <p:spPr bwMode="auto">
          <a:xfrm>
            <a:off x="4784725" y="1533526"/>
            <a:ext cx="3800475" cy="3233738"/>
          </a:xfrm>
          <a:custGeom>
            <a:avLst/>
            <a:gdLst>
              <a:gd name="connsiteX0" fmla="*/ 0 w 5853113"/>
              <a:gd name="connsiteY0" fmla="*/ 0 h 4775200"/>
              <a:gd name="connsiteX1" fmla="*/ 5853113 w 5853113"/>
              <a:gd name="connsiteY1" fmla="*/ 0 h 4775200"/>
              <a:gd name="connsiteX2" fmla="*/ 5853113 w 5853113"/>
              <a:gd name="connsiteY2" fmla="*/ 4775200 h 4775200"/>
              <a:gd name="connsiteX3" fmla="*/ 0 w 5853113"/>
              <a:gd name="connsiteY3" fmla="*/ 4775200 h 4775200"/>
              <a:gd name="connsiteX4" fmla="*/ 0 w 5853113"/>
              <a:gd name="connsiteY4" fmla="*/ 0 h 4775200"/>
              <a:gd name="connsiteX0" fmla="*/ 0 w 5853113"/>
              <a:gd name="connsiteY0" fmla="*/ 0 h 4775200"/>
              <a:gd name="connsiteX1" fmla="*/ 5028760 w 5853113"/>
              <a:gd name="connsiteY1" fmla="*/ 2079588 h 4775200"/>
              <a:gd name="connsiteX2" fmla="*/ 5853113 w 5853113"/>
              <a:gd name="connsiteY2" fmla="*/ 4775200 h 4775200"/>
              <a:gd name="connsiteX3" fmla="*/ 0 w 5853113"/>
              <a:gd name="connsiteY3" fmla="*/ 4775200 h 4775200"/>
              <a:gd name="connsiteX4" fmla="*/ 0 w 5853113"/>
              <a:gd name="connsiteY4" fmla="*/ 0 h 4775200"/>
              <a:gd name="connsiteX0" fmla="*/ 0 w 5853113"/>
              <a:gd name="connsiteY0" fmla="*/ 0 h 4775200"/>
              <a:gd name="connsiteX1" fmla="*/ 5028760 w 5853113"/>
              <a:gd name="connsiteY1" fmla="*/ 2079588 h 4775200"/>
              <a:gd name="connsiteX2" fmla="*/ 5853113 w 5853113"/>
              <a:gd name="connsiteY2" fmla="*/ 4775200 h 4775200"/>
              <a:gd name="connsiteX3" fmla="*/ 0 w 5853113"/>
              <a:gd name="connsiteY3" fmla="*/ 4775200 h 4775200"/>
              <a:gd name="connsiteX4" fmla="*/ 0 w 5853113"/>
              <a:gd name="connsiteY4" fmla="*/ 0 h 4775200"/>
              <a:gd name="connsiteX0" fmla="*/ 0 w 6604173"/>
              <a:gd name="connsiteY0" fmla="*/ 0 h 4775200"/>
              <a:gd name="connsiteX1" fmla="*/ 6313561 w 6604173"/>
              <a:gd name="connsiteY1" fmla="*/ 1091783 h 4775200"/>
              <a:gd name="connsiteX2" fmla="*/ 5853113 w 6604173"/>
              <a:gd name="connsiteY2" fmla="*/ 4775200 h 4775200"/>
              <a:gd name="connsiteX3" fmla="*/ 0 w 6604173"/>
              <a:gd name="connsiteY3" fmla="*/ 4775200 h 4775200"/>
              <a:gd name="connsiteX4" fmla="*/ 0 w 6604173"/>
              <a:gd name="connsiteY4" fmla="*/ 0 h 4775200"/>
              <a:gd name="connsiteX0" fmla="*/ 0 w 6560749"/>
              <a:gd name="connsiteY0" fmla="*/ 0 h 5555046"/>
              <a:gd name="connsiteX1" fmla="*/ 6313561 w 6560749"/>
              <a:gd name="connsiteY1" fmla="*/ 1091783 h 5555046"/>
              <a:gd name="connsiteX2" fmla="*/ 5452076 w 6560749"/>
              <a:gd name="connsiteY2" fmla="*/ 5555046 h 5555046"/>
              <a:gd name="connsiteX3" fmla="*/ 0 w 6560749"/>
              <a:gd name="connsiteY3" fmla="*/ 4775200 h 5555046"/>
              <a:gd name="connsiteX4" fmla="*/ 0 w 6560749"/>
              <a:gd name="connsiteY4" fmla="*/ 0 h 5555046"/>
              <a:gd name="connsiteX0" fmla="*/ 0 w 6560749"/>
              <a:gd name="connsiteY0" fmla="*/ 0 h 5555046"/>
              <a:gd name="connsiteX1" fmla="*/ 6313561 w 6560749"/>
              <a:gd name="connsiteY1" fmla="*/ 1091783 h 5555046"/>
              <a:gd name="connsiteX2" fmla="*/ 5452076 w 6560749"/>
              <a:gd name="connsiteY2" fmla="*/ 5555046 h 5555046"/>
              <a:gd name="connsiteX3" fmla="*/ 0 w 6560749"/>
              <a:gd name="connsiteY3" fmla="*/ 0 h 5555046"/>
              <a:gd name="connsiteX0" fmla="*/ 0 w 4949177"/>
              <a:gd name="connsiteY0" fmla="*/ 2594878 h 4466081"/>
              <a:gd name="connsiteX1" fmla="*/ 4701989 w 4949177"/>
              <a:gd name="connsiteY1" fmla="*/ 2818 h 4466081"/>
              <a:gd name="connsiteX2" fmla="*/ 3840504 w 4949177"/>
              <a:gd name="connsiteY2" fmla="*/ 4466081 h 4466081"/>
              <a:gd name="connsiteX3" fmla="*/ 0 w 4949177"/>
              <a:gd name="connsiteY3" fmla="*/ 2594878 h 4466081"/>
              <a:gd name="connsiteX0" fmla="*/ 0 w 4611032"/>
              <a:gd name="connsiteY0" fmla="*/ 2683937 h 4555140"/>
              <a:gd name="connsiteX1" fmla="*/ 4323232 w 4611032"/>
              <a:gd name="connsiteY1" fmla="*/ 2752 h 4555140"/>
              <a:gd name="connsiteX2" fmla="*/ 3840504 w 4611032"/>
              <a:gd name="connsiteY2" fmla="*/ 4555140 h 4555140"/>
              <a:gd name="connsiteX3" fmla="*/ 0 w 4611032"/>
              <a:gd name="connsiteY3" fmla="*/ 2683937 h 4555140"/>
              <a:gd name="connsiteX0" fmla="*/ 0 w 4611032"/>
              <a:gd name="connsiteY0" fmla="*/ 2683937 h 4555140"/>
              <a:gd name="connsiteX1" fmla="*/ 4323232 w 4611032"/>
              <a:gd name="connsiteY1" fmla="*/ 2752 h 4555140"/>
              <a:gd name="connsiteX2" fmla="*/ 3840504 w 4611032"/>
              <a:gd name="connsiteY2" fmla="*/ 4555140 h 4555140"/>
              <a:gd name="connsiteX3" fmla="*/ 0 w 4611032"/>
              <a:gd name="connsiteY3" fmla="*/ 2683937 h 4555140"/>
              <a:gd name="connsiteX0" fmla="*/ 0 w 5103259"/>
              <a:gd name="connsiteY0" fmla="*/ 2681185 h 4552388"/>
              <a:gd name="connsiteX1" fmla="*/ 4323232 w 5103259"/>
              <a:gd name="connsiteY1" fmla="*/ 0 h 4552388"/>
              <a:gd name="connsiteX2" fmla="*/ 3840504 w 5103259"/>
              <a:gd name="connsiteY2" fmla="*/ 4552388 h 4552388"/>
              <a:gd name="connsiteX3" fmla="*/ 0 w 5103259"/>
              <a:gd name="connsiteY3" fmla="*/ 2681185 h 4552388"/>
              <a:gd name="connsiteX0" fmla="*/ 0 w 5379919"/>
              <a:gd name="connsiteY0" fmla="*/ 2681185 h 4552388"/>
              <a:gd name="connsiteX1" fmla="*/ 4323232 w 5379919"/>
              <a:gd name="connsiteY1" fmla="*/ 0 h 4552388"/>
              <a:gd name="connsiteX2" fmla="*/ 3840504 w 5379919"/>
              <a:gd name="connsiteY2" fmla="*/ 4552388 h 4552388"/>
              <a:gd name="connsiteX3" fmla="*/ 0 w 5379919"/>
              <a:gd name="connsiteY3" fmla="*/ 2681185 h 4552388"/>
              <a:gd name="connsiteX0" fmla="*/ 0 w 5379919"/>
              <a:gd name="connsiteY0" fmla="*/ 2681185 h 4605305"/>
              <a:gd name="connsiteX1" fmla="*/ 4323232 w 5379919"/>
              <a:gd name="connsiteY1" fmla="*/ 0 h 4605305"/>
              <a:gd name="connsiteX2" fmla="*/ 3840504 w 5379919"/>
              <a:gd name="connsiteY2" fmla="*/ 4552388 h 4605305"/>
              <a:gd name="connsiteX3" fmla="*/ 0 w 5379919"/>
              <a:gd name="connsiteY3" fmla="*/ 2681185 h 4605305"/>
              <a:gd name="connsiteX0" fmla="*/ 0 w 5379919"/>
              <a:gd name="connsiteY0" fmla="*/ 2681185 h 4605305"/>
              <a:gd name="connsiteX1" fmla="*/ 4323232 w 5379919"/>
              <a:gd name="connsiteY1" fmla="*/ 0 h 4605305"/>
              <a:gd name="connsiteX2" fmla="*/ 3840504 w 5379919"/>
              <a:gd name="connsiteY2" fmla="*/ 4552388 h 4605305"/>
              <a:gd name="connsiteX3" fmla="*/ 0 w 5379919"/>
              <a:gd name="connsiteY3" fmla="*/ 2681185 h 4605305"/>
              <a:gd name="connsiteX0" fmla="*/ 0 w 5379919"/>
              <a:gd name="connsiteY0" fmla="*/ 2681185 h 4627309"/>
              <a:gd name="connsiteX1" fmla="*/ 4323232 w 5379919"/>
              <a:gd name="connsiteY1" fmla="*/ 0 h 4627309"/>
              <a:gd name="connsiteX2" fmla="*/ 3840504 w 5379919"/>
              <a:gd name="connsiteY2" fmla="*/ 4552388 h 4627309"/>
              <a:gd name="connsiteX3" fmla="*/ 0 w 5379919"/>
              <a:gd name="connsiteY3" fmla="*/ 2681185 h 4627309"/>
              <a:gd name="connsiteX0" fmla="*/ 0 w 5379919"/>
              <a:gd name="connsiteY0" fmla="*/ 2681185 h 4627309"/>
              <a:gd name="connsiteX1" fmla="*/ 4323232 w 5379919"/>
              <a:gd name="connsiteY1" fmla="*/ 0 h 4627309"/>
              <a:gd name="connsiteX2" fmla="*/ 3840504 w 5379919"/>
              <a:gd name="connsiteY2" fmla="*/ 4552388 h 4627309"/>
              <a:gd name="connsiteX3" fmla="*/ 0 w 5379919"/>
              <a:gd name="connsiteY3" fmla="*/ 2681185 h 4627309"/>
            </a:gdLst>
            <a:ahLst/>
            <a:cxnLst>
              <a:cxn ang="0">
                <a:pos x="connsiteX0" y="connsiteY0"/>
              </a:cxn>
              <a:cxn ang="0">
                <a:pos x="connsiteX1" y="connsiteY1"/>
              </a:cxn>
              <a:cxn ang="0">
                <a:pos x="connsiteX2" y="connsiteY2"/>
              </a:cxn>
              <a:cxn ang="0">
                <a:pos x="connsiteX3" y="connsiteY3"/>
              </a:cxn>
            </a:cxnLst>
            <a:rect l="l" t="t" r="r" b="b"/>
            <a:pathLst>
              <a:path w="5379919" h="4627309">
                <a:moveTo>
                  <a:pt x="0" y="2681185"/>
                </a:moveTo>
                <a:cubicBezTo>
                  <a:pt x="22596" y="1943426"/>
                  <a:pt x="2221188" y="158445"/>
                  <a:pt x="4323232" y="0"/>
                </a:cubicBezTo>
                <a:cubicBezTo>
                  <a:pt x="6432386" y="96409"/>
                  <a:pt x="4909935" y="4403988"/>
                  <a:pt x="3840504" y="4552388"/>
                </a:cubicBezTo>
                <a:cubicBezTo>
                  <a:pt x="2441510" y="4916459"/>
                  <a:pt x="2793" y="3899088"/>
                  <a:pt x="0" y="268118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latin typeface="+mn-lt"/>
              </a:defRPr>
            </a:lvl1pPr>
          </a:lstStyle>
          <a:p>
            <a:r>
              <a:rPr lang="de-DE" smtClean="0"/>
              <a:t> Add image by clicking</a:t>
            </a:r>
            <a:endParaRPr lang="de-DE" dirty="0"/>
          </a:p>
        </p:txBody>
      </p:sp>
      <p:sp>
        <p:nvSpPr>
          <p:cNvPr id="9" name="Content Placeholder 2"/>
          <p:cNvSpPr>
            <a:spLocks noGrp="1"/>
          </p:cNvSpPr>
          <p:nvPr>
            <p:ph idx="1" hasCustomPrompt="1"/>
          </p:nvPr>
        </p:nvSpPr>
        <p:spPr>
          <a:xfrm>
            <a:off x="484668" y="1595437"/>
            <a:ext cx="4061931" cy="3057525"/>
          </a:xfrm>
        </p:spPr>
        <p:txBody>
          <a:bodyPr/>
          <a:lstStyle>
            <a:lvl1pPr>
              <a:defRPr>
                <a:latin typeface="+mn-lt"/>
              </a:defRPr>
            </a:lvl1pPr>
          </a:lstStyle>
          <a:p>
            <a:pPr lvl="0"/>
            <a:r>
              <a:rPr lang="de-DE" dirty="0" smtClean="0"/>
              <a:t>Insert Text Arial 16 </a:t>
            </a:r>
            <a:r>
              <a:rPr lang="de-DE" dirty="0" err="1" smtClean="0"/>
              <a:t>pt</a:t>
            </a:r>
            <a:endParaRPr lang="de-DE" dirty="0" smtClean="0"/>
          </a:p>
        </p:txBody>
      </p:sp>
    </p:spTree>
    <p:extLst>
      <p:ext uri="{BB962C8B-B14F-4D97-AF65-F5344CB8AC3E}">
        <p14:creationId xmlns:p14="http://schemas.microsoft.com/office/powerpoint/2010/main" val="1971499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de-DE" smtClean="0"/>
              <a:t>Title Arial 24 pt</a:t>
            </a:r>
            <a:endParaRPr lang="en-US"/>
          </a:p>
        </p:txBody>
      </p:sp>
      <p:sp>
        <p:nvSpPr>
          <p:cNvPr id="4" name="Date Placeholder 3"/>
          <p:cNvSpPr>
            <a:spLocks noGrp="1"/>
          </p:cNvSpPr>
          <p:nvPr>
            <p:ph type="dt" sz="half" idx="10"/>
          </p:nvPr>
        </p:nvSpPr>
        <p:spPr/>
        <p:txBody>
          <a:bodyPr/>
          <a:lstStyle>
            <a:lvl1pPr>
              <a:defRPr>
                <a:latin typeface="+mn-lt"/>
              </a:defRPr>
            </a:lvl1pPr>
          </a:lstStyle>
          <a:p>
            <a:fld id="{A78C92B6-660B-450F-8E4E-F79972C106B3}" type="datetime1">
              <a:rPr lang="en-US" altLang="en-US" smtClean="0">
                <a:solidFill>
                  <a:srgbClr val="999999"/>
                </a:solidFill>
              </a:rPr>
              <a:pPr/>
              <a:t>7/20/2021</a:t>
            </a:fld>
            <a:endParaRPr lang="en-US" altLang="en-US">
              <a:solidFill>
                <a:srgbClr val="999999"/>
              </a:solidFill>
            </a:endParaRPr>
          </a:p>
        </p:txBody>
      </p:sp>
      <p:sp>
        <p:nvSpPr>
          <p:cNvPr id="5" name="Footer Placeholder 4"/>
          <p:cNvSpPr>
            <a:spLocks noGrp="1"/>
          </p:cNvSpPr>
          <p:nvPr>
            <p:ph type="ftr" sz="quarter" idx="11"/>
          </p:nvPr>
        </p:nvSpPr>
        <p:spPr/>
        <p:txBody>
          <a:bodyPr/>
          <a:lstStyle>
            <a:lvl1pPr>
              <a:defRPr>
                <a:latin typeface="+mn-lt"/>
                <a:cs typeface="Arial" pitchFamily="34" charset="0"/>
              </a:defRPr>
            </a:lvl1pPr>
          </a:lstStyle>
          <a:p>
            <a:pPr>
              <a:defRPr/>
            </a:pPr>
            <a:r>
              <a:rPr lang="en-US" smtClean="0">
                <a:solidFill>
                  <a:srgbClr val="999999"/>
                </a:solidFill>
              </a:rPr>
              <a:t>BRITA Presentation</a:t>
            </a:r>
            <a:endParaRPr lang="en-US">
              <a:solidFill>
                <a:srgbClr val="999999"/>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72BABD30-9F3A-4629-932D-499356A9A882}" type="slidenum">
              <a:rPr lang="en-US" altLang="en-US" smtClean="0">
                <a:solidFill>
                  <a:srgbClr val="999999"/>
                </a:solidFill>
              </a:rPr>
              <a:pPr/>
              <a:t>‹#›</a:t>
            </a:fld>
            <a:endParaRPr lang="en-US" altLang="en-US">
              <a:solidFill>
                <a:srgbClr val="999999"/>
              </a:solidFill>
            </a:endParaRPr>
          </a:p>
        </p:txBody>
      </p:sp>
      <p:sp>
        <p:nvSpPr>
          <p:cNvPr id="8" name="Bildplatzhalter 7"/>
          <p:cNvSpPr>
            <a:spLocks noGrp="1"/>
          </p:cNvSpPr>
          <p:nvPr>
            <p:ph type="pic" sz="quarter" idx="13" hasCustomPrompt="1"/>
          </p:nvPr>
        </p:nvSpPr>
        <p:spPr bwMode="auto">
          <a:xfrm>
            <a:off x="2155825" y="1047750"/>
            <a:ext cx="4857750" cy="3819814"/>
          </a:xfrm>
          <a:custGeom>
            <a:avLst/>
            <a:gdLst>
              <a:gd name="connsiteX0" fmla="*/ 0 w 6794500"/>
              <a:gd name="connsiteY0" fmla="*/ 0 h 5624513"/>
              <a:gd name="connsiteX1" fmla="*/ 6794500 w 6794500"/>
              <a:gd name="connsiteY1" fmla="*/ 0 h 5624513"/>
              <a:gd name="connsiteX2" fmla="*/ 6794500 w 6794500"/>
              <a:gd name="connsiteY2" fmla="*/ 5624513 h 5624513"/>
              <a:gd name="connsiteX3" fmla="*/ 0 w 6794500"/>
              <a:gd name="connsiteY3" fmla="*/ 5624513 h 5624513"/>
              <a:gd name="connsiteX4" fmla="*/ 0 w 6794500"/>
              <a:gd name="connsiteY4" fmla="*/ 0 h 5624513"/>
              <a:gd name="connsiteX0" fmla="*/ 0 w 6794500"/>
              <a:gd name="connsiteY0" fmla="*/ 0 h 5624513"/>
              <a:gd name="connsiteX1" fmla="*/ 6638542 w 6794500"/>
              <a:gd name="connsiteY1" fmla="*/ 2354391 h 5624513"/>
              <a:gd name="connsiteX2" fmla="*/ 6794500 w 6794500"/>
              <a:gd name="connsiteY2" fmla="*/ 5624513 h 5624513"/>
              <a:gd name="connsiteX3" fmla="*/ 0 w 6794500"/>
              <a:gd name="connsiteY3" fmla="*/ 5624513 h 5624513"/>
              <a:gd name="connsiteX4" fmla="*/ 0 w 6794500"/>
              <a:gd name="connsiteY4" fmla="*/ 0 h 5624513"/>
              <a:gd name="connsiteX0" fmla="*/ 118825 w 6794500"/>
              <a:gd name="connsiteY0" fmla="*/ 0 h 5201168"/>
              <a:gd name="connsiteX1" fmla="*/ 6638542 w 6794500"/>
              <a:gd name="connsiteY1" fmla="*/ 1931046 h 5201168"/>
              <a:gd name="connsiteX2" fmla="*/ 6794500 w 6794500"/>
              <a:gd name="connsiteY2" fmla="*/ 5201168 h 5201168"/>
              <a:gd name="connsiteX3" fmla="*/ 0 w 6794500"/>
              <a:gd name="connsiteY3" fmla="*/ 5201168 h 5201168"/>
              <a:gd name="connsiteX4" fmla="*/ 118825 w 6794500"/>
              <a:gd name="connsiteY4" fmla="*/ 0 h 5201168"/>
              <a:gd name="connsiteX0" fmla="*/ 0 w 6675675"/>
              <a:gd name="connsiteY0" fmla="*/ 0 h 5201168"/>
              <a:gd name="connsiteX1" fmla="*/ 6519717 w 6675675"/>
              <a:gd name="connsiteY1" fmla="*/ 1931046 h 5201168"/>
              <a:gd name="connsiteX2" fmla="*/ 6675675 w 6675675"/>
              <a:gd name="connsiteY2" fmla="*/ 5201168 h 5201168"/>
              <a:gd name="connsiteX3" fmla="*/ 1953197 w 6675675"/>
              <a:gd name="connsiteY3" fmla="*/ 4956074 h 5201168"/>
              <a:gd name="connsiteX4" fmla="*/ 0 w 6675675"/>
              <a:gd name="connsiteY4" fmla="*/ 0 h 5201168"/>
              <a:gd name="connsiteX0" fmla="*/ 0 w 6519717"/>
              <a:gd name="connsiteY0" fmla="*/ 0 h 4956074"/>
              <a:gd name="connsiteX1" fmla="*/ 6519717 w 6519717"/>
              <a:gd name="connsiteY1" fmla="*/ 1931046 h 4956074"/>
              <a:gd name="connsiteX2" fmla="*/ 1953197 w 6519717"/>
              <a:gd name="connsiteY2" fmla="*/ 4956074 h 4956074"/>
              <a:gd name="connsiteX3" fmla="*/ 0 w 6519717"/>
              <a:gd name="connsiteY3" fmla="*/ 0 h 4956074"/>
              <a:gd name="connsiteX0" fmla="*/ 0 w 6519717"/>
              <a:gd name="connsiteY0" fmla="*/ 0 h 5034505"/>
              <a:gd name="connsiteX1" fmla="*/ 6519717 w 6519717"/>
              <a:gd name="connsiteY1" fmla="*/ 1931046 h 5034505"/>
              <a:gd name="connsiteX2" fmla="*/ 1953197 w 6519717"/>
              <a:gd name="connsiteY2" fmla="*/ 4956074 h 5034505"/>
              <a:gd name="connsiteX3" fmla="*/ 0 w 6519717"/>
              <a:gd name="connsiteY3" fmla="*/ 0 h 5034505"/>
              <a:gd name="connsiteX0" fmla="*/ 0 w 6519717"/>
              <a:gd name="connsiteY0" fmla="*/ 0 h 5034505"/>
              <a:gd name="connsiteX1" fmla="*/ 6519717 w 6519717"/>
              <a:gd name="connsiteY1" fmla="*/ 1931046 h 5034505"/>
              <a:gd name="connsiteX2" fmla="*/ 1953197 w 6519717"/>
              <a:gd name="connsiteY2" fmla="*/ 4956074 h 5034505"/>
              <a:gd name="connsiteX3" fmla="*/ 0 w 6519717"/>
              <a:gd name="connsiteY3" fmla="*/ 0 h 5034505"/>
              <a:gd name="connsiteX0" fmla="*/ 0 w 6519787"/>
              <a:gd name="connsiteY0" fmla="*/ 0 h 5044030"/>
              <a:gd name="connsiteX1" fmla="*/ 6519717 w 6519787"/>
              <a:gd name="connsiteY1" fmla="*/ 1931046 h 5044030"/>
              <a:gd name="connsiteX2" fmla="*/ 1953197 w 6519787"/>
              <a:gd name="connsiteY2" fmla="*/ 4956074 h 5044030"/>
              <a:gd name="connsiteX3" fmla="*/ 0 w 6519787"/>
              <a:gd name="connsiteY3" fmla="*/ 0 h 5044030"/>
              <a:gd name="connsiteX0" fmla="*/ 0 w 6519787"/>
              <a:gd name="connsiteY0" fmla="*/ 0 h 5044030"/>
              <a:gd name="connsiteX1" fmla="*/ 6519717 w 6519787"/>
              <a:gd name="connsiteY1" fmla="*/ 1931046 h 5044030"/>
              <a:gd name="connsiteX2" fmla="*/ 1953197 w 6519787"/>
              <a:gd name="connsiteY2" fmla="*/ 4956074 h 5044030"/>
              <a:gd name="connsiteX3" fmla="*/ 0 w 6519787"/>
              <a:gd name="connsiteY3" fmla="*/ 0 h 5044030"/>
              <a:gd name="connsiteX0" fmla="*/ 0 w 6519787"/>
              <a:gd name="connsiteY0" fmla="*/ 333600 h 5377630"/>
              <a:gd name="connsiteX1" fmla="*/ 6519717 w 6519787"/>
              <a:gd name="connsiteY1" fmla="*/ 2264646 h 5377630"/>
              <a:gd name="connsiteX2" fmla="*/ 1953197 w 6519787"/>
              <a:gd name="connsiteY2" fmla="*/ 5289674 h 5377630"/>
              <a:gd name="connsiteX3" fmla="*/ 0 w 6519787"/>
              <a:gd name="connsiteY3" fmla="*/ 333600 h 5377630"/>
              <a:gd name="connsiteX0" fmla="*/ 269229 w 6789016"/>
              <a:gd name="connsiteY0" fmla="*/ 333600 h 5377630"/>
              <a:gd name="connsiteX1" fmla="*/ 6788946 w 6789016"/>
              <a:gd name="connsiteY1" fmla="*/ 2264646 h 5377630"/>
              <a:gd name="connsiteX2" fmla="*/ 2222426 w 6789016"/>
              <a:gd name="connsiteY2" fmla="*/ 5289674 h 5377630"/>
              <a:gd name="connsiteX3" fmla="*/ 269229 w 6789016"/>
              <a:gd name="connsiteY3" fmla="*/ 333600 h 5377630"/>
              <a:gd name="connsiteX0" fmla="*/ 250445 w 6770235"/>
              <a:gd name="connsiteY0" fmla="*/ 333600 h 5392007"/>
              <a:gd name="connsiteX1" fmla="*/ 6770162 w 6770235"/>
              <a:gd name="connsiteY1" fmla="*/ 2264646 h 5392007"/>
              <a:gd name="connsiteX2" fmla="*/ 2315041 w 6770235"/>
              <a:gd name="connsiteY2" fmla="*/ 5304528 h 5392007"/>
              <a:gd name="connsiteX3" fmla="*/ 250445 w 6770235"/>
              <a:gd name="connsiteY3" fmla="*/ 333600 h 5392007"/>
              <a:gd name="connsiteX0" fmla="*/ 250445 w 6770241"/>
              <a:gd name="connsiteY0" fmla="*/ 333600 h 5348914"/>
              <a:gd name="connsiteX1" fmla="*/ 6770162 w 6770241"/>
              <a:gd name="connsiteY1" fmla="*/ 2264646 h 5348914"/>
              <a:gd name="connsiteX2" fmla="*/ 2315041 w 6770241"/>
              <a:gd name="connsiteY2" fmla="*/ 5304528 h 5348914"/>
              <a:gd name="connsiteX3" fmla="*/ 250445 w 6770241"/>
              <a:gd name="connsiteY3" fmla="*/ 333600 h 5348914"/>
              <a:gd name="connsiteX0" fmla="*/ 241259 w 6820468"/>
              <a:gd name="connsiteY0" fmla="*/ 348970 h 5252878"/>
              <a:gd name="connsiteX1" fmla="*/ 6820389 w 6820468"/>
              <a:gd name="connsiteY1" fmla="*/ 2168610 h 5252878"/>
              <a:gd name="connsiteX2" fmla="*/ 2365268 w 6820468"/>
              <a:gd name="connsiteY2" fmla="*/ 5208492 h 5252878"/>
              <a:gd name="connsiteX3" fmla="*/ 241259 w 6820468"/>
              <a:gd name="connsiteY3" fmla="*/ 348970 h 5252878"/>
              <a:gd name="connsiteX0" fmla="*/ 241259 w 6820468"/>
              <a:gd name="connsiteY0" fmla="*/ 461085 h 5364993"/>
              <a:gd name="connsiteX1" fmla="*/ 6820389 w 6820468"/>
              <a:gd name="connsiteY1" fmla="*/ 2280725 h 5364993"/>
              <a:gd name="connsiteX2" fmla="*/ 2365268 w 6820468"/>
              <a:gd name="connsiteY2" fmla="*/ 5320607 h 5364993"/>
              <a:gd name="connsiteX3" fmla="*/ 241259 w 6820468"/>
              <a:gd name="connsiteY3" fmla="*/ 461085 h 5364993"/>
              <a:gd name="connsiteX0" fmla="*/ 247482 w 6826691"/>
              <a:gd name="connsiteY0" fmla="*/ 461085 h 5364993"/>
              <a:gd name="connsiteX1" fmla="*/ 6826612 w 6826691"/>
              <a:gd name="connsiteY1" fmla="*/ 2280725 h 5364993"/>
              <a:gd name="connsiteX2" fmla="*/ 2371491 w 6826691"/>
              <a:gd name="connsiteY2" fmla="*/ 5320607 h 5364993"/>
              <a:gd name="connsiteX3" fmla="*/ 247482 w 6826691"/>
              <a:gd name="connsiteY3" fmla="*/ 461085 h 5364993"/>
              <a:gd name="connsiteX0" fmla="*/ 234583 w 6813795"/>
              <a:gd name="connsiteY0" fmla="*/ 461085 h 5423336"/>
              <a:gd name="connsiteX1" fmla="*/ 6813713 w 6813795"/>
              <a:gd name="connsiteY1" fmla="*/ 2280725 h 5423336"/>
              <a:gd name="connsiteX2" fmla="*/ 2447711 w 6813795"/>
              <a:gd name="connsiteY2" fmla="*/ 5380024 h 5423336"/>
              <a:gd name="connsiteX3" fmla="*/ 234583 w 6813795"/>
              <a:gd name="connsiteY3" fmla="*/ 461085 h 5423336"/>
              <a:gd name="connsiteX0" fmla="*/ 249744 w 6828952"/>
              <a:gd name="connsiteY0" fmla="*/ 461085 h 5386865"/>
              <a:gd name="connsiteX1" fmla="*/ 6828874 w 6828952"/>
              <a:gd name="connsiteY1" fmla="*/ 2280725 h 5386865"/>
              <a:gd name="connsiteX2" fmla="*/ 2358900 w 6828952"/>
              <a:gd name="connsiteY2" fmla="*/ 5342888 h 5386865"/>
              <a:gd name="connsiteX3" fmla="*/ 249744 w 6828952"/>
              <a:gd name="connsiteY3" fmla="*/ 461085 h 5386865"/>
              <a:gd name="connsiteX0" fmla="*/ 244151 w 6823360"/>
              <a:gd name="connsiteY0" fmla="*/ 461085 h 5379574"/>
              <a:gd name="connsiteX1" fmla="*/ 6823281 w 6823360"/>
              <a:gd name="connsiteY1" fmla="*/ 2280725 h 5379574"/>
              <a:gd name="connsiteX2" fmla="*/ 2390440 w 6823360"/>
              <a:gd name="connsiteY2" fmla="*/ 5335461 h 5379574"/>
              <a:gd name="connsiteX3" fmla="*/ 244151 w 6823360"/>
              <a:gd name="connsiteY3" fmla="*/ 461085 h 5379574"/>
              <a:gd name="connsiteX0" fmla="*/ 244151 w 6823344"/>
              <a:gd name="connsiteY0" fmla="*/ 461085 h 5407732"/>
              <a:gd name="connsiteX1" fmla="*/ 6823281 w 6823344"/>
              <a:gd name="connsiteY1" fmla="*/ 2280725 h 5407732"/>
              <a:gd name="connsiteX2" fmla="*/ 2390440 w 6823344"/>
              <a:gd name="connsiteY2" fmla="*/ 5335461 h 5407732"/>
              <a:gd name="connsiteX3" fmla="*/ 244151 w 6823344"/>
              <a:gd name="connsiteY3" fmla="*/ 461085 h 5407732"/>
              <a:gd name="connsiteX0" fmla="*/ 228980 w 6808173"/>
              <a:gd name="connsiteY0" fmla="*/ 461085 h 5407732"/>
              <a:gd name="connsiteX1" fmla="*/ 6808110 w 6808173"/>
              <a:gd name="connsiteY1" fmla="*/ 2280725 h 5407732"/>
              <a:gd name="connsiteX2" fmla="*/ 2375269 w 6808173"/>
              <a:gd name="connsiteY2" fmla="*/ 5335461 h 5407732"/>
              <a:gd name="connsiteX3" fmla="*/ 228980 w 6808173"/>
              <a:gd name="connsiteY3" fmla="*/ 461085 h 5407732"/>
            </a:gdLst>
            <a:ahLst/>
            <a:cxnLst>
              <a:cxn ang="0">
                <a:pos x="connsiteX0" y="connsiteY0"/>
              </a:cxn>
              <a:cxn ang="0">
                <a:pos x="connsiteX1" y="connsiteY1"/>
              </a:cxn>
              <a:cxn ang="0">
                <a:pos x="connsiteX2" y="connsiteY2"/>
              </a:cxn>
              <a:cxn ang="0">
                <a:pos x="connsiteX3" y="connsiteY3"/>
              </a:cxn>
            </a:cxnLst>
            <a:rect l="l" t="t" r="r" b="b"/>
            <a:pathLst>
              <a:path w="6808173" h="5407732">
                <a:moveTo>
                  <a:pt x="228980" y="461085"/>
                </a:moveTo>
                <a:cubicBezTo>
                  <a:pt x="887193" y="-826279"/>
                  <a:pt x="6818291" y="842343"/>
                  <a:pt x="6808110" y="2280725"/>
                </a:cubicBezTo>
                <a:cubicBezTo>
                  <a:pt x="6823243" y="3630715"/>
                  <a:pt x="4135093" y="5834819"/>
                  <a:pt x="2375269" y="5335461"/>
                </a:cubicBezTo>
                <a:cubicBezTo>
                  <a:pt x="387415" y="4544980"/>
                  <a:pt x="-441890" y="1786317"/>
                  <a:pt x="228980" y="46108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baseline="0">
                <a:latin typeface="+mn-lt"/>
              </a:defRPr>
            </a:lvl1pPr>
          </a:lstStyle>
          <a:p>
            <a:r>
              <a:rPr lang="de-DE" smtClean="0"/>
              <a:t> Add image by clicking</a:t>
            </a:r>
            <a:endParaRPr lang="de-DE" dirty="0"/>
          </a:p>
        </p:txBody>
      </p:sp>
    </p:spTree>
    <p:extLst>
      <p:ext uri="{BB962C8B-B14F-4D97-AF65-F5344CB8AC3E}">
        <p14:creationId xmlns:p14="http://schemas.microsoft.com/office/powerpoint/2010/main" val="2306463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or Page Layout 1">
    <p:spTree>
      <p:nvGrpSpPr>
        <p:cNvPr id="1" name=""/>
        <p:cNvGrpSpPr/>
        <p:nvPr/>
      </p:nvGrpSpPr>
      <p:grpSpPr>
        <a:xfrm>
          <a:off x="0" y="0"/>
          <a:ext cx="0" cy="0"/>
          <a:chOff x="0" y="0"/>
          <a:chExt cx="0" cy="0"/>
        </a:xfrm>
      </p:grpSpPr>
      <p:pic>
        <p:nvPicPr>
          <p:cNvPr id="7" name="Bild 1" descr="ppt1.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3879042"/>
            <a:ext cx="5721012" cy="1266047"/>
          </a:xfrm>
          <a:prstGeom prst="rect">
            <a:avLst/>
          </a:prstGeom>
        </p:spPr>
      </p:pic>
      <p:sp>
        <p:nvSpPr>
          <p:cNvPr id="4" name="Title 1"/>
          <p:cNvSpPr>
            <a:spLocks noGrp="1"/>
          </p:cNvSpPr>
          <p:nvPr>
            <p:ph type="title" hasCustomPrompt="1"/>
          </p:nvPr>
        </p:nvSpPr>
        <p:spPr>
          <a:xfrm>
            <a:off x="492128" y="601357"/>
            <a:ext cx="6564707" cy="382893"/>
          </a:xfrm>
        </p:spPr>
        <p:txBody>
          <a:bodyPr/>
          <a:lstStyle>
            <a:lvl1pPr>
              <a:defRPr baseline="0"/>
            </a:lvl1pPr>
          </a:lstStyle>
          <a:p>
            <a:r>
              <a:rPr lang="de-DE" dirty="0" err="1" smtClean="0"/>
              <a:t>Seperator</a:t>
            </a:r>
            <a:r>
              <a:rPr lang="de-DE" dirty="0" smtClean="0"/>
              <a:t> Page Arial 24 </a:t>
            </a:r>
            <a:r>
              <a:rPr lang="de-DE" dirty="0" err="1" smtClean="0"/>
              <a:t>pt</a:t>
            </a:r>
            <a:endParaRPr lang="en-US" dirty="0"/>
          </a:p>
        </p:txBody>
      </p:sp>
    </p:spTree>
    <p:extLst>
      <p:ext uri="{BB962C8B-B14F-4D97-AF65-F5344CB8AC3E}">
        <p14:creationId xmlns:p14="http://schemas.microsoft.com/office/powerpoint/2010/main" val="3585580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arator Page Layout 2">
    <p:spTree>
      <p:nvGrpSpPr>
        <p:cNvPr id="1" name=""/>
        <p:cNvGrpSpPr/>
        <p:nvPr/>
      </p:nvGrpSpPr>
      <p:grpSpPr>
        <a:xfrm>
          <a:off x="0" y="0"/>
          <a:ext cx="0" cy="0"/>
          <a:chOff x="0" y="0"/>
          <a:chExt cx="0" cy="0"/>
        </a:xfrm>
      </p:grpSpPr>
      <p:pic>
        <p:nvPicPr>
          <p:cNvPr id="7" name="Bild 1" descr="ppt2.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3673233" y="3195526"/>
            <a:ext cx="5470769" cy="1949563"/>
          </a:xfrm>
          <a:prstGeom prst="rect">
            <a:avLst/>
          </a:prstGeom>
        </p:spPr>
      </p:pic>
      <p:sp>
        <p:nvSpPr>
          <p:cNvPr id="4" name="Title 1"/>
          <p:cNvSpPr>
            <a:spLocks noGrp="1"/>
          </p:cNvSpPr>
          <p:nvPr>
            <p:ph type="title" hasCustomPrompt="1"/>
          </p:nvPr>
        </p:nvSpPr>
        <p:spPr>
          <a:xfrm>
            <a:off x="492128" y="604112"/>
            <a:ext cx="6564707" cy="382893"/>
          </a:xfrm>
        </p:spPr>
        <p:txBody>
          <a:bodyPr/>
          <a:lstStyle>
            <a:lvl1pPr>
              <a:defRPr baseline="0"/>
            </a:lvl1pPr>
          </a:lstStyle>
          <a:p>
            <a:r>
              <a:rPr lang="de-DE" dirty="0" err="1" smtClean="0"/>
              <a:t>Seperator</a:t>
            </a:r>
            <a:r>
              <a:rPr lang="de-DE" dirty="0" smtClean="0"/>
              <a:t> Page Arial 24 </a:t>
            </a:r>
            <a:r>
              <a:rPr lang="de-DE" dirty="0" err="1" smtClean="0"/>
              <a:t>pt</a:t>
            </a:r>
            <a:endParaRPr lang="en-US" dirty="0"/>
          </a:p>
        </p:txBody>
      </p:sp>
    </p:spTree>
    <p:extLst>
      <p:ext uri="{BB962C8B-B14F-4D97-AF65-F5344CB8AC3E}">
        <p14:creationId xmlns:p14="http://schemas.microsoft.com/office/powerpoint/2010/main" val="2546759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2128" y="604112"/>
            <a:ext cx="6564707" cy="38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sp>
        <p:nvSpPr>
          <p:cNvPr id="1027" name="Text Placeholder 2"/>
          <p:cNvSpPr>
            <a:spLocks noGrp="1"/>
          </p:cNvSpPr>
          <p:nvPr>
            <p:ph type="body" idx="1"/>
          </p:nvPr>
        </p:nvSpPr>
        <p:spPr bwMode="auto">
          <a:xfrm>
            <a:off x="484668" y="1195482"/>
            <a:ext cx="7009208" cy="286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a:p>
            <a:pPr lvl="5"/>
            <a:r>
              <a:rPr lang="de-DE" altLang="en-US" smtClean="0"/>
              <a:t>Sechste Ebene</a:t>
            </a:r>
          </a:p>
          <a:p>
            <a:pPr lvl="6"/>
            <a:r>
              <a:rPr lang="de-DE" altLang="en-US" smtClean="0"/>
              <a:t>Siebte Ebene</a:t>
            </a:r>
          </a:p>
          <a:p>
            <a:pPr lvl="7"/>
            <a:r>
              <a:rPr lang="de-DE" altLang="en-US" smtClean="0"/>
              <a:t>Achte Ebene</a:t>
            </a:r>
          </a:p>
          <a:p>
            <a:pPr lvl="8"/>
            <a:r>
              <a:rPr lang="de-DE" altLang="en-US" smtClean="0"/>
              <a:t>Neunte Ebene</a:t>
            </a:r>
          </a:p>
          <a:p>
            <a:pPr lvl="4"/>
            <a:endParaRPr lang="en-US" altLang="en-US" smtClean="0"/>
          </a:p>
        </p:txBody>
      </p:sp>
      <p:sp>
        <p:nvSpPr>
          <p:cNvPr id="4" name="Date Placeholder 3"/>
          <p:cNvSpPr>
            <a:spLocks noGrp="1"/>
          </p:cNvSpPr>
          <p:nvPr>
            <p:ph type="dt" sz="half" idx="2"/>
          </p:nvPr>
        </p:nvSpPr>
        <p:spPr>
          <a:xfrm>
            <a:off x="491064" y="4869623"/>
            <a:ext cx="2133600" cy="273928"/>
          </a:xfrm>
          <a:prstGeom prst="rect">
            <a:avLst/>
          </a:prstGeom>
          <a:noFill/>
        </p:spPr>
        <p:txBody>
          <a:bodyPr vert="horz" wrap="square" lIns="0" tIns="0" rIns="0" bIns="0" numCol="1" anchor="ctr" anchorCtr="0" compatLnSpc="1">
            <a:prstTxWarp prst="textNoShape">
              <a:avLst/>
            </a:prstTxWarp>
          </a:bodyPr>
          <a:lstStyle>
            <a:lvl1pPr marL="0" marR="0" indent="0" algn="l" defTabSz="457200" rtl="0" eaLnBrk="1" fontAlgn="base" latinLnBrk="0" hangingPunct="1">
              <a:lnSpc>
                <a:spcPct val="100000"/>
              </a:lnSpc>
              <a:spcBef>
                <a:spcPct val="0"/>
              </a:spcBef>
              <a:spcAft>
                <a:spcPct val="0"/>
              </a:spcAft>
              <a:buClrTx/>
              <a:buSzTx/>
              <a:buFontTx/>
              <a:buNone/>
              <a:tabLst/>
              <a:defRPr sz="800">
                <a:solidFill>
                  <a:schemeClr val="accent3"/>
                </a:solidFill>
                <a:latin typeface="+mn-lt"/>
                <a:cs typeface="Arial" pitchFamily="34" charset="0"/>
              </a:defRPr>
            </a:lvl1pPr>
          </a:lstStyle>
          <a:p>
            <a:fld id="{B5E0BECE-775E-4915-93C9-E808E736C6FD}" type="datetime1">
              <a:rPr lang="en-US" altLang="en-US" smtClean="0"/>
              <a:pPr/>
              <a:t>7/20/2021</a:t>
            </a:fld>
            <a:endParaRPr lang="en-US" altLang="en-US"/>
          </a:p>
        </p:txBody>
      </p:sp>
      <p:sp>
        <p:nvSpPr>
          <p:cNvPr id="5" name="Footer Placeholder 4"/>
          <p:cNvSpPr>
            <a:spLocks noGrp="1"/>
          </p:cNvSpPr>
          <p:nvPr>
            <p:ph type="ftr" sz="quarter" idx="3"/>
          </p:nvPr>
        </p:nvSpPr>
        <p:spPr>
          <a:xfrm>
            <a:off x="3124200" y="4869623"/>
            <a:ext cx="2895600" cy="273928"/>
          </a:xfrm>
          <a:prstGeom prst="rect">
            <a:avLst/>
          </a:prstGeom>
          <a:noFill/>
        </p:spPr>
        <p:txBody>
          <a:bodyPr vert="horz" lIns="0" tIns="0" rIns="0" bIns="0" rtlCol="0" anchor="ctr"/>
          <a:lstStyle>
            <a:lvl1pPr algn="ctr" fontAlgn="auto">
              <a:spcBef>
                <a:spcPts val="0"/>
              </a:spcBef>
              <a:spcAft>
                <a:spcPts val="0"/>
              </a:spcAft>
              <a:defRPr sz="800">
                <a:solidFill>
                  <a:schemeClr val="accent3"/>
                </a:solidFill>
                <a:latin typeface="+mn-lt"/>
                <a:ea typeface="+mn-ea"/>
                <a:cs typeface="+mn-cs"/>
              </a:defRPr>
            </a:lvl1pPr>
          </a:lstStyle>
          <a:p>
            <a:pPr>
              <a:defRPr/>
            </a:pPr>
            <a:r>
              <a:rPr lang="en-US" altLang="en-US" smtClean="0">
                <a:cs typeface="Arial" pitchFamily="34" charset="0"/>
              </a:rPr>
              <a:t>BRITA Presentation</a:t>
            </a:r>
          </a:p>
        </p:txBody>
      </p:sp>
      <p:sp>
        <p:nvSpPr>
          <p:cNvPr id="6" name="Slide Number Placeholder 5"/>
          <p:cNvSpPr>
            <a:spLocks noGrp="1"/>
          </p:cNvSpPr>
          <p:nvPr>
            <p:ph type="sldNum" sz="quarter" idx="4"/>
          </p:nvPr>
        </p:nvSpPr>
        <p:spPr>
          <a:xfrm>
            <a:off x="6665338" y="4869623"/>
            <a:ext cx="2133600" cy="273928"/>
          </a:xfrm>
          <a:prstGeom prst="rect">
            <a:avLst/>
          </a:prstGeom>
          <a:noFill/>
        </p:spPr>
        <p:txBody>
          <a:bodyPr vert="horz" wrap="square" lIns="0" tIns="0" rIns="0" bIns="0" numCol="1" anchor="ctr" anchorCtr="0" compatLnSpc="1">
            <a:prstTxWarp prst="textNoShape">
              <a:avLst/>
            </a:prstTxWarp>
          </a:bodyPr>
          <a:lstStyle>
            <a:lvl1pPr algn="r">
              <a:defRPr sz="800">
                <a:solidFill>
                  <a:schemeClr val="accent3"/>
                </a:solidFill>
                <a:latin typeface="+mn-lt"/>
                <a:cs typeface="Arial" pitchFamily="34" charset="0"/>
              </a:defRPr>
            </a:lvl1pPr>
          </a:lstStyle>
          <a:p>
            <a:fld id="{D8FD9AE1-C566-4C10-9737-A68504ED9B8F}" type="slidenum">
              <a:rPr lang="en-US" altLang="en-US" smtClean="0"/>
              <a:pPr/>
              <a:t>‹#›</a:t>
            </a:fld>
            <a:endParaRPr lang="en-US" altLang="en-US"/>
          </a:p>
        </p:txBody>
      </p:sp>
      <p:pic>
        <p:nvPicPr>
          <p:cNvPr id="9" name="Bild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7534846" y="61919"/>
            <a:ext cx="1440000" cy="1241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50" r:id="rId2"/>
    <p:sldLayoutId id="2147483669" r:id="rId3"/>
    <p:sldLayoutId id="2147483662" r:id="rId4"/>
    <p:sldLayoutId id="2147483727" r:id="rId5"/>
    <p:sldLayoutId id="2147483713" r:id="rId6"/>
    <p:sldLayoutId id="2147483714"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p:txStyles>
    <p:titleStyle>
      <a:lvl1pPr algn="l" defTabSz="457200" rtl="0" eaLnBrk="1" fontAlgn="base" hangingPunct="1">
        <a:spcBef>
          <a:spcPct val="0"/>
        </a:spcBef>
        <a:spcAft>
          <a:spcPct val="0"/>
        </a:spcAft>
        <a:defRPr kumimoji="1" sz="2400" b="0" kern="1200">
          <a:solidFill>
            <a:srgbClr val="282D74"/>
          </a:solidFill>
          <a:latin typeface="+mn-lt"/>
          <a:ea typeface="MS PGothic" pitchFamily="34" charset="-128"/>
          <a:cs typeface="Arial" pitchFamily="34" charset="0"/>
        </a:defRPr>
      </a:lvl1pPr>
      <a:lvl2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234000" indent="-234000" algn="l" defTabSz="457200" rtl="0" eaLnBrk="1" fontAlgn="base" hangingPunct="1">
        <a:spcBef>
          <a:spcPts val="0"/>
        </a:spcBef>
        <a:spcAft>
          <a:spcPts val="1200"/>
        </a:spcAft>
        <a:buFont typeface="Symbol" pitchFamily="18" charset="2"/>
        <a:buChar char="-"/>
        <a:defRPr kumimoji="1" sz="1600" kern="1200">
          <a:solidFill>
            <a:schemeClr val="tx1"/>
          </a:solidFill>
          <a:latin typeface="+mn-lt"/>
          <a:ea typeface="MS PGothic" pitchFamily="34" charset="-128"/>
          <a:cs typeface="Arial" pitchFamily="34" charset="0"/>
        </a:defRPr>
      </a:lvl1pPr>
      <a:lvl2pPr marL="484188" indent="-252413" algn="l" defTabSz="457200" rtl="0" eaLnBrk="1" fontAlgn="base" hangingPunct="1">
        <a:spcBef>
          <a:spcPts val="0"/>
        </a:spcBef>
        <a:spcAft>
          <a:spcPts val="1200"/>
        </a:spcAft>
        <a:buFont typeface="Symbol" pitchFamily="18" charset="2"/>
        <a:buChar char="-"/>
        <a:defRPr kumimoji="1" sz="1600" kern="1200">
          <a:solidFill>
            <a:schemeClr val="tx1"/>
          </a:solidFill>
          <a:latin typeface="+mn-lt"/>
          <a:ea typeface="MS PGothic" pitchFamily="34" charset="-128"/>
          <a:cs typeface="Arial" pitchFamily="34" charset="0"/>
        </a:defRPr>
      </a:lvl2pPr>
      <a:lvl3pPr marL="735013" indent="-241300" algn="l" defTabSz="457200" rtl="0" eaLnBrk="1" fontAlgn="base" hangingPunct="1">
        <a:spcBef>
          <a:spcPts val="0"/>
        </a:spcBef>
        <a:spcAft>
          <a:spcPts val="1200"/>
        </a:spcAft>
        <a:buFont typeface="Symbol" pitchFamily="18" charset="2"/>
        <a:buChar char="-"/>
        <a:defRPr kumimoji="1" sz="1600" kern="1200">
          <a:solidFill>
            <a:schemeClr val="tx1"/>
          </a:solidFill>
          <a:latin typeface="+mn-lt"/>
          <a:ea typeface="MS PGothic" pitchFamily="34" charset="-128"/>
          <a:cs typeface="Arial" pitchFamily="34" charset="0"/>
        </a:defRPr>
      </a:lvl3pPr>
      <a:lvl4pPr marL="998538" indent="-263525" algn="l" defTabSz="457200" rtl="0" eaLnBrk="1" fontAlgn="base" hangingPunct="1">
        <a:spcBef>
          <a:spcPts val="0"/>
        </a:spcBef>
        <a:spcAft>
          <a:spcPts val="1200"/>
        </a:spcAft>
        <a:buFont typeface="Symbol" pitchFamily="18" charset="2"/>
        <a:buChar char="-"/>
        <a:defRPr kumimoji="1" sz="1600" kern="1200">
          <a:solidFill>
            <a:schemeClr val="tx1"/>
          </a:solidFill>
          <a:latin typeface="+mn-lt"/>
          <a:ea typeface="MS PGothic" pitchFamily="34" charset="-128"/>
          <a:cs typeface="Arial" pitchFamily="34" charset="0"/>
        </a:defRPr>
      </a:lvl4pPr>
      <a:lvl5pPr marL="1260475" indent="-250825" algn="l" defTabSz="457200" rtl="0" eaLnBrk="1" fontAlgn="base" hangingPunct="1">
        <a:spcBef>
          <a:spcPts val="0"/>
        </a:spcBef>
        <a:spcAft>
          <a:spcPts val="1200"/>
        </a:spcAft>
        <a:buFont typeface="Symbol" pitchFamily="18" charset="2"/>
        <a:buChar char="-"/>
        <a:defRPr kumimoji="1" sz="1600" kern="1200">
          <a:solidFill>
            <a:schemeClr val="tx1"/>
          </a:solidFill>
          <a:latin typeface="+mn-lt"/>
          <a:ea typeface="MS PGothic" pitchFamily="34" charset="-128"/>
          <a:cs typeface="Arial" pitchFamily="34" charset="0"/>
        </a:defRPr>
      </a:lvl5pPr>
      <a:lvl6pPr marL="1535113" indent="-263525" algn="l" defTabSz="457200" rtl="0" eaLnBrk="1" latinLnBrk="0" hangingPunct="1">
        <a:spcBef>
          <a:spcPts val="0"/>
        </a:spcBef>
        <a:spcAft>
          <a:spcPts val="1200"/>
        </a:spcAft>
        <a:buFont typeface="Symbol" pitchFamily="18" charset="2"/>
        <a:buChar char="-"/>
        <a:defRPr kumimoji="1" sz="1600" kern="1200">
          <a:solidFill>
            <a:schemeClr val="tx1"/>
          </a:solidFill>
          <a:latin typeface="+mn-lt"/>
          <a:ea typeface="+mn-ea"/>
          <a:cs typeface="+mn-cs"/>
        </a:defRPr>
      </a:lvl6pPr>
      <a:lvl7pPr marL="1793875" indent="-233363" algn="l" defTabSz="457200" rtl="0" eaLnBrk="1" latinLnBrk="0" hangingPunct="1">
        <a:spcBef>
          <a:spcPts val="0"/>
        </a:spcBef>
        <a:spcAft>
          <a:spcPts val="1200"/>
        </a:spcAft>
        <a:buFont typeface="Symbol" pitchFamily="18" charset="2"/>
        <a:buChar char="-"/>
        <a:defRPr kumimoji="1" sz="1600" kern="1200">
          <a:solidFill>
            <a:schemeClr val="tx1"/>
          </a:solidFill>
          <a:latin typeface="+mn-lt"/>
          <a:ea typeface="+mn-ea"/>
          <a:cs typeface="+mn-cs"/>
        </a:defRPr>
      </a:lvl7pPr>
      <a:lvl8pPr marL="2035175" indent="-239713" algn="l" defTabSz="457200" rtl="0" eaLnBrk="1" latinLnBrk="0" hangingPunct="1">
        <a:spcBef>
          <a:spcPts val="0"/>
        </a:spcBef>
        <a:spcAft>
          <a:spcPts val="1200"/>
        </a:spcAft>
        <a:buFont typeface="Symbol" pitchFamily="18" charset="2"/>
        <a:buChar char="-"/>
        <a:defRPr kumimoji="1" sz="1600" kern="1200" baseline="0">
          <a:solidFill>
            <a:schemeClr val="tx1"/>
          </a:solidFill>
          <a:latin typeface="+mn-lt"/>
          <a:ea typeface="+mn-ea"/>
          <a:cs typeface="+mn-cs"/>
        </a:defRPr>
      </a:lvl8pPr>
      <a:lvl9pPr marL="2284413" indent="-233363" algn="l" defTabSz="457200" rtl="0" eaLnBrk="1" latinLnBrk="0" hangingPunct="1">
        <a:spcBef>
          <a:spcPts val="0"/>
        </a:spcBef>
        <a:spcAft>
          <a:spcPts val="1200"/>
        </a:spcAft>
        <a:buFont typeface="Symbol" pitchFamily="18" charset="2"/>
        <a:buChar char="-"/>
        <a:defRPr kumimoji="1" sz="16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6379056" y="4334614"/>
            <a:ext cx="2304256" cy="6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26" tIns="45714" rIns="91426" bIns="45714">
            <a:spAutoFit/>
          </a:bodyPr>
          <a:lstStyle>
            <a:lvl1pPr eaLnBrk="0" hangingPunct="0">
              <a:spcBef>
                <a:spcPct val="20000"/>
              </a:spcBef>
              <a:buClr>
                <a:schemeClr val="tx1"/>
              </a:buClr>
              <a:buFont typeface="Arial" pitchFamily="34" charset="0"/>
              <a:buChar char="•"/>
              <a:defRPr sz="1600">
                <a:solidFill>
                  <a:schemeClr val="tx1"/>
                </a:solidFill>
                <a:latin typeface="Arial" pitchFamily="34" charset="0"/>
              </a:defRPr>
            </a:lvl1pPr>
            <a:lvl2pPr marL="742950" indent="-285750" eaLnBrk="0" hangingPunct="0">
              <a:spcBef>
                <a:spcPct val="20000"/>
              </a:spcBef>
              <a:buClr>
                <a:schemeClr val="tx1"/>
              </a:buClr>
              <a:buChar char="–"/>
              <a:defRPr sz="1600">
                <a:solidFill>
                  <a:schemeClr val="tx1"/>
                </a:solidFill>
                <a:latin typeface="Arial" pitchFamily="34" charset="0"/>
              </a:defRPr>
            </a:lvl2pPr>
            <a:lvl3pPr marL="1143000" indent="-228600" eaLnBrk="0" hangingPunct="0">
              <a:spcBef>
                <a:spcPct val="20000"/>
              </a:spcBef>
              <a:buClr>
                <a:schemeClr val="tx1"/>
              </a:buClr>
              <a:buChar char="•"/>
              <a:defRPr sz="1600">
                <a:solidFill>
                  <a:schemeClr val="tx1"/>
                </a:solidFill>
                <a:latin typeface="Arial" pitchFamily="34" charset="0"/>
              </a:defRPr>
            </a:lvl3pPr>
            <a:lvl4pPr marL="1600200" indent="-228600" eaLnBrk="0" hangingPunct="0">
              <a:spcBef>
                <a:spcPct val="20000"/>
              </a:spcBef>
              <a:buClr>
                <a:schemeClr val="tx1"/>
              </a:buClr>
              <a:buChar char="–"/>
              <a:defRPr sz="1600">
                <a:solidFill>
                  <a:schemeClr val="tx1"/>
                </a:solidFill>
                <a:latin typeface="Arial" pitchFamily="34" charset="0"/>
              </a:defRPr>
            </a:lvl4pPr>
            <a:lvl5pPr marL="2057400" indent="-228600" eaLnBrk="0" hangingPunct="0">
              <a:spcBef>
                <a:spcPct val="20000"/>
              </a:spcBef>
              <a:buClr>
                <a:schemeClr val="tx1"/>
              </a:buClr>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pitchFamily="34" charset="0"/>
              </a:defRPr>
            </a:lvl9pPr>
          </a:lstStyle>
          <a:p>
            <a:pPr defTabSz="457200" eaLnBrk="1" fontAlgn="base" hangingPunct="1">
              <a:spcBef>
                <a:spcPct val="50000"/>
              </a:spcBef>
              <a:spcAft>
                <a:spcPct val="0"/>
              </a:spcAft>
              <a:buClrTx/>
              <a:buFontTx/>
              <a:buNone/>
              <a:defRPr/>
            </a:pPr>
            <a:r>
              <a:rPr lang="en-US" altLang="ja-JP" sz="1400" b="1" dirty="0">
                <a:solidFill>
                  <a:schemeClr val="bg1"/>
                </a:solidFill>
                <a:latin typeface="Meiryo UI" panose="020B0604030504040204" pitchFamily="50" charset="-128"/>
                <a:ea typeface="Meiryo UI" panose="020B0604030504040204" pitchFamily="50" charset="-128"/>
                <a:cs typeface="Arial" pitchFamily="34" charset="0"/>
              </a:rPr>
              <a:t>BRITA Japan</a:t>
            </a:r>
            <a:r>
              <a:rPr lang="ja-JP" altLang="en-US" sz="1400" b="1" dirty="0">
                <a:solidFill>
                  <a:schemeClr val="bg1"/>
                </a:solidFill>
                <a:latin typeface="Meiryo UI" panose="020B0604030504040204" pitchFamily="50" charset="-128"/>
                <a:ea typeface="Meiryo UI" panose="020B0604030504040204" pitchFamily="50" charset="-128"/>
                <a:cs typeface="Arial" pitchFamily="34" charset="0"/>
              </a:rPr>
              <a:t>株式会社</a:t>
            </a:r>
            <a:endParaRPr lang="en-US" altLang="ja-JP" sz="1400" b="1" dirty="0">
              <a:solidFill>
                <a:schemeClr val="bg1"/>
              </a:solidFill>
              <a:latin typeface="Meiryo UI" panose="020B0604030504040204" pitchFamily="50" charset="-128"/>
              <a:ea typeface="Meiryo UI" panose="020B0604030504040204" pitchFamily="50" charset="-128"/>
              <a:cs typeface="Arial" pitchFamily="34" charset="0"/>
            </a:endParaRPr>
          </a:p>
          <a:p>
            <a:pPr defTabSz="457200" eaLnBrk="1" fontAlgn="base" hangingPunct="1">
              <a:spcBef>
                <a:spcPct val="50000"/>
              </a:spcBef>
              <a:spcAft>
                <a:spcPct val="0"/>
              </a:spcAft>
              <a:buClrTx/>
              <a:buNone/>
              <a:defRPr/>
            </a:pPr>
            <a:r>
              <a:rPr lang="en-US" altLang="ja-JP" sz="1400" b="1" dirty="0">
                <a:solidFill>
                  <a:schemeClr val="bg1"/>
                </a:solidFill>
                <a:latin typeface="Meiryo UI" panose="020B0604030504040204" pitchFamily="50" charset="-128"/>
                <a:ea typeface="Meiryo UI" panose="020B0604030504040204" pitchFamily="50" charset="-128"/>
              </a:rPr>
              <a:t>Mitsuyoshi</a:t>
            </a:r>
            <a:r>
              <a:rPr lang="ja-JP" altLang="en-US" sz="1400" b="1" dirty="0">
                <a:solidFill>
                  <a:schemeClr val="bg1"/>
                </a:solidFill>
                <a:latin typeface="Meiryo UI" panose="020B0604030504040204" pitchFamily="50" charset="-128"/>
                <a:ea typeface="Meiryo UI" panose="020B0604030504040204" pitchFamily="50" charset="-128"/>
              </a:rPr>
              <a:t>　</a:t>
            </a:r>
            <a:r>
              <a:rPr lang="en-US" altLang="ja-JP" sz="1400" b="1" dirty="0">
                <a:solidFill>
                  <a:schemeClr val="bg1"/>
                </a:solidFill>
                <a:latin typeface="Meiryo UI" panose="020B0604030504040204" pitchFamily="50" charset="-128"/>
                <a:ea typeface="Meiryo UI" panose="020B0604030504040204" pitchFamily="50" charset="-128"/>
              </a:rPr>
              <a:t>Kusunoki</a:t>
            </a:r>
            <a:endParaRPr lang="en-US" altLang="ja-JP" sz="1400" b="1" dirty="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7" name="タイトル 7"/>
          <p:cNvSpPr txBox="1">
            <a:spLocks/>
          </p:cNvSpPr>
          <p:nvPr/>
        </p:nvSpPr>
        <p:spPr>
          <a:xfrm>
            <a:off x="176084" y="954430"/>
            <a:ext cx="7504876" cy="810090"/>
          </a:xfrm>
          <a:prstGeom prst="rect">
            <a:avLst/>
          </a:prstGeom>
        </p:spPr>
        <p:txBody>
          <a:bodyPr/>
          <a:lstStyle>
            <a:lvl1pPr algn="l" defTabSz="457200" rtl="0" eaLnBrk="1" fontAlgn="base" hangingPunct="1">
              <a:spcBef>
                <a:spcPct val="0"/>
              </a:spcBef>
              <a:spcAft>
                <a:spcPct val="0"/>
              </a:spcAft>
              <a:defRPr sz="2400" b="0" kern="1200">
                <a:solidFill>
                  <a:srgbClr val="282D74"/>
                </a:solidFill>
                <a:latin typeface="Arial" pitchFamily="34" charset="0"/>
                <a:ea typeface="MS PGothic" pitchFamily="34"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ja-JP" altLang="en-US" b="1" dirty="0">
                <a:solidFill>
                  <a:srgbClr val="002060"/>
                </a:solidFill>
                <a:latin typeface="Meiryo UI" panose="020B0604030504040204" pitchFamily="50" charset="-128"/>
                <a:ea typeface="Meiryo UI" panose="020B0604030504040204" pitchFamily="50" charset="-128"/>
              </a:rPr>
              <a:t>おおさか</a:t>
            </a:r>
            <a:r>
              <a:rPr lang="ja-JP" altLang="en-US" b="1" dirty="0" smtClean="0">
                <a:solidFill>
                  <a:srgbClr val="002060"/>
                </a:solidFill>
                <a:latin typeface="Meiryo UI" panose="020B0604030504040204" pitchFamily="50" charset="-128"/>
                <a:ea typeface="Meiryo UI" panose="020B0604030504040204" pitchFamily="50" charset="-128"/>
              </a:rPr>
              <a:t>マイボトルパートナーズ</a:t>
            </a:r>
            <a:endParaRPr lang="en-US" altLang="ja-JP" b="1" dirty="0" smtClean="0">
              <a:solidFill>
                <a:srgbClr val="002060"/>
              </a:solidFill>
              <a:latin typeface="Meiryo UI" panose="020B0604030504040204" pitchFamily="50" charset="-128"/>
              <a:ea typeface="Meiryo UI" panose="020B0604030504040204" pitchFamily="50" charset="-128"/>
            </a:endParaRPr>
          </a:p>
          <a:p>
            <a:r>
              <a:rPr lang="ja-JP" altLang="en-US" b="1" dirty="0" smtClean="0">
                <a:solidFill>
                  <a:srgbClr val="002060"/>
                </a:solidFill>
                <a:latin typeface="Meiryo UI" panose="020B0604030504040204" pitchFamily="50" charset="-128"/>
                <a:ea typeface="Meiryo UI" panose="020B0604030504040204" pitchFamily="50" charset="-128"/>
              </a:rPr>
              <a:t>活動報告</a:t>
            </a:r>
            <a:endParaRPr lang="en-US" altLang="ja-JP" b="1" dirty="0">
              <a:solidFill>
                <a:srgbClr val="002060"/>
              </a:solidFill>
              <a:latin typeface="Meiryo UI" panose="020B0604030504040204" pitchFamily="50" charset="-128"/>
              <a:ea typeface="Meiryo UI" panose="020B0604030504040204" pitchFamily="50" charset="-128"/>
            </a:endParaRPr>
          </a:p>
        </p:txBody>
      </p:sp>
      <p:sp>
        <p:nvSpPr>
          <p:cNvPr id="4" name="テキスト ボックス 6"/>
          <p:cNvSpPr txBox="1"/>
          <p:nvPr/>
        </p:nvSpPr>
        <p:spPr>
          <a:xfrm>
            <a:off x="176083" y="257743"/>
            <a:ext cx="1436959" cy="3998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200"/>
              </a:lnSpc>
              <a:spcAft>
                <a:spcPts val="0"/>
              </a:spcAft>
            </a:pPr>
            <a:r>
              <a:rPr lang="ja-JP" kern="100" dirty="0">
                <a:effectLst/>
                <a:latin typeface="Century" panose="02040604050505020304" pitchFamily="18" charset="0"/>
                <a:ea typeface="ＭＳ ゴシック" panose="020B0609070205080204" pitchFamily="49" charset="-128"/>
                <a:cs typeface="Times New Roman" panose="02020603050405020304" pitchFamily="18" charset="0"/>
              </a:rPr>
              <a:t>資料</a:t>
            </a:r>
            <a:r>
              <a:rPr lang="ja-JP" kern="100" dirty="0" smtClean="0">
                <a:effectLst/>
                <a:latin typeface="Century" panose="02040604050505020304" pitchFamily="18" charset="0"/>
                <a:ea typeface="ＭＳ ゴシック" panose="020B0609070205080204" pitchFamily="49" charset="-128"/>
                <a:cs typeface="Times New Roman" panose="02020603050405020304" pitchFamily="18" charset="0"/>
              </a:rPr>
              <a:t>１－</a:t>
            </a:r>
            <a:r>
              <a:rPr lang="ja-JP" altLang="en-US" kern="100" dirty="0">
                <a:latin typeface="Century" panose="02040604050505020304" pitchFamily="18" charset="0"/>
                <a:ea typeface="ＭＳ ゴシック" panose="020B0609070205080204" pitchFamily="49" charset="-128"/>
                <a:cs typeface="Times New Roman" panose="02020603050405020304" pitchFamily="18" charset="0"/>
              </a:rPr>
              <a:t>３</a:t>
            </a:r>
            <a:endPar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ctr">
              <a:lnSpc>
                <a:spcPts val="2200"/>
              </a:lnSpc>
              <a:spcAft>
                <a:spcPts val="0"/>
              </a:spcAft>
            </a:pP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73205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71423" y="150332"/>
            <a:ext cx="3378522" cy="355226"/>
          </a:xfrm>
          <a:solidFill>
            <a:schemeClr val="accent4">
              <a:lumMod val="20000"/>
              <a:lumOff val="80000"/>
            </a:schemeClr>
          </a:solidFill>
        </p:spPr>
        <p:txBody>
          <a:bodyPr/>
          <a:lstStyle/>
          <a:p>
            <a:r>
              <a:rPr lang="ja-JP" altLang="en-US" sz="2000" b="1" dirty="0" smtClean="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ATC</a:t>
            </a:r>
            <a:r>
              <a:rPr lang="ja-JP" altLang="en-US" sz="2000" b="1" dirty="0" smtClean="0">
                <a:latin typeface="Meiryo UI" panose="020B0604030504040204" pitchFamily="50" charset="-128"/>
                <a:ea typeface="Meiryo UI" panose="020B0604030504040204" pitchFamily="50" charset="-128"/>
              </a:rPr>
              <a:t>海洋</a:t>
            </a:r>
            <a:r>
              <a:rPr lang="en-US" altLang="ja-JP" sz="2000" b="1" dirty="0" smtClean="0">
                <a:latin typeface="Meiryo UI" panose="020B0604030504040204" pitchFamily="50" charset="-128"/>
                <a:ea typeface="Meiryo UI" panose="020B0604030504040204" pitchFamily="50" charset="-128"/>
              </a:rPr>
              <a:t>Week</a:t>
            </a:r>
            <a:r>
              <a:rPr lang="ja-JP" altLang="en-US" sz="2000" b="1" dirty="0" smtClean="0">
                <a:latin typeface="Meiryo UI" panose="020B0604030504040204" pitchFamily="50" charset="-128"/>
                <a:ea typeface="Meiryo UI" panose="020B0604030504040204" pitchFamily="50" charset="-128"/>
              </a:rPr>
              <a:t>　合同出展</a:t>
            </a:r>
            <a:endParaRPr kumimoji="1" lang="ja-JP" altLang="en-US" sz="2000" b="1" dirty="0">
              <a:latin typeface="Meiryo UI" panose="020B0604030504040204" pitchFamily="50" charset="-128"/>
              <a:ea typeface="Meiryo UI" panose="020B0604030504040204" pitchFamily="50" charset="-128"/>
            </a:endParaRPr>
          </a:p>
        </p:txBody>
      </p:sp>
      <p:pic>
        <p:nvPicPr>
          <p:cNvPr id="10"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42" y="2360701"/>
            <a:ext cx="1999177" cy="25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40676" y="747701"/>
            <a:ext cx="8889023" cy="1200329"/>
          </a:xfrm>
          <a:prstGeom prst="rect">
            <a:avLst/>
          </a:prstGeom>
        </p:spPr>
        <p:txBody>
          <a:bodyPr wrap="square">
            <a:spAutoFit/>
          </a:bodyPr>
          <a:lstStyle/>
          <a:p>
            <a:r>
              <a:rPr lang="ja-JP" altLang="en-US" dirty="0" smtClean="0">
                <a:solidFill>
                  <a:srgbClr val="002060"/>
                </a:solidFill>
                <a:latin typeface="Meiryo UI" panose="020B0604030504040204" pitchFamily="50" charset="-128"/>
                <a:ea typeface="Meiryo UI" panose="020B0604030504040204" pitchFamily="50" charset="-128"/>
              </a:rPr>
              <a:t>「大阪の海について、学び、考え、行動する」</a:t>
            </a:r>
            <a:endParaRPr lang="en-US" altLang="ja-JP" dirty="0" smtClean="0">
              <a:solidFill>
                <a:srgbClr val="002060"/>
              </a:solidFill>
              <a:latin typeface="Meiryo UI" panose="020B0604030504040204" pitchFamily="50" charset="-128"/>
              <a:ea typeface="Meiryo UI" panose="020B0604030504040204" pitchFamily="50" charset="-128"/>
            </a:endParaRPr>
          </a:p>
          <a:p>
            <a:endParaRPr lang="en-US" altLang="ja-JP" dirty="0">
              <a:solidFill>
                <a:srgbClr val="002060"/>
              </a:solidFill>
              <a:latin typeface="Meiryo UI" panose="020B0604030504040204" pitchFamily="50" charset="-128"/>
              <a:ea typeface="Meiryo UI" panose="020B0604030504040204" pitchFamily="50" charset="-128"/>
            </a:endParaRPr>
          </a:p>
          <a:p>
            <a:r>
              <a:rPr lang="ja-JP" altLang="en-US" dirty="0" smtClean="0">
                <a:solidFill>
                  <a:srgbClr val="002060"/>
                </a:solidFill>
                <a:latin typeface="Meiryo UI" panose="020B0604030504040204" pitchFamily="50" charset="-128"/>
                <a:ea typeface="Meiryo UI" panose="020B0604030504040204" pitchFamily="50" charset="-128"/>
              </a:rPr>
              <a:t>→　海洋プラスチックごみ問題をテーマとしたセミナー・ワークショップを実施され</a:t>
            </a:r>
            <a:endParaRPr lang="en-US" altLang="ja-JP" dirty="0" smtClean="0">
              <a:solidFill>
                <a:srgbClr val="002060"/>
              </a:solidFill>
              <a:latin typeface="Meiryo UI" panose="020B0604030504040204" pitchFamily="50" charset="-128"/>
              <a:ea typeface="Meiryo UI" panose="020B0604030504040204" pitchFamily="50" charset="-128"/>
            </a:endParaRPr>
          </a:p>
          <a:p>
            <a:r>
              <a:rPr lang="ja-JP" altLang="en-US" dirty="0">
                <a:solidFill>
                  <a:srgbClr val="002060"/>
                </a:solidFill>
                <a:latin typeface="Meiryo UI" panose="020B0604030504040204" pitchFamily="50" charset="-128"/>
                <a:ea typeface="Meiryo UI" panose="020B0604030504040204" pitchFamily="50" charset="-128"/>
              </a:rPr>
              <a:t>　</a:t>
            </a:r>
            <a:r>
              <a:rPr lang="ja-JP" altLang="en-US" dirty="0" smtClean="0">
                <a:solidFill>
                  <a:srgbClr val="002060"/>
                </a:solidFill>
                <a:latin typeface="Meiryo UI" panose="020B0604030504040204" pitchFamily="50" charset="-128"/>
                <a:ea typeface="Meiryo UI" panose="020B0604030504040204" pitchFamily="50" charset="-128"/>
              </a:rPr>
              <a:t>　マイボトルの普及ならびに使い捨てペットボトルの削減の啓発活動をさせていただきました。</a:t>
            </a:r>
            <a:endParaRPr lang="ja-JP" altLang="ja-JP" dirty="0">
              <a:solidFill>
                <a:srgbClr val="002060"/>
              </a:solidFill>
              <a:latin typeface="Meiryo UI" panose="020B0604030504040204" pitchFamily="50" charset="-128"/>
              <a:ea typeface="Meiryo UI" panose="020B0604030504040204" pitchFamily="50" charset="-128"/>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691" y="2391702"/>
            <a:ext cx="2376009" cy="213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482" y="2415199"/>
            <a:ext cx="4194076" cy="213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656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71423" y="150331"/>
            <a:ext cx="4071977" cy="353761"/>
          </a:xfrm>
          <a:solidFill>
            <a:schemeClr val="accent4">
              <a:lumMod val="20000"/>
              <a:lumOff val="80000"/>
            </a:schemeClr>
          </a:solidFill>
        </p:spPr>
        <p:txBody>
          <a:bodyPr/>
          <a:lstStyle/>
          <a:p>
            <a:r>
              <a:rPr lang="ja-JP" altLang="en-US" sz="2000" b="1" dirty="0" smtClean="0">
                <a:latin typeface="Meiryo UI" panose="020B0604030504040204" pitchFamily="50" charset="-128"/>
                <a:ea typeface="Meiryo UI" panose="020B0604030504040204" pitchFamily="50" charset="-128"/>
              </a:rPr>
              <a:t>　ブースにて啓発</a:t>
            </a:r>
            <a:endParaRPr kumimoji="1" lang="ja-JP" altLang="en-US" sz="2000" b="1" dirty="0">
              <a:latin typeface="Meiryo UI" panose="020B0604030504040204" pitchFamily="50" charset="-128"/>
              <a:ea typeface="Meiryo UI" panose="020B0604030504040204" pitchFamily="50" charset="-128"/>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52" y="1804132"/>
            <a:ext cx="2343687" cy="317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3" y="1853954"/>
            <a:ext cx="5739397" cy="296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261082" y="767783"/>
            <a:ext cx="7212380" cy="646331"/>
          </a:xfrm>
          <a:prstGeom prst="rect">
            <a:avLst/>
          </a:prstGeom>
        </p:spPr>
        <p:txBody>
          <a:bodyPr wrap="square">
            <a:spAutoFit/>
          </a:bodyPr>
          <a:lstStyle/>
          <a:p>
            <a:r>
              <a:rPr lang="ja-JP" altLang="ja-JP" dirty="0" smtClean="0">
                <a:solidFill>
                  <a:srgbClr val="002060"/>
                </a:solidFill>
                <a:latin typeface="Meiryo UI" panose="020B0604030504040204" pitchFamily="50" charset="-128"/>
                <a:ea typeface="Meiryo UI" panose="020B0604030504040204" pitchFamily="50" charset="-128"/>
              </a:rPr>
              <a:t>「</a:t>
            </a:r>
            <a:r>
              <a:rPr lang="ja-JP" altLang="en-US" dirty="0" smtClean="0">
                <a:solidFill>
                  <a:srgbClr val="002060"/>
                </a:solidFill>
                <a:latin typeface="Meiryo UI" panose="020B0604030504040204" pitchFamily="50" charset="-128"/>
                <a:ea typeface="Meiryo UI" panose="020B0604030504040204" pitchFamily="50" charset="-128"/>
              </a:rPr>
              <a:t>大阪府のブースに</a:t>
            </a:r>
            <a:r>
              <a:rPr lang="ja-JP" altLang="ja-JP" dirty="0" smtClean="0">
                <a:solidFill>
                  <a:srgbClr val="002060"/>
                </a:solidFill>
                <a:latin typeface="Meiryo UI" panose="020B0604030504040204" pitchFamily="50" charset="-128"/>
                <a:ea typeface="Meiryo UI" panose="020B0604030504040204" pitchFamily="50" charset="-128"/>
              </a:rPr>
              <a:t>なぜ</a:t>
            </a:r>
            <a:r>
              <a:rPr lang="ja-JP" altLang="ja-JP" dirty="0">
                <a:solidFill>
                  <a:srgbClr val="002060"/>
                </a:solidFill>
                <a:latin typeface="Meiryo UI" panose="020B0604030504040204" pitchFamily="50" charset="-128"/>
                <a:ea typeface="Meiryo UI" panose="020B0604030504040204" pitchFamily="50" charset="-128"/>
              </a:rPr>
              <a:t>ボトル</a:t>
            </a:r>
            <a:r>
              <a:rPr lang="ja-JP" altLang="ja-JP" dirty="0" smtClean="0">
                <a:solidFill>
                  <a:srgbClr val="002060"/>
                </a:solidFill>
                <a:latin typeface="Meiryo UI" panose="020B0604030504040204" pitchFamily="50" charset="-128"/>
                <a:ea typeface="Meiryo UI" panose="020B0604030504040204" pitchFamily="50" charset="-128"/>
              </a:rPr>
              <a:t>？」</a:t>
            </a:r>
            <a:r>
              <a:rPr lang="ja-JP" altLang="ja-JP" dirty="0">
                <a:solidFill>
                  <a:srgbClr val="002060"/>
                </a:solidFill>
                <a:latin typeface="Meiryo UI" panose="020B0604030504040204" pitchFamily="50" charset="-128"/>
                <a:ea typeface="Meiryo UI" panose="020B0604030504040204" pitchFamily="50" charset="-128"/>
              </a:rPr>
              <a:t>と興味を持ってお声がけしてくださる方も多く</a:t>
            </a:r>
            <a:r>
              <a:rPr lang="ja-JP" altLang="ja-JP" dirty="0" smtClean="0">
                <a:solidFill>
                  <a:srgbClr val="002060"/>
                </a:solidFill>
                <a:latin typeface="Meiryo UI" panose="020B0604030504040204" pitchFamily="50" charset="-128"/>
                <a:ea typeface="Meiryo UI" panose="020B0604030504040204" pitchFamily="50" charset="-128"/>
              </a:rPr>
              <a:t>、</a:t>
            </a:r>
            <a:endParaRPr lang="en-US" altLang="ja-JP" dirty="0" smtClean="0">
              <a:solidFill>
                <a:srgbClr val="002060"/>
              </a:solidFill>
              <a:latin typeface="Meiryo UI" panose="020B0604030504040204" pitchFamily="50" charset="-128"/>
              <a:ea typeface="Meiryo UI" panose="020B0604030504040204" pitchFamily="50" charset="-128"/>
            </a:endParaRPr>
          </a:p>
          <a:p>
            <a:r>
              <a:rPr lang="ja-JP" altLang="ja-JP" dirty="0" smtClean="0">
                <a:solidFill>
                  <a:srgbClr val="002060"/>
                </a:solidFill>
                <a:latin typeface="Meiryo UI" panose="020B0604030504040204" pitchFamily="50" charset="-128"/>
                <a:ea typeface="Meiryo UI" panose="020B0604030504040204" pitchFamily="50" charset="-128"/>
              </a:rPr>
              <a:t>たくさん</a:t>
            </a:r>
            <a:r>
              <a:rPr lang="ja-JP" altLang="ja-JP" dirty="0">
                <a:solidFill>
                  <a:srgbClr val="002060"/>
                </a:solidFill>
                <a:latin typeface="Meiryo UI" panose="020B0604030504040204" pitchFamily="50" charset="-128"/>
                <a:ea typeface="Meiryo UI" panose="020B0604030504040204" pitchFamily="50" charset="-128"/>
              </a:rPr>
              <a:t>の方々</a:t>
            </a:r>
            <a:r>
              <a:rPr lang="ja-JP" altLang="ja-JP" dirty="0" smtClean="0">
                <a:solidFill>
                  <a:srgbClr val="002060"/>
                </a:solidFill>
                <a:latin typeface="Meiryo UI" panose="020B0604030504040204" pitchFamily="50" charset="-128"/>
                <a:ea typeface="Meiryo UI" panose="020B0604030504040204" pitchFamily="50" charset="-128"/>
              </a:rPr>
              <a:t>にマイボトルの</a:t>
            </a:r>
            <a:r>
              <a:rPr lang="ja-JP" altLang="en-US" dirty="0" smtClean="0">
                <a:solidFill>
                  <a:srgbClr val="002060"/>
                </a:solidFill>
                <a:latin typeface="Meiryo UI" panose="020B0604030504040204" pitchFamily="50" charset="-128"/>
                <a:ea typeface="Meiryo UI" panose="020B0604030504040204" pitchFamily="50" charset="-128"/>
              </a:rPr>
              <a:t>意義を発信させていただきました。</a:t>
            </a:r>
            <a:endParaRPr lang="ja-JP" altLang="ja-JP"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4228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71423" y="150331"/>
            <a:ext cx="5119727" cy="421169"/>
          </a:xfrm>
          <a:solidFill>
            <a:schemeClr val="accent4">
              <a:lumMod val="20000"/>
              <a:lumOff val="80000"/>
            </a:schemeClr>
          </a:solidFill>
        </p:spPr>
        <p:txBody>
          <a:bodyPr/>
          <a:lstStyle/>
          <a:p>
            <a:r>
              <a:rPr lang="ja-JP" altLang="en-US" sz="2000" b="1" dirty="0" smtClean="0">
                <a:latin typeface="Meiryo UI" panose="020B0604030504040204" pitchFamily="50" charset="-128"/>
                <a:ea typeface="Meiryo UI" panose="020B0604030504040204" pitchFamily="50" charset="-128"/>
              </a:rPr>
              <a:t>　ビジネスセミナー参加者へのサンプリング</a:t>
            </a:r>
            <a:endParaRPr kumimoji="1" lang="ja-JP" altLang="en-US" sz="2000" b="1" dirty="0">
              <a:latin typeface="Meiryo UI" panose="020B0604030504040204" pitchFamily="50" charset="-128"/>
              <a:ea typeface="Meiryo UI" panose="020B0604030504040204" pitchFamily="50" charset="-128"/>
            </a:endParaRPr>
          </a:p>
        </p:txBody>
      </p:sp>
      <p:pic>
        <p:nvPicPr>
          <p:cNvPr id="419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3222" y="1784510"/>
            <a:ext cx="5599517" cy="283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0" y="1780199"/>
            <a:ext cx="2880341" cy="284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61082" y="767783"/>
            <a:ext cx="8525364" cy="646331"/>
          </a:xfrm>
          <a:prstGeom prst="rect">
            <a:avLst/>
          </a:prstGeom>
        </p:spPr>
        <p:txBody>
          <a:bodyPr wrap="square">
            <a:spAutoFit/>
          </a:bodyPr>
          <a:lstStyle/>
          <a:p>
            <a:r>
              <a:rPr lang="ja-JP" altLang="en-US" dirty="0" smtClean="0">
                <a:solidFill>
                  <a:srgbClr val="002060"/>
                </a:solidFill>
                <a:latin typeface="Meiryo UI" panose="020B0604030504040204" pitchFamily="50" charset="-128"/>
                <a:ea typeface="Meiryo UI" panose="020B0604030504040204" pitchFamily="50" charset="-128"/>
              </a:rPr>
              <a:t>おおさかマイボトルパートナーズの活動を理解している方も多く</a:t>
            </a:r>
            <a:endParaRPr lang="en-US" altLang="ja-JP" dirty="0" smtClean="0">
              <a:solidFill>
                <a:srgbClr val="002060"/>
              </a:solidFill>
              <a:latin typeface="Meiryo UI" panose="020B0604030504040204" pitchFamily="50" charset="-128"/>
              <a:ea typeface="Meiryo UI" panose="020B0604030504040204" pitchFamily="50" charset="-128"/>
            </a:endParaRPr>
          </a:p>
          <a:p>
            <a:r>
              <a:rPr lang="ja-JP" altLang="en-US" dirty="0" smtClean="0">
                <a:solidFill>
                  <a:srgbClr val="002060"/>
                </a:solidFill>
                <a:latin typeface="Meiryo UI" panose="020B0604030504040204" pitchFamily="50" charset="-128"/>
                <a:ea typeface="Meiryo UI" panose="020B0604030504040204" pitchFamily="50" charset="-128"/>
              </a:rPr>
              <a:t>すでに、社内でペットボトル削減を実施している経営者の方々もたくさんおられました。</a:t>
            </a:r>
            <a:endParaRPr lang="ja-JP" altLang="ja-JP"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400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7027" y="302732"/>
            <a:ext cx="4541878" cy="376718"/>
          </a:xfrm>
          <a:solidFill>
            <a:schemeClr val="accent4">
              <a:lumMod val="20000"/>
              <a:lumOff val="80000"/>
            </a:schemeClr>
          </a:solidFill>
        </p:spPr>
        <p:txBody>
          <a:bodyPr/>
          <a:lstStyle/>
          <a:p>
            <a:r>
              <a:rPr lang="ja-JP" altLang="en-US" sz="2000" b="1" dirty="0" smtClean="0">
                <a:latin typeface="Meiryo UI" panose="020B0604030504040204" pitchFamily="50" charset="-128"/>
                <a:ea typeface="Meiryo UI" panose="020B0604030504040204" pitchFamily="50" charset="-128"/>
              </a:rPr>
              <a:t>　参加小学生に向けてマイボトルの啓発</a:t>
            </a:r>
            <a:endParaRPr kumimoji="1" lang="ja-JP" altLang="en-US" sz="2000" b="1" dirty="0">
              <a:latin typeface="Meiryo UI" panose="020B0604030504040204" pitchFamily="50" charset="-128"/>
              <a:ea typeface="Meiryo UI" panose="020B0604030504040204" pitchFamily="50" charset="-128"/>
            </a:endParaRP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526" y="2233485"/>
            <a:ext cx="5093023" cy="286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47026" y="1211624"/>
            <a:ext cx="8635023" cy="523220"/>
          </a:xfrm>
          <a:prstGeom prst="rect">
            <a:avLst/>
          </a:prstGeom>
        </p:spPr>
        <p:txBody>
          <a:bodyPr wrap="square">
            <a:spAutoFit/>
          </a:bodyPr>
          <a:lstStyle/>
          <a:p>
            <a:r>
              <a:rPr lang="ja-JP" altLang="en-US" sz="1400" b="1" dirty="0" smtClean="0">
                <a:solidFill>
                  <a:srgbClr val="002060"/>
                </a:solidFill>
                <a:latin typeface="Meiryo UI" panose="020B0604030504040204" pitchFamily="50" charset="-128"/>
                <a:ea typeface="Meiryo UI" panose="020B0604030504040204" pitchFamily="50" charset="-128"/>
              </a:rPr>
              <a:t>学び</a:t>
            </a:r>
            <a:r>
              <a:rPr lang="ja-JP" altLang="en-US" sz="1400" dirty="0" smtClean="0">
                <a:solidFill>
                  <a:srgbClr val="002060"/>
                </a:solidFill>
                <a:latin typeface="Meiryo UI" panose="020B0604030504040204" pitchFamily="50" charset="-128"/>
                <a:ea typeface="Meiryo UI" panose="020B0604030504040204" pitchFamily="50" charset="-128"/>
              </a:rPr>
              <a:t>（大阪湾のごみ）</a:t>
            </a:r>
            <a:r>
              <a:rPr lang="ja-JP" altLang="en-US" sz="1400" b="1" dirty="0" smtClean="0">
                <a:solidFill>
                  <a:srgbClr val="002060"/>
                </a:solidFill>
                <a:latin typeface="Meiryo UI" panose="020B0604030504040204" pitchFamily="50" charset="-128"/>
                <a:ea typeface="Meiryo UI" panose="020B0604030504040204" pitchFamily="50" charset="-128"/>
              </a:rPr>
              <a:t>考え</a:t>
            </a:r>
            <a:r>
              <a:rPr lang="ja-JP" altLang="en-US" sz="1400" dirty="0" smtClean="0">
                <a:solidFill>
                  <a:srgbClr val="002060"/>
                </a:solidFill>
                <a:latin typeface="Meiryo UI" panose="020B0604030504040204" pitchFamily="50" charset="-128"/>
                <a:ea typeface="Meiryo UI" panose="020B0604030504040204" pitchFamily="50" charset="-128"/>
              </a:rPr>
              <a:t>（どうすれば減るのか？）</a:t>
            </a:r>
            <a:r>
              <a:rPr lang="ja-JP" altLang="en-US" sz="1400" b="1" dirty="0" smtClean="0">
                <a:solidFill>
                  <a:srgbClr val="002060"/>
                </a:solidFill>
                <a:latin typeface="Meiryo UI" panose="020B0604030504040204" pitchFamily="50" charset="-128"/>
                <a:ea typeface="Meiryo UI" panose="020B0604030504040204" pitchFamily="50" charset="-128"/>
              </a:rPr>
              <a:t>行動する</a:t>
            </a:r>
            <a:r>
              <a:rPr lang="ja-JP" altLang="en-US" sz="1400" dirty="0" smtClean="0">
                <a:solidFill>
                  <a:srgbClr val="002060"/>
                </a:solidFill>
                <a:latin typeface="Meiryo UI" panose="020B0604030504040204" pitchFamily="50" charset="-128"/>
                <a:ea typeface="Meiryo UI" panose="020B0604030504040204" pitchFamily="50" charset="-128"/>
              </a:rPr>
              <a:t>（では何をするのか？）の基本コンセプトをお話いただき次</a:t>
            </a:r>
            <a:r>
              <a:rPr lang="ja-JP" altLang="en-US" sz="1400" dirty="0">
                <a:solidFill>
                  <a:srgbClr val="002060"/>
                </a:solidFill>
                <a:latin typeface="Meiryo UI" panose="020B0604030504040204" pitchFamily="50" charset="-128"/>
                <a:ea typeface="Meiryo UI" panose="020B0604030504040204" pitchFamily="50" charset="-128"/>
              </a:rPr>
              <a:t>世代を担う子供たちに</a:t>
            </a:r>
            <a:r>
              <a:rPr lang="ja-JP" altLang="en-US" sz="1400" dirty="0" smtClean="0">
                <a:solidFill>
                  <a:srgbClr val="002060"/>
                </a:solidFill>
                <a:latin typeface="Meiryo UI" panose="020B0604030504040204" pitchFamily="50" charset="-128"/>
                <a:ea typeface="Meiryo UI" panose="020B0604030504040204" pitchFamily="50" charset="-128"/>
              </a:rPr>
              <a:t>、マイボトルをもつきっかけ</a:t>
            </a:r>
            <a:r>
              <a:rPr lang="ja-JP" altLang="en-US" sz="1400" b="1" dirty="0">
                <a:solidFill>
                  <a:srgbClr val="002060"/>
                </a:solidFill>
                <a:latin typeface="Meiryo UI" panose="020B0604030504040204" pitchFamily="50" charset="-128"/>
                <a:ea typeface="Meiryo UI" panose="020B0604030504040204" pitchFamily="50" charset="-128"/>
              </a:rPr>
              <a:t>（</a:t>
            </a:r>
            <a:r>
              <a:rPr lang="ja-JP" altLang="en-US" sz="1400" b="1" dirty="0" smtClean="0">
                <a:solidFill>
                  <a:srgbClr val="002060"/>
                </a:solidFill>
                <a:latin typeface="Meiryo UI" panose="020B0604030504040204" pitchFamily="50" charset="-128"/>
                <a:ea typeface="Meiryo UI" panose="020B0604030504040204" pitchFamily="50" charset="-128"/>
              </a:rPr>
              <a:t>行動）</a:t>
            </a:r>
            <a:r>
              <a:rPr lang="ja-JP" altLang="en-US" sz="1400" dirty="0" smtClean="0">
                <a:solidFill>
                  <a:srgbClr val="002060"/>
                </a:solidFill>
                <a:latin typeface="Meiryo UI" panose="020B0604030504040204" pitchFamily="50" charset="-128"/>
                <a:ea typeface="Meiryo UI" panose="020B0604030504040204" pitchFamily="50" charset="-128"/>
              </a:rPr>
              <a:t>としてサンプリングいただきました。</a:t>
            </a:r>
            <a:endParaRPr lang="ja-JP" altLang="ja-JP" sz="1400" dirty="0">
              <a:solidFill>
                <a:srgbClr val="002060"/>
              </a:solidFill>
              <a:latin typeface="Meiryo UI" panose="020B0604030504040204" pitchFamily="50" charset="-128"/>
              <a:ea typeface="Meiryo UI" panose="020B0604030504040204" pitchFamily="50" charset="-128"/>
            </a:endParaRPr>
          </a:p>
        </p:txBody>
      </p: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380" y="3118466"/>
            <a:ext cx="1502023" cy="79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8380" y="2233485"/>
            <a:ext cx="14605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380" y="3958918"/>
            <a:ext cx="1502023" cy="82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1" y="3336796"/>
            <a:ext cx="1745351" cy="115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1" y="2233485"/>
            <a:ext cx="1745351" cy="110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23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367978" y="162602"/>
            <a:ext cx="4502472" cy="402548"/>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kumimoji="1" sz="2400" b="0" kern="1200">
                <a:solidFill>
                  <a:srgbClr val="282D74"/>
                </a:solidFill>
                <a:latin typeface="+mn-lt"/>
                <a:ea typeface="MS PGothic" pitchFamily="34" charset="-128"/>
                <a:cs typeface="Arial" pitchFamily="34" charset="0"/>
              </a:defRPr>
            </a:lvl1pPr>
            <a:lvl2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2000" b="1" dirty="0" smtClean="0">
                <a:latin typeface="Meiryo UI" panose="020B0604030504040204" pitchFamily="50" charset="-128"/>
                <a:ea typeface="Meiryo UI" panose="020B0604030504040204" pitchFamily="50" charset="-128"/>
              </a:rPr>
              <a:t>茨木市環境政策課　イベント</a:t>
            </a:r>
            <a:endParaRPr lang="ja-JP" altLang="en-US" sz="2000" b="1" dirty="0">
              <a:latin typeface="Meiryo UI" panose="020B0604030504040204" pitchFamily="50" charset="-128"/>
              <a:ea typeface="Meiryo UI" panose="020B0604030504040204" pitchFamily="50" charset="-128"/>
            </a:endParaRPr>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8" y="1648802"/>
            <a:ext cx="4324775" cy="304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81" y="1648802"/>
            <a:ext cx="4740763" cy="31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53132" y="1090948"/>
            <a:ext cx="8753962" cy="369332"/>
          </a:xfrm>
          <a:prstGeom prst="rect">
            <a:avLst/>
          </a:prstGeom>
        </p:spPr>
        <p:txBody>
          <a:bodyPr wrap="square">
            <a:spAutoFit/>
          </a:bodyPr>
          <a:lstStyle/>
          <a:p>
            <a:r>
              <a:rPr lang="ja-JP" altLang="en-US" dirty="0" smtClean="0">
                <a:solidFill>
                  <a:srgbClr val="002060"/>
                </a:solidFill>
                <a:latin typeface="Meiryo UI" panose="020B0604030504040204" pitchFamily="50" charset="-128"/>
                <a:ea typeface="Meiryo UI" panose="020B0604030504040204" pitchFamily="50" charset="-128"/>
              </a:rPr>
              <a:t>マイボトル啓発として</a:t>
            </a:r>
            <a:r>
              <a:rPr lang="ja-JP" altLang="en-US" dirty="0">
                <a:solidFill>
                  <a:srgbClr val="002060"/>
                </a:solidFill>
                <a:latin typeface="Meiryo UI" panose="020B0604030504040204" pitchFamily="50" charset="-128"/>
                <a:ea typeface="Meiryo UI" panose="020B0604030504040204" pitchFamily="50" charset="-128"/>
              </a:rPr>
              <a:t>茨木市</a:t>
            </a:r>
            <a:r>
              <a:rPr lang="ja-JP" altLang="en-US" dirty="0" smtClean="0">
                <a:solidFill>
                  <a:srgbClr val="002060"/>
                </a:solidFill>
                <a:latin typeface="Meiryo UI" panose="020B0604030504040204" pitchFamily="50" charset="-128"/>
                <a:ea typeface="Meiryo UI" panose="020B0604030504040204" pitchFamily="50" charset="-128"/>
              </a:rPr>
              <a:t>が実施された小学生向けの環境イベントにて商品提供いたしました。</a:t>
            </a:r>
            <a:endParaRPr lang="ja-JP" altLang="ja-JP"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40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p:txBody>
          <a:bodyPr/>
          <a:lstStyle/>
          <a:p>
            <a:r>
              <a:rPr lang="de-DE" dirty="0" err="1" smtClean="0"/>
              <a:t>Thank</a:t>
            </a:r>
            <a:r>
              <a:rPr lang="de-DE" dirty="0" smtClean="0"/>
              <a:t> </a:t>
            </a:r>
            <a:r>
              <a:rPr lang="de-DE" dirty="0" err="1" smtClean="0"/>
              <a:t>you</a:t>
            </a:r>
            <a:r>
              <a:rPr lang="de-DE" dirty="0" smtClean="0"/>
              <a:t> </a:t>
            </a:r>
            <a:r>
              <a:rPr lang="de-DE" dirty="0" err="1" smtClean="0"/>
              <a:t>very</a:t>
            </a:r>
            <a:r>
              <a:rPr lang="de-DE" dirty="0" smtClean="0"/>
              <a:t> </a:t>
            </a:r>
            <a:r>
              <a:rPr lang="de-DE" dirty="0" err="1" smtClean="0"/>
              <a:t>much</a:t>
            </a:r>
            <a:r>
              <a:rPr lang="de-DE" dirty="0" smtClean="0"/>
              <a:t>.</a:t>
            </a:r>
            <a:endParaRPr lang="en-US" dirty="0"/>
          </a:p>
        </p:txBody>
      </p:sp>
    </p:spTree>
    <p:extLst>
      <p:ext uri="{BB962C8B-B14F-4D97-AF65-F5344CB8AC3E}">
        <p14:creationId xmlns:p14="http://schemas.microsoft.com/office/powerpoint/2010/main" val="3345101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9">
  <a:themeElements>
    <a:clrScheme name="BRITA">
      <a:dk1>
        <a:srgbClr val="000000"/>
      </a:dk1>
      <a:lt1>
        <a:sysClr val="window" lastClr="FFFFFF"/>
      </a:lt1>
      <a:dk2>
        <a:srgbClr val="282D74"/>
      </a:dk2>
      <a:lt2>
        <a:srgbClr val="23A0D2"/>
      </a:lt2>
      <a:accent1>
        <a:srgbClr val="282D74"/>
      </a:accent1>
      <a:accent2>
        <a:srgbClr val="AAE1FF"/>
      </a:accent2>
      <a:accent3>
        <a:srgbClr val="999999"/>
      </a:accent3>
      <a:accent4>
        <a:srgbClr val="7F7F7F"/>
      </a:accent4>
      <a:accent5>
        <a:srgbClr val="404040"/>
      </a:accent5>
      <a:accent6>
        <a:srgbClr val="FFFFFF"/>
      </a:accent6>
      <a:hlink>
        <a:srgbClr val="282D74"/>
      </a:hlink>
      <a:folHlink>
        <a:srgbClr val="282D74"/>
      </a:folHlink>
    </a:clrScheme>
    <a:fontScheme name="BR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17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latin typeface="+mn-lt"/>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Template>
  <TotalTime>2343</TotalTime>
  <Words>231</Words>
  <Application>Microsoft Office PowerPoint</Application>
  <PresentationFormat>ユーザー設定</PresentationFormat>
  <Paragraphs>24</Paragraphs>
  <Slides>7</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vt:i4>
      </vt:variant>
    </vt:vector>
  </HeadingPairs>
  <TitlesOfParts>
    <vt:vector size="18" baseType="lpstr">
      <vt:lpstr>Meiryo UI</vt:lpstr>
      <vt:lpstr>MS PGothic</vt:lpstr>
      <vt:lpstr>MS PGothic</vt:lpstr>
      <vt:lpstr>ＭＳ ゴシック</vt:lpstr>
      <vt:lpstr>Arial</vt:lpstr>
      <vt:lpstr>Arial</vt:lpstr>
      <vt:lpstr>Calibri</vt:lpstr>
      <vt:lpstr>Century</vt:lpstr>
      <vt:lpstr>Symbol</vt:lpstr>
      <vt:lpstr>Times New Roman</vt:lpstr>
      <vt:lpstr>16_9</vt:lpstr>
      <vt:lpstr>PowerPoint プレゼンテーション</vt:lpstr>
      <vt:lpstr>　ATC海洋Week　合同出展</vt:lpstr>
      <vt:lpstr>　ブースにて啓発</vt:lpstr>
      <vt:lpstr>　ビジネスセミナー参加者へのサンプリング</vt:lpstr>
      <vt:lpstr>　参加小学生に向けてマイボトルの啓発</vt:lpstr>
      <vt:lpstr>PowerPoint プレゼンテーション</vt:lpstr>
      <vt:lpstr>PowerPoint プレゼンテーション</vt:lpstr>
    </vt:vector>
  </TitlesOfParts>
  <Company>BRITA Japan 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KUSUNOKI, Mitsuyoshi</dc:creator>
  <cp:lastModifiedBy>上川　真依</cp:lastModifiedBy>
  <cp:revision>138</cp:revision>
  <cp:lastPrinted>2021-07-11T03:58:38Z</cp:lastPrinted>
  <dcterms:created xsi:type="dcterms:W3CDTF">2020-12-15T10:40:59Z</dcterms:created>
  <dcterms:modified xsi:type="dcterms:W3CDTF">2021-07-20T08:05:57Z</dcterms:modified>
</cp:coreProperties>
</file>