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2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05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18000"/>
        </a:lnSpc>
        <a:spcBef>
          <a:spcPct val="0"/>
        </a:spcBef>
        <a:buNone/>
        <a:defRPr sz="4400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3327DE-AF96-4552-944C-F5FB663CD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6BB555-B9B3-4F0E-8005-2D40CC16BF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2DB48-F1F9-487D-8AC3-94C762AFD2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731E299-C121-42B9-94C3-A875D777B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6656"/>
            <a:ext cx="7655441" cy="3063240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kumimoji="1" lang="ja-JP" altLang="en-US" dirty="0"/>
              <a:t>パートナーメンバーズ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との連携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1446D4-F065-4073-9995-7C45A3369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093" y="5444558"/>
            <a:ext cx="5201479" cy="125305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特定非営利活動法人　素材探検隊</a:t>
            </a:r>
            <a:endParaRPr kumimoji="1" lang="en-US" altLang="ja-JP" dirty="0"/>
          </a:p>
          <a:p>
            <a:r>
              <a:rPr kumimoji="1" lang="ja-JP" altLang="en-US" dirty="0"/>
              <a:t>　　田中 正之</a:t>
            </a:r>
            <a:r>
              <a:rPr kumimoji="1" lang="en-US" altLang="ja-JP" dirty="0"/>
              <a:t>(</a:t>
            </a:r>
            <a:r>
              <a:rPr kumimoji="1" lang="ja-JP" altLang="en-US" dirty="0"/>
              <a:t>環境カウンセラー</a:t>
            </a:r>
            <a:r>
              <a:rPr kumimoji="1" lang="en-US" altLang="ja-JP" dirty="0"/>
              <a:t>)</a:t>
            </a:r>
          </a:p>
          <a:p>
            <a:endParaRPr kumimoji="1" lang="ja-JP" altLang="en-US" dirty="0"/>
          </a:p>
        </p:txBody>
      </p:sp>
      <p:pic>
        <p:nvPicPr>
          <p:cNvPr id="5" name="図 4" descr="部屋の中で立っている数人の人たち&#10;&#10;中程度の精度で自動的に生成された説明">
            <a:extLst>
              <a:ext uri="{FF2B5EF4-FFF2-40B4-BE49-F238E27FC236}">
                <a16:creationId xmlns:a16="http://schemas.microsoft.com/office/drawing/2014/main" id="{517FEA2D-97D4-4C9A-8A9B-CCBBE7AE46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0985" b="-1"/>
          <a:stretch/>
        </p:blipFill>
        <p:spPr>
          <a:xfrm>
            <a:off x="7337620" y="2006669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sp>
        <p:nvSpPr>
          <p:cNvPr id="13" name="正方形/長方形 12"/>
          <p:cNvSpPr/>
          <p:nvPr/>
        </p:nvSpPr>
        <p:spPr>
          <a:xfrm>
            <a:off x="10351318" y="211063"/>
            <a:ext cx="1579789" cy="485775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１－３</a:t>
            </a:r>
            <a:endParaRPr kumimoji="1" lang="ja-JP" altLang="en-US" sz="1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04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0147D-7A2A-4791-8C5F-7AEC1968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819" y="154745"/>
            <a:ext cx="8047447" cy="1561514"/>
          </a:xfrm>
        </p:spPr>
        <p:txBody>
          <a:bodyPr/>
          <a:lstStyle/>
          <a:p>
            <a:r>
              <a:rPr kumimoji="1" lang="ja-JP" altLang="en-US" sz="3200" dirty="0"/>
              <a:t> 特定非営利活動法人 </a:t>
            </a:r>
            <a:r>
              <a:rPr kumimoji="1" lang="ja-JP" altLang="en-US" dirty="0"/>
              <a:t>素材探検隊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『</a:t>
            </a:r>
            <a:r>
              <a:rPr kumimoji="1" lang="ja-JP" altLang="en-US" sz="3200" dirty="0"/>
              <a:t>創造力の喚起と育成をテーマに活動</a:t>
            </a:r>
            <a:r>
              <a:rPr kumimoji="1" lang="en-US" altLang="ja-JP" sz="3200" dirty="0"/>
              <a:t>』</a:t>
            </a:r>
            <a:endParaRPr kumimoji="1" lang="ja-JP" altLang="en-US" dirty="0"/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EC32C33A-FD71-4ADC-88C1-504A47A452D3}"/>
              </a:ext>
            </a:extLst>
          </p:cNvPr>
          <p:cNvSpPr/>
          <p:nvPr/>
        </p:nvSpPr>
        <p:spPr>
          <a:xfrm>
            <a:off x="6762461" y="1716259"/>
            <a:ext cx="2888974" cy="274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教育</a:t>
            </a: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C5F7AAE5-2B53-4B42-8369-FD3C0045435F}"/>
              </a:ext>
            </a:extLst>
          </p:cNvPr>
          <p:cNvSpPr/>
          <p:nvPr/>
        </p:nvSpPr>
        <p:spPr>
          <a:xfrm>
            <a:off x="5492806" y="3924886"/>
            <a:ext cx="2888974" cy="274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コミュニ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ケーション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25886862-B1BA-42D8-9E8D-01531CDEB7C8}"/>
              </a:ext>
            </a:extLst>
          </p:cNvPr>
          <p:cNvSpPr/>
          <p:nvPr/>
        </p:nvSpPr>
        <p:spPr>
          <a:xfrm>
            <a:off x="8032115" y="3924886"/>
            <a:ext cx="2888974" cy="2743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環境</a:t>
            </a:r>
          </a:p>
        </p:txBody>
      </p:sp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A324DB0-8168-42E8-9C82-2BD2D66BE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" y="86151"/>
            <a:ext cx="4668731" cy="66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A4172-9948-422F-B5BB-341F0DBA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978" y="170369"/>
            <a:ext cx="5638800" cy="845958"/>
          </a:xfrm>
        </p:spPr>
        <p:txBody>
          <a:bodyPr/>
          <a:lstStyle/>
          <a:p>
            <a:r>
              <a:rPr kumimoji="1" lang="ja-JP" altLang="en-US" dirty="0"/>
              <a:t>万華鏡教室（環境）</a:t>
            </a:r>
          </a:p>
        </p:txBody>
      </p:sp>
      <p:graphicFrame>
        <p:nvGraphicFramePr>
          <p:cNvPr id="13" name="表 13">
            <a:extLst>
              <a:ext uri="{FF2B5EF4-FFF2-40B4-BE49-F238E27FC236}">
                <a16:creationId xmlns:a16="http://schemas.microsoft.com/office/drawing/2014/main" id="{2CE2CDAA-216F-454E-AE12-308096531C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5418970"/>
              </p:ext>
            </p:extLst>
          </p:nvPr>
        </p:nvGraphicFramePr>
        <p:xfrm>
          <a:off x="4088746" y="1155327"/>
          <a:ext cx="4061834" cy="553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78">
                  <a:extLst>
                    <a:ext uri="{9D8B030D-6E8A-4147-A177-3AD203B41FA5}">
                      <a16:colId xmlns:a16="http://schemas.microsoft.com/office/drawing/2014/main" val="3159321286"/>
                    </a:ext>
                  </a:extLst>
                </a:gridCol>
                <a:gridCol w="3520256">
                  <a:extLst>
                    <a:ext uri="{9D8B030D-6E8A-4147-A177-3AD203B41FA5}">
                      <a16:colId xmlns:a16="http://schemas.microsoft.com/office/drawing/2014/main" val="863090003"/>
                    </a:ext>
                  </a:extLst>
                </a:gridCol>
              </a:tblGrid>
              <a:tr h="1081407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７つの遊び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0136"/>
                  </a:ext>
                </a:extLst>
              </a:tr>
              <a:tr h="63584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1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万目鏡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22698"/>
                  </a:ext>
                </a:extLst>
              </a:tr>
              <a:tr h="63584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氷の万華鏡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29597"/>
                  </a:ext>
                </a:extLst>
              </a:tr>
              <a:tr h="63584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3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チラシの万華鏡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43559"/>
                  </a:ext>
                </a:extLst>
              </a:tr>
              <a:tr h="63584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4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ビーチグラス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58525"/>
                  </a:ext>
                </a:extLst>
              </a:tr>
              <a:tr h="63584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5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保存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141494"/>
                  </a:ext>
                </a:extLst>
              </a:tr>
              <a:tr h="63584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6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W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017"/>
                  </a:ext>
                </a:extLst>
              </a:tr>
              <a:tr h="63584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7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マイクロプラスティック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465651"/>
                  </a:ext>
                </a:extLst>
              </a:tr>
            </a:tbl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F7201E34-F5CC-4B2F-B91F-34ACE185C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168744"/>
              </p:ext>
            </p:extLst>
          </p:nvPr>
        </p:nvGraphicFramePr>
        <p:xfrm>
          <a:off x="8197904" y="1155327"/>
          <a:ext cx="3847727" cy="553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3" imgW="3828833" imgH="5505254" progId="AcroExch.Document.DC">
                  <p:embed/>
                </p:oleObj>
              </mc:Choice>
              <mc:Fallback>
                <p:oleObj name="Acrobat Document" r:id="rId3" imgW="3828833" imgH="550525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7904" y="1155327"/>
                        <a:ext cx="3847727" cy="5532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 descr="タイムライン&#10;&#10;自動的に生成された説明">
            <a:extLst>
              <a:ext uri="{FF2B5EF4-FFF2-40B4-BE49-F238E27FC236}">
                <a16:creationId xmlns:a16="http://schemas.microsoft.com/office/drawing/2014/main" id="{EEC37D42-5C54-4BEB-9F26-28841D881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8" y="1155329"/>
            <a:ext cx="3879044" cy="55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A6B15F-4EF7-49E8-9367-E0941B60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58" y="0"/>
            <a:ext cx="9130664" cy="1591742"/>
          </a:xfrm>
        </p:spPr>
        <p:txBody>
          <a:bodyPr/>
          <a:lstStyle/>
          <a:p>
            <a:pPr algn="ctr"/>
            <a:r>
              <a:rPr kumimoji="1" lang="ja-JP" altLang="en-US" sz="3200" dirty="0"/>
              <a:t>茨木市環境政策課委託事業での</a:t>
            </a:r>
            <a:r>
              <a:rPr kumimoji="1" lang="en-US" altLang="ja-JP" sz="3200" dirty="0"/>
              <a:t/>
            </a:r>
            <a:br>
              <a:rPr kumimoji="1" lang="en-US" altLang="ja-JP" sz="3200" dirty="0"/>
            </a:br>
            <a:r>
              <a:rPr kumimoji="1" lang="en-US" altLang="ja-JP" dirty="0"/>
              <a:t>BRITA JAPAN</a:t>
            </a:r>
            <a:r>
              <a:rPr kumimoji="1" lang="ja-JP" altLang="en-US" dirty="0"/>
              <a:t>株式会社との連携</a:t>
            </a:r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1B88DC3A-20BE-40CC-9003-EB725120F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02828"/>
              </p:ext>
            </p:extLst>
          </p:nvPr>
        </p:nvGraphicFramePr>
        <p:xfrm>
          <a:off x="79645" y="1492249"/>
          <a:ext cx="3573732" cy="51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3828833" imgH="5505254" progId="AcroExch.Document.DC">
                  <p:embed/>
                </p:oleObj>
              </mc:Choice>
              <mc:Fallback>
                <p:oleObj name="Acrobat Document" r:id="rId3" imgW="3828833" imgH="550525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645" y="1492249"/>
                        <a:ext cx="3573732" cy="51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図 18" descr="人, 屋内, 女性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7CC49F8-3E05-42BB-AE9E-47D8571669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20" y="1492249"/>
            <a:ext cx="4146077" cy="5141680"/>
          </a:xfrm>
          <a:prstGeom prst="rect">
            <a:avLst/>
          </a:prstGeom>
        </p:spPr>
      </p:pic>
      <p:pic>
        <p:nvPicPr>
          <p:cNvPr id="21" name="図 20" descr="テーブル, 人, 座る, カップ が含まれている画像&#10;&#10;自動的に生成された説明">
            <a:extLst>
              <a:ext uri="{FF2B5EF4-FFF2-40B4-BE49-F238E27FC236}">
                <a16:creationId xmlns:a16="http://schemas.microsoft.com/office/drawing/2014/main" id="{6D13133F-35AA-4E98-85D5-D2760E4345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40" y="1492249"/>
            <a:ext cx="4040136" cy="51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A6B15F-4EF7-49E8-9367-E0941B60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8" y="5177"/>
            <a:ext cx="10451534" cy="1591742"/>
          </a:xfrm>
        </p:spPr>
        <p:txBody>
          <a:bodyPr/>
          <a:lstStyle/>
          <a:p>
            <a:r>
              <a:rPr kumimoji="1" lang="ja-JP" altLang="en-US" sz="3200" dirty="0"/>
              <a:t>阪急百貨店主催「</a:t>
            </a:r>
            <a:r>
              <a:rPr kumimoji="1" lang="en-US" altLang="ja-JP" sz="3200" dirty="0"/>
              <a:t>HANKYU</a:t>
            </a:r>
            <a:r>
              <a:rPr kumimoji="1" lang="ja-JP" altLang="en-US" sz="3200" dirty="0"/>
              <a:t>こどもカレッジ」での</a:t>
            </a:r>
            <a:r>
              <a:rPr kumimoji="1" lang="en-US" altLang="ja-JP" sz="3200" dirty="0"/>
              <a:t/>
            </a:r>
            <a:br>
              <a:rPr kumimoji="1" lang="en-US" altLang="ja-JP" sz="3200" dirty="0"/>
            </a:br>
            <a:r>
              <a:rPr kumimoji="1" lang="ja-JP" altLang="en-US" dirty="0"/>
              <a:t>大阪府エネルギー政策課との連携</a:t>
            </a:r>
          </a:p>
        </p:txBody>
      </p:sp>
      <p:pic>
        <p:nvPicPr>
          <p:cNvPr id="6" name="図 5" descr="レストランのブースに座っている人たち&#10;&#10;自動的に生成された説明">
            <a:extLst>
              <a:ext uri="{FF2B5EF4-FFF2-40B4-BE49-F238E27FC236}">
                <a16:creationId xmlns:a16="http://schemas.microsoft.com/office/drawing/2014/main" id="{EF503942-CE66-43B5-9921-74420B6B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54" y="1682519"/>
            <a:ext cx="5143717" cy="4537659"/>
          </a:xfrm>
          <a:prstGeom prst="rect">
            <a:avLst/>
          </a:prstGeom>
        </p:spPr>
      </p:pic>
      <p:pic>
        <p:nvPicPr>
          <p:cNvPr id="8" name="図 7" descr="テーブル, 男, レストラン, 部屋 が含まれている画像&#10;&#10;自動的に生成された説明">
            <a:extLst>
              <a:ext uri="{FF2B5EF4-FFF2-40B4-BE49-F238E27FC236}">
                <a16:creationId xmlns:a16="http://schemas.microsoft.com/office/drawing/2014/main" id="{9F148001-0D96-4518-90D7-D353D771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24" y="1682519"/>
            <a:ext cx="3510617" cy="4537659"/>
          </a:xfrm>
          <a:prstGeom prst="rect">
            <a:avLst/>
          </a:prstGeom>
        </p:spPr>
      </p:pic>
      <p:pic>
        <p:nvPicPr>
          <p:cNvPr id="10" name="図 9" descr="テーブル, 座る, 若い, 部屋 が含まれている画像&#10;&#10;自動的に生成された説明">
            <a:extLst>
              <a:ext uri="{FF2B5EF4-FFF2-40B4-BE49-F238E27FC236}">
                <a16:creationId xmlns:a16="http://schemas.microsoft.com/office/drawing/2014/main" id="{361B01F9-AC22-4AD5-982B-41A3C455D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" y="1682519"/>
            <a:ext cx="3351133" cy="45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0147D-7A2A-4791-8C5F-7AEC1968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3" y="186122"/>
            <a:ext cx="8010939" cy="1351129"/>
          </a:xfrm>
        </p:spPr>
        <p:txBody>
          <a:bodyPr/>
          <a:lstStyle/>
          <a:p>
            <a:r>
              <a:rPr kumimoji="1" lang="ja-JP" altLang="en-US" sz="3200" dirty="0"/>
              <a:t>今後の環境活動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『</a:t>
            </a:r>
            <a:r>
              <a:rPr kumimoji="1" lang="ja-JP" altLang="en-US" dirty="0"/>
              <a:t>万華鏡教室の予定</a:t>
            </a:r>
            <a:r>
              <a:rPr kumimoji="1" lang="en-US" altLang="ja-JP" dirty="0"/>
              <a:t>』</a:t>
            </a:r>
            <a:endParaRPr kumimoji="1" lang="ja-JP" altLang="en-US" dirty="0"/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EC32C33A-FD71-4ADC-88C1-504A47A452D3}"/>
              </a:ext>
            </a:extLst>
          </p:cNvPr>
          <p:cNvSpPr/>
          <p:nvPr/>
        </p:nvSpPr>
        <p:spPr>
          <a:xfrm>
            <a:off x="1538696" y="1753856"/>
            <a:ext cx="3825318" cy="22106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茨木市環境政策課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lang="ja-JP" altLang="en-US" sz="2400" dirty="0"/>
              <a:t>オリジナル万華鏡をつくろう★</a:t>
            </a:r>
            <a:endParaRPr kumimoji="1" lang="ja-JP" altLang="en-US" sz="2400" dirty="0"/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C5F7AAE5-2B53-4B42-8369-FD3C0045435F}"/>
              </a:ext>
            </a:extLst>
          </p:cNvPr>
          <p:cNvSpPr/>
          <p:nvPr/>
        </p:nvSpPr>
        <p:spPr>
          <a:xfrm>
            <a:off x="83295" y="3602673"/>
            <a:ext cx="3740428" cy="23857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平安女学院高校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ボランティア部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lang="ja-JP" altLang="en-US" sz="2400" dirty="0"/>
              <a:t>万華鏡で学ぶ環境★</a:t>
            </a:r>
            <a:endParaRPr kumimoji="1" lang="ja-JP" altLang="en-US" sz="2400" dirty="0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25886862-B1BA-42D8-9E8D-01531CDEB7C8}"/>
              </a:ext>
            </a:extLst>
          </p:cNvPr>
          <p:cNvSpPr/>
          <p:nvPr/>
        </p:nvSpPr>
        <p:spPr>
          <a:xfrm>
            <a:off x="3309659" y="4060942"/>
            <a:ext cx="3740428" cy="23857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福岡市環境政策課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/>
              <a:t>作って遊ぶ万華鏡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9A5A8B-BB48-422C-A802-1A21985815EE}"/>
              </a:ext>
            </a:extLst>
          </p:cNvPr>
          <p:cNvSpPr txBox="1"/>
          <p:nvPr/>
        </p:nvSpPr>
        <p:spPr>
          <a:xfrm>
            <a:off x="552530" y="6214288"/>
            <a:ext cx="779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★印は、ブリタジャパン株式会社との連携事業</a:t>
            </a:r>
          </a:p>
        </p:txBody>
      </p:sp>
      <p:pic>
        <p:nvPicPr>
          <p:cNvPr id="8" name="図 7" descr="テキスト&#10;&#10;低い精度で自動的に生成された説明">
            <a:extLst>
              <a:ext uri="{FF2B5EF4-FFF2-40B4-BE49-F238E27FC236}">
                <a16:creationId xmlns:a16="http://schemas.microsoft.com/office/drawing/2014/main" id="{D7E38283-4A4C-4BC9-99EC-57B11220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60" y="120492"/>
            <a:ext cx="3141879" cy="4480956"/>
          </a:xfrm>
          <a:prstGeom prst="rect">
            <a:avLst/>
          </a:prstGeom>
        </p:spPr>
      </p:pic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602A8993-770E-424D-A875-B05C7B6B3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80313"/>
              </p:ext>
            </p:extLst>
          </p:nvPr>
        </p:nvGraphicFramePr>
        <p:xfrm>
          <a:off x="9028124" y="2421216"/>
          <a:ext cx="3080581" cy="43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4" imgW="5667037" imgH="8019948" progId="AcroExch.Document.DC">
                  <p:embed/>
                </p:oleObj>
              </mc:Choice>
              <mc:Fallback>
                <p:oleObj name="Acrobat Document" r:id="rId4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28124" y="2421216"/>
                        <a:ext cx="3080581" cy="4359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99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5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6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6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93327DE-AF96-4552-944C-F5FB663CD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6BB555-B9B3-4F0E-8005-2D40CC16BF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282DB48-F1F9-487D-8AC3-94C762AFD2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9888AF-B311-4694-AB37-1CF57CF015B3}"/>
              </a:ext>
            </a:extLst>
          </p:cNvPr>
          <p:cNvSpPr txBox="1"/>
          <p:nvPr/>
        </p:nvSpPr>
        <p:spPr>
          <a:xfrm>
            <a:off x="457199" y="676656"/>
            <a:ext cx="6146193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5400">
                <a:latin typeface="+mj-lt"/>
                <a:ea typeface="+mj-ea"/>
                <a:cs typeface="+mj-cs"/>
              </a:rPr>
              <a:t>ご清聴ありがとうございました。</a:t>
            </a:r>
          </a:p>
        </p:txBody>
      </p:sp>
      <p:pic>
        <p:nvPicPr>
          <p:cNvPr id="4" name="図 3" descr="人, スポーツゲーム, 子供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3E97A992-BA84-49EB-9D13-A79BF1DD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r="19565" b="-1"/>
          <a:stretch/>
        </p:blipFill>
        <p:spPr>
          <a:xfrm>
            <a:off x="7337620" y="2006669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4997042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Yu Mincho Demibold"/>
        <a:ea typeface=""/>
        <a:cs typeface=""/>
      </a:majorFont>
      <a:minorFont>
        <a:latin typeface="Yu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153</Words>
  <Application>Microsoft Office PowerPoint</Application>
  <PresentationFormat>ワイド画面</PresentationFormat>
  <Paragraphs>40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ゴシック</vt:lpstr>
      <vt:lpstr>Yu Gothic Medium</vt:lpstr>
      <vt:lpstr>Yu Mincho Demibold</vt:lpstr>
      <vt:lpstr>Arial</vt:lpstr>
      <vt:lpstr>TropicVTI</vt:lpstr>
      <vt:lpstr>Acrobat Document</vt:lpstr>
      <vt:lpstr>パートナーメンバーズ との連携</vt:lpstr>
      <vt:lpstr> 特定非営利活動法人 素材探検隊 『創造力の喚起と育成をテーマに活動』</vt:lpstr>
      <vt:lpstr>万華鏡教室（環境）</vt:lpstr>
      <vt:lpstr>茨木市環境政策課委託事業での BRITA JAPAN株式会社との連携</vt:lpstr>
      <vt:lpstr>阪急百貨店主催「HANKYUこどもカレッジ」での 大阪府エネルギー政策課との連携</vt:lpstr>
      <vt:lpstr>今後の環境活動 『万華鏡教室の予定』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パートナーメンバーズ との協働事業</dc:title>
  <dc:creator>正之 田中</dc:creator>
  <cp:lastModifiedBy>上川　真依</cp:lastModifiedBy>
  <cp:revision>38</cp:revision>
  <dcterms:created xsi:type="dcterms:W3CDTF">2021-10-19T08:14:59Z</dcterms:created>
  <dcterms:modified xsi:type="dcterms:W3CDTF">2021-10-26T11:51:14Z</dcterms:modified>
</cp:coreProperties>
</file>