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70576-FA6E-4557-A85D-1F8EFA516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434DDA-762A-4462-A22C-31D794147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A417ED-2B2A-4CBB-8511-15CB8436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99F614-C8EF-4312-9782-0B090208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DFDD34-560D-4765-896D-A4B2774A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1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7EF168-F1B6-479E-AE3A-484C51FF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EE8DF4-BA05-4A7D-B9A3-DCF56FC9C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E2FE15-9E4B-4027-819B-B81EF6A0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5A2A8F-58F1-4823-A3E7-D67407F1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33C378-32D9-413F-9114-EC0828C9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0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0CCD22A-BACD-4BF6-827F-3D9B22E19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8FD732-685E-4710-8612-C472DCB39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BBD77-E980-457F-BE29-141A1D2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3CABD-28DF-43E1-A753-BC1E0CB7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26008B-4B01-4517-BCBC-0BF5A48B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43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A2A8E-658D-424E-9E33-2844ED4B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04195-8AE7-4279-9A33-1BC498FE4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11AEF-7A64-4B83-A3FF-58DCB614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0DF9C1-4D52-4813-B2B2-934D9790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003EA-9A6B-452F-9989-3B7AF416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53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B17EB-D8E7-4F06-B0FF-62B4936B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BCD70A-2BFA-4CA4-9547-C9B9F62B1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68A006-03FD-40A0-98F2-0C57F1A5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3732DE-6944-4548-94BA-445E240C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97D9B8-4706-4280-8B7E-F4C0D195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49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544C9-5AB0-4D47-B91D-1A8BA291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55B236-6325-4813-B70A-5ED8BC686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B84C9E-F13F-4F53-BD1F-EEDE2A849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F46F59-9F61-4FF4-8E3F-1EA317AE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10B81B-5422-4ACB-A9B9-96486C6D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D228E6-76DC-4CDF-A078-C182E25B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17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7365E-37C8-4A4E-8E60-A26680308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0EC901-A066-4496-AF5E-07D749AA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99DC12-8EB6-483C-8765-51A26A110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95DA52-680E-438A-BC33-CFE3C3D73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7167562-AF2D-461A-BFB2-113ACC90A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664FFD-9DF1-4855-ACED-308BE5DC3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736A0E-CBC6-4C9E-A498-C336423C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15290F-22E8-4D1A-AA57-A2EFE2DD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3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51B1E-297B-4DCC-BB38-B31D4C530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F00361-3097-4EF8-8356-61D9C8B8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CC5BF8-3310-46F7-92E9-E2C224AC8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0B81A2-B185-4498-8DB2-1B4AF7FB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1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F2E6B4-8C0F-49FB-A7C7-DF8F6A5E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DA6916A-143B-4DFC-A07E-3293D7FCE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5CDE73-0EE2-493D-8768-261991A9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C29AAC-12D1-4817-B2B1-FBAE23630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02BE6B-A5EC-48AF-AF6B-BDFFE4EC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9E24D3-4129-470C-BD92-64B24C786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0C87E1-12D9-455F-88FB-50FA74455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56F7EC-520D-4FE1-BAAB-3C3720BB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2632CD-FCD8-4FCB-8AD3-7F288CCD9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9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80043-92DF-4B3F-8C0E-F4A7446B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285304-B68A-4C3E-B4FB-59341136D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54218C-B963-47DE-9001-048FB9372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3BF7E5-07EA-4983-A755-376AA855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D0AFA8-921F-4352-B109-FBE27AB6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214E99-6AB1-46FE-87CD-D0EF7730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67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9902A3-52BB-4F82-8ACA-9F74B571B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AB69C5-3B3E-4A53-8067-32AECE74F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CC131F-896B-476F-8889-ED6A36004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96F6-6AE6-4E77-BF12-6472A4BA6D7F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3DE5E2-F5D6-428D-AB0D-5209ED1AD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28EF62-BFF1-4A57-B0F9-CF37CED0E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9E03-459F-41AC-9063-594125C20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1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36E0F-3950-43F1-BED3-DD7BFA16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防災班について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23F68F-8916-4434-8EBF-956E3010D5FC}"/>
              </a:ext>
            </a:extLst>
          </p:cNvPr>
          <p:cNvSpPr/>
          <p:nvPr/>
        </p:nvSpPr>
        <p:spPr>
          <a:xfrm>
            <a:off x="1265085" y="4314011"/>
            <a:ext cx="1105200" cy="1105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取組み①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FABAFCE-E954-41E4-9704-A8E3F2B83022}"/>
              </a:ext>
            </a:extLst>
          </p:cNvPr>
          <p:cNvSpPr/>
          <p:nvPr/>
        </p:nvSpPr>
        <p:spPr>
          <a:xfrm>
            <a:off x="1275956" y="5585782"/>
            <a:ext cx="1105200" cy="1105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取組み②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F0E3568-4D4B-4B39-A1A0-AC17A7B52412}"/>
              </a:ext>
            </a:extLst>
          </p:cNvPr>
          <p:cNvSpPr/>
          <p:nvPr/>
        </p:nvSpPr>
        <p:spPr>
          <a:xfrm>
            <a:off x="2684937" y="5583180"/>
            <a:ext cx="9154159" cy="111158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大阪防災プラットフォーム</a:t>
            </a:r>
            <a:r>
              <a:rPr lang="en-US" altLang="ja-JP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大阪の産官学民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が参加する</a:t>
            </a:r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防災活動の共同体の構築を目指す。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5F7BBC1-60B5-4DDC-9092-7A14E82D8177}"/>
              </a:ext>
            </a:extLst>
          </p:cNvPr>
          <p:cNvSpPr/>
          <p:nvPr/>
        </p:nvSpPr>
        <p:spPr>
          <a:xfrm>
            <a:off x="1275956" y="1769732"/>
            <a:ext cx="1105200" cy="110593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メンバー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CEBFC72-5D89-400A-930C-9E358CE1A8F4}"/>
              </a:ext>
            </a:extLst>
          </p:cNvPr>
          <p:cNvSpPr/>
          <p:nvPr/>
        </p:nvSpPr>
        <p:spPr>
          <a:xfrm>
            <a:off x="2684938" y="1774610"/>
            <a:ext cx="9154158" cy="110593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多田　裕亮、　渡部　桂太朗、　</a:t>
            </a:r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古市　優衣、　松浦　翔多朗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95A0A78-7E9A-481C-8C66-2F5614302734}"/>
              </a:ext>
            </a:extLst>
          </p:cNvPr>
          <p:cNvSpPr/>
          <p:nvPr/>
        </p:nvSpPr>
        <p:spPr>
          <a:xfrm>
            <a:off x="1265085" y="3042240"/>
            <a:ext cx="1105200" cy="1105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叶えたいこと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DFEAD29-6333-4570-8597-47C068477CA3}"/>
              </a:ext>
            </a:extLst>
          </p:cNvPr>
          <p:cNvSpPr/>
          <p:nvPr/>
        </p:nvSpPr>
        <p:spPr>
          <a:xfrm>
            <a:off x="2704063" y="3052290"/>
            <a:ext cx="9154158" cy="110593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地球温暖化の影響で年々被害が増加する災害。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大阪・関西万博をきっかけに、災害被害のない未来社会をつくりたい。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そのために、まずは防災に興味を持って行動する人を増やしたい。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465780C-E25E-4A1E-BA52-78AC56F97C38}"/>
              </a:ext>
            </a:extLst>
          </p:cNvPr>
          <p:cNvSpPr/>
          <p:nvPr/>
        </p:nvSpPr>
        <p:spPr>
          <a:xfrm>
            <a:off x="2684938" y="4314011"/>
            <a:ext cx="9154158" cy="110593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i="0" dirty="0">
                <a:solidFill>
                  <a:srgbClr val="4C4C4C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【BOSAI FASHION LABO】</a:t>
            </a: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ファッションを通じて、防災意識を高める取組み。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防災に役立ち日常使いできるアパレルグッズをテーマとした「防災ファッションアイディアコンペティション」を開催。</a:t>
            </a:r>
            <a:r>
              <a:rPr kumimoji="1" lang="en-US" altLang="ja-JP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全国の高校・大学・専門学校の学生を対象</a:t>
            </a:r>
            <a:r>
              <a:rPr kumimoji="1" lang="en-US" altLang="ja-JP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 descr="テキスト, アイコン&#10;&#10;自動的に生成された説明">
            <a:extLst>
              <a:ext uri="{FF2B5EF4-FFF2-40B4-BE49-F238E27FC236}">
                <a16:creationId xmlns:a16="http://schemas.microsoft.com/office/drawing/2014/main" id="{680FBECB-DDD3-4532-BE2D-A6B15EB75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914" y="153482"/>
            <a:ext cx="2072173" cy="1400998"/>
          </a:xfrm>
          <a:prstGeom prst="rect">
            <a:avLst/>
          </a:prstGeom>
        </p:spPr>
      </p:pic>
      <p:pic>
        <p:nvPicPr>
          <p:cNvPr id="13" name="図 1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635F5B10-8486-471B-AFDC-8B7664A2DD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8" b="6677"/>
          <a:stretch/>
        </p:blipFill>
        <p:spPr>
          <a:xfrm>
            <a:off x="10092953" y="9274"/>
            <a:ext cx="1668551" cy="164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4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36E0F-3950-43F1-BED3-DD7BFA16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防災班に興味のある方へ</a:t>
            </a:r>
          </a:p>
        </p:txBody>
      </p:sp>
      <p:sp>
        <p:nvSpPr>
          <p:cNvPr id="1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66E3375-C098-4C0C-A07F-8801043B0ACF}"/>
              </a:ext>
            </a:extLst>
          </p:cNvPr>
          <p:cNvSpPr/>
          <p:nvPr/>
        </p:nvSpPr>
        <p:spPr>
          <a:xfrm>
            <a:off x="1258529" y="1813464"/>
            <a:ext cx="10599174" cy="1743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防災班は、メンバーがやりたいことを実現できる場所です。例えば、防災と他分野を掛け合わせたプロジェクトを、大阪府や企業の方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と実行しています</a:t>
            </a:r>
            <a:r>
              <a:rPr kumimoji="1" lang="ja-JP" altLang="en-US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ご興味ある方は、是非ご応募ください！！</a:t>
            </a:r>
            <a:endParaRPr lang="en-US" altLang="ja-JP" sz="24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#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防災経験問わず　＃プロジェクト実行経験問わず　＃所属問わず</a:t>
            </a:r>
            <a:endParaRPr kumimoji="1" lang="en-US" altLang="ja-JP" sz="24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E4E2770-950B-4240-BD4D-8A5C84CF6159}"/>
              </a:ext>
            </a:extLst>
          </p:cNvPr>
          <p:cNvSpPr txBox="1"/>
          <p:nvPr/>
        </p:nvSpPr>
        <p:spPr>
          <a:xfrm>
            <a:off x="1258529" y="3744940"/>
            <a:ext cx="105991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こんな人と活動したい！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防災活動をしてきた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、又は、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防災について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これから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学びたい方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防災班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には、今まで防災と全く縁がなく勉強中のメンバーもいます！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大阪府の方や企業の方と協力して、物事を実現していく経験がしたい方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参加条件：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オンライン会議に参加できること。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（不定期、月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回程度、基本的には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時以降開始）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75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300</Words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Wingdings</vt:lpstr>
      <vt:lpstr>Office テーマ</vt:lpstr>
      <vt:lpstr>防災班について</vt:lpstr>
      <vt:lpstr>防災班に興味のある方へ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2021-10-03T11:05:30Z</dcterms:created>
  <dcterms:modified xsi:type="dcterms:W3CDTF">2024-06-06T02:25:07Z</dcterms:modified>
</cp:coreProperties>
</file>