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13" r:id="rId1"/>
  </p:sldMasterIdLst>
  <p:notesMasterIdLst>
    <p:notesMasterId r:id="rId18"/>
  </p:notesMasterIdLst>
  <p:sldIdLst>
    <p:sldId id="257" r:id="rId2"/>
    <p:sldId id="258" r:id="rId3"/>
    <p:sldId id="297" r:id="rId4"/>
    <p:sldId id="262" r:id="rId5"/>
    <p:sldId id="298" r:id="rId6"/>
    <p:sldId id="302" r:id="rId7"/>
    <p:sldId id="301" r:id="rId8"/>
    <p:sldId id="264" r:id="rId9"/>
    <p:sldId id="289" r:id="rId10"/>
    <p:sldId id="285" r:id="rId11"/>
    <p:sldId id="293" r:id="rId12"/>
    <p:sldId id="295" r:id="rId13"/>
    <p:sldId id="303" r:id="rId14"/>
    <p:sldId id="290" r:id="rId15"/>
    <p:sldId id="282" r:id="rId16"/>
    <p:sldId id="283" r:id="rId17"/>
  </p:sldIdLst>
  <p:sldSz cx="9144000" cy="6858000" type="screen4x3"/>
  <p:notesSz cx="6807200" cy="9939338"/>
  <p:defaultTextStyle>
    <a:defPPr>
      <a:defRPr lang="en-US"/>
    </a:defPPr>
    <a:lvl1pPr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4572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9144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3716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8288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C9ED0"/>
    <a:srgbClr val="000000"/>
    <a:srgbClr val="FF0000"/>
    <a:srgbClr val="FF66FF"/>
    <a:srgbClr val="FFCCFF"/>
    <a:srgbClr val="CC00FF"/>
    <a:srgbClr val="99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293" autoAdjust="0"/>
    <p:restoredTop sz="78445" autoAdjust="0"/>
  </p:normalViewPr>
  <p:slideViewPr>
    <p:cSldViewPr>
      <p:cViewPr varScale="1">
        <p:scale>
          <a:sx n="94" d="100"/>
          <a:sy n="94" d="100"/>
        </p:scale>
        <p:origin x="850" y="53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9575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Arial" charset="0"/>
                <a:ea typeface="ＭＳ Ｐゴシック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680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6038" y="0"/>
            <a:ext cx="2949575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Arial" charset="0"/>
                <a:ea typeface="ＭＳ Ｐゴシック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819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20750" y="746125"/>
            <a:ext cx="4965700" cy="372586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7680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1038" y="4721225"/>
            <a:ext cx="5445125" cy="4471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noProof="0"/>
              <a:t>マスタ テキストの書式設定</a:t>
            </a:r>
          </a:p>
          <a:p>
            <a:pPr lvl="1"/>
            <a:r>
              <a:rPr lang="ja-JP" altLang="en-US" noProof="0"/>
              <a:t>第 </a:t>
            </a:r>
            <a:r>
              <a:rPr lang="en-US" altLang="ja-JP" noProof="0"/>
              <a:t>2 </a:t>
            </a:r>
            <a:r>
              <a:rPr lang="ja-JP" altLang="en-US" noProof="0"/>
              <a:t>レベル</a:t>
            </a:r>
          </a:p>
          <a:p>
            <a:pPr lvl="2"/>
            <a:r>
              <a:rPr lang="ja-JP" altLang="en-US" noProof="0"/>
              <a:t>第 </a:t>
            </a:r>
            <a:r>
              <a:rPr lang="en-US" altLang="ja-JP" noProof="0"/>
              <a:t>3 </a:t>
            </a:r>
            <a:r>
              <a:rPr lang="ja-JP" altLang="en-US" noProof="0"/>
              <a:t>レベル</a:t>
            </a:r>
          </a:p>
          <a:p>
            <a:pPr lvl="3"/>
            <a:r>
              <a:rPr lang="ja-JP" altLang="en-US" noProof="0"/>
              <a:t>第 </a:t>
            </a:r>
            <a:r>
              <a:rPr lang="en-US" altLang="ja-JP" noProof="0"/>
              <a:t>4 </a:t>
            </a:r>
            <a:r>
              <a:rPr lang="ja-JP" altLang="en-US" noProof="0"/>
              <a:t>レベル</a:t>
            </a:r>
          </a:p>
          <a:p>
            <a:pPr lvl="4"/>
            <a:r>
              <a:rPr lang="ja-JP" altLang="en-US" noProof="0"/>
              <a:t>第 </a:t>
            </a:r>
            <a:r>
              <a:rPr lang="en-US" altLang="ja-JP" noProof="0"/>
              <a:t>5 </a:t>
            </a:r>
            <a:r>
              <a:rPr lang="ja-JP" altLang="en-US" noProof="0"/>
              <a:t>レベル</a:t>
            </a:r>
          </a:p>
        </p:txBody>
      </p:sp>
      <p:sp>
        <p:nvSpPr>
          <p:cNvPr id="7680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40863"/>
            <a:ext cx="2949575" cy="496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Arial" charset="0"/>
                <a:ea typeface="ＭＳ Ｐゴシック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680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6038" y="9440863"/>
            <a:ext cx="2949575" cy="496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92D1C502-E375-4311-81D5-3FD81D1C703C}" type="slidenum">
              <a:rPr lang="en-US" altLang="ja-JP"/>
              <a:pPr>
                <a:defRPr/>
              </a:pPr>
              <a:t>‹#›</a:t>
            </a:fld>
            <a:endParaRPr lang="en-US" altLang="ja-JP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ＭＳ Ｐ明朝" charset="-128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ＭＳ Ｐ明朝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ＭＳ Ｐ明朝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ＭＳ Ｐ明朝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ＭＳ Ｐ明朝" charset="-128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明朝" panose="02020600040205080304" pitchFamily="18" charset="-128"/>
              </a:defRPr>
            </a:lvl1pPr>
            <a:lvl2pPr marL="742950" indent="-28575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明朝" panose="02020600040205080304" pitchFamily="18" charset="-128"/>
              </a:defRPr>
            </a:lvl2pPr>
            <a:lvl3pPr marL="11430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明朝" panose="02020600040205080304" pitchFamily="18" charset="-128"/>
              </a:defRPr>
            </a:lvl3pPr>
            <a:lvl4pPr marL="16002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明朝" panose="02020600040205080304" pitchFamily="18" charset="-128"/>
              </a:defRPr>
            </a:lvl4pPr>
            <a:lvl5pPr marL="20574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明朝" panose="02020600040205080304" pitchFamily="18" charset="-128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明朝" panose="02020600040205080304" pitchFamily="18" charset="-128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明朝" panose="02020600040205080304" pitchFamily="18" charset="-128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明朝" panose="02020600040205080304" pitchFamily="18" charset="-128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明朝" panose="02020600040205080304" pitchFamily="18" charset="-128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35DF0023-D66F-4FCC-9C7D-C227CB44F7AA}" type="slidenum">
              <a:rPr lang="en-US" altLang="ja-JP" smtClean="0">
                <a:ea typeface="ＭＳ Ｐゴシック" panose="020B0600070205080204" pitchFamily="50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</a:t>
            </a:fld>
            <a:endParaRPr lang="en-US" altLang="ja-JP">
              <a:ea typeface="ＭＳ Ｐゴシック" panose="020B0600070205080204" pitchFamily="50" charset="-128"/>
            </a:endParaRPr>
          </a:p>
        </p:txBody>
      </p:sp>
      <p:sp>
        <p:nvSpPr>
          <p:cNvPr id="143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4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ja-JP">
              <a:latin typeface="Arial" panose="020B0604020202020204" pitchFamily="34" charset="0"/>
              <a:ea typeface="ＭＳ Ｐ明朝" panose="02020600040205080304" pitchFamily="18" charset="-128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明朝" panose="02020600040205080304" pitchFamily="18" charset="-128"/>
              </a:defRPr>
            </a:lvl1pPr>
            <a:lvl2pPr marL="742950" indent="-28575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明朝" panose="02020600040205080304" pitchFamily="18" charset="-128"/>
              </a:defRPr>
            </a:lvl2pPr>
            <a:lvl3pPr marL="11430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明朝" panose="02020600040205080304" pitchFamily="18" charset="-128"/>
              </a:defRPr>
            </a:lvl3pPr>
            <a:lvl4pPr marL="16002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明朝" panose="02020600040205080304" pitchFamily="18" charset="-128"/>
              </a:defRPr>
            </a:lvl4pPr>
            <a:lvl5pPr marL="20574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明朝" panose="02020600040205080304" pitchFamily="18" charset="-128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明朝" panose="02020600040205080304" pitchFamily="18" charset="-128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明朝" panose="02020600040205080304" pitchFamily="18" charset="-128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明朝" panose="02020600040205080304" pitchFamily="18" charset="-128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明朝" panose="02020600040205080304" pitchFamily="18" charset="-128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B7652EF5-74BF-4D92-8EE2-E037930B2CC0}" type="slidenum">
              <a:rPr lang="en-US" altLang="ja-JP" smtClean="0">
                <a:ea typeface="ＭＳ Ｐゴシック" panose="020B0600070205080204" pitchFamily="50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10</a:t>
            </a:fld>
            <a:endParaRPr lang="en-US" altLang="ja-JP">
              <a:ea typeface="ＭＳ Ｐゴシック" panose="020B0600070205080204" pitchFamily="50" charset="-128"/>
            </a:endParaRPr>
          </a:p>
        </p:txBody>
      </p:sp>
      <p:sp>
        <p:nvSpPr>
          <p:cNvPr id="327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7575" y="742950"/>
            <a:ext cx="4975225" cy="3732213"/>
          </a:xfrm>
          <a:ln/>
        </p:spPr>
      </p:sp>
      <p:sp>
        <p:nvSpPr>
          <p:cNvPr id="3277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1038" y="4721225"/>
            <a:ext cx="5446712" cy="4475163"/>
          </a:xfrm>
          <a:noFill/>
        </p:spPr>
        <p:txBody>
          <a:bodyPr/>
          <a:lstStyle/>
          <a:p>
            <a:pPr eaLnBrk="1" hangingPunct="1"/>
            <a:endParaRPr lang="en-US" altLang="ja-JP">
              <a:latin typeface="Arial" panose="020B0604020202020204" pitchFamily="34" charset="0"/>
              <a:ea typeface="ＭＳ Ｐ明朝" panose="02020600040205080304" pitchFamily="18" charset="-128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明朝" panose="02020600040205080304" pitchFamily="18" charset="-128"/>
              </a:defRPr>
            </a:lvl1pPr>
            <a:lvl2pPr marL="742950" indent="-28575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明朝" panose="02020600040205080304" pitchFamily="18" charset="-128"/>
              </a:defRPr>
            </a:lvl2pPr>
            <a:lvl3pPr marL="11430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明朝" panose="02020600040205080304" pitchFamily="18" charset="-128"/>
              </a:defRPr>
            </a:lvl3pPr>
            <a:lvl4pPr marL="16002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明朝" panose="02020600040205080304" pitchFamily="18" charset="-128"/>
              </a:defRPr>
            </a:lvl4pPr>
            <a:lvl5pPr marL="20574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明朝" panose="02020600040205080304" pitchFamily="18" charset="-128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明朝" panose="02020600040205080304" pitchFamily="18" charset="-128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明朝" panose="02020600040205080304" pitchFamily="18" charset="-128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明朝" panose="02020600040205080304" pitchFamily="18" charset="-128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明朝" panose="02020600040205080304" pitchFamily="18" charset="-128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120D932B-C960-48BB-B705-E1F38C3148C8}" type="slidenum">
              <a:rPr lang="en-US" altLang="ja-JP" smtClean="0">
                <a:ea typeface="ＭＳ Ｐゴシック" panose="020B0600070205080204" pitchFamily="50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11</a:t>
            </a:fld>
            <a:endParaRPr lang="en-US" altLang="ja-JP">
              <a:ea typeface="ＭＳ Ｐゴシック" panose="020B0600070205080204" pitchFamily="50" charset="-128"/>
            </a:endParaRPr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7575" y="742950"/>
            <a:ext cx="4975225" cy="3732213"/>
          </a:xfrm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1038" y="4721225"/>
            <a:ext cx="5446712" cy="4475163"/>
          </a:xfrm>
          <a:noFill/>
        </p:spPr>
        <p:txBody>
          <a:bodyPr/>
          <a:lstStyle/>
          <a:p>
            <a:pPr eaLnBrk="1" hangingPunct="1"/>
            <a:endParaRPr lang="en-US" altLang="ja-JP">
              <a:latin typeface="Arial" panose="020B0604020202020204" pitchFamily="34" charset="0"/>
              <a:ea typeface="ＭＳ Ｐ明朝" panose="02020600040205080304" pitchFamily="18" charset="-128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スライド イメージ プレースホルダー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6867" name="ノート プレースホルダー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ja-JP" altLang="en-US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p:sp>
        <p:nvSpPr>
          <p:cNvPr id="36868" name="スライド番号プレースホルダー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明朝" panose="02020600040205080304" pitchFamily="18" charset="-128"/>
              </a:defRPr>
            </a:lvl1pPr>
            <a:lvl2pPr marL="719138" indent="-274638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明朝" panose="02020600040205080304" pitchFamily="18" charset="-128"/>
              </a:defRPr>
            </a:lvl2pPr>
            <a:lvl3pPr marL="1109663" indent="-219075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明朝" panose="02020600040205080304" pitchFamily="18" charset="-128"/>
              </a:defRPr>
            </a:lvl3pPr>
            <a:lvl4pPr marL="1552575" indent="-219075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明朝" panose="02020600040205080304" pitchFamily="18" charset="-128"/>
              </a:defRPr>
            </a:lvl4pPr>
            <a:lvl5pPr marL="1997075" indent="-219075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明朝" panose="02020600040205080304" pitchFamily="18" charset="-128"/>
              </a:defRPr>
            </a:lvl5pPr>
            <a:lvl6pPr marL="2454275" indent="-219075" defTabSz="4572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明朝" panose="02020600040205080304" pitchFamily="18" charset="-128"/>
              </a:defRPr>
            </a:lvl6pPr>
            <a:lvl7pPr marL="2911475" indent="-219075" defTabSz="4572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明朝" panose="02020600040205080304" pitchFamily="18" charset="-128"/>
              </a:defRPr>
            </a:lvl7pPr>
            <a:lvl8pPr marL="3368675" indent="-219075" defTabSz="4572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明朝" panose="02020600040205080304" pitchFamily="18" charset="-128"/>
              </a:defRPr>
            </a:lvl8pPr>
            <a:lvl9pPr marL="3825875" indent="-219075" defTabSz="4572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明朝" panose="02020600040205080304" pitchFamily="18" charset="-128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683EB370-5FB8-4861-8D1F-948CC9E04644}" type="slidenum">
              <a:rPr lang="en-US" altLang="ja-JP" sz="1300" smtClean="0">
                <a:solidFill>
                  <a:srgbClr val="000000"/>
                </a:solidFill>
                <a:ea typeface="ＭＳ Ｐゴシック" panose="020B0600070205080204" pitchFamily="50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12</a:t>
            </a:fld>
            <a:endParaRPr lang="en-US" altLang="ja-JP" sz="1300">
              <a:solidFill>
                <a:srgbClr val="000000"/>
              </a:solidFill>
              <a:ea typeface="ＭＳ Ｐゴシック" panose="020B0600070205080204" pitchFamily="50" charset="-128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スライド イメージ プレースホルダー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6867" name="ノート プレースホルダー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ja-JP" altLang="en-US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p:sp>
        <p:nvSpPr>
          <p:cNvPr id="36868" name="スライド番号プレースホルダー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明朝" panose="02020600040205080304" pitchFamily="18" charset="-128"/>
              </a:defRPr>
            </a:lvl1pPr>
            <a:lvl2pPr marL="719138" indent="-274638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明朝" panose="02020600040205080304" pitchFamily="18" charset="-128"/>
              </a:defRPr>
            </a:lvl2pPr>
            <a:lvl3pPr marL="1109663" indent="-219075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明朝" panose="02020600040205080304" pitchFamily="18" charset="-128"/>
              </a:defRPr>
            </a:lvl3pPr>
            <a:lvl4pPr marL="1552575" indent="-219075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明朝" panose="02020600040205080304" pitchFamily="18" charset="-128"/>
              </a:defRPr>
            </a:lvl4pPr>
            <a:lvl5pPr marL="1997075" indent="-219075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明朝" panose="02020600040205080304" pitchFamily="18" charset="-128"/>
              </a:defRPr>
            </a:lvl5pPr>
            <a:lvl6pPr marL="2454275" indent="-219075" defTabSz="4572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明朝" panose="02020600040205080304" pitchFamily="18" charset="-128"/>
              </a:defRPr>
            </a:lvl6pPr>
            <a:lvl7pPr marL="2911475" indent="-219075" defTabSz="4572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明朝" panose="02020600040205080304" pitchFamily="18" charset="-128"/>
              </a:defRPr>
            </a:lvl7pPr>
            <a:lvl8pPr marL="3368675" indent="-219075" defTabSz="4572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明朝" panose="02020600040205080304" pitchFamily="18" charset="-128"/>
              </a:defRPr>
            </a:lvl8pPr>
            <a:lvl9pPr marL="3825875" indent="-219075" defTabSz="4572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明朝" panose="02020600040205080304" pitchFamily="18" charset="-128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683EB370-5FB8-4861-8D1F-948CC9E04644}" type="slidenum">
              <a:rPr lang="en-US" altLang="ja-JP" sz="1300" smtClean="0">
                <a:solidFill>
                  <a:srgbClr val="000000"/>
                </a:solidFill>
                <a:ea typeface="ＭＳ Ｐゴシック" panose="020B0600070205080204" pitchFamily="50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13</a:t>
            </a:fld>
            <a:endParaRPr lang="en-US" altLang="ja-JP" sz="1300">
              <a:solidFill>
                <a:srgbClr val="000000"/>
              </a:solidFill>
              <a:ea typeface="ＭＳ Ｐゴシック" panose="020B060007020508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61100719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明朝" panose="02020600040205080304" pitchFamily="18" charset="-128"/>
              </a:defRPr>
            </a:lvl1pPr>
            <a:lvl2pPr marL="727075" indent="-2794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明朝" panose="02020600040205080304" pitchFamily="18" charset="-128"/>
              </a:defRPr>
            </a:lvl2pPr>
            <a:lvl3pPr marL="1120775" indent="-223838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明朝" panose="02020600040205080304" pitchFamily="18" charset="-128"/>
              </a:defRPr>
            </a:lvl3pPr>
            <a:lvl4pPr marL="1568450" indent="-223838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明朝" panose="02020600040205080304" pitchFamily="18" charset="-128"/>
              </a:defRPr>
            </a:lvl4pPr>
            <a:lvl5pPr marL="2016125" indent="-223838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明朝" panose="02020600040205080304" pitchFamily="18" charset="-128"/>
              </a:defRPr>
            </a:lvl5pPr>
            <a:lvl6pPr marL="2473325" indent="-223838" defTabSz="4572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明朝" panose="02020600040205080304" pitchFamily="18" charset="-128"/>
              </a:defRPr>
            </a:lvl6pPr>
            <a:lvl7pPr marL="2930525" indent="-223838" defTabSz="4572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明朝" panose="02020600040205080304" pitchFamily="18" charset="-128"/>
              </a:defRPr>
            </a:lvl7pPr>
            <a:lvl8pPr marL="3387725" indent="-223838" defTabSz="4572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明朝" panose="02020600040205080304" pitchFamily="18" charset="-128"/>
              </a:defRPr>
            </a:lvl8pPr>
            <a:lvl9pPr marL="3844925" indent="-223838" defTabSz="4572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明朝" panose="02020600040205080304" pitchFamily="18" charset="-128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2E25FE21-5227-40F3-864A-1AFF7087667E}" type="slidenum">
              <a:rPr lang="en-US" altLang="ja-JP" smtClean="0">
                <a:ea typeface="ＭＳ Ｐゴシック" panose="020B0600070205080204" pitchFamily="50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14</a:t>
            </a:fld>
            <a:endParaRPr lang="en-US" altLang="ja-JP">
              <a:ea typeface="ＭＳ Ｐゴシック" panose="020B0600070205080204" pitchFamily="50" charset="-128"/>
            </a:endParaRPr>
          </a:p>
        </p:txBody>
      </p:sp>
      <p:sp>
        <p:nvSpPr>
          <p:cNvPr id="409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76300" y="730250"/>
            <a:ext cx="4895850" cy="3671888"/>
          </a:xfrm>
          <a:ln/>
        </p:spPr>
      </p:sp>
      <p:sp>
        <p:nvSpPr>
          <p:cNvPr id="4096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65163" y="4645025"/>
            <a:ext cx="5318125" cy="4402138"/>
          </a:xfrm>
          <a:noFill/>
        </p:spPr>
        <p:txBody>
          <a:bodyPr/>
          <a:lstStyle/>
          <a:p>
            <a:pPr eaLnBrk="1" hangingPunct="1"/>
            <a:endParaRPr lang="ja-JP" altLang="en-US">
              <a:latin typeface="Arial" panose="020B0604020202020204" pitchFamily="34" charset="0"/>
              <a:ea typeface="ＭＳ Ｐ明朝" panose="02020600040205080304" pitchFamily="18" charset="-128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明朝" panose="02020600040205080304" pitchFamily="18" charset="-128"/>
              </a:defRPr>
            </a:lvl1pPr>
            <a:lvl2pPr marL="742950" indent="-28575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明朝" panose="02020600040205080304" pitchFamily="18" charset="-128"/>
              </a:defRPr>
            </a:lvl2pPr>
            <a:lvl3pPr marL="11430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明朝" panose="02020600040205080304" pitchFamily="18" charset="-128"/>
              </a:defRPr>
            </a:lvl3pPr>
            <a:lvl4pPr marL="16002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明朝" panose="02020600040205080304" pitchFamily="18" charset="-128"/>
              </a:defRPr>
            </a:lvl4pPr>
            <a:lvl5pPr marL="20574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明朝" panose="02020600040205080304" pitchFamily="18" charset="-128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明朝" panose="02020600040205080304" pitchFamily="18" charset="-128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明朝" panose="02020600040205080304" pitchFamily="18" charset="-128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明朝" panose="02020600040205080304" pitchFamily="18" charset="-128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明朝" panose="02020600040205080304" pitchFamily="18" charset="-128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92CE5080-7ED1-4EB5-92B3-41D7037E95B0}" type="slidenum">
              <a:rPr lang="en-US" altLang="ja-JP" smtClean="0">
                <a:ea typeface="ＭＳ Ｐゴシック" panose="020B0600070205080204" pitchFamily="50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15</a:t>
            </a:fld>
            <a:endParaRPr lang="en-US" altLang="ja-JP">
              <a:ea typeface="ＭＳ Ｐゴシック" panose="020B0600070205080204" pitchFamily="50" charset="-128"/>
            </a:endParaRPr>
          </a:p>
        </p:txBody>
      </p:sp>
      <p:sp>
        <p:nvSpPr>
          <p:cNvPr id="430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ja-JP">
              <a:latin typeface="Arial" panose="020B0604020202020204" pitchFamily="34" charset="0"/>
              <a:ea typeface="ＭＳ Ｐ明朝" panose="02020600040205080304" pitchFamily="18" charset="-128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明朝" panose="02020600040205080304" pitchFamily="18" charset="-128"/>
              </a:defRPr>
            </a:lvl1pPr>
            <a:lvl2pPr marL="742950" indent="-28575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明朝" panose="02020600040205080304" pitchFamily="18" charset="-128"/>
              </a:defRPr>
            </a:lvl2pPr>
            <a:lvl3pPr marL="11430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明朝" panose="02020600040205080304" pitchFamily="18" charset="-128"/>
              </a:defRPr>
            </a:lvl3pPr>
            <a:lvl4pPr marL="16002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明朝" panose="02020600040205080304" pitchFamily="18" charset="-128"/>
              </a:defRPr>
            </a:lvl4pPr>
            <a:lvl5pPr marL="20574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明朝" panose="02020600040205080304" pitchFamily="18" charset="-128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明朝" panose="02020600040205080304" pitchFamily="18" charset="-128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明朝" panose="02020600040205080304" pitchFamily="18" charset="-128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明朝" panose="02020600040205080304" pitchFamily="18" charset="-128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明朝" panose="02020600040205080304" pitchFamily="18" charset="-128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A842C42D-25C4-4520-A314-2F5A72298D0F}" type="slidenum">
              <a:rPr lang="en-US" altLang="ja-JP" smtClean="0">
                <a:ea typeface="ＭＳ Ｐゴシック" panose="020B0600070205080204" pitchFamily="50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16</a:t>
            </a:fld>
            <a:endParaRPr lang="en-US" altLang="ja-JP">
              <a:ea typeface="ＭＳ Ｐゴシック" panose="020B0600070205080204" pitchFamily="50" charset="-128"/>
            </a:endParaRPr>
          </a:p>
        </p:txBody>
      </p:sp>
      <p:sp>
        <p:nvSpPr>
          <p:cNvPr id="450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6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ja-JP" altLang="en-US">
              <a:latin typeface="Arial" panose="020B0604020202020204" pitchFamily="34" charset="0"/>
              <a:ea typeface="ＭＳ Ｐ明朝" panose="02020600040205080304" pitchFamily="18" charset="-128"/>
            </a:endParaRPr>
          </a:p>
          <a:p>
            <a:pPr eaLnBrk="1" hangingPunct="1"/>
            <a:endParaRPr lang="en-US" altLang="ja-JP">
              <a:latin typeface="Arial" panose="020B0604020202020204" pitchFamily="34" charset="0"/>
              <a:ea typeface="ＭＳ Ｐ明朝" panose="02020600040205080304" pitchFamily="18" charset="-128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明朝" panose="02020600040205080304" pitchFamily="18" charset="-128"/>
              </a:defRPr>
            </a:lvl1pPr>
            <a:lvl2pPr marL="742950" indent="-28575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明朝" panose="02020600040205080304" pitchFamily="18" charset="-128"/>
              </a:defRPr>
            </a:lvl2pPr>
            <a:lvl3pPr marL="11430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明朝" panose="02020600040205080304" pitchFamily="18" charset="-128"/>
              </a:defRPr>
            </a:lvl3pPr>
            <a:lvl4pPr marL="16002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明朝" panose="02020600040205080304" pitchFamily="18" charset="-128"/>
              </a:defRPr>
            </a:lvl4pPr>
            <a:lvl5pPr marL="20574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明朝" panose="02020600040205080304" pitchFamily="18" charset="-128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明朝" panose="02020600040205080304" pitchFamily="18" charset="-128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明朝" panose="02020600040205080304" pitchFamily="18" charset="-128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明朝" panose="02020600040205080304" pitchFamily="18" charset="-128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明朝" panose="02020600040205080304" pitchFamily="18" charset="-128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4203D007-BB5E-40D7-B390-E570CF7D9E56}" type="slidenum">
              <a:rPr lang="en-US" altLang="ja-JP" smtClean="0">
                <a:ea typeface="ＭＳ Ｐゴシック" panose="020B0600070205080204" pitchFamily="50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</a:t>
            </a:fld>
            <a:endParaRPr lang="en-US" altLang="ja-JP">
              <a:ea typeface="ＭＳ Ｐゴシック" panose="020B0600070205080204" pitchFamily="50" charset="-128"/>
            </a:endParaRPr>
          </a:p>
        </p:txBody>
      </p:sp>
      <p:sp>
        <p:nvSpPr>
          <p:cNvPr id="163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>
              <a:lnSpc>
                <a:spcPct val="90000"/>
              </a:lnSpc>
            </a:pPr>
            <a:endParaRPr lang="en-US" altLang="ja-JP">
              <a:latin typeface="Arial" panose="020B0604020202020204" pitchFamily="34" charset="0"/>
              <a:ea typeface="ＭＳ Ｐ明朝" panose="02020600040205080304" pitchFamily="18" charset="-128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明朝" panose="02020600040205080304" pitchFamily="18" charset="-128"/>
              </a:defRPr>
            </a:lvl1pPr>
            <a:lvl2pPr marL="742950" indent="-28575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明朝" panose="02020600040205080304" pitchFamily="18" charset="-128"/>
              </a:defRPr>
            </a:lvl2pPr>
            <a:lvl3pPr marL="11430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明朝" panose="02020600040205080304" pitchFamily="18" charset="-128"/>
              </a:defRPr>
            </a:lvl3pPr>
            <a:lvl4pPr marL="16002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明朝" panose="02020600040205080304" pitchFamily="18" charset="-128"/>
              </a:defRPr>
            </a:lvl4pPr>
            <a:lvl5pPr marL="20574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明朝" panose="02020600040205080304" pitchFamily="18" charset="-128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明朝" panose="02020600040205080304" pitchFamily="18" charset="-128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明朝" panose="02020600040205080304" pitchFamily="18" charset="-128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明朝" panose="02020600040205080304" pitchFamily="18" charset="-128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明朝" panose="02020600040205080304" pitchFamily="18" charset="-128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86652738-5E5C-4D52-BDB2-6C3E4FE4A69C}" type="slidenum">
              <a:rPr lang="en-US" altLang="ja-JP" smtClean="0">
                <a:ea typeface="ＭＳ Ｐゴシック" panose="020B0600070205080204" pitchFamily="50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3</a:t>
            </a:fld>
            <a:endParaRPr lang="en-US" altLang="ja-JP">
              <a:ea typeface="ＭＳ Ｐゴシック" panose="020B0600070205080204" pitchFamily="50" charset="-128"/>
            </a:endParaRPr>
          </a:p>
        </p:txBody>
      </p:sp>
      <p:sp>
        <p:nvSpPr>
          <p:cNvPr id="184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>
              <a:lnSpc>
                <a:spcPct val="90000"/>
              </a:lnSpc>
            </a:pPr>
            <a:endParaRPr lang="en-US" altLang="ja-JP">
              <a:latin typeface="Arial" panose="020B0604020202020204" pitchFamily="34" charset="0"/>
              <a:ea typeface="ＭＳ Ｐ明朝" panose="02020600040205080304" pitchFamily="18" charset="-128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明朝" panose="02020600040205080304" pitchFamily="18" charset="-128"/>
              </a:defRPr>
            </a:lvl1pPr>
            <a:lvl2pPr marL="742950" indent="-28575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明朝" panose="02020600040205080304" pitchFamily="18" charset="-128"/>
              </a:defRPr>
            </a:lvl2pPr>
            <a:lvl3pPr marL="11430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明朝" panose="02020600040205080304" pitchFamily="18" charset="-128"/>
              </a:defRPr>
            </a:lvl3pPr>
            <a:lvl4pPr marL="16002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明朝" panose="02020600040205080304" pitchFamily="18" charset="-128"/>
              </a:defRPr>
            </a:lvl4pPr>
            <a:lvl5pPr marL="20574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明朝" panose="02020600040205080304" pitchFamily="18" charset="-128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明朝" panose="02020600040205080304" pitchFamily="18" charset="-128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明朝" panose="02020600040205080304" pitchFamily="18" charset="-128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明朝" panose="02020600040205080304" pitchFamily="18" charset="-128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明朝" panose="02020600040205080304" pitchFamily="18" charset="-128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499BAA3C-8888-4062-B94E-7EFCB49ED962}" type="slidenum">
              <a:rPr lang="en-US" altLang="ja-JP" smtClean="0">
                <a:ea typeface="ＭＳ Ｐゴシック" panose="020B0600070205080204" pitchFamily="50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4</a:t>
            </a:fld>
            <a:endParaRPr lang="en-US" altLang="ja-JP">
              <a:ea typeface="ＭＳ Ｐゴシック" panose="020B0600070205080204" pitchFamily="50" charset="-128"/>
            </a:endParaRPr>
          </a:p>
        </p:txBody>
      </p:sp>
      <p:sp>
        <p:nvSpPr>
          <p:cNvPr id="204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7575" y="742950"/>
            <a:ext cx="4975225" cy="3732213"/>
          </a:xfrm>
          <a:ln/>
        </p:spPr>
      </p:sp>
      <p:sp>
        <p:nvSpPr>
          <p:cNvPr id="2048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1038" y="4721225"/>
            <a:ext cx="5446712" cy="4475163"/>
          </a:xfrm>
          <a:noFill/>
        </p:spPr>
        <p:txBody>
          <a:bodyPr/>
          <a:lstStyle/>
          <a:p>
            <a:pPr eaLnBrk="1" hangingPunct="1"/>
            <a:endParaRPr lang="ja-JP" altLang="en-US">
              <a:latin typeface="Arial" panose="020B0604020202020204" pitchFamily="34" charset="0"/>
              <a:ea typeface="ＭＳ Ｐ明朝" panose="02020600040205080304" pitchFamily="18" charset="-128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スライド イメージ プレースホルダー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2531" name="ノート プレースホルダー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ja-JP" altLang="en-US">
              <a:latin typeface="Arial" panose="020B0604020202020204" pitchFamily="34" charset="0"/>
              <a:ea typeface="ＭＳ Ｐ明朝" panose="02020600040205080304" pitchFamily="18" charset="-128"/>
            </a:endParaRPr>
          </a:p>
        </p:txBody>
      </p:sp>
      <p:sp>
        <p:nvSpPr>
          <p:cNvPr id="22532" name="スライド番号プレースホルダー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0B21F1BB-BF37-4E30-9C22-35127BE86CB0}" type="slidenum">
              <a:rPr kumimoji="1" lang="en-US" altLang="ja-JP" smtClean="0">
                <a:latin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5</a:t>
            </a:fld>
            <a:endParaRPr kumimoji="1" lang="en-US" altLang="ja-JP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明朝" panose="02020600040205080304" pitchFamily="18" charset="-128"/>
              </a:defRPr>
            </a:lvl1pPr>
            <a:lvl2pPr marL="713042" indent="-274008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明朝" panose="02020600040205080304" pitchFamily="18" charset="-128"/>
              </a:defRPr>
            </a:lvl2pPr>
            <a:lvl3pPr marL="1099144" indent="-219518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明朝" panose="02020600040205080304" pitchFamily="18" charset="-128"/>
              </a:defRPr>
            </a:lvl3pPr>
            <a:lvl4pPr marL="1538179" indent="-219518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明朝" panose="02020600040205080304" pitchFamily="18" charset="-128"/>
              </a:defRPr>
            </a:lvl4pPr>
            <a:lvl5pPr marL="1977214" indent="-219518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明朝" panose="02020600040205080304" pitchFamily="18" charset="-128"/>
              </a:defRPr>
            </a:lvl5pPr>
            <a:lvl6pPr marL="2425590" indent="-219518" defTabSz="448376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明朝" panose="02020600040205080304" pitchFamily="18" charset="-128"/>
              </a:defRPr>
            </a:lvl6pPr>
            <a:lvl7pPr marL="2873966" indent="-219518" defTabSz="448376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明朝" panose="02020600040205080304" pitchFamily="18" charset="-128"/>
              </a:defRPr>
            </a:lvl7pPr>
            <a:lvl8pPr marL="3322342" indent="-219518" defTabSz="448376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明朝" panose="02020600040205080304" pitchFamily="18" charset="-128"/>
              </a:defRPr>
            </a:lvl8pPr>
            <a:lvl9pPr marL="3770718" indent="-219518" defTabSz="448376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明朝" panose="02020600040205080304" pitchFamily="18" charset="-128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2E25FE21-5227-40F3-864A-1AFF7087667E}" type="slidenum">
              <a:rPr lang="en-US" altLang="ja-JP" smtClean="0">
                <a:ea typeface="ＭＳ Ｐゴシック" panose="020B0600070205080204" pitchFamily="50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6</a:t>
            </a:fld>
            <a:endParaRPr lang="en-US" altLang="ja-JP">
              <a:ea typeface="ＭＳ Ｐゴシック" panose="020B0600070205080204" pitchFamily="50" charset="-128"/>
            </a:endParaRPr>
          </a:p>
        </p:txBody>
      </p:sp>
      <p:sp>
        <p:nvSpPr>
          <p:cNvPr id="409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38200" y="719138"/>
            <a:ext cx="4814888" cy="3611562"/>
          </a:xfrm>
          <a:ln/>
        </p:spPr>
      </p:sp>
      <p:sp>
        <p:nvSpPr>
          <p:cNvPr id="4096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49496" y="4569352"/>
            <a:ext cx="5192862" cy="4330421"/>
          </a:xfrm>
          <a:noFill/>
        </p:spPr>
        <p:txBody>
          <a:bodyPr/>
          <a:lstStyle/>
          <a:p>
            <a:pPr eaLnBrk="1" hangingPunct="1"/>
            <a:endParaRPr lang="ja-JP" altLang="en-US">
              <a:latin typeface="Arial" panose="020B0604020202020204" pitchFamily="34" charset="0"/>
              <a:ea typeface="ＭＳ Ｐ明朝" panose="02020600040205080304" pitchFamily="1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19222780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明朝" panose="02020600040205080304" pitchFamily="18" charset="-128"/>
              </a:defRPr>
            </a:lvl1pPr>
            <a:lvl2pPr marL="742950" indent="-28575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明朝" panose="02020600040205080304" pitchFamily="18" charset="-128"/>
              </a:defRPr>
            </a:lvl2pPr>
            <a:lvl3pPr marL="11430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明朝" panose="02020600040205080304" pitchFamily="18" charset="-128"/>
              </a:defRPr>
            </a:lvl3pPr>
            <a:lvl4pPr marL="16002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明朝" panose="02020600040205080304" pitchFamily="18" charset="-128"/>
              </a:defRPr>
            </a:lvl4pPr>
            <a:lvl5pPr marL="20574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明朝" panose="02020600040205080304" pitchFamily="18" charset="-128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明朝" panose="02020600040205080304" pitchFamily="18" charset="-128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明朝" panose="02020600040205080304" pitchFamily="18" charset="-128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明朝" panose="02020600040205080304" pitchFamily="18" charset="-128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明朝" panose="02020600040205080304" pitchFamily="18" charset="-128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D8BDA6C3-4B6A-4241-AF89-1D4399160AB6}" type="slidenum">
              <a:rPr lang="en-US" altLang="ja-JP" smtClean="0">
                <a:ea typeface="ＭＳ Ｐゴシック" panose="020B0600070205080204" pitchFamily="50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7</a:t>
            </a:fld>
            <a:endParaRPr lang="en-US" altLang="ja-JP">
              <a:ea typeface="ＭＳ Ｐゴシック" panose="020B0600070205080204" pitchFamily="50" charset="-128"/>
            </a:endParaRPr>
          </a:p>
        </p:txBody>
      </p:sp>
      <p:sp>
        <p:nvSpPr>
          <p:cNvPr id="286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ja-JP">
              <a:latin typeface="Arial" panose="020B0604020202020204" pitchFamily="34" charset="0"/>
              <a:ea typeface="ＭＳ Ｐ明朝" panose="02020600040205080304" pitchFamily="18" charset="-128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明朝" panose="02020600040205080304" pitchFamily="18" charset="-128"/>
              </a:defRPr>
            </a:lvl1pPr>
            <a:lvl2pPr marL="742950" indent="-28575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明朝" panose="02020600040205080304" pitchFamily="18" charset="-128"/>
              </a:defRPr>
            </a:lvl2pPr>
            <a:lvl3pPr marL="11430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明朝" panose="02020600040205080304" pitchFamily="18" charset="-128"/>
              </a:defRPr>
            </a:lvl3pPr>
            <a:lvl4pPr marL="16002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明朝" panose="02020600040205080304" pitchFamily="18" charset="-128"/>
              </a:defRPr>
            </a:lvl4pPr>
            <a:lvl5pPr marL="20574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明朝" panose="02020600040205080304" pitchFamily="18" charset="-128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明朝" panose="02020600040205080304" pitchFamily="18" charset="-128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明朝" panose="02020600040205080304" pitchFamily="18" charset="-128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明朝" panose="02020600040205080304" pitchFamily="18" charset="-128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明朝" panose="02020600040205080304" pitchFamily="18" charset="-128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C923B032-CCA9-4041-A61E-6848C73B6FB8}" type="slidenum">
              <a:rPr lang="en-US" altLang="ja-JP" smtClean="0">
                <a:ea typeface="ＭＳ Ｐゴシック" panose="020B0600070205080204" pitchFamily="50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8</a:t>
            </a:fld>
            <a:endParaRPr lang="en-US" altLang="ja-JP">
              <a:ea typeface="ＭＳ Ｐゴシック" panose="020B0600070205080204" pitchFamily="50" charset="-128"/>
            </a:endParaRPr>
          </a:p>
        </p:txBody>
      </p:sp>
      <p:sp>
        <p:nvSpPr>
          <p:cNvPr id="389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ja-JP">
              <a:latin typeface="Arial" panose="020B0604020202020204" pitchFamily="34" charset="0"/>
              <a:ea typeface="ＭＳ Ｐ明朝" panose="02020600040205080304" pitchFamily="18" charset="-128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明朝" panose="02020600040205080304" pitchFamily="18" charset="-128"/>
              </a:defRPr>
            </a:lvl1pPr>
            <a:lvl2pPr marL="727075" indent="-2794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明朝" panose="02020600040205080304" pitchFamily="18" charset="-128"/>
              </a:defRPr>
            </a:lvl2pPr>
            <a:lvl3pPr marL="1120775" indent="-223838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明朝" panose="02020600040205080304" pitchFamily="18" charset="-128"/>
              </a:defRPr>
            </a:lvl3pPr>
            <a:lvl4pPr marL="1568450" indent="-223838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明朝" panose="02020600040205080304" pitchFamily="18" charset="-128"/>
              </a:defRPr>
            </a:lvl4pPr>
            <a:lvl5pPr marL="2016125" indent="-223838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明朝" panose="02020600040205080304" pitchFamily="18" charset="-128"/>
              </a:defRPr>
            </a:lvl5pPr>
            <a:lvl6pPr marL="2473325" indent="-223838" defTabSz="4572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明朝" panose="02020600040205080304" pitchFamily="18" charset="-128"/>
              </a:defRPr>
            </a:lvl6pPr>
            <a:lvl7pPr marL="2930525" indent="-223838" defTabSz="4572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明朝" panose="02020600040205080304" pitchFamily="18" charset="-128"/>
              </a:defRPr>
            </a:lvl7pPr>
            <a:lvl8pPr marL="3387725" indent="-223838" defTabSz="4572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明朝" panose="02020600040205080304" pitchFamily="18" charset="-128"/>
              </a:defRPr>
            </a:lvl8pPr>
            <a:lvl9pPr marL="3844925" indent="-223838" defTabSz="4572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明朝" panose="02020600040205080304" pitchFamily="18" charset="-128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28BFAC12-7C34-435B-9A79-1BEE45755014}" type="slidenum">
              <a:rPr lang="en-US" altLang="ja-JP" smtClean="0">
                <a:solidFill>
                  <a:srgbClr val="000000"/>
                </a:solidFill>
                <a:ea typeface="ＭＳ Ｐゴシック" panose="020B0600070205080204" pitchFamily="50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9</a:t>
            </a:fld>
            <a:endParaRPr lang="en-US" altLang="ja-JP">
              <a:solidFill>
                <a:srgbClr val="000000"/>
              </a:solidFill>
              <a:ea typeface="ＭＳ Ｐゴシック" panose="020B0600070205080204" pitchFamily="50" charset="-128"/>
            </a:endParaRPr>
          </a:p>
        </p:txBody>
      </p:sp>
      <p:sp>
        <p:nvSpPr>
          <p:cNvPr id="307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ja-JP" altLang="en-US">
              <a:latin typeface="Arial" panose="020B0604020202020204" pitchFamily="34" charset="0"/>
              <a:ea typeface="ＭＳ Ｐ明朝" panose="02020600040205080304" pitchFamily="18" charset="-128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/>
          <p:nvPr/>
        </p:nvSpPr>
        <p:spPr>
          <a:xfrm>
            <a:off x="3175" y="6400800"/>
            <a:ext cx="9140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" name="Rectangle 7"/>
          <p:cNvSpPr/>
          <p:nvPr/>
        </p:nvSpPr>
        <p:spPr>
          <a:xfrm>
            <a:off x="0" y="6334125"/>
            <a:ext cx="9142413" cy="63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6" name="Straight Connector 8"/>
          <p:cNvCxnSpPr/>
          <p:nvPr/>
        </p:nvCxnSpPr>
        <p:spPr>
          <a:xfrm>
            <a:off x="906463" y="4343400"/>
            <a:ext cx="7405687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2960" y="758952"/>
            <a:ext cx="7543800" cy="3566160"/>
          </a:xfrm>
        </p:spPr>
        <p:txBody>
          <a:bodyPr/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5038" y="4455621"/>
            <a:ext cx="75438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309855-B783-4DBB-842E-64529C00BEF1}" type="slidenum">
              <a:rPr lang="en-US" altLang="ja-JP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37058241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C7D1EB-C6DC-42A5-B204-41B2A9429D32}" type="slidenum">
              <a:rPr lang="en-US" altLang="ja-JP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21761078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/>
          <p:nvPr/>
        </p:nvSpPr>
        <p:spPr>
          <a:xfrm>
            <a:off x="3175" y="6400800"/>
            <a:ext cx="9140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" name="Rectangle 7"/>
          <p:cNvSpPr/>
          <p:nvPr/>
        </p:nvSpPr>
        <p:spPr>
          <a:xfrm>
            <a:off x="0" y="6334125"/>
            <a:ext cx="9142413" cy="63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412302"/>
            <a:ext cx="1971675" cy="575989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412302"/>
            <a:ext cx="5800725" cy="5759898"/>
          </a:xfrm>
        </p:spPr>
        <p:txBody>
          <a:bodyPr vert="eaVert" lIns="45720" tIns="0" rIns="45720" bIns="0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B5A9AC-C92A-458B-8AF0-F92ABD5AA3B1}" type="slidenum">
              <a:rPr lang="en-US" altLang="ja-JP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4588369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9728F2-1161-4BB7-9242-D969CBA48F70}" type="slidenum">
              <a:rPr lang="en-US" altLang="ja-JP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31165647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/>
          <p:nvPr/>
        </p:nvSpPr>
        <p:spPr>
          <a:xfrm>
            <a:off x="3175" y="6400800"/>
            <a:ext cx="9140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" name="Rectangle 7"/>
          <p:cNvSpPr/>
          <p:nvPr/>
        </p:nvSpPr>
        <p:spPr>
          <a:xfrm>
            <a:off x="0" y="6334125"/>
            <a:ext cx="9142413" cy="63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6" name="Straight Connector 8"/>
          <p:cNvCxnSpPr/>
          <p:nvPr/>
        </p:nvCxnSpPr>
        <p:spPr>
          <a:xfrm>
            <a:off x="906463" y="4343400"/>
            <a:ext cx="7405687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758952"/>
            <a:ext cx="7543800" cy="3566160"/>
          </a:xfrm>
        </p:spPr>
        <p:txBody>
          <a:bodyPr anchorCtr="0"/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4453128"/>
            <a:ext cx="7543800" cy="1143000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A340A9-5CEA-4DFB-8820-E6AB0C15C85A}" type="slidenum">
              <a:rPr lang="en-US" altLang="ja-JP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26810269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845735"/>
            <a:ext cx="3703320" cy="4023359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440" y="1845735"/>
            <a:ext cx="3703320" cy="4023360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48AF75-2B26-4B14-8FFA-3465867B6A2C}" type="slidenum">
              <a:rPr lang="en-US" altLang="ja-JP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18742579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2960" y="2582335"/>
            <a:ext cx="3703320" cy="3286760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6344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2582334"/>
            <a:ext cx="3703320" cy="3286760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1C0AC9-870B-484B-BA57-1EDDC2E394F3}" type="slidenum">
              <a:rPr lang="en-US" altLang="ja-JP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18576938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7B9347-D28F-40C3-A28B-BD4FB1266DAD}" type="slidenum">
              <a:rPr lang="en-US" altLang="ja-JP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46617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/>
          <p:nvPr/>
        </p:nvSpPr>
        <p:spPr>
          <a:xfrm>
            <a:off x="3175" y="6400800"/>
            <a:ext cx="9140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Rectangle 5"/>
          <p:cNvSpPr/>
          <p:nvPr/>
        </p:nvSpPr>
        <p:spPr>
          <a:xfrm>
            <a:off x="0" y="6334125"/>
            <a:ext cx="9142413" cy="63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B09336-B344-47BE-88A3-1BBB91314F81}" type="slidenum">
              <a:rPr lang="en-US" altLang="ja-JP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5000497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/>
          <p:nvPr/>
        </p:nvSpPr>
        <p:spPr>
          <a:xfrm>
            <a:off x="0" y="0"/>
            <a:ext cx="3038475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8"/>
          <p:cNvSpPr/>
          <p:nvPr/>
        </p:nvSpPr>
        <p:spPr>
          <a:xfrm>
            <a:off x="3030538" y="0"/>
            <a:ext cx="47625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594359"/>
            <a:ext cx="2400300" cy="2286000"/>
          </a:xfrm>
        </p:spPr>
        <p:txBody>
          <a:bodyPr/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00450" y="731520"/>
            <a:ext cx="4869180" cy="5257800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2926080"/>
            <a:ext cx="24003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>
          <a:xfrm>
            <a:off x="349250" y="6459538"/>
            <a:ext cx="1963738" cy="365125"/>
          </a:xfrm>
        </p:spPr>
        <p:txBody>
          <a:bodyPr/>
          <a:lstStyle>
            <a:lvl1pPr algn="l"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600450" y="6459538"/>
            <a:ext cx="348615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22B21E15-6C10-429D-A481-18C8D1D888C5}" type="slidenum">
              <a:rPr lang="en-US" altLang="ja-JP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15457052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/>
          <p:nvPr/>
        </p:nvSpPr>
        <p:spPr>
          <a:xfrm>
            <a:off x="0" y="4953000"/>
            <a:ext cx="9142413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8"/>
          <p:cNvSpPr/>
          <p:nvPr/>
        </p:nvSpPr>
        <p:spPr>
          <a:xfrm>
            <a:off x="0" y="4914900"/>
            <a:ext cx="9142413" cy="63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5074920"/>
            <a:ext cx="7589520" cy="822960"/>
          </a:xfrm>
        </p:spPr>
        <p:txBody>
          <a:bodyPr tIns="0" bIns="0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" y="0"/>
            <a:ext cx="9143989" cy="4915076"/>
          </a:xfrm>
          <a:solidFill>
            <a:schemeClr val="bg2">
              <a:lumMod val="90000"/>
            </a:schemeClr>
          </a:solidFill>
        </p:spPr>
        <p:txBody>
          <a:bodyPr lIns="457200" tIns="457200"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ja-JP" altLang="en-US" noProof="0"/>
              <a:t>図を追加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2960" y="5907024"/>
            <a:ext cx="7589520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8F5E49-9184-4A87-8E84-E29C72A5634C}" type="slidenum">
              <a:rPr lang="en-US" altLang="ja-JP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17762689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6400800"/>
            <a:ext cx="9144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125"/>
            <a:ext cx="9144000" cy="6667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325" y="287338"/>
            <a:ext cx="7543800" cy="144938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1029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822325" y="1846263"/>
            <a:ext cx="7543800" cy="402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2325" y="6459538"/>
            <a:ext cx="1854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900">
                <a:solidFill>
                  <a:srgbClr val="FFFFFF"/>
                </a:solidFill>
                <a:latin typeface="+mn-lt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65425" y="6459538"/>
            <a:ext cx="36163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900" cap="all" baseline="0">
                <a:solidFill>
                  <a:srgbClr val="FFFFFF"/>
                </a:solidFill>
                <a:latin typeface="+mn-lt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424738" y="6459538"/>
            <a:ext cx="9842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050">
                <a:solidFill>
                  <a:srgbClr val="FFFFFF"/>
                </a:solidFill>
                <a:latin typeface="+mn-lt"/>
              </a:defRPr>
            </a:lvl1pPr>
          </a:lstStyle>
          <a:p>
            <a:pPr>
              <a:defRPr/>
            </a:pPr>
            <a:fld id="{B4B2C804-75E2-4DB6-ADCD-0C66C13C6F85}" type="slidenum">
              <a:rPr lang="en-US" altLang="ja-JP"/>
              <a:pPr>
                <a:defRPr/>
              </a:pPr>
              <a:t>‹#›</a:t>
            </a:fld>
            <a:endParaRPr lang="en-US" altLang="ja-JP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895350" y="1738313"/>
            <a:ext cx="7475538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21" r:id="rId1"/>
    <p:sldLayoutId id="2147484116" r:id="rId2"/>
    <p:sldLayoutId id="2147484122" r:id="rId3"/>
    <p:sldLayoutId id="2147484117" r:id="rId4"/>
    <p:sldLayoutId id="2147484118" r:id="rId5"/>
    <p:sldLayoutId id="2147484119" r:id="rId6"/>
    <p:sldLayoutId id="2147484123" r:id="rId7"/>
    <p:sldLayoutId id="2147484124" r:id="rId8"/>
    <p:sldLayoutId id="2147484125" r:id="rId9"/>
    <p:sldLayoutId id="2147484120" r:id="rId10"/>
    <p:sldLayoutId id="2147484126" r:id="rId11"/>
  </p:sldLayoutIdLst>
  <p:hf hdr="0" ftr="0" dt="0"/>
  <p:txStyles>
    <p:titleStyle>
      <a:lvl1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kumimoji="1" sz="4800" kern="1200" spc="-50">
          <a:solidFill>
            <a:srgbClr val="404040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kumimoji="1" sz="4800">
          <a:solidFill>
            <a:srgbClr val="404040"/>
          </a:solidFill>
          <a:latin typeface="Calibri Light" panose="020F0302020204030204" pitchFamily="34" charset="0"/>
        </a:defRPr>
      </a:lvl2pPr>
      <a:lvl3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kumimoji="1" sz="4800">
          <a:solidFill>
            <a:srgbClr val="404040"/>
          </a:solidFill>
          <a:latin typeface="Calibri Light" panose="020F0302020204030204" pitchFamily="34" charset="0"/>
        </a:defRPr>
      </a:lvl3pPr>
      <a:lvl4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kumimoji="1" sz="4800">
          <a:solidFill>
            <a:srgbClr val="404040"/>
          </a:solidFill>
          <a:latin typeface="Calibri Light" panose="020F0302020204030204" pitchFamily="34" charset="0"/>
        </a:defRPr>
      </a:lvl4pPr>
      <a:lvl5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kumimoji="1" sz="4800">
          <a:solidFill>
            <a:srgbClr val="404040"/>
          </a:solidFill>
          <a:latin typeface="Calibri Light" panose="020F0302020204030204" pitchFamily="34" charset="0"/>
        </a:defRPr>
      </a:lvl5pPr>
      <a:lvl6pPr marL="457200" algn="l" rtl="0" fontAlgn="base">
        <a:lnSpc>
          <a:spcPct val="85000"/>
        </a:lnSpc>
        <a:spcBef>
          <a:spcPct val="0"/>
        </a:spcBef>
        <a:spcAft>
          <a:spcPct val="0"/>
        </a:spcAft>
        <a:defRPr kumimoji="1" sz="4800">
          <a:solidFill>
            <a:srgbClr val="404040"/>
          </a:solidFill>
          <a:latin typeface="Calibri Light" panose="020F0302020204030204" pitchFamily="34" charset="0"/>
        </a:defRPr>
      </a:lvl6pPr>
      <a:lvl7pPr marL="914400" algn="l" rtl="0" fontAlgn="base">
        <a:lnSpc>
          <a:spcPct val="85000"/>
        </a:lnSpc>
        <a:spcBef>
          <a:spcPct val="0"/>
        </a:spcBef>
        <a:spcAft>
          <a:spcPct val="0"/>
        </a:spcAft>
        <a:defRPr kumimoji="1" sz="4800">
          <a:solidFill>
            <a:srgbClr val="404040"/>
          </a:solidFill>
          <a:latin typeface="Calibri Light" panose="020F0302020204030204" pitchFamily="34" charset="0"/>
        </a:defRPr>
      </a:lvl7pPr>
      <a:lvl8pPr marL="1371600" algn="l" rtl="0" fontAlgn="base">
        <a:lnSpc>
          <a:spcPct val="85000"/>
        </a:lnSpc>
        <a:spcBef>
          <a:spcPct val="0"/>
        </a:spcBef>
        <a:spcAft>
          <a:spcPct val="0"/>
        </a:spcAft>
        <a:defRPr kumimoji="1" sz="4800">
          <a:solidFill>
            <a:srgbClr val="404040"/>
          </a:solidFill>
          <a:latin typeface="Calibri Light" panose="020F0302020204030204" pitchFamily="34" charset="0"/>
        </a:defRPr>
      </a:lvl8pPr>
      <a:lvl9pPr marL="1828800" algn="l" rtl="0" fontAlgn="base">
        <a:lnSpc>
          <a:spcPct val="85000"/>
        </a:lnSpc>
        <a:spcBef>
          <a:spcPct val="0"/>
        </a:spcBef>
        <a:spcAft>
          <a:spcPct val="0"/>
        </a:spcAft>
        <a:defRPr kumimoji="1" sz="4800">
          <a:solidFill>
            <a:srgbClr val="404040"/>
          </a:solidFill>
          <a:latin typeface="Calibri Light" panose="020F0302020204030204" pitchFamily="34" charset="0"/>
        </a:defRPr>
      </a:lvl9pPr>
    </p:titleStyle>
    <p:bodyStyle>
      <a:lvl1pPr marL="90488" indent="-90488" algn="l" rtl="0" eaLnBrk="0" fontAlgn="base" hangingPunct="0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kumimoji="1" sz="2000" kern="1200">
          <a:solidFill>
            <a:srgbClr val="404040"/>
          </a:solidFill>
          <a:latin typeface="+mn-lt"/>
          <a:ea typeface="+mn-ea"/>
          <a:cs typeface="+mn-cs"/>
        </a:defRPr>
      </a:lvl1pPr>
      <a:lvl2pPr marL="382588" indent="-182563" algn="l" rtl="0" eaLnBrk="0" fontAlgn="base" hangingPunct="0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anose="020F0502020204030204" pitchFamily="34" charset="0"/>
        <a:buChar char="◦"/>
        <a:defRPr kumimoji="1" kern="1200">
          <a:solidFill>
            <a:srgbClr val="404040"/>
          </a:solidFill>
          <a:latin typeface="+mn-lt"/>
          <a:ea typeface="+mn-ea"/>
          <a:cs typeface="+mn-cs"/>
        </a:defRPr>
      </a:lvl2pPr>
      <a:lvl3pPr marL="566738" indent="-182563" algn="l" rtl="0" eaLnBrk="0" fontAlgn="base" hangingPunct="0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anose="020F0502020204030204" pitchFamily="34" charset="0"/>
        <a:buChar char="◦"/>
        <a:defRPr kumimoji="1" sz="1400" kern="1200">
          <a:solidFill>
            <a:srgbClr val="404040"/>
          </a:solidFill>
          <a:latin typeface="+mn-lt"/>
          <a:ea typeface="+mn-ea"/>
          <a:cs typeface="+mn-cs"/>
        </a:defRPr>
      </a:lvl3pPr>
      <a:lvl4pPr marL="749300" indent="-182563" algn="l" rtl="0" eaLnBrk="0" fontAlgn="base" hangingPunct="0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anose="020F0502020204030204" pitchFamily="34" charset="0"/>
        <a:buChar char="◦"/>
        <a:defRPr kumimoji="1" sz="1400" kern="1200">
          <a:solidFill>
            <a:srgbClr val="404040"/>
          </a:solidFill>
          <a:latin typeface="+mn-lt"/>
          <a:ea typeface="+mn-ea"/>
          <a:cs typeface="+mn-cs"/>
        </a:defRPr>
      </a:lvl4pPr>
      <a:lvl5pPr marL="931863" indent="-182563" algn="l" rtl="0" eaLnBrk="0" fontAlgn="base" hangingPunct="0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anose="020F0502020204030204" pitchFamily="34" charset="0"/>
        <a:buChar char="◦"/>
        <a:defRPr kumimoji="1" sz="1400" kern="1200">
          <a:solidFill>
            <a:srgbClr val="404040"/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kumimoji="1"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kumimoji="1"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kumimoji="1"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kumimoji="1"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3" Type="http://schemas.openxmlformats.org/officeDocument/2006/relationships/image" Target="../media/image32.png"/><Relationship Id="rId7" Type="http://schemas.openxmlformats.org/officeDocument/2006/relationships/image" Target="../media/image3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microsoft.com/office/2007/relationships/hdphoto" Target="../media/hdphoto2.wdp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9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11" Type="http://schemas.openxmlformats.org/officeDocument/2006/relationships/image" Target="../media/image18.png"/><Relationship Id="rId5" Type="http://schemas.openxmlformats.org/officeDocument/2006/relationships/image" Target="../media/image12.png"/><Relationship Id="rId10" Type="http://schemas.openxmlformats.org/officeDocument/2006/relationships/image" Target="../media/image17.png"/><Relationship Id="rId4" Type="http://schemas.openxmlformats.org/officeDocument/2006/relationships/image" Target="../media/image11.png"/><Relationship Id="rId9" Type="http://schemas.openxmlformats.org/officeDocument/2006/relationships/image" Target="../media/image1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microsoft.com/office/2007/relationships/hdphoto" Target="../media/hdphoto1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908050"/>
            <a:ext cx="3954463" cy="768350"/>
          </a:xfrm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ja-JP" altLang="en-US" sz="4400" dirty="0">
                <a:solidFill>
                  <a:schemeClr val="tx1"/>
                </a:solidFill>
              </a:rPr>
              <a:t>薬物乱用とは？</a:t>
            </a: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723900" y="1916113"/>
            <a:ext cx="7696200" cy="403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0000"/>
              <a:buFont typeface="Wingdings" panose="05000000000000000000" pitchFamily="2" charset="2"/>
              <a:buChar char="l"/>
              <a:defRPr kumimoji="1" sz="3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50000"/>
              <a:buChar char="•"/>
              <a:defRPr kumimoji="1" sz="26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50000"/>
              <a:buChar char="•"/>
              <a:defRPr kumimoji="1" sz="22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50000"/>
              <a:buChar char="•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 eaLnBrk="1" hangingPunct="1">
              <a:buNone/>
              <a:defRPr/>
            </a:pPr>
            <a:r>
              <a:rPr lang="ja-JP" altLang="en-US" sz="3000" kern="0" dirty="0"/>
              <a:t>　決められたルールを守らないで、薬物を使用　</a:t>
            </a:r>
            <a:endParaRPr lang="en-US" altLang="ja-JP" sz="3000" kern="0" dirty="0"/>
          </a:p>
          <a:p>
            <a:pPr marL="0" indent="0" eaLnBrk="1" hangingPunct="1">
              <a:buNone/>
              <a:defRPr/>
            </a:pPr>
            <a:r>
              <a:rPr lang="ja-JP" altLang="en-US" sz="3000" kern="0" dirty="0"/>
              <a:t>　すること</a:t>
            </a:r>
            <a:endParaRPr lang="en-US" altLang="ja-JP" sz="3000" kern="0" dirty="0"/>
          </a:p>
          <a:p>
            <a:pPr lvl="1" eaLnBrk="1" hangingPunct="1">
              <a:defRPr/>
            </a:pPr>
            <a:r>
              <a:rPr lang="ja-JP" altLang="en-US" sz="2800" kern="0" dirty="0"/>
              <a:t>違法な薬物を使用すること</a:t>
            </a:r>
            <a:endParaRPr lang="en-US" altLang="ja-JP" sz="2800" kern="0" dirty="0"/>
          </a:p>
          <a:p>
            <a:pPr lvl="1" eaLnBrk="1" hangingPunct="1">
              <a:defRPr/>
            </a:pPr>
            <a:r>
              <a:rPr lang="ja-JP" altLang="en-US" sz="2800" kern="0" dirty="0"/>
              <a:t>化学品（医薬品）を、本来の目的・方法から外れて使用すること</a:t>
            </a:r>
            <a:endParaRPr lang="en-US" altLang="ja-JP" sz="2800" kern="0" dirty="0"/>
          </a:p>
          <a:p>
            <a:pPr eaLnBrk="1" hangingPunct="1">
              <a:defRPr/>
            </a:pPr>
            <a:endParaRPr lang="en-US" altLang="ja-JP" sz="3000" kern="0" dirty="0"/>
          </a:p>
          <a:p>
            <a:pPr eaLnBrk="1" hangingPunct="1">
              <a:defRPr/>
            </a:pPr>
            <a:endParaRPr lang="en-US" altLang="ja-JP" sz="3000" kern="0" dirty="0"/>
          </a:p>
        </p:txBody>
      </p:sp>
      <p:sp>
        <p:nvSpPr>
          <p:cNvPr id="13316" name="AutoShape 4"/>
          <p:cNvSpPr>
            <a:spLocks noChangeArrowheads="1"/>
          </p:cNvSpPr>
          <p:nvPr/>
        </p:nvSpPr>
        <p:spPr bwMode="auto">
          <a:xfrm>
            <a:off x="3960813" y="4437063"/>
            <a:ext cx="1222375" cy="431800"/>
          </a:xfrm>
          <a:prstGeom prst="downArrow">
            <a:avLst>
              <a:gd name="adj1" fmla="val 50000"/>
              <a:gd name="adj2" fmla="val 25000"/>
            </a:avLst>
          </a:prstGeom>
          <a:solidFill>
            <a:schemeClr val="accent1"/>
          </a:solidFill>
          <a:ln>
            <a:noFill/>
          </a:ln>
          <a:effectLst>
            <a:outerShdw dist="35921" dir="2700000" algn="ctr" rotWithShape="0">
              <a:schemeClr val="bg2"/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endParaRPr kumimoji="1" lang="ja-JP" altLang="en-US">
              <a:latin typeface="Arial" panose="020B0604020202020204" pitchFamily="34" charset="0"/>
            </a:endParaRPr>
          </a:p>
        </p:txBody>
      </p:sp>
      <p:sp>
        <p:nvSpPr>
          <p:cNvPr id="5" name="角丸四角形 4"/>
          <p:cNvSpPr/>
          <p:nvPr/>
        </p:nvSpPr>
        <p:spPr>
          <a:xfrm>
            <a:off x="1243013" y="5013325"/>
            <a:ext cx="6945312" cy="719138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kumimoji="1" lang="ja-JP" altLang="en-US" sz="3200" dirty="0">
                <a:solidFill>
                  <a:srgbClr val="FF0000"/>
                </a:solidFill>
              </a:rPr>
              <a:t>「一度だけ」でも乱用です！</a:t>
            </a:r>
          </a:p>
        </p:txBody>
      </p:sp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>
          <a:xfrm>
            <a:off x="8159750" y="6481017"/>
            <a:ext cx="984250" cy="365125"/>
          </a:xfrm>
        </p:spPr>
        <p:txBody>
          <a:bodyPr/>
          <a:lstStyle/>
          <a:p>
            <a:pPr>
              <a:defRPr/>
            </a:pPr>
            <a:fld id="{669728F2-1161-4BB7-9242-D969CBA48F70}" type="slidenum">
              <a:rPr lang="en-US" altLang="ja-JP" sz="1800" b="1" smtClean="0">
                <a:solidFill>
                  <a:schemeClr val="bg1"/>
                </a:solidFill>
                <a:latin typeface="+mj-ea"/>
                <a:ea typeface="+mj-ea"/>
              </a:rPr>
              <a:pPr>
                <a:defRPr/>
              </a:pPr>
              <a:t>1</a:t>
            </a:fld>
            <a:endParaRPr lang="en-US" altLang="ja-JP" sz="1800" b="1" dirty="0">
              <a:solidFill>
                <a:schemeClr val="bg1"/>
              </a:solidFill>
              <a:latin typeface="+mj-ea"/>
              <a:ea typeface="+mj-ea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777875" y="1017588"/>
            <a:ext cx="5254625" cy="611187"/>
          </a:xfrm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ja-JP" altLang="en-US" sz="4400" dirty="0">
                <a:solidFill>
                  <a:schemeClr val="tx1"/>
                </a:solidFill>
              </a:rPr>
              <a:t>大麻を乱用すると・・・</a:t>
            </a:r>
          </a:p>
        </p:txBody>
      </p:sp>
      <p:pic>
        <p:nvPicPr>
          <p:cNvPr id="31747" name="図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875" y="3546475"/>
            <a:ext cx="2195513" cy="208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角丸四角形 15"/>
          <p:cNvSpPr/>
          <p:nvPr/>
        </p:nvSpPr>
        <p:spPr>
          <a:xfrm>
            <a:off x="666750" y="1997075"/>
            <a:ext cx="2444750" cy="1204913"/>
          </a:xfrm>
          <a:prstGeom prst="roundRect">
            <a:avLst/>
          </a:prstGeom>
          <a:ln w="38100">
            <a:solidFill>
              <a:schemeClr val="tx2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kumimoji="1" lang="ja-JP" altLang="en-US" sz="2800" b="1" dirty="0">
                <a:latin typeface="+mj-ea"/>
                <a:ea typeface="+mj-ea"/>
              </a:rPr>
              <a:t>知覚の変化</a:t>
            </a:r>
            <a:endParaRPr kumimoji="1" lang="en-US" altLang="ja-JP" sz="2800" b="1" dirty="0">
              <a:latin typeface="+mj-ea"/>
              <a:ea typeface="+mj-ea"/>
            </a:endParaRPr>
          </a:p>
          <a:p>
            <a:pPr algn="ctr">
              <a:defRPr/>
            </a:pPr>
            <a:r>
              <a:rPr kumimoji="1" lang="ja-JP" altLang="en-US" sz="2000" dirty="0">
                <a:latin typeface="+mj-ea"/>
                <a:ea typeface="+mj-ea"/>
              </a:rPr>
              <a:t>時間や空間の</a:t>
            </a:r>
            <a:endParaRPr kumimoji="1" lang="en-US" altLang="ja-JP" sz="2000" dirty="0">
              <a:latin typeface="+mj-ea"/>
              <a:ea typeface="+mj-ea"/>
            </a:endParaRPr>
          </a:p>
          <a:p>
            <a:pPr algn="ctr">
              <a:defRPr/>
            </a:pPr>
            <a:r>
              <a:rPr kumimoji="1" lang="ja-JP" altLang="en-US" sz="2000" dirty="0">
                <a:latin typeface="+mj-ea"/>
                <a:ea typeface="+mj-ea"/>
              </a:rPr>
              <a:t>感覚がゆがむ</a:t>
            </a:r>
          </a:p>
        </p:txBody>
      </p:sp>
      <p:sp>
        <p:nvSpPr>
          <p:cNvPr id="17" name="角丸四角形 16"/>
          <p:cNvSpPr/>
          <p:nvPr/>
        </p:nvSpPr>
        <p:spPr>
          <a:xfrm>
            <a:off x="3255244" y="1997075"/>
            <a:ext cx="2808138" cy="1204913"/>
          </a:xfrm>
          <a:prstGeom prst="roundRect">
            <a:avLst/>
          </a:prstGeom>
          <a:ln w="38100">
            <a:solidFill>
              <a:schemeClr val="tx2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kumimoji="1" lang="ja-JP" altLang="en-US" sz="2800" dirty="0">
                <a:latin typeface="+mj-ea"/>
                <a:ea typeface="+mj-ea"/>
              </a:rPr>
              <a:t>学習能力の低下</a:t>
            </a:r>
            <a:endParaRPr kumimoji="1" lang="en-US" altLang="ja-JP" sz="2800" dirty="0">
              <a:latin typeface="+mj-ea"/>
              <a:ea typeface="+mj-ea"/>
            </a:endParaRPr>
          </a:p>
          <a:p>
            <a:pPr algn="ctr">
              <a:defRPr/>
            </a:pPr>
            <a:r>
              <a:rPr kumimoji="1" lang="ja-JP" altLang="en-US" sz="2000" dirty="0">
                <a:latin typeface="+mj-ea"/>
                <a:ea typeface="+mj-ea"/>
              </a:rPr>
              <a:t>短期記憶が</a:t>
            </a:r>
            <a:endParaRPr kumimoji="1" lang="en-US" altLang="ja-JP" sz="2000" dirty="0">
              <a:latin typeface="+mj-ea"/>
              <a:ea typeface="+mj-ea"/>
            </a:endParaRPr>
          </a:p>
          <a:p>
            <a:pPr algn="ctr">
              <a:defRPr/>
            </a:pPr>
            <a:r>
              <a:rPr kumimoji="1" lang="ja-JP" altLang="en-US" sz="2000" dirty="0">
                <a:latin typeface="+mj-ea"/>
                <a:ea typeface="+mj-ea"/>
              </a:rPr>
              <a:t>妨げられる</a:t>
            </a:r>
            <a:endParaRPr kumimoji="1" lang="en-US" altLang="ja-JP" sz="2000" dirty="0">
              <a:latin typeface="+mj-ea"/>
              <a:ea typeface="+mj-ea"/>
            </a:endParaRPr>
          </a:p>
        </p:txBody>
      </p:sp>
      <p:sp>
        <p:nvSpPr>
          <p:cNvPr id="18" name="角丸四角形 17"/>
          <p:cNvSpPr/>
          <p:nvPr/>
        </p:nvSpPr>
        <p:spPr>
          <a:xfrm>
            <a:off x="6220723" y="1997074"/>
            <a:ext cx="2446338" cy="1204913"/>
          </a:xfrm>
          <a:prstGeom prst="roundRect">
            <a:avLst/>
          </a:prstGeom>
          <a:ln w="38100">
            <a:solidFill>
              <a:schemeClr val="tx2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kumimoji="1" lang="ja-JP" altLang="en-US" sz="2800" b="1" dirty="0">
                <a:latin typeface="+mj-ea"/>
                <a:ea typeface="+mj-ea"/>
              </a:rPr>
              <a:t>運動失調</a:t>
            </a:r>
            <a:endParaRPr kumimoji="1" lang="en-US" altLang="ja-JP" sz="2800" b="1" dirty="0">
              <a:latin typeface="+mj-ea"/>
              <a:ea typeface="+mj-ea"/>
            </a:endParaRPr>
          </a:p>
          <a:p>
            <a:pPr algn="ctr">
              <a:defRPr/>
            </a:pPr>
            <a:r>
              <a:rPr kumimoji="1" lang="ja-JP" altLang="en-US" sz="2000" dirty="0">
                <a:latin typeface="+mj-ea"/>
                <a:ea typeface="+mj-ea"/>
              </a:rPr>
              <a:t>瞬時の反応が</a:t>
            </a:r>
            <a:endParaRPr kumimoji="1" lang="en-US" altLang="ja-JP" sz="2000" dirty="0">
              <a:latin typeface="+mj-ea"/>
              <a:ea typeface="+mj-ea"/>
            </a:endParaRPr>
          </a:p>
          <a:p>
            <a:pPr algn="ctr">
              <a:defRPr/>
            </a:pPr>
            <a:r>
              <a:rPr kumimoji="1" lang="ja-JP" altLang="en-US" sz="2000" dirty="0">
                <a:latin typeface="+mj-ea"/>
                <a:ea typeface="+mj-ea"/>
              </a:rPr>
              <a:t>遅れる</a:t>
            </a:r>
            <a:endParaRPr kumimoji="1" lang="en-US" altLang="ja-JP" sz="2000" dirty="0">
              <a:latin typeface="+mj-ea"/>
              <a:ea typeface="+mj-ea"/>
            </a:endParaRPr>
          </a:p>
        </p:txBody>
      </p:sp>
      <p:pic>
        <p:nvPicPr>
          <p:cNvPr id="2" name="図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5217" y="4101717"/>
            <a:ext cx="2525266" cy="1621221"/>
          </a:xfrm>
          <a:prstGeom prst="rect">
            <a:avLst/>
          </a:prstGeom>
        </p:spPr>
      </p:pic>
      <p:pic>
        <p:nvPicPr>
          <p:cNvPr id="11" name="図 1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1150" y="3201987"/>
            <a:ext cx="1660000" cy="16617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図 1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3166" y="4437112"/>
            <a:ext cx="1432401" cy="1432401"/>
          </a:xfrm>
          <a:prstGeom prst="rect">
            <a:avLst/>
          </a:prstGeom>
        </p:spPr>
      </p:pic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>
          <a:xfrm>
            <a:off x="8124254" y="6481017"/>
            <a:ext cx="984250" cy="365125"/>
          </a:xfrm>
        </p:spPr>
        <p:txBody>
          <a:bodyPr/>
          <a:lstStyle/>
          <a:p>
            <a:pPr>
              <a:defRPr/>
            </a:pPr>
            <a:fld id="{669728F2-1161-4BB7-9242-D969CBA48F70}" type="slidenum">
              <a:rPr lang="en-US" altLang="ja-JP" sz="1800" b="1" smtClean="0">
                <a:solidFill>
                  <a:schemeClr val="bg1"/>
                </a:solidFill>
                <a:latin typeface="+mn-ea"/>
              </a:rPr>
              <a:pPr>
                <a:defRPr/>
              </a:pPr>
              <a:t>10</a:t>
            </a:fld>
            <a:endParaRPr lang="en-US" altLang="ja-JP" sz="1800" b="1" dirty="0">
              <a:solidFill>
                <a:schemeClr val="bg1"/>
              </a:solidFill>
              <a:latin typeface="+mn-ea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2"/>
          <p:cNvSpPr>
            <a:spLocks noGrp="1" noChangeArrowheads="1"/>
          </p:cNvSpPr>
          <p:nvPr>
            <p:ph type="title"/>
          </p:nvPr>
        </p:nvSpPr>
        <p:spPr>
          <a:xfrm>
            <a:off x="777875" y="1017588"/>
            <a:ext cx="5470525" cy="611187"/>
          </a:xfrm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ja-JP" altLang="en-US" sz="4400" dirty="0">
                <a:solidFill>
                  <a:schemeClr val="tx1"/>
                </a:solidFill>
              </a:rPr>
              <a:t>大麻を長く続けると・・・</a:t>
            </a:r>
          </a:p>
        </p:txBody>
      </p:sp>
      <p:sp>
        <p:nvSpPr>
          <p:cNvPr id="17" name="角丸四角形 16"/>
          <p:cNvSpPr/>
          <p:nvPr/>
        </p:nvSpPr>
        <p:spPr>
          <a:xfrm>
            <a:off x="548920" y="1920876"/>
            <a:ext cx="2449512" cy="1204912"/>
          </a:xfrm>
          <a:prstGeom prst="roundRect">
            <a:avLst/>
          </a:prstGeom>
          <a:ln w="38100">
            <a:solidFill>
              <a:schemeClr val="tx2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kumimoji="1" lang="ja-JP" altLang="en-US" sz="2800" b="1" dirty="0">
                <a:latin typeface="+mj-ea"/>
                <a:ea typeface="+mj-ea"/>
              </a:rPr>
              <a:t>精神障害</a:t>
            </a:r>
            <a:endParaRPr kumimoji="1" lang="en-US" altLang="ja-JP" sz="2800" b="1" dirty="0">
              <a:latin typeface="+mj-ea"/>
              <a:ea typeface="+mj-ea"/>
            </a:endParaRPr>
          </a:p>
          <a:p>
            <a:pPr algn="ctr">
              <a:defRPr/>
            </a:pPr>
            <a:r>
              <a:rPr kumimoji="1" lang="ja-JP" altLang="en-US" sz="1900" dirty="0">
                <a:latin typeface="+mj-ea"/>
                <a:ea typeface="+mj-ea"/>
              </a:rPr>
              <a:t>統合失調症やうつ病を発症しやすくなる</a:t>
            </a:r>
            <a:endParaRPr kumimoji="1" lang="en-US" altLang="ja-JP" sz="1900" dirty="0">
              <a:latin typeface="+mj-ea"/>
              <a:ea typeface="+mj-ea"/>
            </a:endParaRPr>
          </a:p>
        </p:txBody>
      </p:sp>
      <p:sp>
        <p:nvSpPr>
          <p:cNvPr id="18" name="角丸四角形 17"/>
          <p:cNvSpPr/>
          <p:nvPr/>
        </p:nvSpPr>
        <p:spPr>
          <a:xfrm>
            <a:off x="3143424" y="1920875"/>
            <a:ext cx="2868968" cy="1204913"/>
          </a:xfrm>
          <a:prstGeom prst="roundRect">
            <a:avLst/>
          </a:prstGeom>
          <a:ln w="38100">
            <a:solidFill>
              <a:schemeClr val="tx2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kumimoji="1" lang="en-US" altLang="ja-JP" sz="2800" b="1" dirty="0">
                <a:latin typeface="+mj-ea"/>
                <a:ea typeface="+mj-ea"/>
              </a:rPr>
              <a:t>IQ</a:t>
            </a:r>
            <a:r>
              <a:rPr kumimoji="1" lang="ja-JP" altLang="en-US" sz="2800" b="1" dirty="0">
                <a:latin typeface="+mj-ea"/>
                <a:ea typeface="+mj-ea"/>
              </a:rPr>
              <a:t>（知能指数）の低下</a:t>
            </a:r>
            <a:endParaRPr kumimoji="1" lang="en-US" altLang="ja-JP" sz="2800" b="1" dirty="0">
              <a:latin typeface="+mj-ea"/>
              <a:ea typeface="+mj-ea"/>
            </a:endParaRPr>
          </a:p>
          <a:p>
            <a:pPr algn="ctr">
              <a:defRPr/>
            </a:pPr>
            <a:r>
              <a:rPr kumimoji="1" lang="ja-JP" altLang="en-US" sz="1900" dirty="0">
                <a:latin typeface="+mj-ea"/>
                <a:ea typeface="+mj-ea"/>
              </a:rPr>
              <a:t>情報処理速度が下がる</a:t>
            </a:r>
          </a:p>
        </p:txBody>
      </p:sp>
      <p:sp>
        <p:nvSpPr>
          <p:cNvPr id="19" name="角丸四角形 18"/>
          <p:cNvSpPr/>
          <p:nvPr/>
        </p:nvSpPr>
        <p:spPr>
          <a:xfrm>
            <a:off x="6157384" y="1920875"/>
            <a:ext cx="2435250" cy="1204913"/>
          </a:xfrm>
          <a:prstGeom prst="roundRect">
            <a:avLst/>
          </a:prstGeom>
          <a:ln w="38100">
            <a:solidFill>
              <a:schemeClr val="tx2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kumimoji="1" lang="ja-JP" altLang="en-US" sz="2800" b="1" dirty="0">
                <a:latin typeface="+mj-ea"/>
                <a:ea typeface="+mj-ea"/>
              </a:rPr>
              <a:t>薬物依存</a:t>
            </a:r>
          </a:p>
          <a:p>
            <a:pPr algn="ctr">
              <a:defRPr/>
            </a:pPr>
            <a:r>
              <a:rPr kumimoji="1" lang="ja-JP" altLang="en-US" sz="2000" dirty="0">
                <a:latin typeface="+mj-ea"/>
                <a:ea typeface="+mj-ea"/>
              </a:rPr>
              <a:t>大麻への欲求が</a:t>
            </a:r>
            <a:endParaRPr kumimoji="1" lang="en-US" altLang="ja-JP" sz="2000" dirty="0">
              <a:latin typeface="+mj-ea"/>
              <a:ea typeface="+mj-ea"/>
            </a:endParaRPr>
          </a:p>
          <a:p>
            <a:pPr algn="ctr">
              <a:defRPr/>
            </a:pPr>
            <a:r>
              <a:rPr kumimoji="1" lang="ja-JP" altLang="en-US" sz="2000" dirty="0">
                <a:latin typeface="+mj-ea"/>
                <a:ea typeface="+mj-ea"/>
              </a:rPr>
              <a:t>抑えられなくなる</a:t>
            </a:r>
            <a:endParaRPr kumimoji="1" lang="en-US" altLang="ja-JP" sz="2000" dirty="0">
              <a:latin typeface="+mj-ea"/>
              <a:ea typeface="+mj-ea"/>
            </a:endParaRPr>
          </a:p>
        </p:txBody>
      </p:sp>
      <p:pic>
        <p:nvPicPr>
          <p:cNvPr id="13" name="図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871" y="2948507"/>
            <a:ext cx="1715779" cy="1715779"/>
          </a:xfrm>
          <a:prstGeom prst="rect">
            <a:avLst/>
          </a:prstGeom>
        </p:spPr>
      </p:pic>
      <p:pic>
        <p:nvPicPr>
          <p:cNvPr id="14" name="図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7722" y="4129050"/>
            <a:ext cx="1679069" cy="1881311"/>
          </a:xfrm>
          <a:prstGeom prst="rect">
            <a:avLst/>
          </a:prstGeom>
        </p:spPr>
      </p:pic>
      <p:pic>
        <p:nvPicPr>
          <p:cNvPr id="15" name="図 14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9562" b="100000" l="3984" r="9322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9701" y="3660974"/>
            <a:ext cx="2400755" cy="2400755"/>
          </a:xfrm>
          <a:prstGeom prst="rect">
            <a:avLst/>
          </a:prstGeom>
        </p:spPr>
      </p:pic>
      <p:grpSp>
        <p:nvGrpSpPr>
          <p:cNvPr id="2" name="グループ化 1"/>
          <p:cNvGrpSpPr/>
          <p:nvPr/>
        </p:nvGrpSpPr>
        <p:grpSpPr>
          <a:xfrm>
            <a:off x="6012392" y="3367626"/>
            <a:ext cx="1434562" cy="1296660"/>
            <a:chOff x="3886714" y="3876995"/>
            <a:chExt cx="685286" cy="605520"/>
          </a:xfrm>
        </p:grpSpPr>
        <p:sp>
          <p:nvSpPr>
            <p:cNvPr id="21" name="雲形吹き出し 20"/>
            <p:cNvSpPr/>
            <p:nvPr/>
          </p:nvSpPr>
          <p:spPr>
            <a:xfrm>
              <a:off x="3886714" y="3876995"/>
              <a:ext cx="685286" cy="605520"/>
            </a:xfrm>
            <a:prstGeom prst="cloudCallout">
              <a:avLst>
                <a:gd name="adj1" fmla="val 49549"/>
                <a:gd name="adj2" fmla="val 46766"/>
              </a:avLst>
            </a:pr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pic>
          <p:nvPicPr>
            <p:cNvPr id="20" name="図 19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91972" y="3931390"/>
              <a:ext cx="474769" cy="474769"/>
            </a:xfrm>
            <a:prstGeom prst="rect">
              <a:avLst/>
            </a:prstGeom>
          </p:spPr>
        </p:pic>
      </p:grpSp>
      <p:pic>
        <p:nvPicPr>
          <p:cNvPr id="22" name="図 4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7498" y="3673475"/>
            <a:ext cx="2152650" cy="2152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>
          <a:xfrm>
            <a:off x="8159750" y="6473403"/>
            <a:ext cx="984250" cy="365125"/>
          </a:xfrm>
        </p:spPr>
        <p:txBody>
          <a:bodyPr/>
          <a:lstStyle/>
          <a:p>
            <a:pPr>
              <a:defRPr/>
            </a:pPr>
            <a:fld id="{669728F2-1161-4BB7-9242-D969CBA48F70}" type="slidenum">
              <a:rPr lang="en-US" altLang="ja-JP" sz="1800" b="1" smtClean="0">
                <a:latin typeface="+mj-ea"/>
                <a:ea typeface="+mj-ea"/>
              </a:rPr>
              <a:pPr>
                <a:defRPr/>
              </a:pPr>
              <a:t>11</a:t>
            </a:fld>
            <a:endParaRPr lang="en-US" altLang="ja-JP" sz="1800" b="1" dirty="0">
              <a:latin typeface="+mj-ea"/>
              <a:ea typeface="+mj-ea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2"/>
          <p:cNvSpPr txBox="1">
            <a:spLocks noChangeArrowheads="1"/>
          </p:cNvSpPr>
          <p:nvPr/>
        </p:nvSpPr>
        <p:spPr bwMode="auto">
          <a:xfrm>
            <a:off x="827088" y="1052513"/>
            <a:ext cx="5473104" cy="623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3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300">
                <a:solidFill>
                  <a:schemeClr val="tx2"/>
                </a:solidFill>
                <a:latin typeface="Arial Black" pitchFamily="34" charset="0"/>
                <a:ea typeface="ＭＳ Ｐゴシック" charset="-128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300">
                <a:solidFill>
                  <a:schemeClr val="tx2"/>
                </a:solidFill>
                <a:latin typeface="Arial Black" pitchFamily="34" charset="0"/>
                <a:ea typeface="ＭＳ Ｐゴシック" charset="-128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300">
                <a:solidFill>
                  <a:schemeClr val="tx2"/>
                </a:solidFill>
                <a:latin typeface="Arial Black" pitchFamily="34" charset="0"/>
                <a:ea typeface="ＭＳ Ｐゴシック" charset="-128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300">
                <a:solidFill>
                  <a:schemeClr val="tx2"/>
                </a:solidFill>
                <a:latin typeface="Arial Black" pitchFamily="34" charset="0"/>
                <a:ea typeface="ＭＳ Ｐゴシック" charset="-128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kumimoji="1" sz="3300">
                <a:solidFill>
                  <a:schemeClr val="tx2"/>
                </a:solidFill>
                <a:latin typeface="Arial Black" pitchFamily="34" charset="0"/>
                <a:ea typeface="ＭＳ Ｐゴシック" charset="-128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kumimoji="1" sz="3300">
                <a:solidFill>
                  <a:schemeClr val="tx2"/>
                </a:solidFill>
                <a:latin typeface="Arial Black" pitchFamily="34" charset="0"/>
                <a:ea typeface="ＭＳ Ｐゴシック" charset="-128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kumimoji="1" sz="3300">
                <a:solidFill>
                  <a:schemeClr val="tx2"/>
                </a:solidFill>
                <a:latin typeface="Arial Black" pitchFamily="34" charset="0"/>
                <a:ea typeface="ＭＳ Ｐゴシック" charset="-128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kumimoji="1" sz="3300">
                <a:solidFill>
                  <a:schemeClr val="tx2"/>
                </a:solidFill>
                <a:latin typeface="Arial Black" pitchFamily="34" charset="0"/>
                <a:ea typeface="ＭＳ Ｐゴシック" charset="-128"/>
              </a:defRPr>
            </a:lvl9pPr>
          </a:lstStyle>
          <a:p>
            <a:pPr eaLnBrk="1" hangingPunct="1">
              <a:defRPr/>
            </a:pPr>
            <a:r>
              <a:rPr lang="ja-JP" altLang="en-US" sz="4400" kern="0" dirty="0">
                <a:solidFill>
                  <a:schemeClr val="tx1"/>
                </a:solidFill>
              </a:rPr>
              <a:t>学習能力の低下（例）</a:t>
            </a:r>
          </a:p>
        </p:txBody>
      </p:sp>
      <p:pic>
        <p:nvPicPr>
          <p:cNvPr id="35843" name="Picture 3" descr="大麻乱用者手紙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350" y="2092325"/>
            <a:ext cx="6378575" cy="417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844" name="テキスト ボックス 1"/>
          <p:cNvSpPr txBox="1">
            <a:spLocks noChangeArrowheads="1"/>
          </p:cNvSpPr>
          <p:nvPr/>
        </p:nvSpPr>
        <p:spPr bwMode="auto">
          <a:xfrm>
            <a:off x="971550" y="1763713"/>
            <a:ext cx="3455988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kumimoji="1" lang="en-US" altLang="ja-JP"/>
              <a:t>29</a:t>
            </a:r>
            <a:r>
              <a:rPr kumimoji="1" lang="ja-JP" altLang="en-US"/>
              <a:t>歳の大麻乱用者が書いた手紙</a:t>
            </a:r>
          </a:p>
        </p:txBody>
      </p:sp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>
          <a:xfrm>
            <a:off x="8159750" y="6492875"/>
            <a:ext cx="984250" cy="365125"/>
          </a:xfrm>
        </p:spPr>
        <p:txBody>
          <a:bodyPr/>
          <a:lstStyle/>
          <a:p>
            <a:pPr>
              <a:defRPr/>
            </a:pPr>
            <a:fld id="{107B9347-D28F-40C3-A28B-BD4FB1266DAD}" type="slidenum">
              <a:rPr lang="en-US" altLang="ja-JP" sz="1800" b="1" smtClean="0">
                <a:latin typeface="+mj-ea"/>
                <a:ea typeface="+mj-ea"/>
              </a:rPr>
              <a:pPr>
                <a:defRPr/>
              </a:pPr>
              <a:t>12</a:t>
            </a:fld>
            <a:endParaRPr lang="en-US" altLang="ja-JP" sz="1800" b="1" dirty="0">
              <a:latin typeface="+mj-ea"/>
              <a:ea typeface="+mj-ea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2"/>
          <p:cNvSpPr txBox="1">
            <a:spLocks noChangeArrowheads="1"/>
          </p:cNvSpPr>
          <p:nvPr/>
        </p:nvSpPr>
        <p:spPr bwMode="auto">
          <a:xfrm>
            <a:off x="827088" y="1052513"/>
            <a:ext cx="5473104" cy="623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3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300">
                <a:solidFill>
                  <a:schemeClr val="tx2"/>
                </a:solidFill>
                <a:latin typeface="Arial Black" pitchFamily="34" charset="0"/>
                <a:ea typeface="ＭＳ Ｐゴシック" charset="-128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300">
                <a:solidFill>
                  <a:schemeClr val="tx2"/>
                </a:solidFill>
                <a:latin typeface="Arial Black" pitchFamily="34" charset="0"/>
                <a:ea typeface="ＭＳ Ｐゴシック" charset="-128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300">
                <a:solidFill>
                  <a:schemeClr val="tx2"/>
                </a:solidFill>
                <a:latin typeface="Arial Black" pitchFamily="34" charset="0"/>
                <a:ea typeface="ＭＳ Ｐゴシック" charset="-128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300">
                <a:solidFill>
                  <a:schemeClr val="tx2"/>
                </a:solidFill>
                <a:latin typeface="Arial Black" pitchFamily="34" charset="0"/>
                <a:ea typeface="ＭＳ Ｐゴシック" charset="-128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kumimoji="1" sz="3300">
                <a:solidFill>
                  <a:schemeClr val="tx2"/>
                </a:solidFill>
                <a:latin typeface="Arial Black" pitchFamily="34" charset="0"/>
                <a:ea typeface="ＭＳ Ｐゴシック" charset="-128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kumimoji="1" sz="3300">
                <a:solidFill>
                  <a:schemeClr val="tx2"/>
                </a:solidFill>
                <a:latin typeface="Arial Black" pitchFamily="34" charset="0"/>
                <a:ea typeface="ＭＳ Ｐゴシック" charset="-128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kumimoji="1" sz="3300">
                <a:solidFill>
                  <a:schemeClr val="tx2"/>
                </a:solidFill>
                <a:latin typeface="Arial Black" pitchFamily="34" charset="0"/>
                <a:ea typeface="ＭＳ Ｐゴシック" charset="-128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kumimoji="1" sz="3300">
                <a:solidFill>
                  <a:schemeClr val="tx2"/>
                </a:solidFill>
                <a:latin typeface="Arial Black" pitchFamily="34" charset="0"/>
                <a:ea typeface="ＭＳ Ｐゴシック" charset="-128"/>
              </a:defRPr>
            </a:lvl9pPr>
          </a:lstStyle>
          <a:p>
            <a:pPr eaLnBrk="1" hangingPunct="1">
              <a:defRPr/>
            </a:pPr>
            <a:r>
              <a:rPr lang="ja-JP" altLang="en-US" sz="4400" kern="0" dirty="0">
                <a:solidFill>
                  <a:schemeClr val="tx1"/>
                </a:solidFill>
              </a:rPr>
              <a:t>危険ドラッグとは？</a:t>
            </a:r>
          </a:p>
        </p:txBody>
      </p:sp>
      <p:sp>
        <p:nvSpPr>
          <p:cNvPr id="35844" name="テキスト ボックス 1"/>
          <p:cNvSpPr txBox="1">
            <a:spLocks noChangeArrowheads="1"/>
          </p:cNvSpPr>
          <p:nvPr/>
        </p:nvSpPr>
        <p:spPr bwMode="auto">
          <a:xfrm>
            <a:off x="899095" y="1763712"/>
            <a:ext cx="7561336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ja-JP" altLang="en-US" sz="2400" dirty="0">
                <a:solidFill>
                  <a:srgbClr val="FF0000"/>
                </a:solidFill>
              </a:rPr>
              <a:t>　</a:t>
            </a:r>
            <a:r>
              <a:rPr lang="ja-JP" altLang="ja-JP" sz="2400" dirty="0">
                <a:solidFill>
                  <a:srgbClr val="FF0000"/>
                </a:solidFill>
              </a:rPr>
              <a:t>覚醒剤</a:t>
            </a:r>
            <a:r>
              <a:rPr lang="ja-JP" altLang="ja-JP" sz="2400" dirty="0"/>
              <a:t>や</a:t>
            </a:r>
            <a:r>
              <a:rPr lang="ja-JP" altLang="ja-JP" sz="2400" dirty="0">
                <a:solidFill>
                  <a:srgbClr val="FF0000"/>
                </a:solidFill>
              </a:rPr>
              <a:t>大麻</a:t>
            </a:r>
            <a:r>
              <a:rPr lang="ja-JP" altLang="ja-JP" sz="2400" dirty="0"/>
              <a:t>に構造を似せて作られた物質などが添加されており、どのような影響が身体に出るのか分からず、乱用による健康被害が報告されており、</a:t>
            </a:r>
            <a:r>
              <a:rPr lang="ja-JP" altLang="ja-JP" sz="2400" dirty="0">
                <a:solidFill>
                  <a:srgbClr val="FF0000"/>
                </a:solidFill>
              </a:rPr>
              <a:t>死に至る可能性</a:t>
            </a:r>
            <a:r>
              <a:rPr lang="ja-JP" altLang="ja-JP" sz="2400" dirty="0"/>
              <a:t>もあります。</a:t>
            </a:r>
            <a:endParaRPr kumimoji="1" lang="ja-JP" altLang="en-US" sz="2400" dirty="0"/>
          </a:p>
        </p:txBody>
      </p:sp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>
          <a:xfrm>
            <a:off x="8159750" y="6492875"/>
            <a:ext cx="984250" cy="365125"/>
          </a:xfrm>
        </p:spPr>
        <p:txBody>
          <a:bodyPr/>
          <a:lstStyle/>
          <a:p>
            <a:pPr>
              <a:defRPr/>
            </a:pPr>
            <a:fld id="{107B9347-D28F-40C3-A28B-BD4FB1266DAD}" type="slidenum">
              <a:rPr lang="en-US" altLang="ja-JP" sz="1800" b="1" smtClean="0">
                <a:latin typeface="+mj-ea"/>
                <a:ea typeface="+mj-ea"/>
              </a:rPr>
              <a:pPr>
                <a:defRPr/>
              </a:pPr>
              <a:t>13</a:t>
            </a:fld>
            <a:endParaRPr lang="en-US" altLang="ja-JP" sz="1800" b="1" dirty="0">
              <a:latin typeface="+mj-ea"/>
              <a:ea typeface="+mj-ea"/>
            </a:endParaRPr>
          </a:p>
        </p:txBody>
      </p:sp>
      <p:pic>
        <p:nvPicPr>
          <p:cNvPr id="6" name="図 5"/>
          <p:cNvPicPr/>
          <p:nvPr/>
        </p:nvPicPr>
        <p:blipFill rotWithShape="1">
          <a:blip r:embed="rId3"/>
          <a:srcRect t="43243" b="7862"/>
          <a:stretch/>
        </p:blipFill>
        <p:spPr bwMode="auto">
          <a:xfrm>
            <a:off x="611560" y="3333372"/>
            <a:ext cx="7992888" cy="2975947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70186590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3"/>
          <p:cNvSpPr>
            <a:spLocks noGrp="1" noChangeArrowheads="1"/>
          </p:cNvSpPr>
          <p:nvPr>
            <p:ph idx="1"/>
          </p:nvPr>
        </p:nvSpPr>
        <p:spPr>
          <a:xfrm>
            <a:off x="669925" y="1844675"/>
            <a:ext cx="8158163" cy="4038600"/>
          </a:xfrm>
        </p:spPr>
        <p:txBody>
          <a:bodyPr/>
          <a:lstStyle/>
          <a:p>
            <a:pPr eaLnBrk="1" hangingPunct="1">
              <a:buFont typeface="Wingdings" panose="05000000000000000000" pitchFamily="2" charset="2"/>
              <a:buChar char="l"/>
            </a:pPr>
            <a:r>
              <a:rPr lang="ja-JP" altLang="en-US" sz="3000" dirty="0">
                <a:solidFill>
                  <a:schemeClr val="tx1"/>
                </a:solidFill>
              </a:rPr>
              <a:t>友達や先輩から誘われて</a:t>
            </a:r>
            <a:endParaRPr lang="en-US" altLang="ja-JP" sz="3000" dirty="0">
              <a:solidFill>
                <a:schemeClr val="tx1"/>
              </a:solidFill>
            </a:endParaRPr>
          </a:p>
          <a:p>
            <a:pPr eaLnBrk="1" hangingPunct="1">
              <a:buFont typeface="Wingdings" panose="05000000000000000000" pitchFamily="2" charset="2"/>
              <a:buChar char="l"/>
            </a:pPr>
            <a:r>
              <a:rPr lang="ja-JP" altLang="en-US" sz="3000" dirty="0">
                <a:solidFill>
                  <a:schemeClr val="tx1"/>
                </a:solidFill>
              </a:rPr>
              <a:t>仲間外れにされるのが怖くて</a:t>
            </a:r>
            <a:endParaRPr lang="en-US" altLang="ja-JP" sz="3000" dirty="0">
              <a:solidFill>
                <a:schemeClr val="tx1"/>
              </a:solidFill>
            </a:endParaRPr>
          </a:p>
          <a:p>
            <a:pPr eaLnBrk="1" hangingPunct="1">
              <a:buFont typeface="Wingdings" panose="05000000000000000000" pitchFamily="2" charset="2"/>
              <a:buChar char="l"/>
            </a:pPr>
            <a:r>
              <a:rPr lang="ja-JP" altLang="en-US" sz="3000" dirty="0">
                <a:solidFill>
                  <a:schemeClr val="tx1"/>
                </a:solidFill>
              </a:rPr>
              <a:t>その場の雰囲気</a:t>
            </a:r>
            <a:endParaRPr lang="en-US" altLang="ja-JP" sz="3000" dirty="0">
              <a:solidFill>
                <a:schemeClr val="tx1"/>
              </a:solidFill>
            </a:endParaRPr>
          </a:p>
          <a:p>
            <a:pPr eaLnBrk="1" hangingPunct="1">
              <a:buFont typeface="Wingdings" panose="05000000000000000000" pitchFamily="2" charset="2"/>
              <a:buChar char="l"/>
            </a:pPr>
            <a:r>
              <a:rPr lang="ja-JP" altLang="en-US" sz="3000" dirty="0">
                <a:solidFill>
                  <a:schemeClr val="tx1"/>
                </a:solidFill>
              </a:rPr>
              <a:t>かっこいい、好奇心</a:t>
            </a:r>
            <a:endParaRPr lang="en-US" altLang="ja-JP" sz="3000" dirty="0">
              <a:solidFill>
                <a:schemeClr val="tx1"/>
              </a:solidFill>
            </a:endParaRPr>
          </a:p>
          <a:p>
            <a:pPr eaLnBrk="1" hangingPunct="1">
              <a:buFont typeface="Wingdings" panose="05000000000000000000" pitchFamily="2" charset="2"/>
              <a:buChar char="l"/>
            </a:pPr>
            <a:r>
              <a:rPr lang="en-US" altLang="ja-JP" sz="3000" dirty="0">
                <a:solidFill>
                  <a:schemeClr val="tx1"/>
                </a:solidFill>
              </a:rPr>
              <a:t>1</a:t>
            </a:r>
            <a:r>
              <a:rPr lang="ja-JP" altLang="en-US" sz="3000" dirty="0">
                <a:solidFill>
                  <a:schemeClr val="tx1"/>
                </a:solidFill>
              </a:rPr>
              <a:t>回くらいならやめられる</a:t>
            </a:r>
            <a:endParaRPr lang="en-US" altLang="ja-JP" sz="3000" dirty="0">
              <a:solidFill>
                <a:schemeClr val="tx1"/>
              </a:solidFill>
            </a:endParaRPr>
          </a:p>
          <a:p>
            <a:pPr eaLnBrk="1" hangingPunct="1">
              <a:buFont typeface="Wingdings" panose="05000000000000000000" pitchFamily="2" charset="2"/>
              <a:buChar char="l"/>
            </a:pPr>
            <a:endParaRPr lang="ja-JP" altLang="en-US" sz="3200" dirty="0"/>
          </a:p>
        </p:txBody>
      </p:sp>
      <p:pic>
        <p:nvPicPr>
          <p:cNvPr id="39939" name="図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325" y="2636838"/>
            <a:ext cx="2236788" cy="2236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827088" y="1052513"/>
            <a:ext cx="5041056" cy="623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3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300">
                <a:solidFill>
                  <a:schemeClr val="tx2"/>
                </a:solidFill>
                <a:latin typeface="Arial Black" pitchFamily="34" charset="0"/>
                <a:ea typeface="ＭＳ Ｐゴシック" charset="-128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300">
                <a:solidFill>
                  <a:schemeClr val="tx2"/>
                </a:solidFill>
                <a:latin typeface="Arial Black" pitchFamily="34" charset="0"/>
                <a:ea typeface="ＭＳ Ｐゴシック" charset="-128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300">
                <a:solidFill>
                  <a:schemeClr val="tx2"/>
                </a:solidFill>
                <a:latin typeface="Arial Black" pitchFamily="34" charset="0"/>
                <a:ea typeface="ＭＳ Ｐゴシック" charset="-128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300">
                <a:solidFill>
                  <a:schemeClr val="tx2"/>
                </a:solidFill>
                <a:latin typeface="Arial Black" pitchFamily="34" charset="0"/>
                <a:ea typeface="ＭＳ Ｐゴシック" charset="-128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kumimoji="1" sz="3300">
                <a:solidFill>
                  <a:schemeClr val="tx2"/>
                </a:solidFill>
                <a:latin typeface="Arial Black" pitchFamily="34" charset="0"/>
                <a:ea typeface="ＭＳ Ｐゴシック" charset="-128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kumimoji="1" sz="3300">
                <a:solidFill>
                  <a:schemeClr val="tx2"/>
                </a:solidFill>
                <a:latin typeface="Arial Black" pitchFamily="34" charset="0"/>
                <a:ea typeface="ＭＳ Ｐゴシック" charset="-128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kumimoji="1" sz="3300">
                <a:solidFill>
                  <a:schemeClr val="tx2"/>
                </a:solidFill>
                <a:latin typeface="Arial Black" pitchFamily="34" charset="0"/>
                <a:ea typeface="ＭＳ Ｐゴシック" charset="-128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kumimoji="1" sz="3300">
                <a:solidFill>
                  <a:schemeClr val="tx2"/>
                </a:solidFill>
                <a:latin typeface="Arial Black" pitchFamily="34" charset="0"/>
                <a:ea typeface="ＭＳ Ｐゴシック" charset="-128"/>
              </a:defRPr>
            </a:lvl9pPr>
          </a:lstStyle>
          <a:p>
            <a:pPr eaLnBrk="1" hangingPunct="1">
              <a:defRPr/>
            </a:pPr>
            <a:r>
              <a:rPr lang="ja-JP" altLang="en-US" sz="4400" kern="0" dirty="0">
                <a:solidFill>
                  <a:schemeClr val="tx1"/>
                </a:solidFill>
              </a:rPr>
              <a:t>薬物乱用のきっかけ</a:t>
            </a:r>
          </a:p>
        </p:txBody>
      </p:sp>
      <p:sp>
        <p:nvSpPr>
          <p:cNvPr id="9" name="角丸四角形 8"/>
          <p:cNvSpPr/>
          <p:nvPr/>
        </p:nvSpPr>
        <p:spPr>
          <a:xfrm>
            <a:off x="1258888" y="5024438"/>
            <a:ext cx="6804025" cy="833437"/>
          </a:xfrm>
          <a:prstGeom prst="roundRect">
            <a:avLst/>
          </a:prstGeom>
          <a:ln w="38100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r>
              <a:rPr kumimoji="1" lang="ja-JP" altLang="en-US" sz="2400" dirty="0">
                <a:solidFill>
                  <a:srgbClr val="FF0000"/>
                </a:solidFill>
              </a:rPr>
              <a:t>「ちょっとだけなら」と軽い気持ちで手を出すと、</a:t>
            </a:r>
            <a:endParaRPr kumimoji="1" lang="en-US" altLang="ja-JP" sz="2400" dirty="0">
              <a:solidFill>
                <a:srgbClr val="FF0000"/>
              </a:solidFill>
            </a:endParaRPr>
          </a:p>
          <a:p>
            <a:pPr>
              <a:defRPr/>
            </a:pPr>
            <a:r>
              <a:rPr kumimoji="1" lang="ja-JP" altLang="en-US" sz="2400" dirty="0">
                <a:solidFill>
                  <a:srgbClr val="FF0000"/>
                </a:solidFill>
              </a:rPr>
              <a:t>気づいたときには薬物から抜け出せなくなります！</a:t>
            </a:r>
          </a:p>
        </p:txBody>
      </p:sp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>
          <a:xfrm>
            <a:off x="8141187" y="6481017"/>
            <a:ext cx="984250" cy="365125"/>
          </a:xfrm>
        </p:spPr>
        <p:txBody>
          <a:bodyPr/>
          <a:lstStyle/>
          <a:p>
            <a:pPr>
              <a:defRPr/>
            </a:pPr>
            <a:fld id="{669728F2-1161-4BB7-9242-D969CBA48F70}" type="slidenum">
              <a:rPr lang="en-US" altLang="ja-JP" sz="1800" b="1" smtClean="0">
                <a:latin typeface="+mj-ea"/>
                <a:ea typeface="+mj-ea"/>
              </a:rPr>
              <a:pPr>
                <a:defRPr/>
              </a:pPr>
              <a:t>14</a:t>
            </a:fld>
            <a:endParaRPr lang="en-US" altLang="ja-JP" sz="1800" b="1" dirty="0">
              <a:latin typeface="+mj-ea"/>
              <a:ea typeface="+mj-ea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8" name="Rectangle 2"/>
          <p:cNvSpPr>
            <a:spLocks noGrp="1" noChangeArrowheads="1"/>
          </p:cNvSpPr>
          <p:nvPr>
            <p:ph type="title"/>
          </p:nvPr>
        </p:nvSpPr>
        <p:spPr>
          <a:xfrm>
            <a:off x="900113" y="900715"/>
            <a:ext cx="7632476" cy="754062"/>
          </a:xfrm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ja-JP" altLang="en-US" sz="3800" dirty="0">
                <a:solidFill>
                  <a:schemeClr val="tx1"/>
                </a:solidFill>
              </a:rPr>
              <a:t>Ｑ</a:t>
            </a:r>
            <a:r>
              <a:rPr lang="en-US" altLang="ja-JP" sz="3800" dirty="0">
                <a:solidFill>
                  <a:schemeClr val="tx1"/>
                </a:solidFill>
              </a:rPr>
              <a:t>.</a:t>
            </a:r>
            <a:r>
              <a:rPr lang="ja-JP" altLang="en-US" sz="3800" dirty="0">
                <a:solidFill>
                  <a:schemeClr val="tx1"/>
                </a:solidFill>
              </a:rPr>
              <a:t>薬物に誘われたらどうしたらよい？</a:t>
            </a:r>
          </a:p>
        </p:txBody>
      </p:sp>
      <p:pic>
        <p:nvPicPr>
          <p:cNvPr id="41987" name="図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1288" y="1806575"/>
            <a:ext cx="1655762" cy="2041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988" name="図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750"/>
          <a:stretch>
            <a:fillRect/>
          </a:stretch>
        </p:blipFill>
        <p:spPr bwMode="auto">
          <a:xfrm>
            <a:off x="442913" y="3848100"/>
            <a:ext cx="2700337" cy="2232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990" name="テキスト ボックス 1"/>
          <p:cNvSpPr txBox="1">
            <a:spLocks noChangeArrowheads="1"/>
          </p:cNvSpPr>
          <p:nvPr/>
        </p:nvSpPr>
        <p:spPr bwMode="auto">
          <a:xfrm>
            <a:off x="1331640" y="2462454"/>
            <a:ext cx="4896544" cy="783193"/>
          </a:xfrm>
          <a:prstGeom prst="roundRect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defRPr/>
            </a:pPr>
            <a:r>
              <a:rPr kumimoji="1" lang="ja-JP" altLang="en-US" sz="4000" dirty="0"/>
              <a:t>　「キッパリ」と断る！　</a:t>
            </a:r>
          </a:p>
        </p:txBody>
      </p:sp>
      <p:sp>
        <p:nvSpPr>
          <p:cNvPr id="41991" name="テキスト ボックス 6"/>
          <p:cNvSpPr txBox="1">
            <a:spLocks noChangeArrowheads="1"/>
          </p:cNvSpPr>
          <p:nvPr/>
        </p:nvSpPr>
        <p:spPr bwMode="auto">
          <a:xfrm>
            <a:off x="2843808" y="4106939"/>
            <a:ext cx="5688781" cy="1464231"/>
          </a:xfrm>
          <a:prstGeom prst="round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defRPr/>
            </a:pPr>
            <a:r>
              <a:rPr kumimoji="1" lang="ja-JP" altLang="en-US" sz="4000" dirty="0"/>
              <a:t>　危険を感じたら</a:t>
            </a:r>
            <a:endParaRPr kumimoji="1" lang="en-US" altLang="ja-JP" sz="4000" dirty="0"/>
          </a:p>
          <a:p>
            <a:pPr>
              <a:defRPr/>
            </a:pPr>
            <a:r>
              <a:rPr kumimoji="1" lang="ja-JP" altLang="en-US" sz="4000" dirty="0"/>
              <a:t>　その場から立ち去る！</a:t>
            </a:r>
          </a:p>
        </p:txBody>
      </p:sp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>
          <a:xfrm>
            <a:off x="8159750" y="6481017"/>
            <a:ext cx="984250" cy="365125"/>
          </a:xfrm>
        </p:spPr>
        <p:txBody>
          <a:bodyPr/>
          <a:lstStyle/>
          <a:p>
            <a:pPr>
              <a:defRPr/>
            </a:pPr>
            <a:fld id="{669728F2-1161-4BB7-9242-D969CBA48F70}" type="slidenum">
              <a:rPr lang="en-US" altLang="ja-JP" sz="1800" b="1" smtClean="0">
                <a:latin typeface="+mj-ea"/>
                <a:ea typeface="+mj-ea"/>
              </a:rPr>
              <a:pPr>
                <a:defRPr/>
              </a:pPr>
              <a:t>15</a:t>
            </a:fld>
            <a:endParaRPr lang="en-US" altLang="ja-JP" sz="1800" b="1" dirty="0">
              <a:latin typeface="+mj-ea"/>
              <a:ea typeface="+mj-ea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>
          <a:xfrm>
            <a:off x="660399" y="893763"/>
            <a:ext cx="7859713" cy="727075"/>
          </a:xfrm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ja-JP" altLang="en-US" sz="3800" dirty="0">
                <a:solidFill>
                  <a:schemeClr val="tx1"/>
                </a:solidFill>
              </a:rPr>
              <a:t>Ｑ</a:t>
            </a:r>
            <a:r>
              <a:rPr lang="en-US" altLang="ja-JP" sz="3800" dirty="0">
                <a:solidFill>
                  <a:schemeClr val="tx1"/>
                </a:solidFill>
              </a:rPr>
              <a:t>.</a:t>
            </a:r>
            <a:r>
              <a:rPr lang="ja-JP" altLang="en-US" sz="3800" dirty="0">
                <a:solidFill>
                  <a:schemeClr val="tx1"/>
                </a:solidFill>
              </a:rPr>
              <a:t>薬物の問題で助けて欲しいときは？</a:t>
            </a:r>
          </a:p>
        </p:txBody>
      </p:sp>
      <p:pic>
        <p:nvPicPr>
          <p:cNvPr id="44035" name="図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688" y="2184400"/>
            <a:ext cx="2003425" cy="1871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テキスト ボックス 6"/>
          <p:cNvSpPr txBox="1">
            <a:spLocks noChangeArrowheads="1"/>
          </p:cNvSpPr>
          <p:nvPr/>
        </p:nvSpPr>
        <p:spPr bwMode="auto">
          <a:xfrm>
            <a:off x="972358" y="1988840"/>
            <a:ext cx="5231900" cy="2145268"/>
          </a:xfrm>
          <a:prstGeom prst="round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defRPr/>
            </a:pPr>
            <a:r>
              <a:rPr kumimoji="1" lang="ja-JP" altLang="en-US" sz="4000" dirty="0"/>
              <a:t>　学校の先生、家族、　</a:t>
            </a:r>
            <a:endParaRPr kumimoji="1" lang="en-US" altLang="ja-JP" sz="4000" dirty="0"/>
          </a:p>
          <a:p>
            <a:pPr>
              <a:defRPr/>
            </a:pPr>
            <a:r>
              <a:rPr kumimoji="1" lang="ja-JP" altLang="en-US" sz="4000" dirty="0"/>
              <a:t>　警察、保健所などに　　</a:t>
            </a:r>
            <a:endParaRPr kumimoji="1" lang="en-US" altLang="ja-JP" sz="4000" dirty="0"/>
          </a:p>
          <a:p>
            <a:pPr>
              <a:defRPr/>
            </a:pPr>
            <a:r>
              <a:rPr kumimoji="1" lang="ja-JP" altLang="en-US" sz="4000" dirty="0"/>
              <a:t>　相談する！</a:t>
            </a:r>
          </a:p>
        </p:txBody>
      </p:sp>
      <p:sp>
        <p:nvSpPr>
          <p:cNvPr id="8" name="テキスト ボックス 7"/>
          <p:cNvSpPr txBox="1">
            <a:spLocks noChangeArrowheads="1"/>
          </p:cNvSpPr>
          <p:nvPr/>
        </p:nvSpPr>
        <p:spPr bwMode="auto">
          <a:xfrm>
            <a:off x="1187450" y="4467225"/>
            <a:ext cx="5908675" cy="1477963"/>
          </a:xfrm>
          <a:prstGeom prst="rect">
            <a:avLst/>
          </a:prstGeom>
          <a:ln w="5715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342900" indent="-342900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p"/>
              <a:defRPr/>
            </a:pPr>
            <a:r>
              <a:rPr lang="ja-JP" altLang="en-US" sz="3000" dirty="0"/>
              <a:t> 一人で悩まないこと</a:t>
            </a:r>
            <a:endParaRPr lang="en-US" altLang="ja-JP" sz="3000" dirty="0"/>
          </a:p>
          <a:p>
            <a:pPr marL="342900" indent="-342900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p"/>
              <a:defRPr/>
            </a:pPr>
            <a:r>
              <a:rPr lang="ja-JP" altLang="en-US" sz="3000" dirty="0"/>
              <a:t> 助けをもとめること</a:t>
            </a:r>
            <a:endParaRPr lang="en-US" altLang="ja-JP" sz="3000" dirty="0"/>
          </a:p>
          <a:p>
            <a:pPr marL="342900" indent="-342900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p"/>
              <a:defRPr/>
            </a:pPr>
            <a:r>
              <a:rPr lang="ja-JP" altLang="en-US" sz="3000" dirty="0"/>
              <a:t> 信頼できる大人に相談すること</a:t>
            </a:r>
            <a:endParaRPr lang="en-US" altLang="ja-JP" sz="3000" dirty="0"/>
          </a:p>
        </p:txBody>
      </p:sp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>
          <a:xfrm>
            <a:off x="8159750" y="6492875"/>
            <a:ext cx="984250" cy="365125"/>
          </a:xfrm>
        </p:spPr>
        <p:txBody>
          <a:bodyPr/>
          <a:lstStyle/>
          <a:p>
            <a:pPr>
              <a:defRPr/>
            </a:pPr>
            <a:fld id="{669728F2-1161-4BB7-9242-D969CBA48F70}" type="slidenum">
              <a:rPr lang="en-US" altLang="ja-JP" sz="1800" b="1" smtClean="0">
                <a:latin typeface="+mj-ea"/>
                <a:ea typeface="+mj-ea"/>
              </a:rPr>
              <a:pPr>
                <a:defRPr/>
              </a:pPr>
              <a:t>16</a:t>
            </a:fld>
            <a:endParaRPr lang="en-US" altLang="ja-JP" sz="1800" b="1" dirty="0">
              <a:latin typeface="+mj-ea"/>
              <a:ea typeface="+mj-ea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939800" y="931863"/>
            <a:ext cx="6080472" cy="690562"/>
          </a:xfrm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ja-JP" altLang="en-US" sz="4400" dirty="0">
                <a:solidFill>
                  <a:schemeClr val="tx1"/>
                </a:solidFill>
              </a:rPr>
              <a:t>乱用される薬物の種類①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idx="1"/>
          </p:nvPr>
        </p:nvSpPr>
        <p:spPr>
          <a:xfrm>
            <a:off x="800100" y="1773238"/>
            <a:ext cx="7696200" cy="4038600"/>
          </a:xfrm>
        </p:spPr>
        <p:txBody>
          <a:bodyPr/>
          <a:lstStyle/>
          <a:p>
            <a:pPr eaLnBrk="1" hangingPunct="1">
              <a:buFont typeface="Wingdings" panose="05000000000000000000" pitchFamily="2" charset="2"/>
              <a:buNone/>
            </a:pPr>
            <a:endParaRPr lang="ja-JP" altLang="en-US"/>
          </a:p>
          <a:p>
            <a:pPr eaLnBrk="1" hangingPunct="1">
              <a:buFont typeface="Wingdings" panose="05000000000000000000" pitchFamily="2" charset="2"/>
              <a:buNone/>
            </a:pPr>
            <a:endParaRPr lang="ja-JP" altLang="en-US"/>
          </a:p>
          <a:p>
            <a:pPr eaLnBrk="1" hangingPunct="1">
              <a:buFont typeface="Wingdings" panose="05000000000000000000" pitchFamily="2" charset="2"/>
              <a:buNone/>
            </a:pPr>
            <a:endParaRPr lang="ja-JP" altLang="en-US"/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ja-JP" altLang="en-US"/>
              <a:t>　　　　　　</a:t>
            </a:r>
          </a:p>
        </p:txBody>
      </p:sp>
      <p:sp>
        <p:nvSpPr>
          <p:cNvPr id="15364" name="テキスト ボックス 1"/>
          <p:cNvSpPr txBox="1">
            <a:spLocks noChangeArrowheads="1"/>
          </p:cNvSpPr>
          <p:nvPr/>
        </p:nvSpPr>
        <p:spPr bwMode="auto">
          <a:xfrm>
            <a:off x="3989388" y="6450013"/>
            <a:ext cx="5186362" cy="296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5785" tIns="47893" rIns="95785" bIns="47893">
            <a:spAutoFit/>
          </a:bodyPr>
          <a:lstStyle>
            <a:lvl1pPr defTabSz="930275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930275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930275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930275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930275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kumimoji="1" lang="ja-JP" altLang="en-US" sz="1300">
                <a:solidFill>
                  <a:srgbClr val="00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写真：厚生労働省医薬・生活衛生局監視指導・麻薬対策課提供</a:t>
            </a:r>
          </a:p>
        </p:txBody>
      </p:sp>
      <p:grpSp>
        <p:nvGrpSpPr>
          <p:cNvPr id="15365" name="グループ化 1"/>
          <p:cNvGrpSpPr>
            <a:grpSpLocks/>
          </p:cNvGrpSpPr>
          <p:nvPr/>
        </p:nvGrpSpPr>
        <p:grpSpPr bwMode="auto">
          <a:xfrm>
            <a:off x="969963" y="1957388"/>
            <a:ext cx="3314700" cy="2119312"/>
            <a:chOff x="750888" y="1957388"/>
            <a:chExt cx="3313909" cy="2119312"/>
          </a:xfrm>
        </p:grpSpPr>
        <p:pic>
          <p:nvPicPr>
            <p:cNvPr id="15375" name="図 8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3757" t="19077" r="17262" b="23647"/>
            <a:stretch>
              <a:fillRect/>
            </a:stretch>
          </p:blipFill>
          <p:spPr bwMode="auto">
            <a:xfrm>
              <a:off x="1259632" y="2133600"/>
              <a:ext cx="2805165" cy="19431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" name="テキスト ボックス 3"/>
            <p:cNvSpPr txBox="1"/>
            <p:nvPr/>
          </p:nvSpPr>
          <p:spPr>
            <a:xfrm rot="21060102">
              <a:off x="750888" y="1957388"/>
              <a:ext cx="1099874" cy="631825"/>
            </a:xfrm>
            <a:prstGeom prst="rect">
              <a:avLst/>
            </a:prstGeom>
            <a:solidFill>
              <a:schemeClr val="bg1"/>
            </a:solidFill>
            <a:ln w="57150">
              <a:solidFill>
                <a:schemeClr val="accent3">
                  <a:lumMod val="50000"/>
                </a:schemeClr>
              </a:solidFill>
            </a:ln>
          </p:spPr>
          <p:txBody>
            <a:bodyPr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kumimoji="1" lang="ja-JP" altLang="en-US" sz="3500" dirty="0">
                  <a:latin typeface="+mn-lt"/>
                </a:rPr>
                <a:t>大麻</a:t>
              </a:r>
            </a:p>
          </p:txBody>
        </p:sp>
      </p:grpSp>
      <p:grpSp>
        <p:nvGrpSpPr>
          <p:cNvPr id="15366" name="グループ化 4"/>
          <p:cNvGrpSpPr>
            <a:grpSpLocks/>
          </p:cNvGrpSpPr>
          <p:nvPr/>
        </p:nvGrpSpPr>
        <p:grpSpPr bwMode="auto">
          <a:xfrm>
            <a:off x="4537075" y="1930400"/>
            <a:ext cx="3233738" cy="2149475"/>
            <a:chOff x="4598602" y="1927356"/>
            <a:chExt cx="3550031" cy="2149716"/>
          </a:xfrm>
        </p:grpSpPr>
        <p:pic>
          <p:nvPicPr>
            <p:cNvPr id="15373" name="図 10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881" t="26184" r="22748" b="24962"/>
            <a:stretch>
              <a:fillRect/>
            </a:stretch>
          </p:blipFill>
          <p:spPr bwMode="auto">
            <a:xfrm>
              <a:off x="5032443" y="2132856"/>
              <a:ext cx="3116190" cy="19442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4" name="テキスト ボックス 13"/>
            <p:cNvSpPr txBox="1"/>
            <p:nvPr/>
          </p:nvSpPr>
          <p:spPr>
            <a:xfrm rot="21060102">
              <a:off x="4598602" y="1927356"/>
              <a:ext cx="2134899" cy="630309"/>
            </a:xfrm>
            <a:prstGeom prst="rect">
              <a:avLst/>
            </a:prstGeom>
            <a:solidFill>
              <a:schemeClr val="bg1"/>
            </a:solidFill>
            <a:ln w="57150">
              <a:solidFill>
                <a:schemeClr val="accent3">
                  <a:lumMod val="50000"/>
                </a:schemeClr>
              </a:solidFill>
            </a:ln>
          </p:spPr>
          <p:txBody>
            <a:bodyPr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kumimoji="1" lang="ja-JP" altLang="en-US" sz="3500" dirty="0">
                  <a:latin typeface="+mn-lt"/>
                </a:rPr>
                <a:t>覚せい剤</a:t>
              </a:r>
            </a:p>
          </p:txBody>
        </p:sp>
      </p:grpSp>
      <p:grpSp>
        <p:nvGrpSpPr>
          <p:cNvPr id="15367" name="グループ化 19"/>
          <p:cNvGrpSpPr>
            <a:grpSpLocks/>
          </p:cNvGrpSpPr>
          <p:nvPr/>
        </p:nvGrpSpPr>
        <p:grpSpPr bwMode="auto">
          <a:xfrm>
            <a:off x="1012825" y="4108450"/>
            <a:ext cx="3290888" cy="2085975"/>
            <a:chOff x="813666" y="4109059"/>
            <a:chExt cx="3620722" cy="2084758"/>
          </a:xfrm>
        </p:grpSpPr>
        <p:pic>
          <p:nvPicPr>
            <p:cNvPr id="15371" name="図 20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99953" y="4242662"/>
              <a:ext cx="3134435" cy="19511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2" name="テキスト ボックス 21"/>
            <p:cNvSpPr txBox="1"/>
            <p:nvPr/>
          </p:nvSpPr>
          <p:spPr>
            <a:xfrm rot="21060102">
              <a:off x="813666" y="4109059"/>
              <a:ext cx="1699452" cy="631456"/>
            </a:xfrm>
            <a:prstGeom prst="rect">
              <a:avLst/>
            </a:prstGeom>
            <a:solidFill>
              <a:schemeClr val="bg1"/>
            </a:solidFill>
            <a:ln w="57150">
              <a:solidFill>
                <a:schemeClr val="accent3">
                  <a:lumMod val="50000"/>
                </a:schemeClr>
              </a:solidFill>
            </a:ln>
          </p:spPr>
          <p:txBody>
            <a:bodyPr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kumimoji="1" lang="en-US" altLang="ja-JP" sz="3500" dirty="0">
                  <a:latin typeface="+mn-lt"/>
                </a:rPr>
                <a:t>MDMA</a:t>
              </a:r>
              <a:endParaRPr kumimoji="1" lang="ja-JP" altLang="en-US" sz="3500" dirty="0">
                <a:latin typeface="+mn-lt"/>
              </a:endParaRPr>
            </a:p>
          </p:txBody>
        </p:sp>
      </p:grpSp>
      <p:grpSp>
        <p:nvGrpSpPr>
          <p:cNvPr id="15368" name="グループ化 22"/>
          <p:cNvGrpSpPr>
            <a:grpSpLocks/>
          </p:cNvGrpSpPr>
          <p:nvPr/>
        </p:nvGrpSpPr>
        <p:grpSpPr bwMode="auto">
          <a:xfrm>
            <a:off x="4795838" y="4108450"/>
            <a:ext cx="2974975" cy="2085975"/>
            <a:chOff x="4880544" y="4109057"/>
            <a:chExt cx="3268089" cy="2084759"/>
          </a:xfrm>
        </p:grpSpPr>
        <p:pic>
          <p:nvPicPr>
            <p:cNvPr id="15369" name="図 23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32442" y="4242661"/>
              <a:ext cx="3116191" cy="19511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5" name="テキスト ボックス 24"/>
            <p:cNvSpPr txBox="1"/>
            <p:nvPr/>
          </p:nvSpPr>
          <p:spPr>
            <a:xfrm rot="21060102">
              <a:off x="4880544" y="4109057"/>
              <a:ext cx="988797" cy="631457"/>
            </a:xfrm>
            <a:prstGeom prst="rect">
              <a:avLst/>
            </a:prstGeom>
            <a:solidFill>
              <a:schemeClr val="bg1"/>
            </a:solidFill>
            <a:ln w="57150">
              <a:solidFill>
                <a:schemeClr val="accent3">
                  <a:lumMod val="50000"/>
                </a:schemeClr>
              </a:solidFill>
            </a:ln>
          </p:spPr>
          <p:txBody>
            <a:bodyPr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kumimoji="1" lang="en-US" altLang="ja-JP" sz="3500" dirty="0">
                  <a:latin typeface="+mn-lt"/>
                </a:rPr>
                <a:t>LSD</a:t>
              </a:r>
              <a:endParaRPr kumimoji="1" lang="ja-JP" altLang="en-US" sz="3500" dirty="0">
                <a:latin typeface="+mn-lt"/>
              </a:endParaRPr>
            </a:p>
          </p:txBody>
        </p:sp>
      </p:grpSp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>
          <a:xfrm>
            <a:off x="8159750" y="6492875"/>
            <a:ext cx="984250" cy="365125"/>
          </a:xfrm>
        </p:spPr>
        <p:txBody>
          <a:bodyPr/>
          <a:lstStyle/>
          <a:p>
            <a:pPr>
              <a:defRPr/>
            </a:pPr>
            <a:fld id="{669728F2-1161-4BB7-9242-D969CBA48F70}" type="slidenum">
              <a:rPr lang="en-US" altLang="ja-JP" sz="1800" b="1" smtClean="0">
                <a:solidFill>
                  <a:schemeClr val="bg1"/>
                </a:solidFill>
                <a:latin typeface="+mj-ea"/>
                <a:ea typeface="+mj-ea"/>
              </a:rPr>
              <a:pPr>
                <a:defRPr/>
              </a:pPr>
              <a:t>2</a:t>
            </a:fld>
            <a:endParaRPr lang="en-US" altLang="ja-JP" sz="1800" b="1" dirty="0">
              <a:solidFill>
                <a:schemeClr val="bg1"/>
              </a:solidFill>
              <a:latin typeface="+mj-ea"/>
              <a:ea typeface="+mj-ea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3" name="図 1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8565" y="2924944"/>
            <a:ext cx="1629659" cy="1133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図 14">
            <a:extLst>
              <a:ext uri="{FF2B5EF4-FFF2-40B4-BE49-F238E27FC236}">
                <a16:creationId xmlns:a16="http://schemas.microsoft.com/office/drawing/2014/main" id="{604AE4EB-8AAA-4203-9F6E-1E633B9E8D1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48999" y="2162672"/>
            <a:ext cx="1763361" cy="1122312"/>
          </a:xfrm>
          <a:prstGeom prst="rect">
            <a:avLst/>
          </a:prstGeom>
        </p:spPr>
      </p:pic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939800" y="931863"/>
            <a:ext cx="6121678" cy="690562"/>
          </a:xfrm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ja-JP" altLang="en-US" sz="4400" dirty="0">
                <a:solidFill>
                  <a:schemeClr val="tx1"/>
                </a:solidFill>
              </a:rPr>
              <a:t>乱用される薬物の種類②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idx="1"/>
          </p:nvPr>
        </p:nvSpPr>
        <p:spPr>
          <a:xfrm>
            <a:off x="800100" y="1773238"/>
            <a:ext cx="7696200" cy="4038600"/>
          </a:xfrm>
        </p:spPr>
        <p:txBody>
          <a:bodyPr/>
          <a:lstStyle/>
          <a:p>
            <a:pPr eaLnBrk="1" hangingPunct="1">
              <a:buFont typeface="Wingdings" panose="05000000000000000000" pitchFamily="2" charset="2"/>
              <a:buNone/>
            </a:pPr>
            <a:endParaRPr lang="ja-JP" altLang="en-US"/>
          </a:p>
          <a:p>
            <a:pPr eaLnBrk="1" hangingPunct="1">
              <a:buFont typeface="Wingdings" panose="05000000000000000000" pitchFamily="2" charset="2"/>
              <a:buNone/>
            </a:pPr>
            <a:endParaRPr lang="ja-JP" altLang="en-US"/>
          </a:p>
          <a:p>
            <a:pPr eaLnBrk="1" hangingPunct="1">
              <a:buFont typeface="Wingdings" panose="05000000000000000000" pitchFamily="2" charset="2"/>
              <a:buNone/>
            </a:pPr>
            <a:endParaRPr lang="ja-JP" altLang="en-US"/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ja-JP" altLang="en-US"/>
              <a:t>　　　　　　</a:t>
            </a:r>
          </a:p>
        </p:txBody>
      </p:sp>
      <p:sp>
        <p:nvSpPr>
          <p:cNvPr id="17412" name="テキスト ボックス 1"/>
          <p:cNvSpPr txBox="1">
            <a:spLocks noChangeArrowheads="1"/>
          </p:cNvSpPr>
          <p:nvPr/>
        </p:nvSpPr>
        <p:spPr bwMode="auto">
          <a:xfrm>
            <a:off x="3924300" y="6453188"/>
            <a:ext cx="5186363" cy="296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5785" tIns="47893" rIns="95785" bIns="47893">
            <a:spAutoFit/>
          </a:bodyPr>
          <a:lstStyle>
            <a:lvl1pPr defTabSz="930275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930275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930275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930275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930275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kumimoji="1" lang="ja-JP" altLang="en-US" sz="1300" dirty="0">
                <a:solidFill>
                  <a:srgbClr val="00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写真：厚生労働省医薬・生活衛生局監視指導・麻薬対策課提供</a:t>
            </a:r>
          </a:p>
        </p:txBody>
      </p:sp>
      <p:grpSp>
        <p:nvGrpSpPr>
          <p:cNvPr id="17414" name="グループ化 2"/>
          <p:cNvGrpSpPr>
            <a:grpSpLocks/>
          </p:cNvGrpSpPr>
          <p:nvPr/>
        </p:nvGrpSpPr>
        <p:grpSpPr bwMode="auto">
          <a:xfrm>
            <a:off x="900113" y="1971675"/>
            <a:ext cx="3381375" cy="2114550"/>
            <a:chOff x="728663" y="1970088"/>
            <a:chExt cx="3381699" cy="2114550"/>
          </a:xfrm>
        </p:grpSpPr>
        <p:pic>
          <p:nvPicPr>
            <p:cNvPr id="17420" name="図 17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482" t="13470" r="20644" b="13506"/>
            <a:stretch>
              <a:fillRect/>
            </a:stretch>
          </p:blipFill>
          <p:spPr bwMode="auto">
            <a:xfrm>
              <a:off x="1319213" y="2133600"/>
              <a:ext cx="2791149" cy="19510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0" name="テキスト ボックス 19"/>
            <p:cNvSpPr txBox="1"/>
            <p:nvPr/>
          </p:nvSpPr>
          <p:spPr>
            <a:xfrm rot="21060102">
              <a:off x="728663" y="1970088"/>
              <a:ext cx="1697200" cy="630238"/>
            </a:xfrm>
            <a:prstGeom prst="rect">
              <a:avLst/>
            </a:prstGeom>
            <a:solidFill>
              <a:schemeClr val="bg1"/>
            </a:solidFill>
            <a:ln w="57150">
              <a:solidFill>
                <a:schemeClr val="accent3">
                  <a:lumMod val="50000"/>
                </a:schemeClr>
              </a:solidFill>
            </a:ln>
          </p:spPr>
          <p:txBody>
            <a:bodyPr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kumimoji="1" lang="ja-JP" altLang="en-US" sz="3500" dirty="0">
                  <a:latin typeface="+mn-lt"/>
                </a:rPr>
                <a:t>コカイン</a:t>
              </a:r>
            </a:p>
          </p:txBody>
        </p:sp>
      </p:grpSp>
      <p:sp>
        <p:nvSpPr>
          <p:cNvPr id="21" name="テキスト ボックス 20"/>
          <p:cNvSpPr txBox="1"/>
          <p:nvPr/>
        </p:nvSpPr>
        <p:spPr>
          <a:xfrm rot="21060102">
            <a:off x="4460875" y="1916113"/>
            <a:ext cx="2566988" cy="631825"/>
          </a:xfrm>
          <a:prstGeom prst="rect">
            <a:avLst/>
          </a:prstGeom>
          <a:solidFill>
            <a:schemeClr val="bg1"/>
          </a:solidFill>
          <a:ln w="57150">
            <a:solidFill>
              <a:schemeClr val="accent3">
                <a:lumMod val="50000"/>
              </a:schemeClr>
            </a:solidFill>
          </a:ln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kumimoji="1" lang="ja-JP" altLang="en-US" sz="3500" dirty="0">
                <a:latin typeface="+mn-lt"/>
              </a:rPr>
              <a:t>危険ドラッグ</a:t>
            </a:r>
          </a:p>
        </p:txBody>
      </p:sp>
      <p:pic>
        <p:nvPicPr>
          <p:cNvPr id="17416" name="図 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7013" y="4281488"/>
            <a:ext cx="2805112" cy="189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テキスト ボックス 11"/>
          <p:cNvSpPr txBox="1"/>
          <p:nvPr/>
        </p:nvSpPr>
        <p:spPr>
          <a:xfrm rot="21060102">
            <a:off x="973138" y="4227513"/>
            <a:ext cx="2030412" cy="630237"/>
          </a:xfrm>
          <a:prstGeom prst="rect">
            <a:avLst/>
          </a:prstGeom>
          <a:solidFill>
            <a:schemeClr val="bg1"/>
          </a:solidFill>
          <a:ln w="57150">
            <a:solidFill>
              <a:schemeClr val="accent3">
                <a:lumMod val="50000"/>
              </a:schemeClr>
            </a:solidFill>
          </a:ln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kumimoji="1" lang="ja-JP" altLang="en-US" sz="3500" dirty="0">
                <a:latin typeface="+mn-lt"/>
              </a:rPr>
              <a:t>有機溶剤</a:t>
            </a:r>
          </a:p>
        </p:txBody>
      </p:sp>
      <p:pic>
        <p:nvPicPr>
          <p:cNvPr id="17418" name="図 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99038" y="4281488"/>
            <a:ext cx="2778125" cy="189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テキスト ボックス 13"/>
          <p:cNvSpPr txBox="1"/>
          <p:nvPr/>
        </p:nvSpPr>
        <p:spPr>
          <a:xfrm rot="21060102">
            <a:off x="4521200" y="4083050"/>
            <a:ext cx="2030413" cy="631825"/>
          </a:xfrm>
          <a:prstGeom prst="rect">
            <a:avLst/>
          </a:prstGeom>
          <a:solidFill>
            <a:schemeClr val="bg1"/>
          </a:solidFill>
          <a:ln w="57150">
            <a:solidFill>
              <a:schemeClr val="accent3">
                <a:lumMod val="50000"/>
              </a:schemeClr>
            </a:solidFill>
          </a:ln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kumimoji="1" lang="ja-JP" altLang="en-US" sz="3500" dirty="0">
                <a:latin typeface="+mn-lt"/>
              </a:rPr>
              <a:t>向精神薬</a:t>
            </a:r>
          </a:p>
        </p:txBody>
      </p:sp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>
          <a:xfrm>
            <a:off x="8159750" y="6453188"/>
            <a:ext cx="984250" cy="365125"/>
          </a:xfrm>
        </p:spPr>
        <p:txBody>
          <a:bodyPr/>
          <a:lstStyle/>
          <a:p>
            <a:pPr>
              <a:defRPr/>
            </a:pPr>
            <a:fld id="{669728F2-1161-4BB7-9242-D969CBA48F70}" type="slidenum">
              <a:rPr lang="en-US" altLang="ja-JP" sz="1800" b="1" smtClean="0">
                <a:solidFill>
                  <a:schemeClr val="bg1"/>
                </a:solidFill>
                <a:latin typeface="+mj-ea"/>
                <a:ea typeface="+mj-ea"/>
              </a:rPr>
              <a:pPr>
                <a:defRPr/>
              </a:pPr>
              <a:t>3</a:t>
            </a:fld>
            <a:endParaRPr lang="en-US" altLang="ja-JP" sz="1800" b="1" dirty="0">
              <a:solidFill>
                <a:schemeClr val="bg1"/>
              </a:solidFill>
              <a:latin typeface="+mj-ea"/>
              <a:ea typeface="+mj-ea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822325" y="944587"/>
            <a:ext cx="7734300" cy="684213"/>
          </a:xfrm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ja-JP" altLang="en-US" sz="3700" dirty="0">
                <a:solidFill>
                  <a:schemeClr val="tx1"/>
                </a:solidFill>
              </a:rPr>
              <a:t>乱用される薬物には別名があります！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idx="1"/>
          </p:nvPr>
        </p:nvSpPr>
        <p:spPr>
          <a:xfrm>
            <a:off x="631825" y="1844675"/>
            <a:ext cx="7924800" cy="4103688"/>
          </a:xfrm>
        </p:spPr>
        <p:txBody>
          <a:bodyPr/>
          <a:lstStyle/>
          <a:p>
            <a:pPr eaLnBrk="1" hangingPunct="1">
              <a:buFont typeface="Wingdings" panose="05000000000000000000" pitchFamily="2" charset="2"/>
              <a:buChar char="l"/>
            </a:pPr>
            <a:r>
              <a:rPr lang="ja-JP" altLang="en-US" sz="3000" dirty="0">
                <a:solidFill>
                  <a:schemeClr val="tx1"/>
                </a:solidFill>
              </a:rPr>
              <a:t>大麻：ハッパ、グラス、チョコ、クサ、野菜</a:t>
            </a:r>
            <a:endParaRPr lang="en-US" altLang="ja-JP" sz="3000" dirty="0">
              <a:solidFill>
                <a:schemeClr val="tx1"/>
              </a:solidFill>
            </a:endParaRPr>
          </a:p>
          <a:p>
            <a:pPr eaLnBrk="1" hangingPunct="1">
              <a:buFont typeface="Wingdings" panose="05000000000000000000" pitchFamily="2" charset="2"/>
              <a:buChar char="l"/>
            </a:pPr>
            <a:r>
              <a:rPr lang="ja-JP" altLang="en-US" sz="3000" dirty="0">
                <a:solidFill>
                  <a:schemeClr val="tx1"/>
                </a:solidFill>
              </a:rPr>
              <a:t>覚せい剤：ジャブ、エス、スピード、アイス</a:t>
            </a:r>
            <a:endParaRPr lang="en-US" altLang="ja-JP" sz="3000" dirty="0">
              <a:solidFill>
                <a:schemeClr val="tx1"/>
              </a:solidFill>
            </a:endParaRPr>
          </a:p>
          <a:p>
            <a:pPr eaLnBrk="1" hangingPunct="1">
              <a:buFont typeface="Wingdings" panose="05000000000000000000" pitchFamily="2" charset="2"/>
              <a:buChar char="l"/>
            </a:pPr>
            <a:r>
              <a:rPr lang="en-US" altLang="ja-JP" sz="3000" dirty="0">
                <a:solidFill>
                  <a:schemeClr val="tx1"/>
                </a:solidFill>
              </a:rPr>
              <a:t>MDMA</a:t>
            </a:r>
            <a:r>
              <a:rPr lang="ja-JP" altLang="en-US" sz="3000" dirty="0">
                <a:solidFill>
                  <a:schemeClr val="tx1"/>
                </a:solidFill>
              </a:rPr>
              <a:t>：エクスタシー、バツ、タマ</a:t>
            </a:r>
            <a:endParaRPr lang="en-US" altLang="ja-JP" sz="3000" dirty="0">
              <a:solidFill>
                <a:schemeClr val="tx1"/>
              </a:solidFill>
            </a:endParaRPr>
          </a:p>
          <a:p>
            <a:pPr eaLnBrk="1" hangingPunct="1">
              <a:buFont typeface="Wingdings" panose="05000000000000000000" pitchFamily="2" charset="2"/>
              <a:buChar char="l"/>
            </a:pPr>
            <a:r>
              <a:rPr lang="ja-JP" altLang="en-US" sz="3000" dirty="0">
                <a:solidFill>
                  <a:schemeClr val="tx1"/>
                </a:solidFill>
              </a:rPr>
              <a:t>コカイン：コーク、スノウ、クラック、チャリ</a:t>
            </a:r>
            <a:endParaRPr lang="en-US" altLang="ja-JP" sz="3000" dirty="0">
              <a:solidFill>
                <a:schemeClr val="tx1"/>
              </a:solidFill>
            </a:endParaRPr>
          </a:p>
          <a:p>
            <a:pPr eaLnBrk="1" hangingPunct="1">
              <a:buFont typeface="Wingdings" panose="05000000000000000000" pitchFamily="2" charset="2"/>
              <a:buChar char="l"/>
            </a:pPr>
            <a:r>
              <a:rPr lang="ja-JP" altLang="en-US" sz="3000" dirty="0">
                <a:solidFill>
                  <a:schemeClr val="tx1"/>
                </a:solidFill>
              </a:rPr>
              <a:t>危険ドラッグ：お香、ハーブ、アロマオイル</a:t>
            </a:r>
          </a:p>
        </p:txBody>
      </p:sp>
      <p:sp>
        <p:nvSpPr>
          <p:cNvPr id="4" name="角丸四角形 3"/>
          <p:cNvSpPr/>
          <p:nvPr/>
        </p:nvSpPr>
        <p:spPr>
          <a:xfrm>
            <a:off x="1122363" y="5013325"/>
            <a:ext cx="6943725" cy="719138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kumimoji="1" lang="ja-JP" altLang="en-US" sz="3200" dirty="0">
                <a:solidFill>
                  <a:srgbClr val="FF0000"/>
                </a:solidFill>
              </a:rPr>
              <a:t>名前にまどわされないように！</a:t>
            </a:r>
          </a:p>
        </p:txBody>
      </p:sp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>
          <a:xfrm>
            <a:off x="8124254" y="6481017"/>
            <a:ext cx="984250" cy="365125"/>
          </a:xfrm>
        </p:spPr>
        <p:txBody>
          <a:bodyPr/>
          <a:lstStyle/>
          <a:p>
            <a:pPr>
              <a:defRPr/>
            </a:pPr>
            <a:fld id="{669728F2-1161-4BB7-9242-D969CBA48F70}" type="slidenum">
              <a:rPr lang="en-US" altLang="ja-JP" sz="1800" b="1" smtClean="0">
                <a:solidFill>
                  <a:schemeClr val="bg1"/>
                </a:solidFill>
                <a:latin typeface="+mj-ea"/>
                <a:ea typeface="+mj-ea"/>
              </a:rPr>
              <a:pPr>
                <a:defRPr/>
              </a:pPr>
              <a:t>4</a:t>
            </a:fld>
            <a:endParaRPr lang="en-US" altLang="ja-JP" sz="1800" b="1" dirty="0">
              <a:solidFill>
                <a:schemeClr val="bg1"/>
              </a:solidFill>
              <a:latin typeface="+mj-ea"/>
              <a:ea typeface="+mj-ea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AutoShape 8"/>
          <p:cNvSpPr txBox="1">
            <a:spLocks noChangeArrowheads="1"/>
          </p:cNvSpPr>
          <p:nvPr/>
        </p:nvSpPr>
        <p:spPr bwMode="auto">
          <a:xfrm>
            <a:off x="3341688" y="3236913"/>
            <a:ext cx="2519362" cy="1728787"/>
          </a:xfrm>
          <a:prstGeom prst="star16">
            <a:avLst>
              <a:gd name="adj" fmla="val 37500"/>
            </a:avLst>
          </a:prstGeom>
          <a:solidFill>
            <a:srgbClr val="FF6600">
              <a:alpha val="54117"/>
            </a:srgbClr>
          </a:solidFill>
          <a:ln w="57150" algn="ctr">
            <a:solidFill>
              <a:srgbClr val="FF0000"/>
            </a:solidFill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0000"/>
              <a:buFont typeface="Wingdings" panose="05000000000000000000" pitchFamily="2" charset="2"/>
              <a:buChar char="l"/>
              <a:defRPr kumimoji="1" sz="3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50000"/>
              <a:buChar char="•"/>
              <a:defRPr kumimoji="1" sz="26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50000"/>
              <a:buChar char="•"/>
              <a:defRPr kumimoji="1" sz="22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50000"/>
              <a:buChar char="•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  <a:defRPr/>
            </a:pPr>
            <a:r>
              <a:rPr lang="ja-JP" altLang="en-US" sz="3000" b="1" kern="0" dirty="0"/>
              <a:t>依存の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  <a:defRPr/>
            </a:pPr>
            <a:r>
              <a:rPr lang="ja-JP" altLang="en-US" sz="3000" b="1" kern="0" dirty="0"/>
              <a:t>悪循環</a:t>
            </a:r>
          </a:p>
        </p:txBody>
      </p:sp>
      <p:sp>
        <p:nvSpPr>
          <p:cNvPr id="21508" name="Rectangle 6"/>
          <p:cNvSpPr>
            <a:spLocks noChangeArrowheads="1"/>
          </p:cNvSpPr>
          <p:nvPr/>
        </p:nvSpPr>
        <p:spPr bwMode="auto">
          <a:xfrm>
            <a:off x="3613150" y="2230438"/>
            <a:ext cx="2533650" cy="550862"/>
          </a:xfrm>
          <a:prstGeom prst="rect">
            <a:avLst/>
          </a:prstGeom>
          <a:solidFill>
            <a:srgbClr val="000080"/>
          </a:solidFill>
          <a:ln>
            <a:noFill/>
          </a:ln>
          <a:effectLst>
            <a:outerShdw dist="35921" dir="2700000" algn="ctr" rotWithShape="0">
              <a:schemeClr val="bg2"/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None/>
            </a:pPr>
            <a:r>
              <a:rPr kumimoji="1" lang="ja-JP" altLang="en-US" sz="2800" b="1" dirty="0">
                <a:solidFill>
                  <a:schemeClr val="bg1"/>
                </a:solidFill>
                <a:latin typeface="Arial" panose="020B0604020202020204" pitchFamily="34" charset="0"/>
              </a:rPr>
              <a:t>使用の繰り返し</a:t>
            </a:r>
          </a:p>
        </p:txBody>
      </p:sp>
      <p:sp>
        <p:nvSpPr>
          <p:cNvPr id="21509" name="Rectangle 6"/>
          <p:cNvSpPr>
            <a:spLocks noChangeArrowheads="1"/>
          </p:cNvSpPr>
          <p:nvPr/>
        </p:nvSpPr>
        <p:spPr bwMode="auto">
          <a:xfrm>
            <a:off x="6380163" y="3576638"/>
            <a:ext cx="944562" cy="566737"/>
          </a:xfrm>
          <a:prstGeom prst="rect">
            <a:avLst/>
          </a:prstGeom>
          <a:solidFill>
            <a:srgbClr val="000080"/>
          </a:solidFill>
          <a:ln>
            <a:noFill/>
          </a:ln>
          <a:effectLst>
            <a:outerShdw dist="35921" dir="2700000" algn="ctr" rotWithShape="0">
              <a:schemeClr val="bg2"/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None/>
            </a:pPr>
            <a:r>
              <a:rPr kumimoji="1" lang="ja-JP" altLang="en-US" sz="2800" b="1">
                <a:solidFill>
                  <a:schemeClr val="bg1"/>
                </a:solidFill>
                <a:latin typeface="Arial" panose="020B0604020202020204" pitchFamily="34" charset="0"/>
              </a:rPr>
              <a:t>耐性</a:t>
            </a:r>
          </a:p>
        </p:txBody>
      </p:sp>
      <p:sp>
        <p:nvSpPr>
          <p:cNvPr id="2" name="雲形吹き出し 1"/>
          <p:cNvSpPr/>
          <p:nvPr/>
        </p:nvSpPr>
        <p:spPr>
          <a:xfrm>
            <a:off x="395288" y="1844675"/>
            <a:ext cx="2798762" cy="498475"/>
          </a:xfrm>
          <a:prstGeom prst="cloudCallout">
            <a:avLst>
              <a:gd name="adj1" fmla="val 56336"/>
              <a:gd name="adj2" fmla="val 72006"/>
            </a:avLst>
          </a:prstGeom>
          <a:ln w="5715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kumimoji="1" lang="ja-JP" altLang="en-US" b="1" dirty="0"/>
              <a:t>一度だけなら・・・</a:t>
            </a:r>
          </a:p>
        </p:txBody>
      </p:sp>
      <p:pic>
        <p:nvPicPr>
          <p:cNvPr id="21511" name="図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4625" y="1793875"/>
            <a:ext cx="949325" cy="1352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2" name="図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04138" y="3268663"/>
            <a:ext cx="923925" cy="1155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3" name="図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32688" y="5165725"/>
            <a:ext cx="1268412" cy="1120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14" name="Rectangle 6"/>
          <p:cNvSpPr>
            <a:spLocks noChangeArrowheads="1"/>
          </p:cNvSpPr>
          <p:nvPr/>
        </p:nvSpPr>
        <p:spPr bwMode="auto">
          <a:xfrm>
            <a:off x="5834063" y="5202238"/>
            <a:ext cx="1992312" cy="527050"/>
          </a:xfrm>
          <a:prstGeom prst="rect">
            <a:avLst/>
          </a:prstGeom>
          <a:solidFill>
            <a:srgbClr val="000080"/>
          </a:solidFill>
          <a:ln>
            <a:noFill/>
          </a:ln>
          <a:effectLst>
            <a:outerShdw dist="35921" dir="2700000" algn="ctr" rotWithShape="0">
              <a:schemeClr val="bg2"/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None/>
            </a:pPr>
            <a:r>
              <a:rPr kumimoji="1" lang="ja-JP" altLang="en-US" sz="2800" b="1" dirty="0">
                <a:solidFill>
                  <a:schemeClr val="bg1"/>
                </a:solidFill>
                <a:latin typeface="Arial" panose="020B0604020202020204" pitchFamily="34" charset="0"/>
              </a:rPr>
              <a:t>薬が切れる</a:t>
            </a:r>
          </a:p>
        </p:txBody>
      </p:sp>
      <p:pic>
        <p:nvPicPr>
          <p:cNvPr id="21515" name="図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163" y="4572000"/>
            <a:ext cx="1211262" cy="155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16" name="Rectangle 6"/>
          <p:cNvSpPr>
            <a:spLocks noChangeArrowheads="1"/>
          </p:cNvSpPr>
          <p:nvPr/>
        </p:nvSpPr>
        <p:spPr bwMode="auto">
          <a:xfrm>
            <a:off x="1046163" y="5349875"/>
            <a:ext cx="3557587" cy="512763"/>
          </a:xfrm>
          <a:prstGeom prst="rect">
            <a:avLst/>
          </a:prstGeom>
          <a:solidFill>
            <a:srgbClr val="000080"/>
          </a:solidFill>
          <a:ln>
            <a:noFill/>
          </a:ln>
          <a:effectLst>
            <a:outerShdw dist="35921" dir="2700000" algn="ctr" rotWithShape="0">
              <a:schemeClr val="bg2"/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None/>
            </a:pPr>
            <a:r>
              <a:rPr kumimoji="1" lang="ja-JP" altLang="en-US" sz="2800" b="1" dirty="0">
                <a:solidFill>
                  <a:schemeClr val="bg1"/>
                </a:solidFill>
                <a:latin typeface="Arial" panose="020B0604020202020204" pitchFamily="34" charset="0"/>
              </a:rPr>
              <a:t>精神的・身体的な苦痛</a:t>
            </a:r>
          </a:p>
        </p:txBody>
      </p:sp>
      <p:pic>
        <p:nvPicPr>
          <p:cNvPr id="21517" name="図 2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863" y="2636838"/>
            <a:ext cx="903287" cy="1341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18" name="Rectangle 6"/>
          <p:cNvSpPr>
            <a:spLocks noChangeArrowheads="1"/>
          </p:cNvSpPr>
          <p:nvPr/>
        </p:nvSpPr>
        <p:spPr bwMode="auto">
          <a:xfrm>
            <a:off x="923925" y="3529013"/>
            <a:ext cx="2328863" cy="547687"/>
          </a:xfrm>
          <a:prstGeom prst="rect">
            <a:avLst/>
          </a:prstGeom>
          <a:solidFill>
            <a:srgbClr val="000080"/>
          </a:solidFill>
          <a:ln>
            <a:noFill/>
          </a:ln>
          <a:effectLst>
            <a:outerShdw dist="35921" dir="2700000" algn="ctr" rotWithShape="0">
              <a:schemeClr val="bg2"/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None/>
            </a:pPr>
            <a:r>
              <a:rPr kumimoji="1" lang="ja-JP" altLang="en-US" sz="2800" b="1" dirty="0">
                <a:solidFill>
                  <a:schemeClr val="bg1"/>
                </a:solidFill>
                <a:latin typeface="Arial" panose="020B0604020202020204" pitchFamily="34" charset="0"/>
              </a:rPr>
              <a:t>薬物探索行動</a:t>
            </a:r>
          </a:p>
        </p:txBody>
      </p:sp>
      <p:pic>
        <p:nvPicPr>
          <p:cNvPr id="21519" name="Picture 25" descr="矢印04_14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2288" y="2763838"/>
            <a:ext cx="1036637" cy="738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20" name="Picture 15" descr="矢印03_13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312583">
            <a:off x="6692900" y="4129088"/>
            <a:ext cx="465138" cy="985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21" name="Picture 17" descr="矢印03_15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8700" y="5349875"/>
            <a:ext cx="963613" cy="468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22" name="Picture 21" descr="矢印04_15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558858">
            <a:off x="2036763" y="4656138"/>
            <a:ext cx="1227137" cy="360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23" name="Picture 21" descr="矢印04_15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589622">
            <a:off x="2169319" y="2913857"/>
            <a:ext cx="1225550" cy="360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タイトル 2"/>
          <p:cNvSpPr>
            <a:spLocks noGrp="1"/>
          </p:cNvSpPr>
          <p:nvPr>
            <p:ph type="title"/>
          </p:nvPr>
        </p:nvSpPr>
        <p:spPr>
          <a:xfrm>
            <a:off x="829469" y="886316"/>
            <a:ext cx="7270923" cy="800100"/>
          </a:xfrm>
        </p:spPr>
        <p:txBody>
          <a:bodyPr>
            <a:normAutofit/>
          </a:bodyPr>
          <a:lstStyle/>
          <a:p>
            <a:r>
              <a:rPr kumimoji="1" lang="ja-JP" altLang="en-US" sz="4400" dirty="0">
                <a:solidFill>
                  <a:schemeClr val="tx1"/>
                </a:solidFill>
              </a:rPr>
              <a:t>薬物乱用の恐ろしさを知ろう！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>
          <a:xfrm>
            <a:off x="8159750" y="6453336"/>
            <a:ext cx="984250" cy="365125"/>
          </a:xfrm>
        </p:spPr>
        <p:txBody>
          <a:bodyPr/>
          <a:lstStyle/>
          <a:p>
            <a:pPr>
              <a:defRPr/>
            </a:pPr>
            <a:fld id="{669728F2-1161-4BB7-9242-D969CBA48F70}" type="slidenum">
              <a:rPr lang="en-US" altLang="ja-JP" sz="1800" b="1" smtClean="0">
                <a:solidFill>
                  <a:schemeClr val="bg1"/>
                </a:solidFill>
                <a:latin typeface="+mj-ea"/>
                <a:ea typeface="+mj-ea"/>
              </a:rPr>
              <a:pPr>
                <a:defRPr/>
              </a:pPr>
              <a:t>5</a:t>
            </a:fld>
            <a:endParaRPr lang="en-US" altLang="ja-JP" sz="1800" b="1" dirty="0">
              <a:solidFill>
                <a:schemeClr val="bg1"/>
              </a:solidFill>
              <a:latin typeface="+mj-ea"/>
              <a:ea typeface="+mj-ea"/>
            </a:endParaRPr>
          </a:p>
        </p:txBody>
      </p:sp>
    </p:spTree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827088" y="1052513"/>
            <a:ext cx="8001000" cy="623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3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300">
                <a:solidFill>
                  <a:schemeClr val="tx2"/>
                </a:solidFill>
                <a:latin typeface="Arial Black" pitchFamily="34" charset="0"/>
                <a:ea typeface="ＭＳ Ｐゴシック" charset="-128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300">
                <a:solidFill>
                  <a:schemeClr val="tx2"/>
                </a:solidFill>
                <a:latin typeface="Arial Black" pitchFamily="34" charset="0"/>
                <a:ea typeface="ＭＳ Ｐゴシック" charset="-128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300">
                <a:solidFill>
                  <a:schemeClr val="tx2"/>
                </a:solidFill>
                <a:latin typeface="Arial Black" pitchFamily="34" charset="0"/>
                <a:ea typeface="ＭＳ Ｐゴシック" charset="-128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300">
                <a:solidFill>
                  <a:schemeClr val="tx2"/>
                </a:solidFill>
                <a:latin typeface="Arial Black" pitchFamily="34" charset="0"/>
                <a:ea typeface="ＭＳ Ｐゴシック" charset="-128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kumimoji="1" sz="3300">
                <a:solidFill>
                  <a:schemeClr val="tx2"/>
                </a:solidFill>
                <a:latin typeface="Arial Black" pitchFamily="34" charset="0"/>
                <a:ea typeface="ＭＳ Ｐゴシック" charset="-128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kumimoji="1" sz="3300">
                <a:solidFill>
                  <a:schemeClr val="tx2"/>
                </a:solidFill>
                <a:latin typeface="Arial Black" pitchFamily="34" charset="0"/>
                <a:ea typeface="ＭＳ Ｐゴシック" charset="-128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kumimoji="1" sz="3300">
                <a:solidFill>
                  <a:schemeClr val="tx2"/>
                </a:solidFill>
                <a:latin typeface="Arial Black" pitchFamily="34" charset="0"/>
                <a:ea typeface="ＭＳ Ｐゴシック" charset="-128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kumimoji="1" sz="3300">
                <a:solidFill>
                  <a:schemeClr val="tx2"/>
                </a:solidFill>
                <a:latin typeface="Arial Black" pitchFamily="34" charset="0"/>
                <a:ea typeface="ＭＳ Ｐゴシック" charset="-128"/>
              </a:defRPr>
            </a:lvl9pPr>
          </a:lstStyle>
          <a:p>
            <a:pPr eaLnBrk="1" hangingPunct="1">
              <a:defRPr/>
            </a:pPr>
            <a:r>
              <a:rPr lang="ja-JP" altLang="en-US" sz="4000" kern="0" dirty="0">
                <a:solidFill>
                  <a:schemeClr val="tx1"/>
                </a:solidFill>
              </a:rPr>
              <a:t>薬物乱用で身体はボロボロになる！</a:t>
            </a:r>
          </a:p>
        </p:txBody>
      </p:sp>
      <p:grpSp>
        <p:nvGrpSpPr>
          <p:cNvPr id="6" name="グループ化 5">
            <a:extLst>
              <a:ext uri="{FF2B5EF4-FFF2-40B4-BE49-F238E27FC236}">
                <a16:creationId xmlns:a16="http://schemas.microsoft.com/office/drawing/2014/main" id="{7D9C370F-F973-4A40-A356-DA673E7C8CA5}"/>
              </a:ext>
            </a:extLst>
          </p:cNvPr>
          <p:cNvGrpSpPr/>
          <p:nvPr/>
        </p:nvGrpSpPr>
        <p:grpSpPr>
          <a:xfrm>
            <a:off x="531163" y="1891554"/>
            <a:ext cx="8085930" cy="4227877"/>
            <a:chOff x="531163" y="1891554"/>
            <a:chExt cx="8085930" cy="4227877"/>
          </a:xfrm>
        </p:grpSpPr>
        <p:grpSp>
          <p:nvGrpSpPr>
            <p:cNvPr id="4" name="グループ化 3"/>
            <p:cNvGrpSpPr/>
            <p:nvPr/>
          </p:nvGrpSpPr>
          <p:grpSpPr>
            <a:xfrm>
              <a:off x="2816540" y="2104557"/>
              <a:ext cx="3638243" cy="3603318"/>
              <a:chOff x="3360194" y="778512"/>
              <a:chExt cx="5471612" cy="5419087"/>
            </a:xfrm>
          </p:grpSpPr>
          <p:sp>
            <p:nvSpPr>
              <p:cNvPr id="34" name="正方形/長方形 33"/>
              <p:cNvSpPr/>
              <p:nvPr/>
            </p:nvSpPr>
            <p:spPr>
              <a:xfrm>
                <a:off x="5082540" y="4978399"/>
                <a:ext cx="2103120" cy="1219200"/>
              </a:xfrm>
              <a:prstGeom prst="rect">
                <a:avLst/>
              </a:prstGeom>
              <a:solidFill>
                <a:srgbClr val="F9CB9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pic>
            <p:nvPicPr>
              <p:cNvPr id="35" name="図 34"/>
              <p:cNvPicPr>
                <a:picLocks noChangeAspect="1"/>
              </p:cNvPicPr>
              <p:nvPr/>
            </p:nvPicPr>
            <p:blipFill rotWithShape="1">
              <a:blip r:embed="rId3"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backgroundRemoval t="37871" b="94340" l="4223" r="96453">
                            <a14:backgroundMark x1="34122" y1="76415" x2="44764" y2="79380"/>
                            <a14:backgroundMark x1="67568" y1="77089" x2="55912" y2="78302"/>
                            <a14:backgroundMark x1="39358" y1="77224" x2="57770" y2="77089"/>
                            <a14:backgroundMark x1="43243" y1="74394" x2="51351" y2="76954"/>
                            <a14:backgroundMark x1="32095" y1="83423" x2="49324" y2="85175"/>
                            <a14:backgroundMark x1="70101" y1="81671" x2="60811" y2="87871"/>
                            <a14:backgroundMark x1="55236" y1="88275" x2="56588" y2="91105"/>
                            <a14:backgroundMark x1="40541" y1="88275" x2="60135" y2="88275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41879" b="9629"/>
              <a:stretch/>
            </p:blipFill>
            <p:spPr>
              <a:xfrm>
                <a:off x="3360194" y="2871988"/>
                <a:ext cx="5471612" cy="3325611"/>
              </a:xfrm>
              <a:prstGeom prst="rect">
                <a:avLst/>
              </a:prstGeom>
            </p:spPr>
          </p:pic>
          <p:grpSp>
            <p:nvGrpSpPr>
              <p:cNvPr id="36" name="グループ化 35"/>
              <p:cNvGrpSpPr/>
              <p:nvPr/>
            </p:nvGrpSpPr>
            <p:grpSpPr>
              <a:xfrm>
                <a:off x="4783414" y="778512"/>
                <a:ext cx="2078168" cy="2093477"/>
                <a:chOff x="4783414" y="778512"/>
                <a:chExt cx="2078168" cy="2093477"/>
              </a:xfrm>
            </p:grpSpPr>
            <p:pic>
              <p:nvPicPr>
                <p:cNvPr id="57" name="図 56"/>
                <p:cNvPicPr>
                  <a:picLocks noChangeAspect="1"/>
                </p:cNvPicPr>
                <p:nvPr/>
              </p:nvPicPr>
              <p:blipFill rotWithShape="1">
                <a:blip r:embed="rId5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b="12253"/>
                <a:stretch/>
              </p:blipFill>
              <p:spPr>
                <a:xfrm>
                  <a:off x="4783414" y="778512"/>
                  <a:ext cx="2078168" cy="2093477"/>
                </a:xfrm>
                <a:prstGeom prst="rect">
                  <a:avLst/>
                </a:prstGeom>
              </p:spPr>
            </p:pic>
            <p:pic>
              <p:nvPicPr>
                <p:cNvPr id="58" name="図 57"/>
                <p:cNvPicPr>
                  <a:picLocks noChangeAspect="1"/>
                </p:cNvPicPr>
                <p:nvPr/>
              </p:nvPicPr>
              <p:blipFill rotWithShape="1">
                <a:blip r:embed="rId6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9455" t="64783" r="65511" b="27232"/>
                <a:stretch/>
              </p:blipFill>
              <p:spPr>
                <a:xfrm flipV="1">
                  <a:off x="5182186" y="2294359"/>
                  <a:ext cx="312420" cy="190500"/>
                </a:xfrm>
                <a:prstGeom prst="rect">
                  <a:avLst/>
                </a:prstGeom>
              </p:spPr>
            </p:pic>
          </p:grpSp>
        </p:grpSp>
        <p:sp>
          <p:nvSpPr>
            <p:cNvPr id="48" name="正方形/長方形 47"/>
            <p:cNvSpPr/>
            <p:nvPr/>
          </p:nvSpPr>
          <p:spPr>
            <a:xfrm>
              <a:off x="531428" y="3174294"/>
              <a:ext cx="2811952" cy="792128"/>
            </a:xfrm>
            <a:prstGeom prst="rect">
              <a:avLst/>
            </a:prstGeom>
            <a:solidFill>
              <a:schemeClr val="bg1"/>
            </a:solidFill>
            <a:ln w="57150">
              <a:solidFill>
                <a:srgbClr val="E85A9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r>
                <a:rPr kumimoji="1" lang="ja-JP" altLang="en-US" dirty="0"/>
                <a:t>心不全、不整脈</a:t>
              </a:r>
              <a:endParaRPr kumimoji="1" lang="en-US" altLang="ja-JP" dirty="0"/>
            </a:p>
          </p:txBody>
        </p:sp>
        <p:sp>
          <p:nvSpPr>
            <p:cNvPr id="49" name="正方形/長方形 48"/>
            <p:cNvSpPr/>
            <p:nvPr/>
          </p:nvSpPr>
          <p:spPr>
            <a:xfrm>
              <a:off x="531428" y="4250799"/>
              <a:ext cx="2811952" cy="792128"/>
            </a:xfrm>
            <a:prstGeom prst="rect">
              <a:avLst/>
            </a:prstGeom>
            <a:ln w="57150">
              <a:solidFill>
                <a:srgbClr val="9B1C2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r>
                <a:rPr kumimoji="1" lang="ja-JP" altLang="en-US" dirty="0"/>
                <a:t>黄だん、食欲不振</a:t>
              </a:r>
            </a:p>
          </p:txBody>
        </p:sp>
        <p:sp>
          <p:nvSpPr>
            <p:cNvPr id="50" name="正方形/長方形 49"/>
            <p:cNvSpPr/>
            <p:nvPr/>
          </p:nvSpPr>
          <p:spPr>
            <a:xfrm>
              <a:off x="531428" y="5327303"/>
              <a:ext cx="2811952" cy="792128"/>
            </a:xfrm>
            <a:prstGeom prst="rect">
              <a:avLst/>
            </a:prstGeom>
            <a:ln w="57150">
              <a:solidFill>
                <a:srgbClr val="95C75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r>
                <a:rPr kumimoji="1" lang="ja-JP" altLang="en-US" dirty="0"/>
                <a:t>胃痛、はきけ、おう吐</a:t>
              </a:r>
            </a:p>
          </p:txBody>
        </p:sp>
        <p:sp>
          <p:nvSpPr>
            <p:cNvPr id="47" name="正方形/長方形 46"/>
            <p:cNvSpPr/>
            <p:nvPr/>
          </p:nvSpPr>
          <p:spPr>
            <a:xfrm>
              <a:off x="531428" y="2097789"/>
              <a:ext cx="2811952" cy="792128"/>
            </a:xfrm>
            <a:prstGeom prst="rect">
              <a:avLst/>
            </a:prstGeom>
            <a:solidFill>
              <a:schemeClr val="bg1">
                <a:alpha val="21176"/>
              </a:schemeClr>
            </a:solidFill>
            <a:ln w="5715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r>
                <a:rPr kumimoji="1" lang="ja-JP" altLang="en-US" dirty="0"/>
                <a:t>視力低下</a:t>
              </a:r>
            </a:p>
          </p:txBody>
        </p:sp>
        <p:sp>
          <p:nvSpPr>
            <p:cNvPr id="53" name="正方形/長方形 52"/>
            <p:cNvSpPr/>
            <p:nvPr/>
          </p:nvSpPr>
          <p:spPr>
            <a:xfrm>
              <a:off x="5800621" y="5327303"/>
              <a:ext cx="2811952" cy="792128"/>
            </a:xfrm>
            <a:prstGeom prst="rect">
              <a:avLst/>
            </a:prstGeom>
            <a:ln w="571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b"/>
            <a:lstStyle/>
            <a:p>
              <a:pPr algn="ctr"/>
              <a:r>
                <a:rPr kumimoji="1" lang="ja-JP" altLang="en-US" dirty="0"/>
                <a:t>精子の異常、</a:t>
              </a:r>
            </a:p>
            <a:p>
              <a:pPr algn="ctr"/>
              <a:r>
                <a:rPr kumimoji="1" lang="ja-JP" altLang="en-US" dirty="0"/>
                <a:t>流産、死産、先天異常</a:t>
              </a:r>
            </a:p>
          </p:txBody>
        </p:sp>
        <p:sp>
          <p:nvSpPr>
            <p:cNvPr id="54" name="正方形/長方形 53"/>
            <p:cNvSpPr/>
            <p:nvPr/>
          </p:nvSpPr>
          <p:spPr>
            <a:xfrm>
              <a:off x="5800621" y="4250799"/>
              <a:ext cx="2811952" cy="792128"/>
            </a:xfrm>
            <a:prstGeom prst="rect">
              <a:avLst/>
            </a:prstGeom>
            <a:ln w="57150">
              <a:solidFill>
                <a:srgbClr val="A475AD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r>
                <a:rPr kumimoji="1" lang="ja-JP" altLang="en-US" dirty="0"/>
                <a:t>たん白尿</a:t>
              </a:r>
            </a:p>
          </p:txBody>
        </p:sp>
        <p:sp>
          <p:nvSpPr>
            <p:cNvPr id="55" name="正方形/長方形 54"/>
            <p:cNvSpPr/>
            <p:nvPr/>
          </p:nvSpPr>
          <p:spPr>
            <a:xfrm>
              <a:off x="5800621" y="3174294"/>
              <a:ext cx="2811952" cy="792128"/>
            </a:xfrm>
            <a:prstGeom prst="rect">
              <a:avLst/>
            </a:prstGeom>
            <a:ln w="57150">
              <a:solidFill>
                <a:srgbClr val="77ABD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r>
                <a:rPr kumimoji="1" lang="ja-JP" altLang="en-US" dirty="0"/>
                <a:t>気管支炎（せき、たん）</a:t>
              </a:r>
            </a:p>
          </p:txBody>
        </p:sp>
        <p:sp>
          <p:nvSpPr>
            <p:cNvPr id="56" name="正方形/長方形 55"/>
            <p:cNvSpPr/>
            <p:nvPr/>
          </p:nvSpPr>
          <p:spPr>
            <a:xfrm>
              <a:off x="5800621" y="2097789"/>
              <a:ext cx="2811952" cy="792128"/>
            </a:xfrm>
            <a:prstGeom prst="rect">
              <a:avLst/>
            </a:prstGeom>
            <a:ln w="57150">
              <a:solidFill>
                <a:srgbClr val="E85757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b"/>
            <a:lstStyle/>
            <a:p>
              <a:pPr algn="ctr"/>
              <a:r>
                <a:rPr kumimoji="1" lang="ja-JP" altLang="en-US" dirty="0"/>
                <a:t>意識障害、けいれん、</a:t>
              </a:r>
              <a:br>
                <a:rPr kumimoji="1" lang="en-US" altLang="ja-JP" dirty="0"/>
              </a:br>
              <a:r>
                <a:rPr kumimoji="1" lang="ja-JP" altLang="en-US" dirty="0"/>
                <a:t>幻覚、妄想、記憶力低下</a:t>
              </a:r>
            </a:p>
          </p:txBody>
        </p:sp>
        <p:cxnSp>
          <p:nvCxnSpPr>
            <p:cNvPr id="3" name="直線コネクタ 2"/>
            <p:cNvCxnSpPr>
              <a:endCxn id="48" idx="3"/>
            </p:cNvCxnSpPr>
            <p:nvPr/>
          </p:nvCxnSpPr>
          <p:spPr>
            <a:xfrm flipH="1" flipV="1">
              <a:off x="3343380" y="3570358"/>
              <a:ext cx="1188424" cy="480110"/>
            </a:xfrm>
            <a:prstGeom prst="line">
              <a:avLst/>
            </a:prstGeom>
            <a:ln w="57150">
              <a:solidFill>
                <a:srgbClr val="E85A9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直線コネクタ 11"/>
            <p:cNvCxnSpPr>
              <a:endCxn id="49" idx="3"/>
            </p:cNvCxnSpPr>
            <p:nvPr/>
          </p:nvCxnSpPr>
          <p:spPr>
            <a:xfrm flipH="1">
              <a:off x="3343380" y="4545659"/>
              <a:ext cx="737936" cy="101204"/>
            </a:xfrm>
            <a:prstGeom prst="line">
              <a:avLst/>
            </a:prstGeom>
            <a:ln w="57150">
              <a:solidFill>
                <a:srgbClr val="9B1C2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直線コネクタ 14"/>
            <p:cNvCxnSpPr>
              <a:endCxn id="56" idx="1"/>
            </p:cNvCxnSpPr>
            <p:nvPr/>
          </p:nvCxnSpPr>
          <p:spPr>
            <a:xfrm>
              <a:off x="4824140" y="2434276"/>
              <a:ext cx="976481" cy="59577"/>
            </a:xfrm>
            <a:prstGeom prst="line">
              <a:avLst/>
            </a:prstGeom>
            <a:ln w="57150">
              <a:solidFill>
                <a:srgbClr val="E85757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直線コネクタ 17"/>
            <p:cNvCxnSpPr>
              <a:endCxn id="55" idx="1"/>
            </p:cNvCxnSpPr>
            <p:nvPr/>
          </p:nvCxnSpPr>
          <p:spPr>
            <a:xfrm flipV="1">
              <a:off x="4929909" y="3570358"/>
              <a:ext cx="870712" cy="236312"/>
            </a:xfrm>
            <a:prstGeom prst="line">
              <a:avLst/>
            </a:prstGeom>
            <a:ln w="57150">
              <a:solidFill>
                <a:srgbClr val="77ABD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直線コネクタ 20"/>
            <p:cNvCxnSpPr>
              <a:endCxn id="54" idx="1"/>
            </p:cNvCxnSpPr>
            <p:nvPr/>
          </p:nvCxnSpPr>
          <p:spPr>
            <a:xfrm>
              <a:off x="5202237" y="4612815"/>
              <a:ext cx="598384" cy="34048"/>
            </a:xfrm>
            <a:prstGeom prst="line">
              <a:avLst/>
            </a:prstGeom>
            <a:ln w="57150">
              <a:solidFill>
                <a:srgbClr val="A475AD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直線コネクタ 24"/>
            <p:cNvCxnSpPr>
              <a:endCxn id="53" idx="1"/>
            </p:cNvCxnSpPr>
            <p:nvPr/>
          </p:nvCxnSpPr>
          <p:spPr>
            <a:xfrm>
              <a:off x="4929909" y="5455408"/>
              <a:ext cx="870712" cy="267959"/>
            </a:xfrm>
            <a:prstGeom prst="line">
              <a:avLst/>
            </a:prstGeom>
            <a:ln w="571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直線コネクタ 27"/>
            <p:cNvCxnSpPr>
              <a:stCxn id="50" idx="3"/>
            </p:cNvCxnSpPr>
            <p:nvPr/>
          </p:nvCxnSpPr>
          <p:spPr>
            <a:xfrm flipV="1">
              <a:off x="3343380" y="4881699"/>
              <a:ext cx="1237925" cy="841668"/>
            </a:xfrm>
            <a:prstGeom prst="line">
              <a:avLst/>
            </a:prstGeom>
            <a:ln w="57150">
              <a:solidFill>
                <a:srgbClr val="95C75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直線コネクタ 31"/>
            <p:cNvCxnSpPr>
              <a:stCxn id="47" idx="3"/>
            </p:cNvCxnSpPr>
            <p:nvPr/>
          </p:nvCxnSpPr>
          <p:spPr>
            <a:xfrm>
              <a:off x="3343380" y="2493853"/>
              <a:ext cx="684659" cy="207992"/>
            </a:xfrm>
            <a:prstGeom prst="line">
              <a:avLst/>
            </a:prstGeom>
            <a:ln w="5715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3" name="楕円 72"/>
            <p:cNvSpPr/>
            <p:nvPr/>
          </p:nvSpPr>
          <p:spPr>
            <a:xfrm>
              <a:off x="4334440" y="5220061"/>
              <a:ext cx="653110" cy="467559"/>
            </a:xfrm>
            <a:prstGeom prst="ellipse">
              <a:avLst/>
            </a:prstGeom>
            <a:ln w="57150">
              <a:solidFill>
                <a:schemeClr val="accent2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81" name="正方形/長方形 80"/>
            <p:cNvSpPr/>
            <p:nvPr/>
          </p:nvSpPr>
          <p:spPr>
            <a:xfrm>
              <a:off x="611560" y="1951702"/>
              <a:ext cx="314432" cy="28367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82" name="正方形/長方形 81"/>
            <p:cNvSpPr/>
            <p:nvPr/>
          </p:nvSpPr>
          <p:spPr>
            <a:xfrm>
              <a:off x="611560" y="5185465"/>
              <a:ext cx="314432" cy="28367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83" name="正方形/長方形 82"/>
            <p:cNvSpPr/>
            <p:nvPr/>
          </p:nvSpPr>
          <p:spPr>
            <a:xfrm>
              <a:off x="611560" y="4166753"/>
              <a:ext cx="648072" cy="28367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84" name="正方形/長方形 83"/>
            <p:cNvSpPr/>
            <p:nvPr/>
          </p:nvSpPr>
          <p:spPr>
            <a:xfrm>
              <a:off x="611560" y="3044329"/>
              <a:ext cx="648072" cy="28367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86" name="正方形/長方形 85"/>
            <p:cNvSpPr/>
            <p:nvPr/>
          </p:nvSpPr>
          <p:spPr>
            <a:xfrm>
              <a:off x="8172400" y="1962719"/>
              <a:ext cx="349990" cy="28367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87" name="正方形/長方形 86"/>
            <p:cNvSpPr/>
            <p:nvPr/>
          </p:nvSpPr>
          <p:spPr>
            <a:xfrm>
              <a:off x="6372200" y="5196482"/>
              <a:ext cx="2150191" cy="28367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88" name="正方形/長方形 87"/>
            <p:cNvSpPr/>
            <p:nvPr/>
          </p:nvSpPr>
          <p:spPr>
            <a:xfrm>
              <a:off x="7930693" y="4177770"/>
              <a:ext cx="591697" cy="28367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89" name="正方形/長方形 88"/>
            <p:cNvSpPr/>
            <p:nvPr/>
          </p:nvSpPr>
          <p:spPr>
            <a:xfrm>
              <a:off x="7164288" y="3055346"/>
              <a:ext cx="1358103" cy="28367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" name="テキスト ボックス 1">
              <a:extLst>
                <a:ext uri="{FF2B5EF4-FFF2-40B4-BE49-F238E27FC236}">
                  <a16:creationId xmlns:a16="http://schemas.microsoft.com/office/drawing/2014/main" id="{46535EFE-8994-4CCF-89A4-D07414CA5982}"/>
                </a:ext>
              </a:extLst>
            </p:cNvPr>
            <p:cNvSpPr txBox="1"/>
            <p:nvPr/>
          </p:nvSpPr>
          <p:spPr>
            <a:xfrm>
              <a:off x="540189" y="1930021"/>
              <a:ext cx="44017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2400" dirty="0"/>
                <a:t>目</a:t>
              </a:r>
            </a:p>
          </p:txBody>
        </p:sp>
        <p:sp>
          <p:nvSpPr>
            <p:cNvPr id="46" name="テキスト ボックス 45">
              <a:extLst>
                <a:ext uri="{FF2B5EF4-FFF2-40B4-BE49-F238E27FC236}">
                  <a16:creationId xmlns:a16="http://schemas.microsoft.com/office/drawing/2014/main" id="{9EBC861F-162A-48CA-93F0-4B6770C21D8C}"/>
                </a:ext>
              </a:extLst>
            </p:cNvPr>
            <p:cNvSpPr txBox="1"/>
            <p:nvPr/>
          </p:nvSpPr>
          <p:spPr>
            <a:xfrm>
              <a:off x="536814" y="2980025"/>
              <a:ext cx="86383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2400" dirty="0"/>
                <a:t>心臓</a:t>
              </a:r>
            </a:p>
          </p:txBody>
        </p:sp>
        <p:sp>
          <p:nvSpPr>
            <p:cNvPr id="51" name="テキスト ボックス 50">
              <a:extLst>
                <a:ext uri="{FF2B5EF4-FFF2-40B4-BE49-F238E27FC236}">
                  <a16:creationId xmlns:a16="http://schemas.microsoft.com/office/drawing/2014/main" id="{09BAE8BD-8105-4608-9FA3-60949ABE1A13}"/>
                </a:ext>
              </a:extLst>
            </p:cNvPr>
            <p:cNvSpPr txBox="1"/>
            <p:nvPr/>
          </p:nvSpPr>
          <p:spPr>
            <a:xfrm>
              <a:off x="531163" y="4071281"/>
              <a:ext cx="86383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2400" dirty="0"/>
                <a:t>肝臓</a:t>
              </a:r>
            </a:p>
          </p:txBody>
        </p:sp>
        <p:sp>
          <p:nvSpPr>
            <p:cNvPr id="52" name="テキスト ボックス 51">
              <a:extLst>
                <a:ext uri="{FF2B5EF4-FFF2-40B4-BE49-F238E27FC236}">
                  <a16:creationId xmlns:a16="http://schemas.microsoft.com/office/drawing/2014/main" id="{47B6E538-CFE3-4378-BB19-5CBB5C712210}"/>
                </a:ext>
              </a:extLst>
            </p:cNvPr>
            <p:cNvSpPr txBox="1"/>
            <p:nvPr/>
          </p:nvSpPr>
          <p:spPr>
            <a:xfrm>
              <a:off x="531163" y="5176376"/>
              <a:ext cx="86383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2400" dirty="0"/>
                <a:t>胃</a:t>
              </a:r>
            </a:p>
          </p:txBody>
        </p:sp>
        <p:sp>
          <p:nvSpPr>
            <p:cNvPr id="59" name="テキスト ボックス 58">
              <a:extLst>
                <a:ext uri="{FF2B5EF4-FFF2-40B4-BE49-F238E27FC236}">
                  <a16:creationId xmlns:a16="http://schemas.microsoft.com/office/drawing/2014/main" id="{3596EEAA-9986-47E8-9D7A-D772A457DFA5}"/>
                </a:ext>
              </a:extLst>
            </p:cNvPr>
            <p:cNvSpPr txBox="1"/>
            <p:nvPr/>
          </p:nvSpPr>
          <p:spPr>
            <a:xfrm>
              <a:off x="7753257" y="4080385"/>
              <a:ext cx="86383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kumimoji="1" lang="ja-JP" altLang="en-US" sz="2400" dirty="0"/>
                <a:t>腎臓</a:t>
              </a:r>
            </a:p>
          </p:txBody>
        </p:sp>
        <p:sp>
          <p:nvSpPr>
            <p:cNvPr id="60" name="テキスト ボックス 59">
              <a:extLst>
                <a:ext uri="{FF2B5EF4-FFF2-40B4-BE49-F238E27FC236}">
                  <a16:creationId xmlns:a16="http://schemas.microsoft.com/office/drawing/2014/main" id="{896E25B7-5415-47C3-82BA-C0E632BDF485}"/>
                </a:ext>
              </a:extLst>
            </p:cNvPr>
            <p:cNvSpPr txBox="1"/>
            <p:nvPr/>
          </p:nvSpPr>
          <p:spPr>
            <a:xfrm>
              <a:off x="7753257" y="1891554"/>
              <a:ext cx="86383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kumimoji="1" lang="ja-JP" altLang="en-US" sz="2400" dirty="0"/>
                <a:t>脳</a:t>
              </a:r>
            </a:p>
          </p:txBody>
        </p:sp>
        <p:sp>
          <p:nvSpPr>
            <p:cNvPr id="61" name="テキスト ボックス 60">
              <a:extLst>
                <a:ext uri="{FF2B5EF4-FFF2-40B4-BE49-F238E27FC236}">
                  <a16:creationId xmlns:a16="http://schemas.microsoft.com/office/drawing/2014/main" id="{2A9AB111-E5E3-4391-ABBD-9ADBE756BBA8}"/>
                </a:ext>
              </a:extLst>
            </p:cNvPr>
            <p:cNvSpPr txBox="1"/>
            <p:nvPr/>
          </p:nvSpPr>
          <p:spPr>
            <a:xfrm>
              <a:off x="6912525" y="2991548"/>
              <a:ext cx="170456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kumimoji="1" lang="ja-JP" altLang="en-US" sz="2400" dirty="0"/>
                <a:t>気管支・肺</a:t>
              </a:r>
            </a:p>
          </p:txBody>
        </p:sp>
        <p:sp>
          <p:nvSpPr>
            <p:cNvPr id="62" name="テキスト ボックス 61">
              <a:extLst>
                <a:ext uri="{FF2B5EF4-FFF2-40B4-BE49-F238E27FC236}">
                  <a16:creationId xmlns:a16="http://schemas.microsoft.com/office/drawing/2014/main" id="{4CFF4293-D841-4B94-A0B9-1E2250F026B5}"/>
                </a:ext>
              </a:extLst>
            </p:cNvPr>
            <p:cNvSpPr txBox="1"/>
            <p:nvPr/>
          </p:nvSpPr>
          <p:spPr>
            <a:xfrm>
              <a:off x="6156176" y="5165359"/>
              <a:ext cx="246091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kumimoji="1" lang="ja-JP" altLang="en-US" sz="2400" dirty="0"/>
                <a:t>妊娠出産の異常</a:t>
              </a:r>
            </a:p>
          </p:txBody>
        </p:sp>
      </p:grp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>
          <a:xfrm>
            <a:off x="8159750" y="6492875"/>
            <a:ext cx="984250" cy="365125"/>
          </a:xfrm>
        </p:spPr>
        <p:txBody>
          <a:bodyPr/>
          <a:lstStyle/>
          <a:p>
            <a:pPr>
              <a:defRPr/>
            </a:pPr>
            <a:fld id="{669728F2-1161-4BB7-9242-D969CBA48F70}" type="slidenum">
              <a:rPr lang="en-US" altLang="ja-JP" sz="1800" b="1" smtClean="0">
                <a:solidFill>
                  <a:schemeClr val="bg1"/>
                </a:solidFill>
                <a:latin typeface="+mj-ea"/>
                <a:ea typeface="+mj-ea"/>
              </a:rPr>
              <a:pPr>
                <a:defRPr/>
              </a:pPr>
              <a:t>6</a:t>
            </a:fld>
            <a:endParaRPr lang="en-US" altLang="ja-JP" sz="1800" b="1" dirty="0">
              <a:solidFill>
                <a:schemeClr val="bg1"/>
              </a:solidFill>
              <a:latin typeface="+mj-ea"/>
              <a:ea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115340351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723900" y="1916113"/>
            <a:ext cx="7696200" cy="403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0000"/>
              <a:buFont typeface="Wingdings" panose="05000000000000000000" pitchFamily="2" charset="2"/>
              <a:buChar char="l"/>
              <a:defRPr kumimoji="1" sz="3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50000"/>
              <a:buChar char="•"/>
              <a:defRPr kumimoji="1" sz="26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50000"/>
              <a:buChar char="•"/>
              <a:defRPr kumimoji="1" sz="22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50000"/>
              <a:buChar char="•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 eaLnBrk="1" hangingPunct="1">
              <a:buNone/>
              <a:defRPr/>
            </a:pPr>
            <a:r>
              <a:rPr lang="ja-JP" altLang="en-US" sz="3000" kern="0" dirty="0"/>
              <a:t>　</a:t>
            </a:r>
            <a:r>
              <a:rPr lang="ja-JP" altLang="en-US" sz="3000" u="sng" kern="0" dirty="0"/>
              <a:t>社会</a:t>
            </a:r>
            <a:r>
              <a:rPr lang="ja-JP" altLang="en-US" sz="3000" kern="0" dirty="0"/>
              <a:t>への影響</a:t>
            </a:r>
            <a:endParaRPr lang="en-US" altLang="ja-JP" sz="3000" kern="0" dirty="0"/>
          </a:p>
          <a:p>
            <a:pPr lvl="1" eaLnBrk="1" hangingPunct="1">
              <a:defRPr/>
            </a:pPr>
            <a:r>
              <a:rPr lang="ja-JP" altLang="en-US" sz="2500" kern="0" dirty="0"/>
              <a:t>学業への影響</a:t>
            </a:r>
            <a:endParaRPr lang="en-US" altLang="ja-JP" sz="2500" kern="0" dirty="0"/>
          </a:p>
          <a:p>
            <a:pPr lvl="1" eaLnBrk="1" hangingPunct="1">
              <a:defRPr/>
            </a:pPr>
            <a:r>
              <a:rPr lang="ja-JP" altLang="en-US" sz="2500" kern="0" dirty="0"/>
              <a:t>友人からの孤立</a:t>
            </a:r>
            <a:endParaRPr lang="en-US" altLang="ja-JP" sz="2500" kern="0" dirty="0"/>
          </a:p>
          <a:p>
            <a:pPr lvl="1" eaLnBrk="1" hangingPunct="1">
              <a:defRPr/>
            </a:pPr>
            <a:r>
              <a:rPr lang="ja-JP" altLang="en-US" sz="2500" kern="0" dirty="0"/>
              <a:t>家庭内暴力</a:t>
            </a:r>
            <a:endParaRPr lang="en-US" altLang="ja-JP" sz="2500" kern="0" dirty="0"/>
          </a:p>
          <a:p>
            <a:pPr lvl="1" eaLnBrk="1" hangingPunct="1">
              <a:defRPr/>
            </a:pPr>
            <a:r>
              <a:rPr lang="ja-JP" altLang="en-US" sz="2500" kern="0" dirty="0"/>
              <a:t>犯罪</a:t>
            </a:r>
            <a:endParaRPr lang="en-US" altLang="ja-JP" sz="2500" kern="0" dirty="0"/>
          </a:p>
          <a:p>
            <a:pPr lvl="2" eaLnBrk="1" hangingPunct="1">
              <a:defRPr/>
            </a:pPr>
            <a:r>
              <a:rPr lang="ja-JP" altLang="en-US" sz="2400" kern="0" dirty="0"/>
              <a:t>薬物を入手するための恐喝・窃盗</a:t>
            </a:r>
            <a:endParaRPr lang="en-US" altLang="ja-JP" sz="2400" kern="0" dirty="0"/>
          </a:p>
          <a:p>
            <a:pPr lvl="2" eaLnBrk="1" hangingPunct="1">
              <a:defRPr/>
            </a:pPr>
            <a:r>
              <a:rPr lang="ja-JP" altLang="en-US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薬物の作用による凶悪な事件</a:t>
            </a:r>
            <a:endParaRPr lang="en-US" altLang="ja-JP" sz="2400" kern="0" dirty="0"/>
          </a:p>
          <a:p>
            <a:pPr lvl="2" eaLnBrk="1" hangingPunct="1">
              <a:defRPr/>
            </a:pPr>
            <a:endParaRPr lang="en-US" altLang="ja-JP" sz="1900" kern="0" dirty="0"/>
          </a:p>
          <a:p>
            <a:pPr eaLnBrk="1" hangingPunct="1">
              <a:defRPr/>
            </a:pPr>
            <a:endParaRPr lang="en-US" altLang="ja-JP" sz="2800" kern="0" dirty="0"/>
          </a:p>
          <a:p>
            <a:pPr marL="857250" lvl="2" indent="0" eaLnBrk="1" hangingPunct="1">
              <a:buFontTx/>
              <a:buNone/>
              <a:defRPr/>
            </a:pPr>
            <a:endParaRPr lang="en-US" altLang="ja-JP" sz="1900" kern="0" dirty="0"/>
          </a:p>
          <a:p>
            <a:pPr marL="857250" lvl="2" indent="0" eaLnBrk="1" hangingPunct="1">
              <a:buFontTx/>
              <a:buNone/>
              <a:defRPr/>
            </a:pPr>
            <a:endParaRPr lang="en-US" altLang="ja-JP" sz="1900" kern="0" dirty="0"/>
          </a:p>
          <a:p>
            <a:pPr eaLnBrk="1" hangingPunct="1">
              <a:defRPr/>
            </a:pPr>
            <a:endParaRPr lang="en-US" altLang="ja-JP" sz="3000" kern="0" dirty="0"/>
          </a:p>
          <a:p>
            <a:pPr eaLnBrk="1" hangingPunct="1">
              <a:defRPr/>
            </a:pPr>
            <a:endParaRPr lang="en-US" altLang="ja-JP" sz="3000" kern="0" dirty="0"/>
          </a:p>
        </p:txBody>
      </p:sp>
      <p:pic>
        <p:nvPicPr>
          <p:cNvPr id="27652" name="図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5213" y="1891227"/>
            <a:ext cx="2274887" cy="198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3" name="図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4061148"/>
            <a:ext cx="2139950" cy="2228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2"/>
          <p:cNvSpPr txBox="1">
            <a:spLocks noChangeArrowheads="1"/>
          </p:cNvSpPr>
          <p:nvPr/>
        </p:nvSpPr>
        <p:spPr>
          <a:xfrm>
            <a:off x="822325" y="945158"/>
            <a:ext cx="7278067" cy="75565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kumimoji="1" sz="4800" kern="1200" spc="-50">
                <a:solidFill>
                  <a:srgbClr val="404040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kumimoji="1" sz="4800">
                <a:solidFill>
                  <a:srgbClr val="404040"/>
                </a:solidFill>
                <a:latin typeface="Calibri Light" panose="020F0302020204030204" pitchFamily="34" charset="0"/>
              </a:defRPr>
            </a:lvl2pPr>
            <a:lvl3pPr algn="l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kumimoji="1" sz="4800">
                <a:solidFill>
                  <a:srgbClr val="404040"/>
                </a:solidFill>
                <a:latin typeface="Calibri Light" panose="020F0302020204030204" pitchFamily="34" charset="0"/>
              </a:defRPr>
            </a:lvl3pPr>
            <a:lvl4pPr algn="l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kumimoji="1" sz="4800">
                <a:solidFill>
                  <a:srgbClr val="404040"/>
                </a:solidFill>
                <a:latin typeface="Calibri Light" panose="020F0302020204030204" pitchFamily="34" charset="0"/>
              </a:defRPr>
            </a:lvl4pPr>
            <a:lvl5pPr algn="l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kumimoji="1" sz="4800">
                <a:solidFill>
                  <a:srgbClr val="404040"/>
                </a:solidFill>
                <a:latin typeface="Calibri Light" panose="020F0302020204030204" pitchFamily="34" charset="0"/>
              </a:defRPr>
            </a:lvl5pPr>
            <a:lvl6pPr marL="457200" algn="l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kumimoji="1" sz="4800">
                <a:solidFill>
                  <a:srgbClr val="404040"/>
                </a:solidFill>
                <a:latin typeface="Calibri Light" panose="020F0302020204030204" pitchFamily="34" charset="0"/>
              </a:defRPr>
            </a:lvl6pPr>
            <a:lvl7pPr marL="914400" algn="l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kumimoji="1" sz="4800">
                <a:solidFill>
                  <a:srgbClr val="404040"/>
                </a:solidFill>
                <a:latin typeface="Calibri Light" panose="020F0302020204030204" pitchFamily="34" charset="0"/>
              </a:defRPr>
            </a:lvl7pPr>
            <a:lvl8pPr marL="1371600" algn="l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kumimoji="1" sz="4800">
                <a:solidFill>
                  <a:srgbClr val="404040"/>
                </a:solidFill>
                <a:latin typeface="Calibri Light" panose="020F0302020204030204" pitchFamily="34" charset="0"/>
              </a:defRPr>
            </a:lvl8pPr>
            <a:lvl9pPr marL="1828800" algn="l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kumimoji="1" sz="4800">
                <a:solidFill>
                  <a:srgbClr val="404040"/>
                </a:solidFill>
                <a:latin typeface="Calibri Light" panose="020F0302020204030204" pitchFamily="34" charset="0"/>
              </a:defRPr>
            </a:lvl9pPr>
          </a:lstStyle>
          <a:p>
            <a:pPr defTabSz="914400" eaLnBrk="1" fontAlgn="auto" hangingPunct="1">
              <a:spcAft>
                <a:spcPts val="0"/>
              </a:spcAft>
              <a:defRPr/>
            </a:pPr>
            <a:endParaRPr lang="ja-JP" altLang="en-US" sz="4400" dirty="0">
              <a:solidFill>
                <a:schemeClr val="tx1"/>
              </a:solidFill>
            </a:endParaRPr>
          </a:p>
        </p:txBody>
      </p:sp>
      <p:sp>
        <p:nvSpPr>
          <p:cNvPr id="7" name="Rectangle 2"/>
          <p:cNvSpPr txBox="1">
            <a:spLocks noChangeArrowheads="1"/>
          </p:cNvSpPr>
          <p:nvPr/>
        </p:nvSpPr>
        <p:spPr bwMode="auto">
          <a:xfrm>
            <a:off x="827088" y="1052513"/>
            <a:ext cx="8001000" cy="623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3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300">
                <a:solidFill>
                  <a:schemeClr val="tx2"/>
                </a:solidFill>
                <a:latin typeface="Arial Black" pitchFamily="34" charset="0"/>
                <a:ea typeface="ＭＳ Ｐゴシック" charset="-128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300">
                <a:solidFill>
                  <a:schemeClr val="tx2"/>
                </a:solidFill>
                <a:latin typeface="Arial Black" pitchFamily="34" charset="0"/>
                <a:ea typeface="ＭＳ Ｐゴシック" charset="-128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300">
                <a:solidFill>
                  <a:schemeClr val="tx2"/>
                </a:solidFill>
                <a:latin typeface="Arial Black" pitchFamily="34" charset="0"/>
                <a:ea typeface="ＭＳ Ｐゴシック" charset="-128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300">
                <a:solidFill>
                  <a:schemeClr val="tx2"/>
                </a:solidFill>
                <a:latin typeface="Arial Black" pitchFamily="34" charset="0"/>
                <a:ea typeface="ＭＳ Ｐゴシック" charset="-128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kumimoji="1" sz="3300">
                <a:solidFill>
                  <a:schemeClr val="tx2"/>
                </a:solidFill>
                <a:latin typeface="Arial Black" pitchFamily="34" charset="0"/>
                <a:ea typeface="ＭＳ Ｐゴシック" charset="-128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kumimoji="1" sz="3300">
                <a:solidFill>
                  <a:schemeClr val="tx2"/>
                </a:solidFill>
                <a:latin typeface="Arial Black" pitchFamily="34" charset="0"/>
                <a:ea typeface="ＭＳ Ｐゴシック" charset="-128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kumimoji="1" sz="3300">
                <a:solidFill>
                  <a:schemeClr val="tx2"/>
                </a:solidFill>
                <a:latin typeface="Arial Black" pitchFamily="34" charset="0"/>
                <a:ea typeface="ＭＳ Ｐゴシック" charset="-128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kumimoji="1" sz="3300">
                <a:solidFill>
                  <a:schemeClr val="tx2"/>
                </a:solidFill>
                <a:latin typeface="Arial Black" pitchFamily="34" charset="0"/>
                <a:ea typeface="ＭＳ Ｐゴシック" charset="-128"/>
              </a:defRPr>
            </a:lvl9pPr>
          </a:lstStyle>
          <a:p>
            <a:pPr eaLnBrk="1" hangingPunct="1">
              <a:defRPr/>
            </a:pPr>
            <a:r>
              <a:rPr lang="ja-JP" altLang="en-US" sz="3600" kern="0" dirty="0">
                <a:solidFill>
                  <a:schemeClr val="tx1"/>
                </a:solidFill>
              </a:rPr>
              <a:t>薬物乱用は個人だけの問題ではない！</a:t>
            </a:r>
          </a:p>
        </p:txBody>
      </p:sp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>
          <a:xfrm>
            <a:off x="8159750" y="6475544"/>
            <a:ext cx="984250" cy="365125"/>
          </a:xfrm>
        </p:spPr>
        <p:txBody>
          <a:bodyPr/>
          <a:lstStyle/>
          <a:p>
            <a:pPr>
              <a:defRPr/>
            </a:pPr>
            <a:fld id="{669728F2-1161-4BB7-9242-D969CBA48F70}" type="slidenum">
              <a:rPr lang="en-US" altLang="ja-JP" sz="1800" b="1" smtClean="0">
                <a:solidFill>
                  <a:schemeClr val="bg1"/>
                </a:solidFill>
                <a:latin typeface="+mj-ea"/>
                <a:ea typeface="+mj-ea"/>
              </a:rPr>
              <a:pPr>
                <a:defRPr/>
              </a:pPr>
              <a:t>7</a:t>
            </a:fld>
            <a:endParaRPr lang="en-US" altLang="ja-JP" sz="1800" b="1" dirty="0">
              <a:solidFill>
                <a:schemeClr val="bg1"/>
              </a:solidFill>
              <a:latin typeface="+mj-ea"/>
              <a:ea typeface="+mj-ea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1" name="Rectangle 2"/>
          <p:cNvSpPr>
            <a:spLocks noGrp="1" noChangeArrowheads="1"/>
          </p:cNvSpPr>
          <p:nvPr>
            <p:ph type="title"/>
          </p:nvPr>
        </p:nvSpPr>
        <p:spPr>
          <a:xfrm>
            <a:off x="755650" y="891273"/>
            <a:ext cx="6552654" cy="783679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ja-JP" altLang="en-US" sz="4400" dirty="0">
                <a:solidFill>
                  <a:schemeClr val="tx1"/>
                </a:solidFill>
              </a:rPr>
              <a:t>薬物乱用を取り締まる法律</a:t>
            </a:r>
          </a:p>
        </p:txBody>
      </p:sp>
      <p:sp>
        <p:nvSpPr>
          <p:cNvPr id="2" name="正方形/長方形 1"/>
          <p:cNvSpPr/>
          <p:nvPr/>
        </p:nvSpPr>
        <p:spPr>
          <a:xfrm>
            <a:off x="755650" y="3813175"/>
            <a:ext cx="7128718" cy="1703388"/>
          </a:xfrm>
          <a:prstGeom prst="rect">
            <a:avLst/>
          </a:prstGeom>
          <a:ln w="5715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dist" eaLnBrk="1" fontAlgn="auto" hangingPunct="1">
              <a:spcBef>
                <a:spcPts val="0"/>
              </a:spcBef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ja-JP" altLang="en-US" sz="2500" b="1" dirty="0">
                <a:solidFill>
                  <a:schemeClr val="tx1"/>
                </a:solidFill>
              </a:rPr>
              <a:t>大麻所持・・・・・・・・・・・・・・・・・７年以下の拘禁刑</a:t>
            </a:r>
            <a:endParaRPr lang="en-US" altLang="ja-JP" sz="2500" b="1" dirty="0">
              <a:solidFill>
                <a:schemeClr val="tx1"/>
              </a:solidFill>
            </a:endParaRPr>
          </a:p>
          <a:p>
            <a:pPr algn="dist" eaLnBrk="1" fontAlgn="auto" hangingPunct="1">
              <a:spcBef>
                <a:spcPts val="0"/>
              </a:spcBef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ja-JP" altLang="en-US" sz="2500" b="1" dirty="0">
                <a:solidFill>
                  <a:schemeClr val="tx1"/>
                </a:solidFill>
              </a:rPr>
              <a:t>覚せい剤所持・・・・・・・・・・・・・１０年以下の拘禁刑</a:t>
            </a:r>
          </a:p>
          <a:p>
            <a:pPr algn="dist" eaLnBrk="1" fontAlgn="auto" hangingPunct="1">
              <a:spcBef>
                <a:spcPts val="0"/>
              </a:spcBef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ja-JP" altLang="en-US" sz="2500" b="1" dirty="0">
                <a:solidFill>
                  <a:schemeClr val="tx1"/>
                </a:solidFill>
              </a:rPr>
              <a:t>ＭＤＭＡ所持・・・・・・・・・・・・・・・・７年以下の拘禁刑</a:t>
            </a:r>
          </a:p>
          <a:p>
            <a:pPr algn="dist" eaLnBrk="1" fontAlgn="auto" hangingPunct="1">
              <a:spcBef>
                <a:spcPts val="0"/>
              </a:spcBef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ja-JP" altLang="en-US" sz="2500" b="1" dirty="0">
                <a:solidFill>
                  <a:schemeClr val="tx1"/>
                </a:solidFill>
              </a:rPr>
              <a:t>危険ドラッグ</a:t>
            </a:r>
            <a:r>
              <a:rPr lang="ja-JP" altLang="en-US" sz="2000" b="1" dirty="0">
                <a:solidFill>
                  <a:schemeClr val="tx1"/>
                </a:solidFill>
              </a:rPr>
              <a:t>（指定薬物）</a:t>
            </a:r>
            <a:r>
              <a:rPr lang="ja-JP" altLang="en-US" sz="2500" b="1" dirty="0">
                <a:solidFill>
                  <a:schemeClr val="tx1"/>
                </a:solidFill>
              </a:rPr>
              <a:t>所持・・・・３年以下の拘禁刑</a:t>
            </a:r>
          </a:p>
        </p:txBody>
      </p:sp>
      <p:sp>
        <p:nvSpPr>
          <p:cNvPr id="37891" name="Rectangle 3"/>
          <p:cNvSpPr>
            <a:spLocks noGrp="1" noChangeArrowheads="1"/>
          </p:cNvSpPr>
          <p:nvPr>
            <p:ph idx="1"/>
          </p:nvPr>
        </p:nvSpPr>
        <p:spPr>
          <a:xfrm>
            <a:off x="755650" y="1914525"/>
            <a:ext cx="7696200" cy="4038600"/>
          </a:xfrm>
        </p:spPr>
        <p:txBody>
          <a:bodyPr/>
          <a:lstStyle/>
          <a:p>
            <a:pPr eaLnBrk="1" hangingPunct="1">
              <a:buFont typeface="Wingdings" panose="05000000000000000000" pitchFamily="2" charset="2"/>
              <a:buChar char="l"/>
            </a:pPr>
            <a:r>
              <a:rPr lang="ja-JP" altLang="en-US" sz="3500" dirty="0">
                <a:solidFill>
                  <a:schemeClr val="tx1"/>
                </a:solidFill>
              </a:rPr>
              <a:t>持っているだけでも罰せられます</a:t>
            </a:r>
          </a:p>
          <a:p>
            <a:pPr eaLnBrk="1" hangingPunct="1">
              <a:buFont typeface="Wingdings" panose="05000000000000000000" pitchFamily="2" charset="2"/>
              <a:buChar char="l"/>
            </a:pPr>
            <a:r>
              <a:rPr lang="ja-JP" altLang="en-US" sz="3500" dirty="0">
                <a:solidFill>
                  <a:schemeClr val="tx1"/>
                </a:solidFill>
              </a:rPr>
              <a:t>拘禁刑など厳しい罰則があります</a:t>
            </a:r>
          </a:p>
          <a:p>
            <a:pPr eaLnBrk="1" hangingPunct="1">
              <a:buFont typeface="Wingdings" panose="05000000000000000000" pitchFamily="2" charset="2"/>
              <a:buNone/>
            </a:pPr>
            <a:endParaRPr lang="ja-JP" altLang="en-US" sz="2700" b="1" dirty="0">
              <a:solidFill>
                <a:schemeClr val="tx1"/>
              </a:solidFill>
            </a:endParaRPr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>
          <a:xfrm>
            <a:off x="8159750" y="6492875"/>
            <a:ext cx="984250" cy="365125"/>
          </a:xfrm>
        </p:spPr>
        <p:txBody>
          <a:bodyPr/>
          <a:lstStyle/>
          <a:p>
            <a:pPr>
              <a:defRPr/>
            </a:pPr>
            <a:fld id="{669728F2-1161-4BB7-9242-D969CBA48F70}" type="slidenum">
              <a:rPr lang="en-US" altLang="ja-JP" sz="1800" b="1" smtClean="0">
                <a:solidFill>
                  <a:schemeClr val="bg1"/>
                </a:solidFill>
                <a:latin typeface="+mj-ea"/>
                <a:ea typeface="+mj-ea"/>
              </a:rPr>
              <a:pPr>
                <a:defRPr/>
              </a:pPr>
              <a:t>8</a:t>
            </a:fld>
            <a:endParaRPr lang="en-US" altLang="ja-JP" sz="1800" b="1" dirty="0">
              <a:solidFill>
                <a:schemeClr val="bg1"/>
              </a:solidFill>
              <a:latin typeface="+mj-ea"/>
              <a:ea typeface="+mj-ea"/>
            </a:endParaRPr>
          </a:p>
        </p:txBody>
      </p:sp>
      <p:pic>
        <p:nvPicPr>
          <p:cNvPr id="37893" name="図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1000" y="2543175"/>
            <a:ext cx="2028825" cy="278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3"/>
          <p:cNvSpPr txBox="1">
            <a:spLocks noChangeArrowheads="1"/>
          </p:cNvSpPr>
          <p:nvPr/>
        </p:nvSpPr>
        <p:spPr bwMode="auto">
          <a:xfrm>
            <a:off x="822325" y="1897063"/>
            <a:ext cx="7696200" cy="403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0000"/>
              <a:buFont typeface="Wingdings" panose="05000000000000000000" pitchFamily="2" charset="2"/>
              <a:buChar char="l"/>
              <a:defRPr kumimoji="1" sz="3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50000"/>
              <a:buChar char="•"/>
              <a:defRPr kumimoji="1" sz="26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50000"/>
              <a:buChar char="•"/>
              <a:defRPr kumimoji="1" sz="22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50000"/>
              <a:buChar char="•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 eaLnBrk="1" hangingPunct="1">
              <a:buNone/>
              <a:defRPr/>
            </a:pPr>
            <a:r>
              <a:rPr lang="ja-JP" altLang="en-US" sz="2800" kern="0" dirty="0"/>
              <a:t>大麻は様々な形態で流通しています</a:t>
            </a:r>
            <a:endParaRPr lang="en-US" altLang="ja-JP" sz="2800" kern="0" dirty="0"/>
          </a:p>
          <a:p>
            <a:pPr marL="457200" lvl="1" indent="0" eaLnBrk="1" hangingPunct="1">
              <a:buFontTx/>
              <a:buNone/>
              <a:defRPr/>
            </a:pPr>
            <a:endParaRPr lang="en-US" altLang="ja-JP" sz="2300" kern="0" dirty="0"/>
          </a:p>
          <a:p>
            <a:pPr eaLnBrk="1" hangingPunct="1">
              <a:defRPr/>
            </a:pPr>
            <a:endParaRPr lang="en-US" altLang="ja-JP" sz="3000" kern="0" dirty="0"/>
          </a:p>
          <a:p>
            <a:pPr eaLnBrk="1" hangingPunct="1">
              <a:defRPr/>
            </a:pPr>
            <a:endParaRPr lang="en-US" altLang="ja-JP" sz="3000" kern="0" dirty="0"/>
          </a:p>
        </p:txBody>
      </p:sp>
      <p:sp>
        <p:nvSpPr>
          <p:cNvPr id="16387" name="タイトル 1"/>
          <p:cNvSpPr>
            <a:spLocks noGrp="1"/>
          </p:cNvSpPr>
          <p:nvPr>
            <p:ph type="title"/>
          </p:nvPr>
        </p:nvSpPr>
        <p:spPr>
          <a:xfrm>
            <a:off x="822325" y="1054695"/>
            <a:ext cx="4181723" cy="646113"/>
          </a:xfrm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ja-JP" altLang="en-US" sz="4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大麻に注意！！</a:t>
            </a:r>
          </a:p>
        </p:txBody>
      </p:sp>
      <p:pic>
        <p:nvPicPr>
          <p:cNvPr id="29700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792" t="25055" r="18661" b="25327"/>
          <a:stretch>
            <a:fillRect/>
          </a:stretch>
        </p:blipFill>
        <p:spPr bwMode="auto">
          <a:xfrm>
            <a:off x="3522663" y="2708275"/>
            <a:ext cx="2098675" cy="1655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701" name="テキスト ボックス 1"/>
          <p:cNvSpPr txBox="1">
            <a:spLocks noChangeArrowheads="1"/>
          </p:cNvSpPr>
          <p:nvPr/>
        </p:nvSpPr>
        <p:spPr bwMode="auto">
          <a:xfrm>
            <a:off x="3924300" y="6453188"/>
            <a:ext cx="5186363" cy="296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5785" tIns="47893" rIns="95785" bIns="47893">
            <a:spAutoFit/>
          </a:bodyPr>
          <a:lstStyle>
            <a:lvl1pPr defTabSz="930275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930275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930275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930275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930275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kumimoji="1" lang="ja-JP" altLang="en-US" sz="1300" dirty="0">
                <a:solidFill>
                  <a:srgbClr val="00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写真：厚生労働省医薬・生活衛生局監視指導・麻薬対策課提供</a:t>
            </a:r>
          </a:p>
        </p:txBody>
      </p:sp>
      <p:pic>
        <p:nvPicPr>
          <p:cNvPr id="29702" name="図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3950" y="2708275"/>
            <a:ext cx="2097088" cy="1655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3" name="図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5188" y="2708275"/>
            <a:ext cx="2098675" cy="1655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テキスト ボックス 3"/>
          <p:cNvSpPr txBox="1"/>
          <p:nvPr/>
        </p:nvSpPr>
        <p:spPr>
          <a:xfrm>
            <a:off x="1123950" y="4513263"/>
            <a:ext cx="2097088" cy="460375"/>
          </a:xfrm>
          <a:prstGeom prst="rect">
            <a:avLst/>
          </a:prstGeom>
          <a:ln w="5715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kumimoji="1" lang="ja-JP" altLang="en-US" sz="2400" dirty="0"/>
              <a:t>乾燥大麻</a:t>
            </a:r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3535363" y="4513263"/>
            <a:ext cx="2085975" cy="460375"/>
          </a:xfrm>
          <a:prstGeom prst="rect">
            <a:avLst/>
          </a:prstGeom>
          <a:ln w="5715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kumimoji="1" lang="ja-JP" altLang="en-US" sz="2400" dirty="0"/>
              <a:t>大麻樹脂</a:t>
            </a:r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5945188" y="4510088"/>
            <a:ext cx="2098675" cy="461962"/>
          </a:xfrm>
          <a:prstGeom prst="rect">
            <a:avLst/>
          </a:prstGeom>
          <a:ln w="5715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kumimoji="1" lang="ja-JP" altLang="en-US" sz="2400" dirty="0"/>
              <a:t>大麻ワックス</a:t>
            </a:r>
          </a:p>
        </p:txBody>
      </p:sp>
      <p:sp>
        <p:nvSpPr>
          <p:cNvPr id="13" name="角丸四角形 12"/>
          <p:cNvSpPr/>
          <p:nvPr/>
        </p:nvSpPr>
        <p:spPr>
          <a:xfrm>
            <a:off x="1728788" y="5233988"/>
            <a:ext cx="5883275" cy="833437"/>
          </a:xfrm>
          <a:prstGeom prst="roundRect">
            <a:avLst/>
          </a:prstGeom>
          <a:ln w="38100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r>
              <a:rPr kumimoji="1" lang="ja-JP" altLang="en-US" sz="2400" dirty="0">
                <a:solidFill>
                  <a:srgbClr val="FF0000"/>
                </a:solidFill>
              </a:rPr>
              <a:t>一目見て大麻だとわかりにくいこともある！</a:t>
            </a:r>
          </a:p>
        </p:txBody>
      </p:sp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>
          <a:xfrm>
            <a:off x="8172400" y="6453336"/>
            <a:ext cx="984250" cy="365125"/>
          </a:xfrm>
        </p:spPr>
        <p:txBody>
          <a:bodyPr/>
          <a:lstStyle/>
          <a:p>
            <a:pPr>
              <a:defRPr/>
            </a:pPr>
            <a:fld id="{669728F2-1161-4BB7-9242-D969CBA48F70}" type="slidenum">
              <a:rPr lang="en-US" altLang="ja-JP" sz="1800" b="1" smtClean="0">
                <a:solidFill>
                  <a:schemeClr val="bg1"/>
                </a:solidFill>
                <a:latin typeface="+mj-ea"/>
                <a:ea typeface="+mj-ea"/>
              </a:rPr>
              <a:pPr>
                <a:defRPr/>
              </a:pPr>
              <a:t>9</a:t>
            </a:fld>
            <a:endParaRPr lang="en-US" altLang="ja-JP" sz="1800" b="1" dirty="0">
              <a:solidFill>
                <a:schemeClr val="bg1"/>
              </a:solidFill>
              <a:latin typeface="+mj-ea"/>
              <a:ea typeface="+mj-ea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レトロスペクト">
  <a:themeElements>
    <a:clrScheme name="レトロスペクト">
      <a:dk1>
        <a:sysClr val="windowText" lastClr="000000"/>
      </a:dk1>
      <a:lt1>
        <a:sysClr val="window" lastClr="FFFFFF"/>
      </a:lt1>
      <a:dk2>
        <a:srgbClr val="344068"/>
      </a:dk2>
      <a:lt2>
        <a:srgbClr val="D9E0E6"/>
      </a:lt2>
      <a:accent1>
        <a:srgbClr val="1CADE4"/>
      </a:accent1>
      <a:accent2>
        <a:srgbClr val="2683C6"/>
      </a:accent2>
      <a:accent3>
        <a:srgbClr val="28C4CC"/>
      </a:accent3>
      <a:accent4>
        <a:srgbClr val="42BA97"/>
      </a:accent4>
      <a:accent5>
        <a:srgbClr val="3E8853"/>
      </a:accent5>
      <a:accent6>
        <a:srgbClr val="62A39F"/>
      </a:accent6>
      <a:hlink>
        <a:srgbClr val="6EAC1C"/>
      </a:hlink>
      <a:folHlink>
        <a:srgbClr val="B26B02"/>
      </a:folHlink>
    </a:clrScheme>
    <a:fontScheme name="レトロスペクト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レトロスペクト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9CC26709-368C-4D72-9060-94E5B3FF3CD6}"/>
    </a:ext>
  </a:extLst>
</a:theme>
</file>

<file path=ppt/theme/theme2.xml><?xml version="1.0" encoding="utf-8"?>
<a:theme xmlns:a="http://schemas.openxmlformats.org/drawingml/2006/main" name="Office ​​テーマ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3673</TotalTime>
  <Words>751</Words>
  <Application>Microsoft Office PowerPoint</Application>
  <PresentationFormat>画面に合わせる (4:3)</PresentationFormat>
  <Paragraphs>160</Paragraphs>
  <Slides>16</Slides>
  <Notes>16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6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16</vt:i4>
      </vt:variant>
    </vt:vector>
  </HeadingPairs>
  <TitlesOfParts>
    <vt:vector size="23" baseType="lpstr">
      <vt:lpstr>ＭＳ Ｐゴシック</vt:lpstr>
      <vt:lpstr>メイリオ</vt:lpstr>
      <vt:lpstr>Arial</vt:lpstr>
      <vt:lpstr>Calibri</vt:lpstr>
      <vt:lpstr>Calibri Light</vt:lpstr>
      <vt:lpstr>Wingdings</vt:lpstr>
      <vt:lpstr>レトロスペクト</vt:lpstr>
      <vt:lpstr>薬物乱用とは？</vt:lpstr>
      <vt:lpstr>乱用される薬物の種類①</vt:lpstr>
      <vt:lpstr>乱用される薬物の種類②</vt:lpstr>
      <vt:lpstr>乱用される薬物には別名があります！</vt:lpstr>
      <vt:lpstr>薬物乱用の恐ろしさを知ろう！</vt:lpstr>
      <vt:lpstr>PowerPoint プレゼンテーション</vt:lpstr>
      <vt:lpstr>PowerPoint プレゼンテーション</vt:lpstr>
      <vt:lpstr>薬物乱用を取り締まる法律</vt:lpstr>
      <vt:lpstr>大麻に注意！！</vt:lpstr>
      <vt:lpstr>大麻を乱用すると・・・</vt:lpstr>
      <vt:lpstr>大麻を長く続けると・・・</vt:lpstr>
      <vt:lpstr>PowerPoint プレゼンテーション</vt:lpstr>
      <vt:lpstr>PowerPoint プレゼンテーション</vt:lpstr>
      <vt:lpstr>PowerPoint プレゼンテーション</vt:lpstr>
      <vt:lpstr>Ｑ.薬物に誘われたらどうしたらよい？</vt:lpstr>
      <vt:lpstr>Ｑ.薬物の問題で助けて欲しいときは？</vt:lpstr>
    </vt:vector>
  </TitlesOfParts>
  <Company>大阪府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かけがえのない自分 かけがえのない健康</dc:title>
  <dc:creator>職員端末機20年度12月調達</dc:creator>
  <cp:lastModifiedBy>村垣　彰</cp:lastModifiedBy>
  <cp:revision>183</cp:revision>
  <cp:lastPrinted>2019-04-04T09:33:58Z</cp:lastPrinted>
  <dcterms:created xsi:type="dcterms:W3CDTF">2010-02-10T04:47:11Z</dcterms:created>
  <dcterms:modified xsi:type="dcterms:W3CDTF">2026-01-06T08:29:05Z</dcterms:modified>
</cp:coreProperties>
</file>