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Lst>
  <p:notesMasterIdLst>
    <p:notesMasterId r:id="rId34"/>
  </p:notesMasterIdLst>
  <p:handoutMasterIdLst>
    <p:handoutMasterId r:id="rId35"/>
  </p:handoutMasterIdLst>
  <p:sldIdLst>
    <p:sldId id="492" r:id="rId5"/>
    <p:sldId id="586" r:id="rId6"/>
    <p:sldId id="603" r:id="rId7"/>
    <p:sldId id="620" r:id="rId8"/>
    <p:sldId id="604" r:id="rId9"/>
    <p:sldId id="625" r:id="rId10"/>
    <p:sldId id="605" r:id="rId11"/>
    <p:sldId id="609" r:id="rId12"/>
    <p:sldId id="621" r:id="rId13"/>
    <p:sldId id="606" r:id="rId14"/>
    <p:sldId id="610" r:id="rId15"/>
    <p:sldId id="611" r:id="rId16"/>
    <p:sldId id="607" r:id="rId17"/>
    <p:sldId id="589" r:id="rId18"/>
    <p:sldId id="591" r:id="rId19"/>
    <p:sldId id="608" r:id="rId20"/>
    <p:sldId id="594" r:id="rId21"/>
    <p:sldId id="598" r:id="rId22"/>
    <p:sldId id="597" r:id="rId23"/>
    <p:sldId id="616" r:id="rId24"/>
    <p:sldId id="614" r:id="rId25"/>
    <p:sldId id="600" r:id="rId26"/>
    <p:sldId id="617" r:id="rId27"/>
    <p:sldId id="618" r:id="rId28"/>
    <p:sldId id="950" r:id="rId29"/>
    <p:sldId id="951" r:id="rId30"/>
    <p:sldId id="952" r:id="rId31"/>
    <p:sldId id="955" r:id="rId32"/>
    <p:sldId id="954" r:id="rId3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02D12D-1AD1-1602-208B-4C8007444346}" name="田原 道崇" initials="T" userId="田原 道崇" providerId="None"/>
  <p188:author id="{D92E496E-6BC1-376F-93E3-02F03D2908B0}" name="田原 道崇" initials="道田" userId="S::AE3031@oyo.co.jp::8ba052a8-b012-473f-b2b0-198e78d6e53d" providerId="AD"/>
  <p188:author id="{15CD0A73-621A-67FA-E5F0-84539363AF94}" name="OYO" initials="OYO" userId="OYO" providerId="None"/>
  <p188:author id="{02622CE3-BA29-3E10-0DEE-546998AA48D6}" name="市川 水彩" initials="市水" userId="S::ae3356@oyo.co.jp::6230b962-0daa-4c48-bdbe-26ad983dae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D9EDFF"/>
    <a:srgbClr val="E0E0E0"/>
    <a:srgbClr val="00FF00"/>
    <a:srgbClr val="FFFF99"/>
    <a:srgbClr val="008000"/>
    <a:srgbClr val="FFF3FF"/>
    <a:srgbClr val="F4B1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5026" autoAdjust="0"/>
  </p:normalViewPr>
  <p:slideViewPr>
    <p:cSldViewPr snapToGrid="0">
      <p:cViewPr varScale="1">
        <p:scale>
          <a:sx n="97" d="100"/>
          <a:sy n="97" d="100"/>
        </p:scale>
        <p:origin x="1061" y="67"/>
      </p:cViewPr>
      <p:guideLst/>
    </p:cSldViewPr>
  </p:slideViewPr>
  <p:notesTextViewPr>
    <p:cViewPr>
      <p:scale>
        <a:sx n="150" d="100"/>
        <a:sy n="150" d="100"/>
      </p:scale>
      <p:origin x="0" y="0"/>
    </p:cViewPr>
  </p:notesTextViewPr>
  <p:notesViewPr>
    <p:cSldViewPr snapToGrid="0">
      <p:cViewPr varScale="1">
        <p:scale>
          <a:sx n="75" d="100"/>
          <a:sy n="75" d="100"/>
        </p:scale>
        <p:origin x="316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E41E83E-CD12-86E2-37B6-98DC6C6DBD52}"/>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AF3934F-AB7D-C6DB-8027-1F65048ABE3E}"/>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C83FC98-CD27-4F12-8330-8EAF0105420E}" type="datetimeFigureOut">
              <a:rPr kumimoji="1" lang="ja-JP" altLang="en-US" smtClean="0"/>
              <a:t>2025/12/11</a:t>
            </a:fld>
            <a:endParaRPr kumimoji="1" lang="ja-JP" altLang="en-US"/>
          </a:p>
        </p:txBody>
      </p:sp>
      <p:sp>
        <p:nvSpPr>
          <p:cNvPr id="4" name="フッター プレースホルダー 3">
            <a:extLst>
              <a:ext uri="{FF2B5EF4-FFF2-40B4-BE49-F238E27FC236}">
                <a16:creationId xmlns:a16="http://schemas.microsoft.com/office/drawing/2014/main" id="{F1A53C99-D04C-A279-7DFC-2621446AB1F9}"/>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6923348-137A-1CDD-D1B5-5D50014CA47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FEDA811-9D2E-4CF9-83DD-E73A50761C45}" type="slidenum">
              <a:rPr kumimoji="1" lang="ja-JP" altLang="en-US" smtClean="0"/>
              <a:t>‹#›</a:t>
            </a:fld>
            <a:endParaRPr kumimoji="1" lang="ja-JP" altLang="en-US"/>
          </a:p>
        </p:txBody>
      </p:sp>
    </p:spTree>
    <p:extLst>
      <p:ext uri="{BB962C8B-B14F-4D97-AF65-F5344CB8AC3E}">
        <p14:creationId xmlns:p14="http://schemas.microsoft.com/office/powerpoint/2010/main" val="3700798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3ACC0AA-2636-420A-A8A1-1769E1970182}" type="datetimeFigureOut">
              <a:rPr kumimoji="1" lang="ja-JP" altLang="en-US" smtClean="0"/>
              <a:t>2025/12/11</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35D09EB6-F18F-48A2-931C-0D6C3FBBE2B1}" type="slidenum">
              <a:rPr kumimoji="1" lang="ja-JP" altLang="en-US" smtClean="0"/>
              <a:t>‹#›</a:t>
            </a:fld>
            <a:endParaRPr kumimoji="1" lang="ja-JP" altLang="en-US"/>
          </a:p>
        </p:txBody>
      </p:sp>
    </p:spTree>
    <p:extLst>
      <p:ext uri="{BB962C8B-B14F-4D97-AF65-F5344CB8AC3E}">
        <p14:creationId xmlns:p14="http://schemas.microsoft.com/office/powerpoint/2010/main" val="3843911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2F7B-4728-8959-DB09-B6FCE490C2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0C3B62-EE25-5F3E-9C32-F40B60958A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0766A7-A27D-A9F7-2967-7DBA5463401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3B54292-CFF4-2365-86F6-344DC2C7C4E3}"/>
              </a:ext>
            </a:extLst>
          </p:cNvPr>
          <p:cNvSpPr>
            <a:spLocks noGrp="1"/>
          </p:cNvSpPr>
          <p:nvPr>
            <p:ph type="sldNum" sz="quarter" idx="5"/>
          </p:nvPr>
        </p:nvSpPr>
        <p:spPr/>
        <p:txBody>
          <a:bodyPr/>
          <a:lstStyle/>
          <a:p>
            <a:fld id="{35D09EB6-F18F-48A2-931C-0D6C3FBBE2B1}" type="slidenum">
              <a:rPr kumimoji="1" lang="ja-JP" altLang="en-US" smtClean="0"/>
              <a:t>2</a:t>
            </a:fld>
            <a:endParaRPr kumimoji="1" lang="ja-JP" altLang="en-US"/>
          </a:p>
        </p:txBody>
      </p:sp>
    </p:spTree>
    <p:extLst>
      <p:ext uri="{BB962C8B-B14F-4D97-AF65-F5344CB8AC3E}">
        <p14:creationId xmlns:p14="http://schemas.microsoft.com/office/powerpoint/2010/main" val="105612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7460B-FDB6-0FCF-E3A9-EF8ECA1A99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051321-920A-1B20-739B-616B31E768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997E31-BD3A-A0AE-FCC0-76AAA16B46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DCAF925-2A43-BE05-B69E-A55D25E0299A}"/>
              </a:ext>
            </a:extLst>
          </p:cNvPr>
          <p:cNvSpPr>
            <a:spLocks noGrp="1"/>
          </p:cNvSpPr>
          <p:nvPr>
            <p:ph type="sldNum" sz="quarter" idx="5"/>
          </p:nvPr>
        </p:nvSpPr>
        <p:spPr/>
        <p:txBody>
          <a:bodyPr/>
          <a:lstStyle/>
          <a:p>
            <a:fld id="{35D09EB6-F18F-48A2-931C-0D6C3FBBE2B1}" type="slidenum">
              <a:rPr kumimoji="1" lang="ja-JP" altLang="en-US" smtClean="0"/>
              <a:t>11</a:t>
            </a:fld>
            <a:endParaRPr kumimoji="1" lang="ja-JP" altLang="en-US"/>
          </a:p>
        </p:txBody>
      </p:sp>
    </p:spTree>
    <p:extLst>
      <p:ext uri="{BB962C8B-B14F-4D97-AF65-F5344CB8AC3E}">
        <p14:creationId xmlns:p14="http://schemas.microsoft.com/office/powerpoint/2010/main" val="390347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3052-9F7B-63D8-DF1F-6A444603F9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FBC76B-E466-634D-A692-9C13878C47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FA3141-D313-5CD8-1471-570D5DBE6B9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B23E317-BB3C-E573-D149-CCCC3A9AC391}"/>
              </a:ext>
            </a:extLst>
          </p:cNvPr>
          <p:cNvSpPr>
            <a:spLocks noGrp="1"/>
          </p:cNvSpPr>
          <p:nvPr>
            <p:ph type="sldNum" sz="quarter" idx="5"/>
          </p:nvPr>
        </p:nvSpPr>
        <p:spPr/>
        <p:txBody>
          <a:bodyPr/>
          <a:lstStyle/>
          <a:p>
            <a:fld id="{35D09EB6-F18F-48A2-931C-0D6C3FBBE2B1}" type="slidenum">
              <a:rPr kumimoji="1" lang="ja-JP" altLang="en-US" smtClean="0"/>
              <a:t>12</a:t>
            </a:fld>
            <a:endParaRPr kumimoji="1" lang="ja-JP" altLang="en-US"/>
          </a:p>
        </p:txBody>
      </p:sp>
    </p:spTree>
    <p:extLst>
      <p:ext uri="{BB962C8B-B14F-4D97-AF65-F5344CB8AC3E}">
        <p14:creationId xmlns:p14="http://schemas.microsoft.com/office/powerpoint/2010/main" val="3155817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48D6-A21C-BF59-B130-A98DF60C43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42A510-7F58-C17F-8AAE-ECAB341797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FDD5FC-4BCB-0AFF-6365-C2C8B0117D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AAC2E08-ACA4-E641-47E9-248D60E914C5}"/>
              </a:ext>
            </a:extLst>
          </p:cNvPr>
          <p:cNvSpPr>
            <a:spLocks noGrp="1"/>
          </p:cNvSpPr>
          <p:nvPr>
            <p:ph type="sldNum" sz="quarter" idx="5"/>
          </p:nvPr>
        </p:nvSpPr>
        <p:spPr/>
        <p:txBody>
          <a:bodyPr/>
          <a:lstStyle/>
          <a:p>
            <a:fld id="{35D09EB6-F18F-48A2-931C-0D6C3FBBE2B1}" type="slidenum">
              <a:rPr kumimoji="1" lang="ja-JP" altLang="en-US" smtClean="0"/>
              <a:t>13</a:t>
            </a:fld>
            <a:endParaRPr kumimoji="1" lang="ja-JP" altLang="en-US"/>
          </a:p>
        </p:txBody>
      </p:sp>
    </p:spTree>
    <p:extLst>
      <p:ext uri="{BB962C8B-B14F-4D97-AF65-F5344CB8AC3E}">
        <p14:creationId xmlns:p14="http://schemas.microsoft.com/office/powerpoint/2010/main" val="3168790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3043-A2E5-61A4-95EA-C5A4899CCA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18BAAE-4220-296C-1EE2-F502E2816A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99C798-E6B5-3967-E968-DB0C26E974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21C984D-5C51-31B5-B11E-B071B2F342F2}"/>
              </a:ext>
            </a:extLst>
          </p:cNvPr>
          <p:cNvSpPr>
            <a:spLocks noGrp="1"/>
          </p:cNvSpPr>
          <p:nvPr>
            <p:ph type="sldNum" sz="quarter" idx="5"/>
          </p:nvPr>
        </p:nvSpPr>
        <p:spPr/>
        <p:txBody>
          <a:bodyPr/>
          <a:lstStyle/>
          <a:p>
            <a:fld id="{35D09EB6-F18F-48A2-931C-0D6C3FBBE2B1}" type="slidenum">
              <a:rPr kumimoji="1" lang="ja-JP" altLang="en-US" smtClean="0"/>
              <a:t>14</a:t>
            </a:fld>
            <a:endParaRPr kumimoji="1" lang="ja-JP" altLang="en-US"/>
          </a:p>
        </p:txBody>
      </p:sp>
    </p:spTree>
    <p:extLst>
      <p:ext uri="{BB962C8B-B14F-4D97-AF65-F5344CB8AC3E}">
        <p14:creationId xmlns:p14="http://schemas.microsoft.com/office/powerpoint/2010/main" val="274073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DC71-0C8C-44D6-DABD-8E00656C20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DBDC68-C3BE-97E5-9DB3-7EABF56ABB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70E81B-EEED-26EC-919F-DF1B44ED2E7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4692D53-1016-7DCE-6976-B9E32B0E84E0}"/>
              </a:ext>
            </a:extLst>
          </p:cNvPr>
          <p:cNvSpPr>
            <a:spLocks noGrp="1"/>
          </p:cNvSpPr>
          <p:nvPr>
            <p:ph type="sldNum" sz="quarter" idx="5"/>
          </p:nvPr>
        </p:nvSpPr>
        <p:spPr/>
        <p:txBody>
          <a:bodyPr/>
          <a:lstStyle/>
          <a:p>
            <a:fld id="{35D09EB6-F18F-48A2-931C-0D6C3FBBE2B1}" type="slidenum">
              <a:rPr kumimoji="1" lang="ja-JP" altLang="en-US" smtClean="0"/>
              <a:t>15</a:t>
            </a:fld>
            <a:endParaRPr kumimoji="1" lang="ja-JP" altLang="en-US"/>
          </a:p>
        </p:txBody>
      </p:sp>
    </p:spTree>
    <p:extLst>
      <p:ext uri="{BB962C8B-B14F-4D97-AF65-F5344CB8AC3E}">
        <p14:creationId xmlns:p14="http://schemas.microsoft.com/office/powerpoint/2010/main" val="289442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4515D-0514-4E9E-F47D-10A2DAA2F1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A53EF6-5D5A-9FE7-FA86-B3B113EC69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90CEFE6-BF71-3999-AC75-78CFE550761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8FDF12C-8247-53D3-3F11-BBFBF261B8A4}"/>
              </a:ext>
            </a:extLst>
          </p:cNvPr>
          <p:cNvSpPr>
            <a:spLocks noGrp="1"/>
          </p:cNvSpPr>
          <p:nvPr>
            <p:ph type="sldNum" sz="quarter" idx="5"/>
          </p:nvPr>
        </p:nvSpPr>
        <p:spPr/>
        <p:txBody>
          <a:bodyPr/>
          <a:lstStyle/>
          <a:p>
            <a:fld id="{35D09EB6-F18F-48A2-931C-0D6C3FBBE2B1}" type="slidenum">
              <a:rPr kumimoji="1" lang="ja-JP" altLang="en-US" smtClean="0"/>
              <a:t>16</a:t>
            </a:fld>
            <a:endParaRPr kumimoji="1" lang="ja-JP" altLang="en-US"/>
          </a:p>
        </p:txBody>
      </p:sp>
    </p:spTree>
    <p:extLst>
      <p:ext uri="{BB962C8B-B14F-4D97-AF65-F5344CB8AC3E}">
        <p14:creationId xmlns:p14="http://schemas.microsoft.com/office/powerpoint/2010/main" val="363097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3FC1-D015-758E-9AA7-E94991DDD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81CC74-5D83-F9C2-6353-20091F654C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D03E53-3116-5C53-CF56-7B6AC7D31C8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B5B312C-C5D3-AC6A-2D7F-47C4DE4E15C8}"/>
              </a:ext>
            </a:extLst>
          </p:cNvPr>
          <p:cNvSpPr>
            <a:spLocks noGrp="1"/>
          </p:cNvSpPr>
          <p:nvPr>
            <p:ph type="sldNum" sz="quarter" idx="5"/>
          </p:nvPr>
        </p:nvSpPr>
        <p:spPr/>
        <p:txBody>
          <a:bodyPr/>
          <a:lstStyle/>
          <a:p>
            <a:fld id="{35D09EB6-F18F-48A2-931C-0D6C3FBBE2B1}" type="slidenum">
              <a:rPr kumimoji="1" lang="ja-JP" altLang="en-US" smtClean="0"/>
              <a:t>17</a:t>
            </a:fld>
            <a:endParaRPr kumimoji="1" lang="ja-JP" altLang="en-US"/>
          </a:p>
        </p:txBody>
      </p:sp>
    </p:spTree>
    <p:extLst>
      <p:ext uri="{BB962C8B-B14F-4D97-AF65-F5344CB8AC3E}">
        <p14:creationId xmlns:p14="http://schemas.microsoft.com/office/powerpoint/2010/main" val="58083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05B8C-06AA-9E8C-121C-A11E41E1FD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D07EA4-1BBB-1428-6422-3B6DE48E09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80FAAD-3025-BFF5-FE31-2DDBE371E4E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953B863-D08E-4164-9F43-55C218289E47}"/>
              </a:ext>
            </a:extLst>
          </p:cNvPr>
          <p:cNvSpPr>
            <a:spLocks noGrp="1"/>
          </p:cNvSpPr>
          <p:nvPr>
            <p:ph type="sldNum" sz="quarter" idx="5"/>
          </p:nvPr>
        </p:nvSpPr>
        <p:spPr/>
        <p:txBody>
          <a:bodyPr/>
          <a:lstStyle/>
          <a:p>
            <a:fld id="{35D09EB6-F18F-48A2-931C-0D6C3FBBE2B1}" type="slidenum">
              <a:rPr kumimoji="1" lang="ja-JP" altLang="en-US" smtClean="0"/>
              <a:t>18</a:t>
            </a:fld>
            <a:endParaRPr kumimoji="1" lang="ja-JP" altLang="en-US"/>
          </a:p>
        </p:txBody>
      </p:sp>
    </p:spTree>
    <p:extLst>
      <p:ext uri="{BB962C8B-B14F-4D97-AF65-F5344CB8AC3E}">
        <p14:creationId xmlns:p14="http://schemas.microsoft.com/office/powerpoint/2010/main" val="986122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37B6-7DC3-BA66-3EFF-A39138139C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0FD200-3903-2587-BF87-5E0D9CD6FA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EFFF0C-68E4-67D3-C8EF-E5BD18CDD4D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89A3D30-AC48-30ED-0967-1A0D2A6D79DF}"/>
              </a:ext>
            </a:extLst>
          </p:cNvPr>
          <p:cNvSpPr>
            <a:spLocks noGrp="1"/>
          </p:cNvSpPr>
          <p:nvPr>
            <p:ph type="sldNum" sz="quarter" idx="5"/>
          </p:nvPr>
        </p:nvSpPr>
        <p:spPr/>
        <p:txBody>
          <a:bodyPr/>
          <a:lstStyle/>
          <a:p>
            <a:fld id="{35D09EB6-F18F-48A2-931C-0D6C3FBBE2B1}" type="slidenum">
              <a:rPr kumimoji="1" lang="ja-JP" altLang="en-US" smtClean="0"/>
              <a:t>19</a:t>
            </a:fld>
            <a:endParaRPr kumimoji="1" lang="ja-JP" altLang="en-US"/>
          </a:p>
        </p:txBody>
      </p:sp>
    </p:spTree>
    <p:extLst>
      <p:ext uri="{BB962C8B-B14F-4D97-AF65-F5344CB8AC3E}">
        <p14:creationId xmlns:p14="http://schemas.microsoft.com/office/powerpoint/2010/main" val="4079942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27F3-70F8-D11A-F01C-1399966601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CCE263-8BAE-1106-4FF0-F2A630BB4A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4C71E2-47EF-1D49-00D5-45E12B74365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A58E795-72EE-A978-F23C-94BCC13F597B}"/>
              </a:ext>
            </a:extLst>
          </p:cNvPr>
          <p:cNvSpPr>
            <a:spLocks noGrp="1"/>
          </p:cNvSpPr>
          <p:nvPr>
            <p:ph type="sldNum" sz="quarter" idx="5"/>
          </p:nvPr>
        </p:nvSpPr>
        <p:spPr/>
        <p:txBody>
          <a:bodyPr/>
          <a:lstStyle/>
          <a:p>
            <a:fld id="{35D09EB6-F18F-48A2-931C-0D6C3FBBE2B1}" type="slidenum">
              <a:rPr kumimoji="1" lang="ja-JP" altLang="en-US" smtClean="0"/>
              <a:t>20</a:t>
            </a:fld>
            <a:endParaRPr kumimoji="1" lang="ja-JP" altLang="en-US"/>
          </a:p>
        </p:txBody>
      </p:sp>
    </p:spTree>
    <p:extLst>
      <p:ext uri="{BB962C8B-B14F-4D97-AF65-F5344CB8AC3E}">
        <p14:creationId xmlns:p14="http://schemas.microsoft.com/office/powerpoint/2010/main" val="2648347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5C3B-2BC2-5DC7-5C0A-D1DA72313D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E0375E-A4FF-9E17-55CD-DE8FB732F7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A37C02-1CD2-D79D-1657-CA6ACD846A4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26A0553-B7AD-41DC-2F0A-022149D0A928}"/>
              </a:ext>
            </a:extLst>
          </p:cNvPr>
          <p:cNvSpPr>
            <a:spLocks noGrp="1"/>
          </p:cNvSpPr>
          <p:nvPr>
            <p:ph type="sldNum" sz="quarter" idx="5"/>
          </p:nvPr>
        </p:nvSpPr>
        <p:spPr/>
        <p:txBody>
          <a:bodyPr/>
          <a:lstStyle/>
          <a:p>
            <a:fld id="{35D09EB6-F18F-48A2-931C-0D6C3FBBE2B1}" type="slidenum">
              <a:rPr kumimoji="1" lang="ja-JP" altLang="en-US" smtClean="0"/>
              <a:t>3</a:t>
            </a:fld>
            <a:endParaRPr kumimoji="1" lang="ja-JP" altLang="en-US"/>
          </a:p>
        </p:txBody>
      </p:sp>
    </p:spTree>
    <p:extLst>
      <p:ext uri="{BB962C8B-B14F-4D97-AF65-F5344CB8AC3E}">
        <p14:creationId xmlns:p14="http://schemas.microsoft.com/office/powerpoint/2010/main" val="4111935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0F85E-3D5B-199F-D883-F728A767BC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8D0377-A1E6-D1DC-54E1-8DCF8E76C07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9C42C0-2F23-0029-9166-7B9A7433EF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84AAD0D-D3A4-82B0-2F2D-8B3622BE9833}"/>
              </a:ext>
            </a:extLst>
          </p:cNvPr>
          <p:cNvSpPr>
            <a:spLocks noGrp="1"/>
          </p:cNvSpPr>
          <p:nvPr>
            <p:ph type="sldNum" sz="quarter" idx="5"/>
          </p:nvPr>
        </p:nvSpPr>
        <p:spPr/>
        <p:txBody>
          <a:bodyPr/>
          <a:lstStyle/>
          <a:p>
            <a:fld id="{35D09EB6-F18F-48A2-931C-0D6C3FBBE2B1}" type="slidenum">
              <a:rPr kumimoji="1" lang="ja-JP" altLang="en-US" smtClean="0"/>
              <a:t>21</a:t>
            </a:fld>
            <a:endParaRPr kumimoji="1" lang="ja-JP" altLang="en-US"/>
          </a:p>
        </p:txBody>
      </p:sp>
    </p:spTree>
    <p:extLst>
      <p:ext uri="{BB962C8B-B14F-4D97-AF65-F5344CB8AC3E}">
        <p14:creationId xmlns:p14="http://schemas.microsoft.com/office/powerpoint/2010/main" val="1995033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237A1-2EDA-4613-27A5-CFC482CFE1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04B28E-D219-072C-D3C3-F9714188B2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4338DF-4C89-FBE8-EE15-44C49615EE3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0CAD702-5434-165E-C043-08CE0D129991}"/>
              </a:ext>
            </a:extLst>
          </p:cNvPr>
          <p:cNvSpPr>
            <a:spLocks noGrp="1"/>
          </p:cNvSpPr>
          <p:nvPr>
            <p:ph type="sldNum" sz="quarter" idx="5"/>
          </p:nvPr>
        </p:nvSpPr>
        <p:spPr/>
        <p:txBody>
          <a:bodyPr/>
          <a:lstStyle/>
          <a:p>
            <a:fld id="{35D09EB6-F18F-48A2-931C-0D6C3FBBE2B1}" type="slidenum">
              <a:rPr kumimoji="1" lang="ja-JP" altLang="en-US" smtClean="0"/>
              <a:t>22</a:t>
            </a:fld>
            <a:endParaRPr kumimoji="1" lang="ja-JP" altLang="en-US"/>
          </a:p>
        </p:txBody>
      </p:sp>
    </p:spTree>
    <p:extLst>
      <p:ext uri="{BB962C8B-B14F-4D97-AF65-F5344CB8AC3E}">
        <p14:creationId xmlns:p14="http://schemas.microsoft.com/office/powerpoint/2010/main" val="119248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E98E4-D226-5BE3-3E8D-DC004F807E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971301-B66A-D591-7BEF-202E7C7E470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67563C-6792-D40C-DCCD-87FF4589600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98A1F8C-394C-ADB0-6F9E-47D2FA8FD829}"/>
              </a:ext>
            </a:extLst>
          </p:cNvPr>
          <p:cNvSpPr>
            <a:spLocks noGrp="1"/>
          </p:cNvSpPr>
          <p:nvPr>
            <p:ph type="sldNum" sz="quarter" idx="5"/>
          </p:nvPr>
        </p:nvSpPr>
        <p:spPr/>
        <p:txBody>
          <a:bodyPr/>
          <a:lstStyle/>
          <a:p>
            <a:fld id="{35D09EB6-F18F-48A2-931C-0D6C3FBBE2B1}" type="slidenum">
              <a:rPr kumimoji="1" lang="ja-JP" altLang="en-US" smtClean="0"/>
              <a:t>23</a:t>
            </a:fld>
            <a:endParaRPr kumimoji="1" lang="ja-JP" altLang="en-US"/>
          </a:p>
        </p:txBody>
      </p:sp>
    </p:spTree>
    <p:extLst>
      <p:ext uri="{BB962C8B-B14F-4D97-AF65-F5344CB8AC3E}">
        <p14:creationId xmlns:p14="http://schemas.microsoft.com/office/powerpoint/2010/main" val="69694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4E3B-CDAF-6618-3F94-4AFA7C599C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B394B2-0AAA-27D6-D4AF-AC5B1157880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7262F1-0A23-E91D-934D-20BBF3DDDE3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EFD5D80-D8C0-3699-8944-459903576766}"/>
              </a:ext>
            </a:extLst>
          </p:cNvPr>
          <p:cNvSpPr>
            <a:spLocks noGrp="1"/>
          </p:cNvSpPr>
          <p:nvPr>
            <p:ph type="sldNum" sz="quarter" idx="5"/>
          </p:nvPr>
        </p:nvSpPr>
        <p:spPr/>
        <p:txBody>
          <a:bodyPr/>
          <a:lstStyle/>
          <a:p>
            <a:fld id="{35D09EB6-F18F-48A2-931C-0D6C3FBBE2B1}" type="slidenum">
              <a:rPr kumimoji="1" lang="ja-JP" altLang="en-US" smtClean="0"/>
              <a:t>24</a:t>
            </a:fld>
            <a:endParaRPr kumimoji="1" lang="ja-JP" altLang="en-US"/>
          </a:p>
        </p:txBody>
      </p:sp>
    </p:spTree>
    <p:extLst>
      <p:ext uri="{BB962C8B-B14F-4D97-AF65-F5344CB8AC3E}">
        <p14:creationId xmlns:p14="http://schemas.microsoft.com/office/powerpoint/2010/main" val="165250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A5B5-7B7A-54E2-0BEE-FBF6F734C7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A87A1B-4970-6C96-126E-4F863F9BFF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93F9D6-43A7-3F4A-CDEE-A8309F9206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2A15C55-0B12-9D97-D610-105450E89F78}"/>
              </a:ext>
            </a:extLst>
          </p:cNvPr>
          <p:cNvSpPr>
            <a:spLocks noGrp="1"/>
          </p:cNvSpPr>
          <p:nvPr>
            <p:ph type="sldNum" sz="quarter" idx="5"/>
          </p:nvPr>
        </p:nvSpPr>
        <p:spPr/>
        <p:txBody>
          <a:bodyPr/>
          <a:lstStyle/>
          <a:p>
            <a:fld id="{35D09EB6-F18F-48A2-931C-0D6C3FBBE2B1}" type="slidenum">
              <a:rPr kumimoji="1" lang="ja-JP" altLang="en-US" smtClean="0"/>
              <a:t>25</a:t>
            </a:fld>
            <a:endParaRPr kumimoji="1" lang="ja-JP" altLang="en-US"/>
          </a:p>
        </p:txBody>
      </p:sp>
    </p:spTree>
    <p:extLst>
      <p:ext uri="{BB962C8B-B14F-4D97-AF65-F5344CB8AC3E}">
        <p14:creationId xmlns:p14="http://schemas.microsoft.com/office/powerpoint/2010/main" val="296986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8369-DE6D-88B6-A638-14C7943643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2D266D-0381-44BA-0335-7FD3D6FA36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5C31EC-9CA2-C73B-0754-58794335930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D6988C0-120D-8020-FFA5-313E31AA6154}"/>
              </a:ext>
            </a:extLst>
          </p:cNvPr>
          <p:cNvSpPr>
            <a:spLocks noGrp="1"/>
          </p:cNvSpPr>
          <p:nvPr>
            <p:ph type="sldNum" sz="quarter" idx="5"/>
          </p:nvPr>
        </p:nvSpPr>
        <p:spPr/>
        <p:txBody>
          <a:bodyPr/>
          <a:lstStyle/>
          <a:p>
            <a:fld id="{35D09EB6-F18F-48A2-931C-0D6C3FBBE2B1}" type="slidenum">
              <a:rPr kumimoji="1" lang="ja-JP" altLang="en-US" smtClean="0"/>
              <a:t>26</a:t>
            </a:fld>
            <a:endParaRPr kumimoji="1" lang="ja-JP" altLang="en-US"/>
          </a:p>
        </p:txBody>
      </p:sp>
    </p:spTree>
    <p:extLst>
      <p:ext uri="{BB962C8B-B14F-4D97-AF65-F5344CB8AC3E}">
        <p14:creationId xmlns:p14="http://schemas.microsoft.com/office/powerpoint/2010/main" val="160486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50E5-C1D2-AB7D-9B6B-87EB6C3BC9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5DB70A-5403-B247-D07F-5FDBB46DDC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CFB85B-A64B-C793-E460-FC32660BB50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980BA9F-4DB6-96D5-4044-5A9270135322}"/>
              </a:ext>
            </a:extLst>
          </p:cNvPr>
          <p:cNvSpPr>
            <a:spLocks noGrp="1"/>
          </p:cNvSpPr>
          <p:nvPr>
            <p:ph type="sldNum" sz="quarter" idx="5"/>
          </p:nvPr>
        </p:nvSpPr>
        <p:spPr/>
        <p:txBody>
          <a:bodyPr/>
          <a:lstStyle/>
          <a:p>
            <a:fld id="{35D09EB6-F18F-48A2-931C-0D6C3FBBE2B1}" type="slidenum">
              <a:rPr kumimoji="1" lang="ja-JP" altLang="en-US" smtClean="0"/>
              <a:t>27</a:t>
            </a:fld>
            <a:endParaRPr kumimoji="1" lang="ja-JP" altLang="en-US"/>
          </a:p>
        </p:txBody>
      </p:sp>
    </p:spTree>
    <p:extLst>
      <p:ext uri="{BB962C8B-B14F-4D97-AF65-F5344CB8AC3E}">
        <p14:creationId xmlns:p14="http://schemas.microsoft.com/office/powerpoint/2010/main" val="145405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092D-AA6D-8DD2-140D-21BF2242D4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5B8011-4F32-F64C-AEBB-4251AD74BA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D98386-7459-F499-1179-3ED698D7042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0B202AB-6529-76C5-54DC-6F652992BE47}"/>
              </a:ext>
            </a:extLst>
          </p:cNvPr>
          <p:cNvSpPr>
            <a:spLocks noGrp="1"/>
          </p:cNvSpPr>
          <p:nvPr>
            <p:ph type="sldNum" sz="quarter" idx="5"/>
          </p:nvPr>
        </p:nvSpPr>
        <p:spPr/>
        <p:txBody>
          <a:bodyPr/>
          <a:lstStyle/>
          <a:p>
            <a:fld id="{35D09EB6-F18F-48A2-931C-0D6C3FBBE2B1}" type="slidenum">
              <a:rPr kumimoji="1" lang="ja-JP" altLang="en-US" smtClean="0"/>
              <a:t>28</a:t>
            </a:fld>
            <a:endParaRPr kumimoji="1" lang="ja-JP" altLang="en-US"/>
          </a:p>
        </p:txBody>
      </p:sp>
    </p:spTree>
    <p:extLst>
      <p:ext uri="{BB962C8B-B14F-4D97-AF65-F5344CB8AC3E}">
        <p14:creationId xmlns:p14="http://schemas.microsoft.com/office/powerpoint/2010/main" val="187980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C818-5AD8-DACC-4BFB-F85B021E5C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97AC39-1B7A-002C-1B91-34D3979567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B40934-E91C-DBC0-645D-477C78F7B89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C48D08B-6194-8194-BDA2-C7814E84F7C3}"/>
              </a:ext>
            </a:extLst>
          </p:cNvPr>
          <p:cNvSpPr>
            <a:spLocks noGrp="1"/>
          </p:cNvSpPr>
          <p:nvPr>
            <p:ph type="sldNum" sz="quarter" idx="5"/>
          </p:nvPr>
        </p:nvSpPr>
        <p:spPr/>
        <p:txBody>
          <a:bodyPr/>
          <a:lstStyle/>
          <a:p>
            <a:fld id="{35D09EB6-F18F-48A2-931C-0D6C3FBBE2B1}" type="slidenum">
              <a:rPr kumimoji="1" lang="ja-JP" altLang="en-US" smtClean="0"/>
              <a:t>4</a:t>
            </a:fld>
            <a:endParaRPr kumimoji="1" lang="ja-JP" altLang="en-US"/>
          </a:p>
        </p:txBody>
      </p:sp>
    </p:spTree>
    <p:extLst>
      <p:ext uri="{BB962C8B-B14F-4D97-AF65-F5344CB8AC3E}">
        <p14:creationId xmlns:p14="http://schemas.microsoft.com/office/powerpoint/2010/main" val="132955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90605-825F-1A81-DD01-8FF83C18CD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89048B-F1A9-3700-E667-F661D8913F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6B5AD0-BDC0-89E4-0D6B-588AF0C90E2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B8A1BF7-76F3-9F48-D13F-506F3397048A}"/>
              </a:ext>
            </a:extLst>
          </p:cNvPr>
          <p:cNvSpPr>
            <a:spLocks noGrp="1"/>
          </p:cNvSpPr>
          <p:nvPr>
            <p:ph type="sldNum" sz="quarter" idx="5"/>
          </p:nvPr>
        </p:nvSpPr>
        <p:spPr/>
        <p:txBody>
          <a:bodyPr/>
          <a:lstStyle/>
          <a:p>
            <a:fld id="{35D09EB6-F18F-48A2-931C-0D6C3FBBE2B1}" type="slidenum">
              <a:rPr kumimoji="1" lang="ja-JP" altLang="en-US" smtClean="0"/>
              <a:t>5</a:t>
            </a:fld>
            <a:endParaRPr kumimoji="1" lang="ja-JP" altLang="en-US"/>
          </a:p>
        </p:txBody>
      </p:sp>
    </p:spTree>
    <p:extLst>
      <p:ext uri="{BB962C8B-B14F-4D97-AF65-F5344CB8AC3E}">
        <p14:creationId xmlns:p14="http://schemas.microsoft.com/office/powerpoint/2010/main" val="58366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FDEB-3EAF-3F7C-8EFA-A132AB99DC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A2111A-701D-1FBD-DB77-B844EC5BE8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E3DE0C-A31C-E1C8-222A-43B944E423E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A7C58F5-08D0-9185-3AE1-F7202C842823}"/>
              </a:ext>
            </a:extLst>
          </p:cNvPr>
          <p:cNvSpPr>
            <a:spLocks noGrp="1"/>
          </p:cNvSpPr>
          <p:nvPr>
            <p:ph type="sldNum" sz="quarter" idx="5"/>
          </p:nvPr>
        </p:nvSpPr>
        <p:spPr/>
        <p:txBody>
          <a:bodyPr/>
          <a:lstStyle/>
          <a:p>
            <a:fld id="{35D09EB6-F18F-48A2-931C-0D6C3FBBE2B1}" type="slidenum">
              <a:rPr kumimoji="1" lang="ja-JP" altLang="en-US" smtClean="0"/>
              <a:t>6</a:t>
            </a:fld>
            <a:endParaRPr kumimoji="1" lang="ja-JP" altLang="en-US"/>
          </a:p>
        </p:txBody>
      </p:sp>
    </p:spTree>
    <p:extLst>
      <p:ext uri="{BB962C8B-B14F-4D97-AF65-F5344CB8AC3E}">
        <p14:creationId xmlns:p14="http://schemas.microsoft.com/office/powerpoint/2010/main" val="64124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028F-8868-861F-BC51-72DCE3C979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32192C-C0E0-3060-B2EA-886EDE3737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6F0E7A-B492-3126-A09A-BA3FA3EA661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E9F5F38-403F-E579-F655-952537840623}"/>
              </a:ext>
            </a:extLst>
          </p:cNvPr>
          <p:cNvSpPr>
            <a:spLocks noGrp="1"/>
          </p:cNvSpPr>
          <p:nvPr>
            <p:ph type="sldNum" sz="quarter" idx="5"/>
          </p:nvPr>
        </p:nvSpPr>
        <p:spPr/>
        <p:txBody>
          <a:bodyPr/>
          <a:lstStyle/>
          <a:p>
            <a:fld id="{35D09EB6-F18F-48A2-931C-0D6C3FBBE2B1}" type="slidenum">
              <a:rPr kumimoji="1" lang="ja-JP" altLang="en-US" smtClean="0"/>
              <a:t>7</a:t>
            </a:fld>
            <a:endParaRPr kumimoji="1" lang="ja-JP" altLang="en-US"/>
          </a:p>
        </p:txBody>
      </p:sp>
    </p:spTree>
    <p:extLst>
      <p:ext uri="{BB962C8B-B14F-4D97-AF65-F5344CB8AC3E}">
        <p14:creationId xmlns:p14="http://schemas.microsoft.com/office/powerpoint/2010/main" val="20671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1660-F0AE-2759-9F12-9A21BC3C78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41E0D7-C726-23AC-924C-7B1B17ADD0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72DF47-53E1-30E3-DE48-2FCF0BE84F4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4D536DA-79EB-F5DB-FC33-DEEE5F150F15}"/>
              </a:ext>
            </a:extLst>
          </p:cNvPr>
          <p:cNvSpPr>
            <a:spLocks noGrp="1"/>
          </p:cNvSpPr>
          <p:nvPr>
            <p:ph type="sldNum" sz="quarter" idx="5"/>
          </p:nvPr>
        </p:nvSpPr>
        <p:spPr/>
        <p:txBody>
          <a:bodyPr/>
          <a:lstStyle/>
          <a:p>
            <a:fld id="{35D09EB6-F18F-48A2-931C-0D6C3FBBE2B1}" type="slidenum">
              <a:rPr kumimoji="1" lang="ja-JP" altLang="en-US" smtClean="0"/>
              <a:t>8</a:t>
            </a:fld>
            <a:endParaRPr kumimoji="1" lang="ja-JP" altLang="en-US"/>
          </a:p>
        </p:txBody>
      </p:sp>
    </p:spTree>
    <p:extLst>
      <p:ext uri="{BB962C8B-B14F-4D97-AF65-F5344CB8AC3E}">
        <p14:creationId xmlns:p14="http://schemas.microsoft.com/office/powerpoint/2010/main" val="13341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A8446-3A8D-DDD4-2815-6B0CB663B9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3D91C-F687-9BA9-DAAD-A09AAE08B4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744D9F-1D45-2019-6971-4A5E33F0E87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8A5ED5E-3D36-61EB-F69A-FE9FAAA616F8}"/>
              </a:ext>
            </a:extLst>
          </p:cNvPr>
          <p:cNvSpPr>
            <a:spLocks noGrp="1"/>
          </p:cNvSpPr>
          <p:nvPr>
            <p:ph type="sldNum" sz="quarter" idx="5"/>
          </p:nvPr>
        </p:nvSpPr>
        <p:spPr/>
        <p:txBody>
          <a:bodyPr/>
          <a:lstStyle/>
          <a:p>
            <a:fld id="{35D09EB6-F18F-48A2-931C-0D6C3FBBE2B1}" type="slidenum">
              <a:rPr kumimoji="1" lang="ja-JP" altLang="en-US" smtClean="0"/>
              <a:t>9</a:t>
            </a:fld>
            <a:endParaRPr kumimoji="1" lang="ja-JP" altLang="en-US"/>
          </a:p>
        </p:txBody>
      </p:sp>
    </p:spTree>
    <p:extLst>
      <p:ext uri="{BB962C8B-B14F-4D97-AF65-F5344CB8AC3E}">
        <p14:creationId xmlns:p14="http://schemas.microsoft.com/office/powerpoint/2010/main" val="65093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F020-948B-784A-D97E-24F57BD778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BF336C-CAB3-E775-F1DE-09BE6D5B1D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81CCCA-7235-E65E-7745-2B698072278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942DA2C-F5AF-89BD-8C3C-7FE258A07588}"/>
              </a:ext>
            </a:extLst>
          </p:cNvPr>
          <p:cNvSpPr>
            <a:spLocks noGrp="1"/>
          </p:cNvSpPr>
          <p:nvPr>
            <p:ph type="sldNum" sz="quarter" idx="5"/>
          </p:nvPr>
        </p:nvSpPr>
        <p:spPr/>
        <p:txBody>
          <a:bodyPr/>
          <a:lstStyle/>
          <a:p>
            <a:fld id="{35D09EB6-F18F-48A2-931C-0D6C3FBBE2B1}" type="slidenum">
              <a:rPr kumimoji="1" lang="ja-JP" altLang="en-US" smtClean="0"/>
              <a:t>10</a:t>
            </a:fld>
            <a:endParaRPr kumimoji="1" lang="ja-JP" altLang="en-US"/>
          </a:p>
        </p:txBody>
      </p:sp>
    </p:spTree>
    <p:extLst>
      <p:ext uri="{BB962C8B-B14F-4D97-AF65-F5344CB8AC3E}">
        <p14:creationId xmlns:p14="http://schemas.microsoft.com/office/powerpoint/2010/main" val="234238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Tree>
    <p:extLst>
      <p:ext uri="{BB962C8B-B14F-4D97-AF65-F5344CB8AC3E}">
        <p14:creationId xmlns:p14="http://schemas.microsoft.com/office/powerpoint/2010/main" val="3402792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1764000"/>
            <a:ext cx="6912000" cy="666000"/>
          </a:xfrm>
        </p:spPr>
        <p:txBody>
          <a:bodyPr anchor="ctr">
            <a:normAutofit/>
          </a:bodyPr>
          <a:lstStyle>
            <a:lvl1pPr>
              <a:defRPr sz="2000"/>
            </a:lvl1pPr>
          </a:lstStyle>
          <a:p>
            <a:r>
              <a:rPr lang="ja-JP" altLang="en-US"/>
              <a:t>マスター タイトルの書式設定</a:t>
            </a:r>
            <a:endParaRPr lang="en-US"/>
          </a:p>
        </p:txBody>
      </p:sp>
      <p:sp>
        <p:nvSpPr>
          <p:cNvPr id="9" name="テキスト プレースホルダー 8">
            <a:extLst>
              <a:ext uri="{FF2B5EF4-FFF2-40B4-BE49-F238E27FC236}">
                <a16:creationId xmlns:a16="http://schemas.microsoft.com/office/drawing/2014/main" id="{F9F8F279-D942-257B-9951-139298FE620B}"/>
              </a:ext>
            </a:extLst>
          </p:cNvPr>
          <p:cNvSpPr>
            <a:spLocks noGrp="1"/>
          </p:cNvSpPr>
          <p:nvPr>
            <p:ph type="body" sz="quarter" idx="10" hasCustomPrompt="1"/>
          </p:nvPr>
        </p:nvSpPr>
        <p:spPr>
          <a:xfrm>
            <a:off x="7776000" y="108000"/>
            <a:ext cx="1260000" cy="432000"/>
          </a:xfrm>
          <a:solidFill>
            <a:schemeClr val="tx1"/>
          </a:solidFill>
        </p:spPr>
        <p:txBody>
          <a:bodyPr anchor="ctr">
            <a:noAutofit/>
          </a:bodyPr>
          <a:lstStyle>
            <a:lvl1pPr marL="0" indent="0" algn="ctr">
              <a:buNone/>
              <a:defRPr sz="1800" b="1">
                <a:solidFill>
                  <a:schemeClr val="bg1"/>
                </a:solidFill>
                <a:latin typeface="+mn-lt"/>
              </a:defRPr>
            </a:lvl1pPr>
            <a:lvl2pPr marL="457200" indent="0">
              <a:buNone/>
              <a:defRPr b="1">
                <a:solidFill>
                  <a:schemeClr val="bg1"/>
                </a:solidFill>
                <a:latin typeface="+mn-lt"/>
              </a:defRPr>
            </a:lvl2pPr>
            <a:lvl3pPr marL="914400" indent="0">
              <a:buNone/>
              <a:defRPr b="1">
                <a:solidFill>
                  <a:schemeClr val="bg1"/>
                </a:solidFill>
                <a:latin typeface="+mn-lt"/>
              </a:defRPr>
            </a:lvl3pPr>
            <a:lvl4pPr marL="1371600" indent="0">
              <a:buNone/>
              <a:defRPr b="1">
                <a:solidFill>
                  <a:schemeClr val="bg1"/>
                </a:solidFill>
                <a:latin typeface="+mn-lt"/>
              </a:defRPr>
            </a:lvl4pPr>
            <a:lvl5pPr marL="1828800" indent="0">
              <a:buNone/>
              <a:defRPr b="1">
                <a:solidFill>
                  <a:schemeClr val="bg1"/>
                </a:solidFill>
                <a:latin typeface="+mn-lt"/>
              </a:defRPr>
            </a:lvl5pPr>
          </a:lstStyle>
          <a:p>
            <a:pPr lvl="0"/>
            <a:r>
              <a:rPr kumimoji="1" lang="ja-JP" altLang="en-US"/>
              <a:t>資料－○</a:t>
            </a:r>
          </a:p>
        </p:txBody>
      </p:sp>
    </p:spTree>
    <p:extLst>
      <p:ext uri="{BB962C8B-B14F-4D97-AF65-F5344CB8AC3E}">
        <p14:creationId xmlns:p14="http://schemas.microsoft.com/office/powerpoint/2010/main" val="26734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7F94E56-006E-769C-EB3B-EA09DD7D183F}"/>
              </a:ext>
            </a:extLst>
          </p:cNvPr>
          <p:cNvSpPr/>
          <p:nvPr userDrawn="1"/>
        </p:nvSpPr>
        <p:spPr>
          <a:xfrm>
            <a:off x="180000" y="621437"/>
            <a:ext cx="8784000" cy="6051611"/>
          </a:xfrm>
          <a:prstGeom prst="rect">
            <a:avLst/>
          </a:prstGeom>
          <a:ln w="12700">
            <a:solidFill>
              <a:schemeClr val="bg1">
                <a:lumMod val="50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3" name="テキスト プレースホルダー 8">
            <a:extLst>
              <a:ext uri="{FF2B5EF4-FFF2-40B4-BE49-F238E27FC236}">
                <a16:creationId xmlns:a16="http://schemas.microsoft.com/office/drawing/2014/main" id="{157B9B6E-5793-BDBD-4B4E-68FFD742DED9}"/>
              </a:ext>
            </a:extLst>
          </p:cNvPr>
          <p:cNvSpPr>
            <a:spLocks noGrp="1"/>
          </p:cNvSpPr>
          <p:nvPr>
            <p:ph type="body" sz="quarter" idx="11" hasCustomPrompt="1"/>
          </p:nvPr>
        </p:nvSpPr>
        <p:spPr>
          <a:xfrm>
            <a:off x="144000" y="477604"/>
            <a:ext cx="2160000" cy="320000"/>
          </a:xfrm>
          <a:prstGeom prst="roundRect">
            <a:avLst/>
          </a:prstGeom>
          <a:solidFill>
            <a:schemeClr val="bg1">
              <a:lumMod val="50000"/>
            </a:schemeClr>
          </a:solidFill>
        </p:spPr>
        <p:txBody>
          <a:bodyPr tIns="0" bIns="0" anchor="ctr">
            <a:noAutofit/>
          </a:bodyPr>
          <a:lstStyle>
            <a:lvl1pPr marL="0" indent="0" algn="ctr">
              <a:buNone/>
              <a:defRPr sz="1400">
                <a:solidFill>
                  <a:schemeClr val="bg1"/>
                </a:solidFill>
              </a:defRPr>
            </a:lvl1pPr>
          </a:lstStyle>
          <a:p>
            <a:pPr lvl="0"/>
            <a:r>
              <a:rPr kumimoji="1" lang="ja-JP" altLang="en-US" dirty="0"/>
              <a:t>タイトルの設定</a:t>
            </a:r>
          </a:p>
        </p:txBody>
      </p:sp>
      <p:sp>
        <p:nvSpPr>
          <p:cNvPr id="11" name="スライド番号プレースホルダー 10">
            <a:extLst>
              <a:ext uri="{FF2B5EF4-FFF2-40B4-BE49-F238E27FC236}">
                <a16:creationId xmlns:a16="http://schemas.microsoft.com/office/drawing/2014/main" id="{481DA685-7855-A398-254B-F42489871EA4}"/>
              </a:ext>
            </a:extLst>
          </p:cNvPr>
          <p:cNvSpPr>
            <a:spLocks noGrp="1"/>
          </p:cNvSpPr>
          <p:nvPr>
            <p:ph type="sldNum" sz="quarter" idx="12"/>
          </p:nvPr>
        </p:nvSpPr>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423114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1610D41-C8F6-E601-54DD-01F3FCD48115}"/>
              </a:ext>
            </a:extLst>
          </p:cNvPr>
          <p:cNvSpPr/>
          <p:nvPr userDrawn="1"/>
        </p:nvSpPr>
        <p:spPr>
          <a:xfrm>
            <a:off x="180000" y="720000"/>
            <a:ext cx="8784000" cy="5953048"/>
          </a:xfrm>
          <a:prstGeom prst="rect">
            <a:avLst/>
          </a:prstGeom>
          <a:ln w="12700">
            <a:solidFill>
              <a:schemeClr val="bg1">
                <a:lumMod val="50000"/>
              </a:schemeClr>
            </a:solidFill>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57120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9867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24800"/>
          </a:xfrm>
          <a:prstGeom prst="rect">
            <a:avLst/>
          </a:prstGeom>
          <a:gradFill>
            <a:gsLst>
              <a:gs pos="0">
                <a:schemeClr val="accent1">
                  <a:lumMod val="5000"/>
                  <a:lumOff val="95000"/>
                </a:schemeClr>
              </a:gs>
              <a:gs pos="75000">
                <a:srgbClr val="0000CC"/>
              </a:gs>
            </a:gsLst>
            <a:lin ang="6600000" scaled="0"/>
          </a:gradFill>
          <a:ln>
            <a:noFill/>
          </a:ln>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251520" y="720000"/>
            <a:ext cx="8640960" cy="5976000"/>
          </a:xfrm>
          <a:prstGeom prst="rect">
            <a:avLst/>
          </a:prstGeom>
        </p:spPr>
        <p:txBody>
          <a:bodyPr vert="horz" lIns="91440" tIns="180000" rIns="91440" bIns="45720" rtlCol="0">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スライド番号プレースホルダー 6">
            <a:extLst>
              <a:ext uri="{FF2B5EF4-FFF2-40B4-BE49-F238E27FC236}">
                <a16:creationId xmlns:a16="http://schemas.microsoft.com/office/drawing/2014/main" id="{6EF96F35-C9A5-E542-2C12-30EA8C07AD70}"/>
              </a:ext>
            </a:extLst>
          </p:cNvPr>
          <p:cNvSpPr>
            <a:spLocks noGrp="1"/>
          </p:cNvSpPr>
          <p:nvPr>
            <p:ph type="sldNum" sz="quarter" idx="4"/>
          </p:nvPr>
        </p:nvSpPr>
        <p:spPr>
          <a:xfrm>
            <a:off x="7159286" y="6563899"/>
            <a:ext cx="205740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167838943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68" r:id="rId4"/>
    <p:sldLayoutId id="2147483667" r:id="rId5"/>
  </p:sldLayoutIdLst>
  <p:hf hdr="0"/>
  <p:txStyles>
    <p:title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13.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13.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3.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jpeg"/><Relationship Id="rId10" Type="http://schemas.openxmlformats.org/officeDocument/2006/relationships/image" Target="../media/image10.png"/><Relationship Id="rId4" Type="http://schemas.openxmlformats.org/officeDocument/2006/relationships/image" Target="../media/image1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6">
            <a:extLst>
              <a:ext uri="{FF2B5EF4-FFF2-40B4-BE49-F238E27FC236}">
                <a16:creationId xmlns:a16="http://schemas.microsoft.com/office/drawing/2014/main" id="{CF067D27-3CA5-498A-947A-FC7608C77E92}"/>
              </a:ext>
            </a:extLst>
          </p:cNvPr>
          <p:cNvGraphicFramePr>
            <a:graphicFrameLocks noGrp="1"/>
          </p:cNvGraphicFramePr>
          <p:nvPr>
            <p:extLst>
              <p:ext uri="{D42A27DB-BD31-4B8C-83A1-F6EECF244321}">
                <p14:modId xmlns:p14="http://schemas.microsoft.com/office/powerpoint/2010/main" val="2124927264"/>
              </p:ext>
            </p:extLst>
          </p:nvPr>
        </p:nvGraphicFramePr>
        <p:xfrm>
          <a:off x="6073993" y="197826"/>
          <a:ext cx="2928340" cy="797169"/>
        </p:xfrm>
        <a:graphic>
          <a:graphicData uri="http://schemas.openxmlformats.org/drawingml/2006/table">
            <a:tbl>
              <a:tblPr/>
              <a:tblGrid>
                <a:gridCol w="2226170">
                  <a:extLst>
                    <a:ext uri="{9D8B030D-6E8A-4147-A177-3AD203B41FA5}">
                      <a16:colId xmlns:a16="http://schemas.microsoft.com/office/drawing/2014/main" val="20000"/>
                    </a:ext>
                  </a:extLst>
                </a:gridCol>
                <a:gridCol w="702170">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令和７年</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12</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19</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日（金）</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第５回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dirty="0">
                          <a:ln>
                            <a:noFill/>
                          </a:ln>
                          <a:solidFill>
                            <a:schemeClr val="tx1"/>
                          </a:solidFill>
                          <a:effectLst/>
                          <a:latin typeface="ＭＳ ゴシック" pitchFamily="49" charset="-128"/>
                          <a:ea typeface="ＭＳ ゴシック" pitchFamily="49" charset="-128"/>
                        </a:rPr>
                        <a:t>地震津波災害対策等検討部会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資料３</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Rectangle 2">
            <a:extLst>
              <a:ext uri="{FF2B5EF4-FFF2-40B4-BE49-F238E27FC236}">
                <a16:creationId xmlns:a16="http://schemas.microsoft.com/office/drawing/2014/main" id="{4B0E872F-AAAC-4A8A-AE66-8D177CD1E8E8}"/>
              </a:ext>
            </a:extLst>
          </p:cNvPr>
          <p:cNvSpPr txBox="1">
            <a:spLocks noChangeArrowheads="1"/>
          </p:cNvSpPr>
          <p:nvPr/>
        </p:nvSpPr>
        <p:spPr bwMode="auto">
          <a:xfrm>
            <a:off x="739588" y="2475361"/>
            <a:ext cx="7680512" cy="5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spAutoFit/>
          </a:bodyPr>
          <a:lstStyle>
            <a:lvl1pPr algn="ctr" defTabSz="957263" rtl="0" eaLnBrk="0" fontAlgn="base" hangingPunct="0">
              <a:spcBef>
                <a:spcPct val="0"/>
              </a:spcBef>
              <a:spcAft>
                <a:spcPct val="0"/>
              </a:spcAft>
              <a:defRPr kumimoji="1" sz="4600">
                <a:solidFill>
                  <a:schemeClr val="tx2"/>
                </a:solidFill>
                <a:latin typeface="+mj-lt"/>
                <a:ea typeface="+mj-ea"/>
                <a:cs typeface="+mj-cs"/>
              </a:defRPr>
            </a:lvl1pPr>
            <a:lvl2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2pPr>
            <a:lvl3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3pPr>
            <a:lvl4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4pPr>
            <a:lvl5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5pPr>
            <a:lvl6pPr marL="342077" algn="ctr" defTabSz="957341" rtl="0" fontAlgn="base">
              <a:spcBef>
                <a:spcPct val="0"/>
              </a:spcBef>
              <a:spcAft>
                <a:spcPct val="0"/>
              </a:spcAft>
              <a:defRPr kumimoji="1" sz="4600">
                <a:solidFill>
                  <a:schemeClr val="tx2"/>
                </a:solidFill>
                <a:latin typeface="Arial" charset="0"/>
                <a:ea typeface="ＭＳ Ｐゴシック" pitchFamily="50" charset="-128"/>
              </a:defRPr>
            </a:lvl6pPr>
            <a:lvl7pPr marL="684154" algn="ctr" defTabSz="957341" rtl="0" fontAlgn="base">
              <a:spcBef>
                <a:spcPct val="0"/>
              </a:spcBef>
              <a:spcAft>
                <a:spcPct val="0"/>
              </a:spcAft>
              <a:defRPr kumimoji="1" sz="4600">
                <a:solidFill>
                  <a:schemeClr val="tx2"/>
                </a:solidFill>
                <a:latin typeface="Arial" charset="0"/>
                <a:ea typeface="ＭＳ Ｐゴシック" pitchFamily="50" charset="-128"/>
              </a:defRPr>
            </a:lvl7pPr>
            <a:lvl8pPr marL="1026231" algn="ctr" defTabSz="957341" rtl="0" fontAlgn="base">
              <a:spcBef>
                <a:spcPct val="0"/>
              </a:spcBef>
              <a:spcAft>
                <a:spcPct val="0"/>
              </a:spcAft>
              <a:defRPr kumimoji="1" sz="4600">
                <a:solidFill>
                  <a:schemeClr val="tx2"/>
                </a:solidFill>
                <a:latin typeface="Arial" charset="0"/>
                <a:ea typeface="ＭＳ Ｐゴシック" pitchFamily="50" charset="-128"/>
              </a:defRPr>
            </a:lvl8pPr>
            <a:lvl9pPr marL="1368308" algn="ctr" defTabSz="957341" rtl="0" fontAlgn="base">
              <a:spcBef>
                <a:spcPct val="0"/>
              </a:spcBef>
              <a:spcAft>
                <a:spcPct val="0"/>
              </a:spcAft>
              <a:defRPr kumimoji="1" sz="4600">
                <a:solidFill>
                  <a:schemeClr val="tx2"/>
                </a:solidFill>
                <a:latin typeface="Arial" charset="0"/>
                <a:ea typeface="ＭＳ Ｐゴシック" pitchFamily="50" charset="-128"/>
              </a:defRPr>
            </a:lvl9pPr>
          </a:lstStyle>
          <a:p>
            <a:pPr eaLnBrk="1" hangingPunct="1"/>
            <a:r>
              <a:rPr lang="ja-JP" altLang="en-US" sz="2800" kern="0" dirty="0">
                <a:solidFill>
                  <a:schemeClr val="tx1"/>
                </a:solidFill>
                <a:latin typeface="ＭＳ Ｐゴシック" panose="020B0600070205080204" pitchFamily="50" charset="-128"/>
                <a:ea typeface="ＭＳ Ｐゴシック" panose="020B0600070205080204" pitchFamily="50" charset="-128"/>
              </a:rPr>
              <a:t>津波浸水想定について</a:t>
            </a:r>
          </a:p>
        </p:txBody>
      </p:sp>
      <p:sp>
        <p:nvSpPr>
          <p:cNvPr id="6" name="Line 4">
            <a:extLst>
              <a:ext uri="{FF2B5EF4-FFF2-40B4-BE49-F238E27FC236}">
                <a16:creationId xmlns:a16="http://schemas.microsoft.com/office/drawing/2014/main" id="{B15BBE78-AA21-4F93-BB62-22443C3D6E1C}"/>
              </a:ext>
            </a:extLst>
          </p:cNvPr>
          <p:cNvSpPr>
            <a:spLocks noChangeShapeType="1"/>
          </p:cNvSpPr>
          <p:nvPr/>
        </p:nvSpPr>
        <p:spPr bwMode="auto">
          <a:xfrm>
            <a:off x="739588" y="3225666"/>
            <a:ext cx="7664824"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8" name="Line 5">
            <a:extLst>
              <a:ext uri="{FF2B5EF4-FFF2-40B4-BE49-F238E27FC236}">
                <a16:creationId xmlns:a16="http://schemas.microsoft.com/office/drawing/2014/main" id="{1D078CA7-CBFC-4D30-A9C7-AC584577EFC1}"/>
              </a:ext>
            </a:extLst>
          </p:cNvPr>
          <p:cNvSpPr>
            <a:spLocks noChangeShapeType="1"/>
          </p:cNvSpPr>
          <p:nvPr/>
        </p:nvSpPr>
        <p:spPr bwMode="auto">
          <a:xfrm>
            <a:off x="739588" y="2252650"/>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Tree>
    <p:extLst>
      <p:ext uri="{BB962C8B-B14F-4D97-AF65-F5344CB8AC3E}">
        <p14:creationId xmlns:p14="http://schemas.microsoft.com/office/powerpoint/2010/main" val="334990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08072-8B12-C42C-E4AE-B371E8D7D2D1}"/>
            </a:ext>
          </a:extLst>
        </p:cNvPr>
        <p:cNvGrpSpPr/>
        <p:nvPr/>
      </p:nvGrpSpPr>
      <p:grpSpPr>
        <a:xfrm>
          <a:off x="0" y="0"/>
          <a:ext cx="0" cy="0"/>
          <a:chOff x="0" y="0"/>
          <a:chExt cx="0" cy="0"/>
        </a:xfrm>
      </p:grpSpPr>
      <p:pic>
        <p:nvPicPr>
          <p:cNvPr id="8" name="図 4">
            <a:extLst>
              <a:ext uri="{FF2B5EF4-FFF2-40B4-BE49-F238E27FC236}">
                <a16:creationId xmlns:a16="http://schemas.microsoft.com/office/drawing/2014/main" id="{2CA7090C-235D-1A51-322B-2ED83E45D50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255525" y="1442677"/>
            <a:ext cx="2544366" cy="209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3">
            <a:extLst>
              <a:ext uri="{FF2B5EF4-FFF2-40B4-BE49-F238E27FC236}">
                <a16:creationId xmlns:a16="http://schemas.microsoft.com/office/drawing/2014/main" id="{1FFC821A-F66C-7598-AE1E-1E7BAE9303D1}"/>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3954847A-7E6B-07B7-95CE-0D298FEB3BE5}"/>
              </a:ext>
            </a:extLst>
          </p:cNvPr>
          <p:cNvSpPr>
            <a:spLocks noGrp="1"/>
          </p:cNvSpPr>
          <p:nvPr>
            <p:ph type="sldNum" sz="quarter" idx="12"/>
          </p:nvPr>
        </p:nvSpPr>
        <p:spPr>
          <a:prstGeom prst="rect">
            <a:avLst/>
          </a:prstGeom>
        </p:spPr>
        <p:txBody>
          <a:bodyPr/>
          <a:lstStyle/>
          <a:p>
            <a:fld id="{DE8A6AB4-C314-4581-B2EB-142FADA2A072}" type="slidenum">
              <a:rPr lang="ja-JP" altLang="en-US" smtClean="0"/>
              <a:pPr/>
              <a:t>9</a:t>
            </a:fld>
            <a:endParaRPr lang="ja-JP" altLang="en-US" dirty="0"/>
          </a:p>
        </p:txBody>
      </p:sp>
      <p:sp>
        <p:nvSpPr>
          <p:cNvPr id="4" name="角丸四角形 16">
            <a:extLst>
              <a:ext uri="{FF2B5EF4-FFF2-40B4-BE49-F238E27FC236}">
                <a16:creationId xmlns:a16="http://schemas.microsoft.com/office/drawing/2014/main" id="{E4354E17-B2E0-8044-639C-58B0C3D948DE}"/>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粗度モデル</a:t>
            </a:r>
          </a:p>
        </p:txBody>
      </p:sp>
      <p:pic>
        <p:nvPicPr>
          <p:cNvPr id="2" name="図 9">
            <a:extLst>
              <a:ext uri="{FF2B5EF4-FFF2-40B4-BE49-F238E27FC236}">
                <a16:creationId xmlns:a16="http://schemas.microsoft.com/office/drawing/2014/main" id="{0B735FB7-64BC-990E-A903-344FB118A0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16484" y="3707629"/>
            <a:ext cx="2245875" cy="247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DBB00C6-7EB6-7B35-DB3D-2D27BE4B4F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67" y="3707627"/>
            <a:ext cx="2245874" cy="24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7">
            <a:extLst>
              <a:ext uri="{FF2B5EF4-FFF2-40B4-BE49-F238E27FC236}">
                <a16:creationId xmlns:a16="http://schemas.microsoft.com/office/drawing/2014/main" id="{4AF53317-1202-026D-9968-DA5B495C5F1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5525" y="3707627"/>
            <a:ext cx="2245874" cy="24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6">
            <a:extLst>
              <a:ext uri="{FF2B5EF4-FFF2-40B4-BE49-F238E27FC236}">
                <a16:creationId xmlns:a16="http://schemas.microsoft.com/office/drawing/2014/main" id="{4D835F04-4131-FE36-BC9E-A26813A9AD1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516484" y="1438633"/>
            <a:ext cx="2544366" cy="209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5">
            <a:extLst>
              <a:ext uri="{FF2B5EF4-FFF2-40B4-BE49-F238E27FC236}">
                <a16:creationId xmlns:a16="http://schemas.microsoft.com/office/drawing/2014/main" id="{F83ADC9D-4BFD-BCBB-D978-C9FE1A1B04A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2895667" y="1442677"/>
            <a:ext cx="2544366" cy="209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48">
            <a:extLst>
              <a:ext uri="{FF2B5EF4-FFF2-40B4-BE49-F238E27FC236}">
                <a16:creationId xmlns:a16="http://schemas.microsoft.com/office/drawing/2014/main" id="{05F68499-B9E5-DA44-119E-A70C3744FE9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52452" y="5165135"/>
            <a:ext cx="4413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42">
            <a:extLst>
              <a:ext uri="{FF2B5EF4-FFF2-40B4-BE49-F238E27FC236}">
                <a16:creationId xmlns:a16="http://schemas.microsoft.com/office/drawing/2014/main" id="{1EBFF3E2-9EFD-8491-0B3F-995E9C0FFB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51381" y="5211734"/>
            <a:ext cx="520625" cy="97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a:extLst>
              <a:ext uri="{FF2B5EF4-FFF2-40B4-BE49-F238E27FC236}">
                <a16:creationId xmlns:a16="http://schemas.microsoft.com/office/drawing/2014/main" id="{8A6AE2C1-5E07-996D-2944-BD8143F45C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25110" y="1509941"/>
            <a:ext cx="690965" cy="885795"/>
          </a:xfrm>
          <a:prstGeom prst="rect">
            <a:avLst/>
          </a:prstGeom>
        </p:spPr>
      </p:pic>
      <p:pic>
        <p:nvPicPr>
          <p:cNvPr id="22" name="図 21">
            <a:extLst>
              <a:ext uri="{FF2B5EF4-FFF2-40B4-BE49-F238E27FC236}">
                <a16:creationId xmlns:a16="http://schemas.microsoft.com/office/drawing/2014/main" id="{C281F04D-018B-8958-79D9-58692DCAFB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25110" y="3707627"/>
            <a:ext cx="690965" cy="885795"/>
          </a:xfrm>
          <a:prstGeom prst="rect">
            <a:avLst/>
          </a:prstGeom>
        </p:spPr>
      </p:pic>
      <p:sp>
        <p:nvSpPr>
          <p:cNvPr id="23" name="正方形/長方形 22">
            <a:extLst>
              <a:ext uri="{FF2B5EF4-FFF2-40B4-BE49-F238E27FC236}">
                <a16:creationId xmlns:a16="http://schemas.microsoft.com/office/drawing/2014/main" id="{AA131D46-C835-CF6E-8814-48E9382B264C}"/>
              </a:ext>
            </a:extLst>
          </p:cNvPr>
          <p:cNvSpPr/>
          <p:nvPr/>
        </p:nvSpPr>
        <p:spPr>
          <a:xfrm>
            <a:off x="8426920" y="1659476"/>
            <a:ext cx="321250" cy="238125"/>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85923E31-9189-DC59-D67A-C4BACB9CC40E}"/>
              </a:ext>
            </a:extLst>
          </p:cNvPr>
          <p:cNvSpPr/>
          <p:nvPr/>
        </p:nvSpPr>
        <p:spPr>
          <a:xfrm>
            <a:off x="8458886" y="4040988"/>
            <a:ext cx="223839" cy="207752"/>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74D9C2C-3CD7-7F0A-50E3-32AFC43F2A5D}"/>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E45F5416-87D6-D835-FE2C-9CE6D476BE56}"/>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7E461D38-8F6A-4925-3B5A-7A0242BD7309}"/>
              </a:ext>
            </a:extLst>
          </p:cNvPr>
          <p:cNvSpPr txBox="1"/>
          <p:nvPr/>
        </p:nvSpPr>
        <p:spPr>
          <a:xfrm>
            <a:off x="5397021"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差分</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今回－前回</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06088AB0-F49E-624E-FEDF-78177C10065D}"/>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粗度モデルの更新状況を以下に示す。</a:t>
            </a:r>
            <a:endParaRPr kumimoji="1" lang="en-US" altLang="ja-JP" sz="1200" dirty="0">
              <a:latin typeface="+mn-ea"/>
            </a:endParaRPr>
          </a:p>
        </p:txBody>
      </p:sp>
      <p:sp>
        <p:nvSpPr>
          <p:cNvPr id="17" name="テキスト ボックス 27">
            <a:extLst>
              <a:ext uri="{FF2B5EF4-FFF2-40B4-BE49-F238E27FC236}">
                <a16:creationId xmlns:a16="http://schemas.microsoft.com/office/drawing/2014/main" id="{1B2116FF-AC11-DCA8-B879-0A6DA4C1B1EF}"/>
              </a:ext>
            </a:extLst>
          </p:cNvPr>
          <p:cNvSpPr txBox="1"/>
          <p:nvPr/>
        </p:nvSpPr>
        <p:spPr>
          <a:xfrm>
            <a:off x="3217673" y="6433094"/>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6</a:t>
            </a:r>
            <a:r>
              <a:rPr lang="ja-JP" altLang="en-US" sz="1100" dirty="0">
                <a:latin typeface="メイリオ" panose="020B0604030504040204" pitchFamily="50" charset="-128"/>
                <a:ea typeface="メイリオ" panose="020B0604030504040204" pitchFamily="50" charset="-128"/>
              </a:rPr>
              <a:t>　粗度モデル</a:t>
            </a:r>
          </a:p>
        </p:txBody>
      </p:sp>
    </p:spTree>
    <p:extLst>
      <p:ext uri="{BB962C8B-B14F-4D97-AF65-F5344CB8AC3E}">
        <p14:creationId xmlns:p14="http://schemas.microsoft.com/office/powerpoint/2010/main" val="50185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BBDE-102B-481C-C511-FCF89A90FD5B}"/>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2E56C518-A192-4FFF-78C4-33E2010A4C27}"/>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397AF723-7354-A299-A862-97C80A5968FB}"/>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10</a:t>
            </a:fld>
            <a:endParaRPr lang="ja-JP" altLang="en-US" dirty="0"/>
          </a:p>
        </p:txBody>
      </p:sp>
      <p:sp>
        <p:nvSpPr>
          <p:cNvPr id="4" name="角丸四角形 16">
            <a:extLst>
              <a:ext uri="{FF2B5EF4-FFF2-40B4-BE49-F238E27FC236}">
                <a16:creationId xmlns:a16="http://schemas.microsoft.com/office/drawing/2014/main" id="{C189BF37-19B6-549A-03E5-671783FABC20}"/>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粗度モデル</a:t>
            </a:r>
          </a:p>
        </p:txBody>
      </p:sp>
      <p:pic>
        <p:nvPicPr>
          <p:cNvPr id="2" name="図 15">
            <a:extLst>
              <a:ext uri="{FF2B5EF4-FFF2-40B4-BE49-F238E27FC236}">
                <a16:creationId xmlns:a16="http://schemas.microsoft.com/office/drawing/2014/main" id="{6148E5B1-78DA-73D9-FC0A-9EA7898CB6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532905" y="4155785"/>
            <a:ext cx="2533137" cy="59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14">
            <a:extLst>
              <a:ext uri="{FF2B5EF4-FFF2-40B4-BE49-F238E27FC236}">
                <a16:creationId xmlns:a16="http://schemas.microsoft.com/office/drawing/2014/main" id="{DD32ADDD-9F5A-4891-2611-6BA097CA03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2923071" y="4155785"/>
            <a:ext cx="2528181" cy="59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13">
            <a:extLst>
              <a:ext uri="{FF2B5EF4-FFF2-40B4-BE49-F238E27FC236}">
                <a16:creationId xmlns:a16="http://schemas.microsoft.com/office/drawing/2014/main" id="{E98A9EB2-350F-4495-CD5F-7055FECACC3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286166" y="4155785"/>
            <a:ext cx="2518887" cy="5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12">
            <a:extLst>
              <a:ext uri="{FF2B5EF4-FFF2-40B4-BE49-F238E27FC236}">
                <a16:creationId xmlns:a16="http://schemas.microsoft.com/office/drawing/2014/main" id="{B9CB1724-2150-A63E-9AEF-0BCD820D09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30451" y="1485900"/>
            <a:ext cx="2519507" cy="16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1">
            <a:extLst>
              <a:ext uri="{FF2B5EF4-FFF2-40B4-BE49-F238E27FC236}">
                <a16:creationId xmlns:a16="http://schemas.microsoft.com/office/drawing/2014/main" id="{51E2AAE8-6000-680C-690C-ADDDF8C664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23071" y="1485900"/>
            <a:ext cx="2519507" cy="16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0">
            <a:extLst>
              <a:ext uri="{FF2B5EF4-FFF2-40B4-BE49-F238E27FC236}">
                <a16:creationId xmlns:a16="http://schemas.microsoft.com/office/drawing/2014/main" id="{9AAA9BD0-F8A5-06F3-F50C-3104A0C1462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0000" y="1485900"/>
            <a:ext cx="2519506" cy="16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42">
            <a:extLst>
              <a:ext uri="{FF2B5EF4-FFF2-40B4-BE49-F238E27FC236}">
                <a16:creationId xmlns:a16="http://schemas.microsoft.com/office/drawing/2014/main" id="{3D513ECF-32CA-546A-656E-93E23F4F848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36964" y="4863784"/>
            <a:ext cx="690894" cy="129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48">
            <a:extLst>
              <a:ext uri="{FF2B5EF4-FFF2-40B4-BE49-F238E27FC236}">
                <a16:creationId xmlns:a16="http://schemas.microsoft.com/office/drawing/2014/main" id="{D409A55F-1543-A3FA-4937-75BDBD62B05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09193" y="4813776"/>
            <a:ext cx="619576" cy="143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E5877EF7-1CEB-FE4C-57F2-3C2DCF7425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49862" y="2223903"/>
            <a:ext cx="690965" cy="885795"/>
          </a:xfrm>
          <a:prstGeom prst="rect">
            <a:avLst/>
          </a:prstGeom>
        </p:spPr>
      </p:pic>
      <p:sp>
        <p:nvSpPr>
          <p:cNvPr id="20" name="正方形/長方形 19">
            <a:extLst>
              <a:ext uri="{FF2B5EF4-FFF2-40B4-BE49-F238E27FC236}">
                <a16:creationId xmlns:a16="http://schemas.microsoft.com/office/drawing/2014/main" id="{D169859D-2A06-8A92-D6C6-4704B6C36B6C}"/>
              </a:ext>
            </a:extLst>
          </p:cNvPr>
          <p:cNvSpPr/>
          <p:nvPr/>
        </p:nvSpPr>
        <p:spPr>
          <a:xfrm>
            <a:off x="8291047" y="2757169"/>
            <a:ext cx="308123" cy="233681"/>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75544C82-7794-4C89-6EA0-E6D86B7118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49862" y="3879001"/>
            <a:ext cx="690965" cy="885795"/>
          </a:xfrm>
          <a:prstGeom prst="rect">
            <a:avLst/>
          </a:prstGeom>
        </p:spPr>
      </p:pic>
      <p:sp>
        <p:nvSpPr>
          <p:cNvPr id="22" name="正方形/長方形 21">
            <a:extLst>
              <a:ext uri="{FF2B5EF4-FFF2-40B4-BE49-F238E27FC236}">
                <a16:creationId xmlns:a16="http://schemas.microsoft.com/office/drawing/2014/main" id="{DB96EF02-7DDD-E4E9-76EE-60A51907798E}"/>
              </a:ext>
            </a:extLst>
          </p:cNvPr>
          <p:cNvSpPr/>
          <p:nvPr/>
        </p:nvSpPr>
        <p:spPr>
          <a:xfrm>
            <a:off x="8163144" y="4560071"/>
            <a:ext cx="288528" cy="136431"/>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F565E87-FC85-1886-F339-0B5D2B096D34}"/>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962CA055-0AF0-9254-36AC-5582F22DB347}"/>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BA992B8A-43B3-13DC-21FD-D2760C03D6EC}"/>
              </a:ext>
            </a:extLst>
          </p:cNvPr>
          <p:cNvSpPr txBox="1"/>
          <p:nvPr/>
        </p:nvSpPr>
        <p:spPr>
          <a:xfrm>
            <a:off x="5397021"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差分</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今回－前回</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6D08689F-5DBE-4554-74D0-6A60EA63F56F}"/>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粗度モデルの更新状況を以下に示す。</a:t>
            </a:r>
            <a:endParaRPr kumimoji="1" lang="en-US" altLang="ja-JP" sz="1200" dirty="0">
              <a:latin typeface="+mn-ea"/>
            </a:endParaRPr>
          </a:p>
        </p:txBody>
      </p:sp>
      <p:sp>
        <p:nvSpPr>
          <p:cNvPr id="9" name="テキスト ボックス 27">
            <a:extLst>
              <a:ext uri="{FF2B5EF4-FFF2-40B4-BE49-F238E27FC236}">
                <a16:creationId xmlns:a16="http://schemas.microsoft.com/office/drawing/2014/main" id="{4EA5B742-0F61-9D3D-09CA-C487932AEF8F}"/>
              </a:ext>
            </a:extLst>
          </p:cNvPr>
          <p:cNvSpPr txBox="1"/>
          <p:nvPr/>
        </p:nvSpPr>
        <p:spPr>
          <a:xfrm>
            <a:off x="3217673" y="6433094"/>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7</a:t>
            </a:r>
            <a:r>
              <a:rPr lang="ja-JP" altLang="en-US" sz="1100" dirty="0">
                <a:latin typeface="メイリオ" panose="020B0604030504040204" pitchFamily="50" charset="-128"/>
                <a:ea typeface="メイリオ" panose="020B0604030504040204" pitchFamily="50" charset="-128"/>
              </a:rPr>
              <a:t>　粗度モデル</a:t>
            </a:r>
          </a:p>
        </p:txBody>
      </p:sp>
    </p:spTree>
    <p:extLst>
      <p:ext uri="{BB962C8B-B14F-4D97-AF65-F5344CB8AC3E}">
        <p14:creationId xmlns:p14="http://schemas.microsoft.com/office/powerpoint/2010/main" val="278727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9B67-211D-1B60-154E-E07C36D40265}"/>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BC39532E-805C-479F-D420-A19F00CF454C}"/>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33CD91ED-D4EF-5C79-8642-03D8D6918DE3}"/>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11</a:t>
            </a:fld>
            <a:endParaRPr lang="ja-JP" altLang="en-US" dirty="0"/>
          </a:p>
        </p:txBody>
      </p:sp>
      <p:sp>
        <p:nvSpPr>
          <p:cNvPr id="4" name="角丸四角形 16">
            <a:extLst>
              <a:ext uri="{FF2B5EF4-FFF2-40B4-BE49-F238E27FC236}">
                <a16:creationId xmlns:a16="http://schemas.microsoft.com/office/drawing/2014/main" id="{534CDEC7-50BC-0369-365D-2403E53E5580}"/>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堤防モデル</a:t>
            </a:r>
          </a:p>
        </p:txBody>
      </p:sp>
      <p:pic>
        <p:nvPicPr>
          <p:cNvPr id="6" name="図 5">
            <a:extLst>
              <a:ext uri="{FF2B5EF4-FFF2-40B4-BE49-F238E27FC236}">
                <a16:creationId xmlns:a16="http://schemas.microsoft.com/office/drawing/2014/main" id="{7248CFDF-6B3C-3C42-6DA5-9F8028EBD4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97073" y="1449721"/>
            <a:ext cx="2468238" cy="1804761"/>
          </a:xfrm>
          <a:prstGeom prst="rect">
            <a:avLst/>
          </a:prstGeom>
        </p:spPr>
      </p:pic>
      <p:pic>
        <p:nvPicPr>
          <p:cNvPr id="7" name="図 6">
            <a:extLst>
              <a:ext uri="{FF2B5EF4-FFF2-40B4-BE49-F238E27FC236}">
                <a16:creationId xmlns:a16="http://schemas.microsoft.com/office/drawing/2014/main" id="{826BF101-08F4-88B7-6121-249DAA45D45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97073" y="3735179"/>
            <a:ext cx="2468238" cy="1803057"/>
          </a:xfrm>
          <a:prstGeom prst="rect">
            <a:avLst/>
          </a:prstGeom>
        </p:spPr>
      </p:pic>
      <p:pic>
        <p:nvPicPr>
          <p:cNvPr id="8" name="図 7">
            <a:extLst>
              <a:ext uri="{FF2B5EF4-FFF2-40B4-BE49-F238E27FC236}">
                <a16:creationId xmlns:a16="http://schemas.microsoft.com/office/drawing/2014/main" id="{0AA62073-0C9F-2F60-7847-92AD8150A68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10517" y="1449721"/>
            <a:ext cx="2468238" cy="1803057"/>
          </a:xfrm>
          <a:prstGeom prst="rect">
            <a:avLst/>
          </a:prstGeom>
        </p:spPr>
      </p:pic>
      <p:pic>
        <p:nvPicPr>
          <p:cNvPr id="9" name="図 8">
            <a:extLst>
              <a:ext uri="{FF2B5EF4-FFF2-40B4-BE49-F238E27FC236}">
                <a16:creationId xmlns:a16="http://schemas.microsoft.com/office/drawing/2014/main" id="{2D01BA8A-124F-8D20-33C3-EB1255D5DCE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10517" y="3735178"/>
            <a:ext cx="2491235" cy="1803058"/>
          </a:xfrm>
          <a:prstGeom prst="rect">
            <a:avLst/>
          </a:prstGeom>
        </p:spPr>
      </p:pic>
      <p:pic>
        <p:nvPicPr>
          <p:cNvPr id="10" name="図 9" descr="マップ&#10;&#10;AI によって生成されたコンテンツは間違っている可能性があります。">
            <a:extLst>
              <a:ext uri="{FF2B5EF4-FFF2-40B4-BE49-F238E27FC236}">
                <a16:creationId xmlns:a16="http://schemas.microsoft.com/office/drawing/2014/main" id="{46258308-3E2A-1DD3-B125-1545AA0EC4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000" y="1449721"/>
            <a:ext cx="2469675" cy="1805811"/>
          </a:xfrm>
          <a:prstGeom prst="rect">
            <a:avLst/>
          </a:prstGeom>
        </p:spPr>
      </p:pic>
      <p:pic>
        <p:nvPicPr>
          <p:cNvPr id="12" name="図 11" descr="マップ&#10;&#10;AI によって生成されたコンテンツは間違っている可能性があります。">
            <a:extLst>
              <a:ext uri="{FF2B5EF4-FFF2-40B4-BE49-F238E27FC236}">
                <a16:creationId xmlns:a16="http://schemas.microsoft.com/office/drawing/2014/main" id="{7FB6AB2B-F161-11CC-F1C2-508DF45CBF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8334" y="3735179"/>
            <a:ext cx="2468239" cy="1803058"/>
          </a:xfrm>
          <a:prstGeom prst="rect">
            <a:avLst/>
          </a:prstGeom>
        </p:spPr>
      </p:pic>
      <p:cxnSp>
        <p:nvCxnSpPr>
          <p:cNvPr id="13" name="直線コネクタ 12">
            <a:extLst>
              <a:ext uri="{FF2B5EF4-FFF2-40B4-BE49-F238E27FC236}">
                <a16:creationId xmlns:a16="http://schemas.microsoft.com/office/drawing/2014/main" id="{1A7AF044-102C-3309-53BB-05A66AF8DF0B}"/>
              </a:ext>
            </a:extLst>
          </p:cNvPr>
          <p:cNvCxnSpPr/>
          <p:nvPr/>
        </p:nvCxnSpPr>
        <p:spPr>
          <a:xfrm>
            <a:off x="5833605" y="5744330"/>
            <a:ext cx="3309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DBFE4E9-5082-CAC3-66A0-4B0A2A411906}"/>
              </a:ext>
            </a:extLst>
          </p:cNvPr>
          <p:cNvSpPr txBox="1"/>
          <p:nvPr/>
        </p:nvSpPr>
        <p:spPr>
          <a:xfrm>
            <a:off x="6142360" y="5605830"/>
            <a:ext cx="2033851" cy="276999"/>
          </a:xfrm>
          <a:prstGeom prst="rect">
            <a:avLst/>
          </a:prstGeom>
          <a:noFill/>
        </p:spPr>
        <p:txBody>
          <a:bodyPr wrap="square" rtlCol="0">
            <a:spAutoFit/>
          </a:bodyPr>
          <a:lstStyle/>
          <a:p>
            <a:r>
              <a:rPr kumimoji="1" lang="ja-JP" altLang="en-US" sz="1200" dirty="0"/>
              <a:t>堤防高の評価を更新した区間</a:t>
            </a:r>
          </a:p>
        </p:txBody>
      </p:sp>
      <p:pic>
        <p:nvPicPr>
          <p:cNvPr id="16" name="図 15" descr="ダイアグラム が含まれている画像&#10;&#10;AI によって生成されたコンテンツは間違っている可能性があります。">
            <a:extLst>
              <a:ext uri="{FF2B5EF4-FFF2-40B4-BE49-F238E27FC236}">
                <a16:creationId xmlns:a16="http://schemas.microsoft.com/office/drawing/2014/main" id="{1C957FEB-C393-FF2B-C44D-AEFAC8151D4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400500" y="4758716"/>
            <a:ext cx="996521" cy="1559039"/>
          </a:xfrm>
          <a:prstGeom prst="rect">
            <a:avLst/>
          </a:prstGeom>
        </p:spPr>
      </p:pic>
      <p:pic>
        <p:nvPicPr>
          <p:cNvPr id="19" name="図 18">
            <a:extLst>
              <a:ext uri="{FF2B5EF4-FFF2-40B4-BE49-F238E27FC236}">
                <a16:creationId xmlns:a16="http://schemas.microsoft.com/office/drawing/2014/main" id="{505C1272-84A5-640D-1320-637ED20B19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3961" y="1432355"/>
            <a:ext cx="690965" cy="885795"/>
          </a:xfrm>
          <a:prstGeom prst="rect">
            <a:avLst/>
          </a:prstGeom>
        </p:spPr>
      </p:pic>
      <p:sp>
        <p:nvSpPr>
          <p:cNvPr id="20" name="正方形/長方形 19">
            <a:extLst>
              <a:ext uri="{FF2B5EF4-FFF2-40B4-BE49-F238E27FC236}">
                <a16:creationId xmlns:a16="http://schemas.microsoft.com/office/drawing/2014/main" id="{73A955A3-94BB-1ECA-D3A8-4135EF104AF9}"/>
              </a:ext>
            </a:extLst>
          </p:cNvPr>
          <p:cNvSpPr/>
          <p:nvPr/>
        </p:nvSpPr>
        <p:spPr>
          <a:xfrm>
            <a:off x="8431295" y="1552576"/>
            <a:ext cx="277230" cy="242888"/>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3E0738FD-0040-CB19-1772-C82C60EA17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3961" y="4096953"/>
            <a:ext cx="690965" cy="885795"/>
          </a:xfrm>
          <a:prstGeom prst="rect">
            <a:avLst/>
          </a:prstGeom>
        </p:spPr>
      </p:pic>
      <p:sp>
        <p:nvSpPr>
          <p:cNvPr id="26" name="正方形/長方形 25">
            <a:extLst>
              <a:ext uri="{FF2B5EF4-FFF2-40B4-BE49-F238E27FC236}">
                <a16:creationId xmlns:a16="http://schemas.microsoft.com/office/drawing/2014/main" id="{D1A0BB10-F2DC-642E-1A93-10D07758FC25}"/>
              </a:ext>
            </a:extLst>
          </p:cNvPr>
          <p:cNvSpPr/>
          <p:nvPr/>
        </p:nvSpPr>
        <p:spPr>
          <a:xfrm>
            <a:off x="8422773" y="4395797"/>
            <a:ext cx="277230" cy="242888"/>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1BE0FFF-9925-BBF9-DF6A-B97D07D37092}"/>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5C6F9629-DE6E-8656-6D6D-DEAD3FF94F11}"/>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FA2B1C32-6457-30F8-802D-0E2F40C8B52E}"/>
              </a:ext>
            </a:extLst>
          </p:cNvPr>
          <p:cNvSpPr txBox="1"/>
          <p:nvPr/>
        </p:nvSpPr>
        <p:spPr>
          <a:xfrm>
            <a:off x="5397021"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堤防高評価見直し区間</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2E862725-5E02-69F8-502E-20A724783058}"/>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地震後堤防モデルの更新状況を以下に示す。</a:t>
            </a:r>
            <a:endParaRPr kumimoji="1" lang="en-US" altLang="ja-JP" sz="1200" dirty="0">
              <a:latin typeface="+mn-ea"/>
            </a:endParaRPr>
          </a:p>
        </p:txBody>
      </p:sp>
      <p:sp>
        <p:nvSpPr>
          <p:cNvPr id="2" name="テキスト ボックス 27">
            <a:extLst>
              <a:ext uri="{FF2B5EF4-FFF2-40B4-BE49-F238E27FC236}">
                <a16:creationId xmlns:a16="http://schemas.microsoft.com/office/drawing/2014/main" id="{F1DCCE1D-C4F8-F3EC-052E-4A131E9CF8C9}"/>
              </a:ext>
            </a:extLst>
          </p:cNvPr>
          <p:cNvSpPr txBox="1"/>
          <p:nvPr/>
        </p:nvSpPr>
        <p:spPr>
          <a:xfrm>
            <a:off x="3217673" y="6433094"/>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　堤防モデル</a:t>
            </a:r>
          </a:p>
        </p:txBody>
      </p:sp>
    </p:spTree>
    <p:extLst>
      <p:ext uri="{BB962C8B-B14F-4D97-AF65-F5344CB8AC3E}">
        <p14:creationId xmlns:p14="http://schemas.microsoft.com/office/powerpoint/2010/main" val="2406346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D7B8-B0AB-76AC-F140-AD65A8A2D5F0}"/>
            </a:ext>
          </a:extLst>
        </p:cNvPr>
        <p:cNvGrpSpPr/>
        <p:nvPr/>
      </p:nvGrpSpPr>
      <p:grpSpPr>
        <a:xfrm>
          <a:off x="0" y="0"/>
          <a:ext cx="0" cy="0"/>
          <a:chOff x="0" y="0"/>
          <a:chExt cx="0" cy="0"/>
        </a:xfrm>
      </p:grpSpPr>
      <p:pic>
        <p:nvPicPr>
          <p:cNvPr id="12" name="図 11" descr="凧を揚げている人の地図&#10;&#10;AI によって生成されたコンテンツは間違っている可能性があります。">
            <a:extLst>
              <a:ext uri="{FF2B5EF4-FFF2-40B4-BE49-F238E27FC236}">
                <a16:creationId xmlns:a16="http://schemas.microsoft.com/office/drawing/2014/main" id="{E9925B5B-08FD-D081-19B1-BA0BD22430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593" y="3740835"/>
            <a:ext cx="2479766" cy="1807200"/>
          </a:xfrm>
          <a:prstGeom prst="rect">
            <a:avLst/>
          </a:prstGeom>
        </p:spPr>
      </p:pic>
      <p:sp>
        <p:nvSpPr>
          <p:cNvPr id="11" name="タイトル 3">
            <a:extLst>
              <a:ext uri="{FF2B5EF4-FFF2-40B4-BE49-F238E27FC236}">
                <a16:creationId xmlns:a16="http://schemas.microsoft.com/office/drawing/2014/main" id="{DA1E23A7-E52A-8CEF-6980-DE79C7421363}"/>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7C2002AA-A4EB-B174-D3AA-86F751910C90}"/>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12</a:t>
            </a:fld>
            <a:endParaRPr lang="ja-JP" altLang="en-US" dirty="0"/>
          </a:p>
        </p:txBody>
      </p:sp>
      <p:sp>
        <p:nvSpPr>
          <p:cNvPr id="4" name="角丸四角形 16">
            <a:extLst>
              <a:ext uri="{FF2B5EF4-FFF2-40B4-BE49-F238E27FC236}">
                <a16:creationId xmlns:a16="http://schemas.microsoft.com/office/drawing/2014/main" id="{3DB29BF9-54A3-1D83-535D-70209724E3BF}"/>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堤防モデル</a:t>
            </a:r>
          </a:p>
        </p:txBody>
      </p:sp>
      <p:pic>
        <p:nvPicPr>
          <p:cNvPr id="6" name="図 5">
            <a:extLst>
              <a:ext uri="{FF2B5EF4-FFF2-40B4-BE49-F238E27FC236}">
                <a16:creationId xmlns:a16="http://schemas.microsoft.com/office/drawing/2014/main" id="{54E60F6E-CFEF-CD29-6574-A282303EB3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3544" y="1448332"/>
            <a:ext cx="2476248" cy="1807200"/>
          </a:xfrm>
          <a:prstGeom prst="rect">
            <a:avLst/>
          </a:prstGeom>
        </p:spPr>
      </p:pic>
      <p:pic>
        <p:nvPicPr>
          <p:cNvPr id="7" name="図 6">
            <a:extLst>
              <a:ext uri="{FF2B5EF4-FFF2-40B4-BE49-F238E27FC236}">
                <a16:creationId xmlns:a16="http://schemas.microsoft.com/office/drawing/2014/main" id="{320015AD-1F57-C5B9-EF60-C11FAE615F3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03544" y="3740835"/>
            <a:ext cx="2479767" cy="1807200"/>
          </a:xfrm>
          <a:prstGeom prst="rect">
            <a:avLst/>
          </a:prstGeom>
        </p:spPr>
      </p:pic>
      <p:pic>
        <p:nvPicPr>
          <p:cNvPr id="8" name="図 7">
            <a:extLst>
              <a:ext uri="{FF2B5EF4-FFF2-40B4-BE49-F238E27FC236}">
                <a16:creationId xmlns:a16="http://schemas.microsoft.com/office/drawing/2014/main" id="{2D680B7A-DF8F-0511-08F7-B91F3EFBAC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10987" y="1448332"/>
            <a:ext cx="2476248" cy="1807200"/>
          </a:xfrm>
          <a:prstGeom prst="rect">
            <a:avLst/>
          </a:prstGeom>
        </p:spPr>
      </p:pic>
      <p:pic>
        <p:nvPicPr>
          <p:cNvPr id="9" name="図 8">
            <a:extLst>
              <a:ext uri="{FF2B5EF4-FFF2-40B4-BE49-F238E27FC236}">
                <a16:creationId xmlns:a16="http://schemas.microsoft.com/office/drawing/2014/main" id="{F53E1563-760D-4AAE-508D-FAAB34E9D55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07468" y="3740835"/>
            <a:ext cx="2479767" cy="1807200"/>
          </a:xfrm>
          <a:prstGeom prst="rect">
            <a:avLst/>
          </a:prstGeom>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1BA48873-721E-3277-3713-0F55FA8276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3426" y="1448332"/>
            <a:ext cx="2476249" cy="1807200"/>
          </a:xfrm>
          <a:prstGeom prst="rect">
            <a:avLst/>
          </a:prstGeom>
        </p:spPr>
      </p:pic>
      <p:cxnSp>
        <p:nvCxnSpPr>
          <p:cNvPr id="13" name="直線コネクタ 12">
            <a:extLst>
              <a:ext uri="{FF2B5EF4-FFF2-40B4-BE49-F238E27FC236}">
                <a16:creationId xmlns:a16="http://schemas.microsoft.com/office/drawing/2014/main" id="{798DA5BE-477B-CC0A-A8B8-386BB80CCB53}"/>
              </a:ext>
            </a:extLst>
          </p:cNvPr>
          <p:cNvCxnSpPr/>
          <p:nvPr/>
        </p:nvCxnSpPr>
        <p:spPr>
          <a:xfrm>
            <a:off x="5845380" y="5728491"/>
            <a:ext cx="3309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E0921BDC-803C-73F3-8692-B2E8893E6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8769" y="4096953"/>
            <a:ext cx="690965" cy="885795"/>
          </a:xfrm>
          <a:prstGeom prst="rect">
            <a:avLst/>
          </a:prstGeom>
        </p:spPr>
      </p:pic>
      <p:sp>
        <p:nvSpPr>
          <p:cNvPr id="20" name="正方形/長方形 19">
            <a:extLst>
              <a:ext uri="{FF2B5EF4-FFF2-40B4-BE49-F238E27FC236}">
                <a16:creationId xmlns:a16="http://schemas.microsoft.com/office/drawing/2014/main" id="{A3824D77-7F35-D1F2-6344-3122BD3736C1}"/>
              </a:ext>
            </a:extLst>
          </p:cNvPr>
          <p:cNvSpPr/>
          <p:nvPr/>
        </p:nvSpPr>
        <p:spPr>
          <a:xfrm>
            <a:off x="8147821" y="4689601"/>
            <a:ext cx="277230" cy="242888"/>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9DEF61F8-D7E5-3794-F701-04E96ECA86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8769" y="1432355"/>
            <a:ext cx="690965" cy="885795"/>
          </a:xfrm>
          <a:prstGeom prst="rect">
            <a:avLst/>
          </a:prstGeom>
        </p:spPr>
      </p:pic>
      <p:sp>
        <p:nvSpPr>
          <p:cNvPr id="26" name="正方形/長方形 25">
            <a:extLst>
              <a:ext uri="{FF2B5EF4-FFF2-40B4-BE49-F238E27FC236}">
                <a16:creationId xmlns:a16="http://schemas.microsoft.com/office/drawing/2014/main" id="{9F5F4EB3-AB11-4799-6F2C-67ABA7DFB655}"/>
              </a:ext>
            </a:extLst>
          </p:cNvPr>
          <p:cNvSpPr/>
          <p:nvPr/>
        </p:nvSpPr>
        <p:spPr>
          <a:xfrm>
            <a:off x="8244461" y="1926186"/>
            <a:ext cx="277230" cy="242888"/>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8E67B4E-4BBC-A6CD-4FE6-2AF5AE4F6134}"/>
              </a:ext>
            </a:extLst>
          </p:cNvPr>
          <p:cNvSpPr txBox="1"/>
          <p:nvPr/>
        </p:nvSpPr>
        <p:spPr>
          <a:xfrm>
            <a:off x="6142360" y="5620845"/>
            <a:ext cx="2033851" cy="276999"/>
          </a:xfrm>
          <a:prstGeom prst="rect">
            <a:avLst/>
          </a:prstGeom>
          <a:noFill/>
        </p:spPr>
        <p:txBody>
          <a:bodyPr wrap="square" rtlCol="0">
            <a:spAutoFit/>
          </a:bodyPr>
          <a:lstStyle/>
          <a:p>
            <a:r>
              <a:rPr kumimoji="1" lang="ja-JP" altLang="en-US" sz="1200" dirty="0"/>
              <a:t>堤防高の評価を更新した区間</a:t>
            </a:r>
          </a:p>
        </p:txBody>
      </p:sp>
      <p:sp>
        <p:nvSpPr>
          <p:cNvPr id="14" name="テキスト ボックス 13">
            <a:extLst>
              <a:ext uri="{FF2B5EF4-FFF2-40B4-BE49-F238E27FC236}">
                <a16:creationId xmlns:a16="http://schemas.microsoft.com/office/drawing/2014/main" id="{A0B18475-8F55-FF6F-EC09-E32D696FE73E}"/>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362C61E6-7F85-B2C2-0F45-789CE225D396}"/>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95A842D-AFE4-BF80-784A-30904CD9A716}"/>
              </a:ext>
            </a:extLst>
          </p:cNvPr>
          <p:cNvSpPr txBox="1"/>
          <p:nvPr/>
        </p:nvSpPr>
        <p:spPr>
          <a:xfrm>
            <a:off x="5397021"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堤防高評価見直し区間</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9947BA4F-FDE9-DA3D-B30B-0D1F0365CFBB}"/>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地震後堤防モデルの更新状況を以下に示す。</a:t>
            </a:r>
            <a:endParaRPr kumimoji="1" lang="en-US" altLang="ja-JP" sz="1200" dirty="0">
              <a:latin typeface="+mn-ea"/>
            </a:endParaRPr>
          </a:p>
        </p:txBody>
      </p:sp>
      <p:pic>
        <p:nvPicPr>
          <p:cNvPr id="30" name="図 29" descr="ダイアグラム が含まれている画像&#10;&#10;AI によって生成されたコンテンツは間違っている可能性があります。">
            <a:extLst>
              <a:ext uri="{FF2B5EF4-FFF2-40B4-BE49-F238E27FC236}">
                <a16:creationId xmlns:a16="http://schemas.microsoft.com/office/drawing/2014/main" id="{822257D9-BE19-3D24-9498-FA65754476C2}"/>
              </a:ext>
            </a:extLst>
          </p:cNvPr>
          <p:cNvPicPr>
            <a:picLocks noChangeAspect="1"/>
          </p:cNvPicPr>
          <p:nvPr/>
        </p:nvPicPr>
        <p:blipFill>
          <a:blip r:embed="rId10" cstate="screen">
            <a:extLst>
              <a:ext uri="{28A0092B-C50C-407E-A947-70E740481C1C}">
                <a14:useLocalDpi xmlns:a14="http://schemas.microsoft.com/office/drawing/2010/main"/>
              </a:ext>
            </a:extLst>
          </a:blip>
          <a:srcRect r="17677" b="9610"/>
          <a:stretch>
            <a:fillRect/>
          </a:stretch>
        </p:blipFill>
        <p:spPr>
          <a:xfrm>
            <a:off x="4437851" y="4870542"/>
            <a:ext cx="959170" cy="1500605"/>
          </a:xfrm>
          <a:prstGeom prst="rect">
            <a:avLst/>
          </a:prstGeom>
        </p:spPr>
      </p:pic>
      <p:sp>
        <p:nvSpPr>
          <p:cNvPr id="2" name="テキスト ボックス 27">
            <a:extLst>
              <a:ext uri="{FF2B5EF4-FFF2-40B4-BE49-F238E27FC236}">
                <a16:creationId xmlns:a16="http://schemas.microsoft.com/office/drawing/2014/main" id="{4993733C-BDB8-62DD-7B09-7ACDD6D06CF3}"/>
              </a:ext>
            </a:extLst>
          </p:cNvPr>
          <p:cNvSpPr txBox="1"/>
          <p:nvPr/>
        </p:nvSpPr>
        <p:spPr>
          <a:xfrm>
            <a:off x="3217673" y="6433094"/>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　堤防モデル</a:t>
            </a:r>
          </a:p>
        </p:txBody>
      </p:sp>
    </p:spTree>
    <p:extLst>
      <p:ext uri="{BB962C8B-B14F-4D97-AF65-F5344CB8AC3E}">
        <p14:creationId xmlns:p14="http://schemas.microsoft.com/office/powerpoint/2010/main" val="133596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56394-C990-C5B7-E7A9-4039C075906B}"/>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8D7CF5D3-2D6C-7DFC-F2E2-B4CF0F6F987B}"/>
              </a:ext>
            </a:extLst>
          </p:cNvPr>
          <p:cNvSpPr>
            <a:spLocks noGrp="1"/>
          </p:cNvSpPr>
          <p:nvPr>
            <p:ph type="title"/>
          </p:nvPr>
        </p:nvSpPr>
        <p:spPr/>
        <p:txBody>
          <a:bodyPr>
            <a:normAutofit/>
          </a:bodyPr>
          <a:lstStyle/>
          <a:p>
            <a:r>
              <a:rPr lang="ja-JP" altLang="en-US" dirty="0"/>
              <a:t>２．２．波源の選定</a:t>
            </a:r>
            <a:endParaRPr kumimoji="1" lang="en-US" altLang="ja-JP" sz="1800" dirty="0">
              <a:latin typeface="+mn-ea"/>
            </a:endParaRPr>
          </a:p>
        </p:txBody>
      </p:sp>
      <p:sp>
        <p:nvSpPr>
          <p:cNvPr id="8" name="テキスト プレースホルダー 7">
            <a:extLst>
              <a:ext uri="{FF2B5EF4-FFF2-40B4-BE49-F238E27FC236}">
                <a16:creationId xmlns:a16="http://schemas.microsoft.com/office/drawing/2014/main" id="{10D32DBA-E514-4D17-8823-FAC565CBF019}"/>
              </a:ext>
            </a:extLst>
          </p:cNvPr>
          <p:cNvSpPr>
            <a:spLocks noGrp="1"/>
          </p:cNvSpPr>
          <p:nvPr>
            <p:ph type="body" sz="quarter" idx="11"/>
          </p:nvPr>
        </p:nvSpPr>
        <p:spPr/>
        <p:txBody>
          <a:bodyPr/>
          <a:lstStyle/>
          <a:p>
            <a:endParaRPr lang="ja-JP" altLang="en-US"/>
          </a:p>
        </p:txBody>
      </p:sp>
      <p:sp>
        <p:nvSpPr>
          <p:cNvPr id="15" name="スライド番号プレースホルダー 12">
            <a:extLst>
              <a:ext uri="{FF2B5EF4-FFF2-40B4-BE49-F238E27FC236}">
                <a16:creationId xmlns:a16="http://schemas.microsoft.com/office/drawing/2014/main" id="{162ED31E-2C1C-97EF-0D71-2D8089919BB5}"/>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13</a:t>
            </a:fld>
            <a:endParaRPr lang="ja-JP" altLang="en-US" dirty="0"/>
          </a:p>
        </p:txBody>
      </p:sp>
      <p:sp>
        <p:nvSpPr>
          <p:cNvPr id="17" name="角丸四角形 16">
            <a:extLst>
              <a:ext uri="{FF2B5EF4-FFF2-40B4-BE49-F238E27FC236}">
                <a16:creationId xmlns:a16="http://schemas.microsoft.com/office/drawing/2014/main" id="{4A97D9B8-75C7-E16E-74AB-84A5F87BAE64}"/>
              </a:ext>
            </a:extLst>
          </p:cNvPr>
          <p:cNvSpPr/>
          <p:nvPr/>
        </p:nvSpPr>
        <p:spPr>
          <a:xfrm>
            <a:off x="103800" y="477769"/>
            <a:ext cx="4930480"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南海トラフ巨大地震モデル・被害想定手法検討会（</a:t>
            </a:r>
            <a:r>
              <a:rPr kumimoji="1" lang="en-US" altLang="ja-JP" sz="1400" dirty="0">
                <a:solidFill>
                  <a:schemeClr val="bg1"/>
                </a:solidFill>
                <a:latin typeface="Meiryo UI" panose="020B0604030504040204" pitchFamily="50" charset="-128"/>
                <a:ea typeface="Meiryo UI" panose="020B0604030504040204" pitchFamily="50" charset="-128"/>
              </a:rPr>
              <a:t>R7.3</a:t>
            </a:r>
            <a:r>
              <a:rPr kumimoji="1" lang="ja-JP" altLang="en-US" sz="1400" dirty="0">
                <a:solidFill>
                  <a:schemeClr val="bg1"/>
                </a:solidFill>
                <a:latin typeface="Meiryo UI" panose="020B0604030504040204" pitchFamily="50" charset="-128"/>
                <a:ea typeface="Meiryo UI" panose="020B0604030504040204" pitchFamily="50" charset="-128"/>
              </a:rPr>
              <a:t>）</a:t>
            </a:r>
          </a:p>
        </p:txBody>
      </p:sp>
      <p:sp>
        <p:nvSpPr>
          <p:cNvPr id="2" name="角丸四角形 73">
            <a:extLst>
              <a:ext uri="{FF2B5EF4-FFF2-40B4-BE49-F238E27FC236}">
                <a16:creationId xmlns:a16="http://schemas.microsoft.com/office/drawing/2014/main" id="{59337CC8-573F-4E6A-4357-D6503087F69A}"/>
              </a:ext>
            </a:extLst>
          </p:cNvPr>
          <p:cNvSpPr/>
          <p:nvPr/>
        </p:nvSpPr>
        <p:spPr>
          <a:xfrm>
            <a:off x="322759" y="1025588"/>
            <a:ext cx="414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南海トラフ巨大地震モデルについて</a:t>
            </a:r>
          </a:p>
        </p:txBody>
      </p:sp>
      <p:sp>
        <p:nvSpPr>
          <p:cNvPr id="3" name="テキスト ボックス 2">
            <a:extLst>
              <a:ext uri="{FF2B5EF4-FFF2-40B4-BE49-F238E27FC236}">
                <a16:creationId xmlns:a16="http://schemas.microsoft.com/office/drawing/2014/main" id="{A940EB97-601F-0742-20EA-51202DAE7B50}"/>
              </a:ext>
            </a:extLst>
          </p:cNvPr>
          <p:cNvSpPr txBox="1"/>
          <p:nvPr/>
        </p:nvSpPr>
        <p:spPr>
          <a:xfrm>
            <a:off x="270000" y="1124986"/>
            <a:ext cx="86040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「南海トラフ巨大地震モデル・被害想定手法検討会（</a:t>
            </a:r>
            <a:r>
              <a:rPr kumimoji="1" lang="en-US" altLang="ja-JP" sz="1200" dirty="0">
                <a:latin typeface="+mn-ea"/>
              </a:rPr>
              <a:t>R7.3</a:t>
            </a:r>
            <a:r>
              <a:rPr kumimoji="1" lang="ja-JP" altLang="en-US" sz="1200" dirty="0">
                <a:latin typeface="+mn-ea"/>
              </a:rPr>
              <a:t>）」の</a:t>
            </a:r>
            <a:r>
              <a:rPr kumimoji="1" lang="ja-JP" altLang="en-US" sz="1200" dirty="0"/>
              <a:t>公表資料では、「基本的なケース」は</a:t>
            </a:r>
            <a:r>
              <a:rPr kumimoji="1" lang="en-US" altLang="ja-JP" sz="1200" dirty="0"/>
              <a:t>5</a:t>
            </a:r>
            <a:r>
              <a:rPr kumimoji="1" lang="ja-JP" altLang="en-US" sz="1200" dirty="0"/>
              <a:t>ケース、「その他派生的な検討ケース」は</a:t>
            </a:r>
            <a:r>
              <a:rPr kumimoji="1" lang="en-US" altLang="ja-JP" sz="1200" dirty="0"/>
              <a:t>6</a:t>
            </a:r>
            <a:r>
              <a:rPr kumimoji="1" lang="ja-JP" altLang="en-US" sz="1200" dirty="0"/>
              <a:t>ケース、合計</a:t>
            </a:r>
            <a:r>
              <a:rPr kumimoji="1" lang="en-US" altLang="ja-JP" sz="1200" dirty="0"/>
              <a:t>11</a:t>
            </a:r>
            <a:r>
              <a:rPr kumimoji="1" lang="ja-JP" altLang="en-US" sz="1200" dirty="0"/>
              <a:t>ケースの波源が設定されている</a:t>
            </a:r>
            <a:endParaRPr kumimoji="1" lang="en-US" altLang="ja-JP" sz="1200" dirty="0"/>
          </a:p>
          <a:p>
            <a:pPr marL="108000" indent="-108000">
              <a:buFont typeface="Arial" panose="020B0604020202020204" pitchFamily="34" charset="0"/>
              <a:buChar char="•"/>
            </a:pPr>
            <a:r>
              <a:rPr kumimoji="1" lang="ja-JP" altLang="en-US" sz="1200" dirty="0">
                <a:latin typeface="+mn-ea"/>
              </a:rPr>
              <a:t>波源の選定にあたり、沿岸津波高や浸水面積より、大阪府に特に影響が高いものを選定した</a:t>
            </a:r>
            <a:endParaRPr kumimoji="1" lang="en-US" altLang="ja-JP" sz="1200" dirty="0">
              <a:latin typeface="+mn-ea"/>
            </a:endParaRPr>
          </a:p>
        </p:txBody>
      </p:sp>
      <p:pic>
        <p:nvPicPr>
          <p:cNvPr id="9" name="図 8">
            <a:extLst>
              <a:ext uri="{FF2B5EF4-FFF2-40B4-BE49-F238E27FC236}">
                <a16:creationId xmlns:a16="http://schemas.microsoft.com/office/drawing/2014/main" id="{61AA71A9-B743-8FBE-47B4-050D963F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328" y="1815471"/>
            <a:ext cx="4039672" cy="4659857"/>
          </a:xfrm>
          <a:prstGeom prst="rect">
            <a:avLst/>
          </a:prstGeom>
        </p:spPr>
      </p:pic>
      <p:pic>
        <p:nvPicPr>
          <p:cNvPr id="13" name="図 12">
            <a:extLst>
              <a:ext uri="{FF2B5EF4-FFF2-40B4-BE49-F238E27FC236}">
                <a16:creationId xmlns:a16="http://schemas.microsoft.com/office/drawing/2014/main" id="{0DB2CF82-FEA7-A538-CBF1-63C5104AB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7522" y="1815471"/>
            <a:ext cx="3892351" cy="4659856"/>
          </a:xfrm>
          <a:prstGeom prst="rect">
            <a:avLst/>
          </a:prstGeom>
        </p:spPr>
      </p:pic>
      <p:sp>
        <p:nvSpPr>
          <p:cNvPr id="4" name="テキスト ボックス 27">
            <a:extLst>
              <a:ext uri="{FF2B5EF4-FFF2-40B4-BE49-F238E27FC236}">
                <a16:creationId xmlns:a16="http://schemas.microsoft.com/office/drawing/2014/main" id="{3F3941C2-DC91-22EC-FBFF-3082927C727B}"/>
              </a:ext>
            </a:extLst>
          </p:cNvPr>
          <p:cNvSpPr txBox="1"/>
          <p:nvPr/>
        </p:nvSpPr>
        <p:spPr>
          <a:xfrm>
            <a:off x="3217673" y="6484851"/>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10</a:t>
            </a:r>
            <a:r>
              <a:rPr lang="ja-JP" altLang="en-US" sz="1100" dirty="0">
                <a:latin typeface="メイリオ" panose="020B0604030504040204" pitchFamily="50" charset="-128"/>
                <a:ea typeface="メイリオ" panose="020B0604030504040204" pitchFamily="50" charset="-128"/>
              </a:rPr>
              <a:t>　南海トラフ巨大地震モデル</a:t>
            </a:r>
          </a:p>
        </p:txBody>
      </p:sp>
    </p:spTree>
    <p:extLst>
      <p:ext uri="{BB962C8B-B14F-4D97-AF65-F5344CB8AC3E}">
        <p14:creationId xmlns:p14="http://schemas.microsoft.com/office/powerpoint/2010/main" val="224934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DE554-7403-633C-4CAE-EF20C9C3DD77}"/>
            </a:ext>
          </a:extLst>
        </p:cNvPr>
        <p:cNvGrpSpPr/>
        <p:nvPr/>
      </p:nvGrpSpPr>
      <p:grpSpPr>
        <a:xfrm>
          <a:off x="0" y="0"/>
          <a:ext cx="0" cy="0"/>
          <a:chOff x="0" y="0"/>
          <a:chExt cx="0" cy="0"/>
        </a:xfrm>
      </p:grpSpPr>
      <p:pic>
        <p:nvPicPr>
          <p:cNvPr id="25" name="図 24">
            <a:extLst>
              <a:ext uri="{FF2B5EF4-FFF2-40B4-BE49-F238E27FC236}">
                <a16:creationId xmlns:a16="http://schemas.microsoft.com/office/drawing/2014/main" id="{EC4D19E4-6AEB-C496-F9BA-495133B8D646}"/>
              </a:ext>
            </a:extLst>
          </p:cNvPr>
          <p:cNvPicPr>
            <a:picLocks noChangeAspect="1"/>
          </p:cNvPicPr>
          <p:nvPr/>
        </p:nvPicPr>
        <p:blipFill>
          <a:blip r:embed="rId3"/>
          <a:stretch>
            <a:fillRect/>
          </a:stretch>
        </p:blipFill>
        <p:spPr>
          <a:xfrm>
            <a:off x="2962736" y="2369651"/>
            <a:ext cx="5912736" cy="3661067"/>
          </a:xfrm>
          <a:prstGeom prst="rect">
            <a:avLst/>
          </a:prstGeom>
        </p:spPr>
      </p:pic>
      <p:pic>
        <p:nvPicPr>
          <p:cNvPr id="21" name="図 20">
            <a:extLst>
              <a:ext uri="{FF2B5EF4-FFF2-40B4-BE49-F238E27FC236}">
                <a16:creationId xmlns:a16="http://schemas.microsoft.com/office/drawing/2014/main" id="{3807B048-8825-62A9-62DD-077EB5C98182}"/>
              </a:ext>
            </a:extLst>
          </p:cNvPr>
          <p:cNvPicPr>
            <a:picLocks noChangeAspect="1"/>
          </p:cNvPicPr>
          <p:nvPr/>
        </p:nvPicPr>
        <p:blipFill>
          <a:blip r:embed="rId4"/>
          <a:stretch>
            <a:fillRect/>
          </a:stretch>
        </p:blipFill>
        <p:spPr>
          <a:xfrm>
            <a:off x="288847" y="2369025"/>
            <a:ext cx="2595530" cy="2175301"/>
          </a:xfrm>
          <a:prstGeom prst="rect">
            <a:avLst/>
          </a:prstGeom>
        </p:spPr>
      </p:pic>
      <p:sp>
        <p:nvSpPr>
          <p:cNvPr id="11" name="タイトル 3">
            <a:extLst>
              <a:ext uri="{FF2B5EF4-FFF2-40B4-BE49-F238E27FC236}">
                <a16:creationId xmlns:a16="http://schemas.microsoft.com/office/drawing/2014/main" id="{369C7221-5BFA-E1AB-3FF6-430F16F2570B}"/>
              </a:ext>
            </a:extLst>
          </p:cNvPr>
          <p:cNvSpPr>
            <a:spLocks noGrp="1"/>
          </p:cNvSpPr>
          <p:nvPr>
            <p:ph type="title"/>
          </p:nvPr>
        </p:nvSpPr>
        <p:spPr/>
        <p:txBody>
          <a:bodyPr>
            <a:normAutofit/>
          </a:bodyPr>
          <a:lstStyle/>
          <a:p>
            <a:r>
              <a:rPr lang="ja-JP" altLang="en-US" dirty="0"/>
              <a:t>２．２．波源の選定</a:t>
            </a:r>
            <a:endParaRPr kumimoji="1" lang="en-US" altLang="ja-JP" sz="1800" dirty="0">
              <a:latin typeface="+mn-ea"/>
            </a:endParaRPr>
          </a:p>
        </p:txBody>
      </p:sp>
      <p:sp>
        <p:nvSpPr>
          <p:cNvPr id="8" name="テキスト プレースホルダー 7">
            <a:extLst>
              <a:ext uri="{FF2B5EF4-FFF2-40B4-BE49-F238E27FC236}">
                <a16:creationId xmlns:a16="http://schemas.microsoft.com/office/drawing/2014/main" id="{0B863343-7518-ED5D-CB3A-F2E7D7016303}"/>
              </a:ext>
            </a:extLst>
          </p:cNvPr>
          <p:cNvSpPr>
            <a:spLocks noGrp="1"/>
          </p:cNvSpPr>
          <p:nvPr>
            <p:ph type="body" sz="quarter" idx="11"/>
          </p:nvPr>
        </p:nvSpPr>
        <p:spPr/>
        <p:txBody>
          <a:bodyPr/>
          <a:lstStyle/>
          <a:p>
            <a:endParaRPr lang="ja-JP" altLang="en-US"/>
          </a:p>
        </p:txBody>
      </p:sp>
      <p:sp>
        <p:nvSpPr>
          <p:cNvPr id="17" name="角丸四角形 16">
            <a:extLst>
              <a:ext uri="{FF2B5EF4-FFF2-40B4-BE49-F238E27FC236}">
                <a16:creationId xmlns:a16="http://schemas.microsoft.com/office/drawing/2014/main" id="{11F19562-6F3F-2E59-F50B-988E4F13A3D5}"/>
              </a:ext>
            </a:extLst>
          </p:cNvPr>
          <p:cNvSpPr/>
          <p:nvPr/>
        </p:nvSpPr>
        <p:spPr>
          <a:xfrm>
            <a:off x="103800" y="477769"/>
            <a:ext cx="3929658"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南海トラフ巨大地震モデル・被害想定手法検討会</a:t>
            </a:r>
          </a:p>
        </p:txBody>
      </p:sp>
      <p:sp>
        <p:nvSpPr>
          <p:cNvPr id="2" name="角丸四角形 73">
            <a:extLst>
              <a:ext uri="{FF2B5EF4-FFF2-40B4-BE49-F238E27FC236}">
                <a16:creationId xmlns:a16="http://schemas.microsoft.com/office/drawing/2014/main" id="{E6E651F5-E510-2744-EDC0-A1B59BA44EA6}"/>
              </a:ext>
            </a:extLst>
          </p:cNvPr>
          <p:cNvSpPr/>
          <p:nvPr/>
        </p:nvSpPr>
        <p:spPr>
          <a:xfrm>
            <a:off x="322759" y="1025588"/>
            <a:ext cx="414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en-US" altLang="ja-JP" sz="1200" b="1" dirty="0">
                <a:solidFill>
                  <a:schemeClr val="tx1"/>
                </a:solidFill>
                <a:latin typeface="Meiryo UI" panose="020B0604030504040204" pitchFamily="50" charset="-128"/>
                <a:ea typeface="Meiryo UI" panose="020B0604030504040204" pitchFamily="50" charset="-128"/>
              </a:rPr>
              <a:t>R7</a:t>
            </a:r>
            <a:r>
              <a:rPr kumimoji="1" lang="ja-JP" altLang="en-US" sz="1200" b="1" dirty="0">
                <a:solidFill>
                  <a:schemeClr val="tx1"/>
                </a:solidFill>
                <a:latin typeface="Meiryo UI" panose="020B0604030504040204" pitchFamily="50" charset="-128"/>
                <a:ea typeface="Meiryo UI" panose="020B0604030504040204" pitchFamily="50" charset="-128"/>
              </a:rPr>
              <a:t>内閣府想定による南海トラフ地震の津波シミュレーション結果</a:t>
            </a:r>
          </a:p>
        </p:txBody>
      </p:sp>
      <p:sp>
        <p:nvSpPr>
          <p:cNvPr id="3" name="テキスト ボックス 2">
            <a:extLst>
              <a:ext uri="{FF2B5EF4-FFF2-40B4-BE49-F238E27FC236}">
                <a16:creationId xmlns:a16="http://schemas.microsoft.com/office/drawing/2014/main" id="{BC7B4560-455E-181A-8193-A0E68F39BCF1}"/>
              </a:ext>
            </a:extLst>
          </p:cNvPr>
          <p:cNvSpPr txBox="1"/>
          <p:nvPr/>
        </p:nvSpPr>
        <p:spPr>
          <a:xfrm>
            <a:off x="269999" y="1124986"/>
            <a:ext cx="8605473" cy="830997"/>
          </a:xfrm>
          <a:prstGeom prst="rect">
            <a:avLst/>
          </a:prstGeom>
          <a:noFill/>
        </p:spPr>
        <p:txBody>
          <a:bodyPr wrap="square" rIns="36000" rtlCol="0">
            <a:spAutoFit/>
          </a:bodyPr>
          <a:lstStyle/>
          <a:p>
            <a:pPr marL="108000" indent="-108000">
              <a:buFont typeface="Arial" panose="020B0604020202020204" pitchFamily="34" charset="0"/>
              <a:buChar char="•"/>
            </a:pPr>
            <a:r>
              <a:rPr kumimoji="1" lang="ja-JP" altLang="en-US" sz="1200" dirty="0">
                <a:latin typeface="+mn-ea"/>
              </a:rPr>
              <a:t>市町により沿岸津波高が最大となるケースは異なるが、南海トラフ巨大地震モデルケース③、④、⑩において最大津波高が発生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浸水面積は、上記ケースに一部地域（大阪市港区・城東区）で最大となるケース⑤を加えた、</a:t>
            </a:r>
            <a:r>
              <a:rPr kumimoji="1" lang="en-US" altLang="ja-JP" sz="1200" dirty="0">
                <a:latin typeface="+mn-ea"/>
              </a:rPr>
              <a:t>4</a:t>
            </a:r>
            <a:r>
              <a:rPr kumimoji="1" lang="ja-JP" altLang="en-US" sz="1200" dirty="0">
                <a:latin typeface="+mn-ea"/>
              </a:rPr>
              <a:t>ケースが最大となる</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前回と同様に沿岸津波高および浸水面積から、大阪府に影響が大きいと想定される南海トラフ巨大地震モデルケース③、④、⑤、⑩の合計</a:t>
            </a:r>
            <a:r>
              <a:rPr kumimoji="1" lang="en-US" altLang="ja-JP" sz="1200" dirty="0">
                <a:latin typeface="+mn-ea"/>
              </a:rPr>
              <a:t>4</a:t>
            </a:r>
            <a:r>
              <a:rPr kumimoji="1" lang="ja-JP" altLang="en-US" sz="1200" dirty="0">
                <a:latin typeface="+mn-ea"/>
              </a:rPr>
              <a:t>ケースを対象に津波浸水想定を実施する</a:t>
            </a:r>
            <a:endParaRPr kumimoji="1" lang="en-US" altLang="ja-JP" sz="1200" dirty="0">
              <a:latin typeface="+mn-ea"/>
            </a:endParaRPr>
          </a:p>
        </p:txBody>
      </p:sp>
      <p:sp>
        <p:nvSpPr>
          <p:cNvPr id="5" name="正方形/長方形 4">
            <a:extLst>
              <a:ext uri="{FF2B5EF4-FFF2-40B4-BE49-F238E27FC236}">
                <a16:creationId xmlns:a16="http://schemas.microsoft.com/office/drawing/2014/main" id="{859204EB-0290-62E9-690C-A834281ED74A}"/>
              </a:ext>
            </a:extLst>
          </p:cNvPr>
          <p:cNvSpPr/>
          <p:nvPr/>
        </p:nvSpPr>
        <p:spPr>
          <a:xfrm>
            <a:off x="7122519" y="1995991"/>
            <a:ext cx="212437" cy="126104"/>
          </a:xfrm>
          <a:prstGeom prst="rect">
            <a:avLst/>
          </a:prstGeom>
          <a:solidFill>
            <a:srgbClr val="FFFF00">
              <a:alpha val="50000"/>
            </a:srgb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EA41F79-A3EE-B6B0-9F26-7443D2353617}"/>
              </a:ext>
            </a:extLst>
          </p:cNvPr>
          <p:cNvSpPr txBox="1"/>
          <p:nvPr/>
        </p:nvSpPr>
        <p:spPr>
          <a:xfrm>
            <a:off x="7228736" y="1943627"/>
            <a:ext cx="1800000" cy="400110"/>
          </a:xfrm>
          <a:prstGeom prst="rect">
            <a:avLst/>
          </a:prstGeom>
          <a:noFill/>
        </p:spPr>
        <p:txBody>
          <a:bodyPr wrap="square" rtlCol="0">
            <a:spAutoFit/>
          </a:bodyPr>
          <a:lstStyle/>
          <a:p>
            <a:r>
              <a:rPr kumimoji="1" lang="ja-JP" altLang="en-US" sz="1000" dirty="0"/>
              <a:t>：浸水面積が最大となるケース</a:t>
            </a:r>
          </a:p>
        </p:txBody>
      </p:sp>
      <p:sp>
        <p:nvSpPr>
          <p:cNvPr id="12" name="正方形/長方形 11">
            <a:extLst>
              <a:ext uri="{FF2B5EF4-FFF2-40B4-BE49-F238E27FC236}">
                <a16:creationId xmlns:a16="http://schemas.microsoft.com/office/drawing/2014/main" id="{C2C37C7A-E92F-8A5E-8650-9B2A1DFC2508}"/>
              </a:ext>
            </a:extLst>
          </p:cNvPr>
          <p:cNvSpPr/>
          <p:nvPr/>
        </p:nvSpPr>
        <p:spPr>
          <a:xfrm>
            <a:off x="7122519" y="2185549"/>
            <a:ext cx="212437" cy="126104"/>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C17EA2B-217D-7187-6508-ED454F0FD7A7}"/>
              </a:ext>
            </a:extLst>
          </p:cNvPr>
          <p:cNvSpPr txBox="1"/>
          <p:nvPr/>
        </p:nvSpPr>
        <p:spPr>
          <a:xfrm>
            <a:off x="7228736" y="2133185"/>
            <a:ext cx="1800000" cy="246221"/>
          </a:xfrm>
          <a:prstGeom prst="rect">
            <a:avLst/>
          </a:prstGeom>
          <a:noFill/>
        </p:spPr>
        <p:txBody>
          <a:bodyPr wrap="square" rtlCol="0">
            <a:spAutoFit/>
          </a:bodyPr>
          <a:lstStyle/>
          <a:p>
            <a:r>
              <a:rPr kumimoji="1" lang="ja-JP" altLang="en-US" sz="1000" dirty="0"/>
              <a:t>：影響が大きいケース</a:t>
            </a:r>
          </a:p>
        </p:txBody>
      </p:sp>
      <p:sp>
        <p:nvSpPr>
          <p:cNvPr id="16" name="正方形/長方形 15">
            <a:extLst>
              <a:ext uri="{FF2B5EF4-FFF2-40B4-BE49-F238E27FC236}">
                <a16:creationId xmlns:a16="http://schemas.microsoft.com/office/drawing/2014/main" id="{E485C516-01DE-5B4E-0EAD-347ABED20424}"/>
              </a:ext>
            </a:extLst>
          </p:cNvPr>
          <p:cNvSpPr/>
          <p:nvPr/>
        </p:nvSpPr>
        <p:spPr>
          <a:xfrm>
            <a:off x="4420446" y="2510865"/>
            <a:ext cx="1214543" cy="3492000"/>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8B75DFF-6349-032F-A119-FC7408A7BD17}"/>
              </a:ext>
            </a:extLst>
          </p:cNvPr>
          <p:cNvSpPr/>
          <p:nvPr/>
        </p:nvSpPr>
        <p:spPr>
          <a:xfrm>
            <a:off x="7249577" y="2510864"/>
            <a:ext cx="402936" cy="3492000"/>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16AFC00-08C8-0CCE-537D-47C052AA75E4}"/>
              </a:ext>
            </a:extLst>
          </p:cNvPr>
          <p:cNvSpPr/>
          <p:nvPr/>
        </p:nvSpPr>
        <p:spPr>
          <a:xfrm>
            <a:off x="1264909" y="2526538"/>
            <a:ext cx="360691" cy="2017787"/>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04AC791-298B-D501-6579-F12BA4E085E4}"/>
              </a:ext>
            </a:extLst>
          </p:cNvPr>
          <p:cNvSpPr/>
          <p:nvPr/>
        </p:nvSpPr>
        <p:spPr>
          <a:xfrm>
            <a:off x="2525132" y="2526538"/>
            <a:ext cx="172677" cy="2017786"/>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34BC333-DCDE-5896-DEEA-724B58745FDB}"/>
              </a:ext>
            </a:extLst>
          </p:cNvPr>
          <p:cNvSpPr/>
          <p:nvPr/>
        </p:nvSpPr>
        <p:spPr>
          <a:xfrm>
            <a:off x="1257677" y="4686924"/>
            <a:ext cx="212437" cy="126104"/>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A99E48C-1BD5-82F8-77F0-5DB4204CE16D}"/>
              </a:ext>
            </a:extLst>
          </p:cNvPr>
          <p:cNvSpPr txBox="1"/>
          <p:nvPr/>
        </p:nvSpPr>
        <p:spPr>
          <a:xfrm>
            <a:off x="1363895" y="4634560"/>
            <a:ext cx="1609969" cy="246221"/>
          </a:xfrm>
          <a:prstGeom prst="rect">
            <a:avLst/>
          </a:prstGeom>
          <a:noFill/>
        </p:spPr>
        <p:txBody>
          <a:bodyPr wrap="square" rtlCol="0">
            <a:spAutoFit/>
          </a:bodyPr>
          <a:lstStyle/>
          <a:p>
            <a:r>
              <a:rPr kumimoji="1" lang="ja-JP" altLang="en-US" sz="1000" dirty="0"/>
              <a:t>：影響が大きいケース</a:t>
            </a:r>
          </a:p>
        </p:txBody>
      </p:sp>
      <p:sp>
        <p:nvSpPr>
          <p:cNvPr id="4" name="スライド番号プレースホルダー 12">
            <a:extLst>
              <a:ext uri="{FF2B5EF4-FFF2-40B4-BE49-F238E27FC236}">
                <a16:creationId xmlns:a16="http://schemas.microsoft.com/office/drawing/2014/main" id="{FA1568A7-D11B-4BE0-6A8B-773256C56A77}"/>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14</a:t>
            </a:fld>
            <a:endParaRPr lang="ja-JP" altLang="en-US" dirty="0"/>
          </a:p>
        </p:txBody>
      </p:sp>
      <p:sp>
        <p:nvSpPr>
          <p:cNvPr id="15" name="テキスト ボックス 27">
            <a:extLst>
              <a:ext uri="{FF2B5EF4-FFF2-40B4-BE49-F238E27FC236}">
                <a16:creationId xmlns:a16="http://schemas.microsoft.com/office/drawing/2014/main" id="{A6A45430-6F8A-CF85-621F-09132C44C7AA}"/>
              </a:ext>
            </a:extLst>
          </p:cNvPr>
          <p:cNvSpPr txBox="1"/>
          <p:nvPr/>
        </p:nvSpPr>
        <p:spPr>
          <a:xfrm>
            <a:off x="-46957" y="2123021"/>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rPr>
              <a:t>　沿岸津波高が最大となるケース</a:t>
            </a:r>
          </a:p>
        </p:txBody>
      </p:sp>
      <p:sp>
        <p:nvSpPr>
          <p:cNvPr id="20" name="テキスト ボックス 27">
            <a:extLst>
              <a:ext uri="{FF2B5EF4-FFF2-40B4-BE49-F238E27FC236}">
                <a16:creationId xmlns:a16="http://schemas.microsoft.com/office/drawing/2014/main" id="{EBC80097-DECC-B8DB-7466-0A09D831ACCB}"/>
              </a:ext>
            </a:extLst>
          </p:cNvPr>
          <p:cNvSpPr txBox="1"/>
          <p:nvPr/>
        </p:nvSpPr>
        <p:spPr>
          <a:xfrm>
            <a:off x="4503201" y="2127280"/>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　各ケースの浸水面積（</a:t>
            </a:r>
            <a:r>
              <a:rPr lang="en-US" altLang="ja-JP" sz="1100" dirty="0">
                <a:latin typeface="メイリオ" panose="020B0604030504040204" pitchFamily="50" charset="-128"/>
                <a:ea typeface="メイリオ" panose="020B0604030504040204" pitchFamily="50" charset="-128"/>
              </a:rPr>
              <a:t>ha</a:t>
            </a: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1720767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481C8-FDC0-F1C7-C4A6-2342BEF570BE}"/>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C64B22B4-326B-1E13-609A-0376FD2BFFC0}"/>
              </a:ext>
            </a:extLst>
          </p:cNvPr>
          <p:cNvSpPr>
            <a:spLocks noGrp="1"/>
          </p:cNvSpPr>
          <p:nvPr>
            <p:ph type="title"/>
          </p:nvPr>
        </p:nvSpPr>
        <p:spPr/>
        <p:txBody>
          <a:bodyPr>
            <a:normAutofit/>
          </a:bodyPr>
          <a:lstStyle/>
          <a:p>
            <a:r>
              <a:rPr lang="ja-JP" altLang="en-US" dirty="0"/>
              <a:t>２．３．津波シミュレーションを実施するケース</a:t>
            </a:r>
            <a:endParaRPr kumimoji="1" lang="en-US" altLang="ja-JP" sz="1800" dirty="0">
              <a:latin typeface="+mn-ea"/>
            </a:endParaRPr>
          </a:p>
        </p:txBody>
      </p:sp>
      <p:sp>
        <p:nvSpPr>
          <p:cNvPr id="8" name="テキスト プレースホルダー 7">
            <a:extLst>
              <a:ext uri="{FF2B5EF4-FFF2-40B4-BE49-F238E27FC236}">
                <a16:creationId xmlns:a16="http://schemas.microsoft.com/office/drawing/2014/main" id="{3FCAF4BE-4A5D-07A1-CFC4-61AFF39830D2}"/>
              </a:ext>
            </a:extLst>
          </p:cNvPr>
          <p:cNvSpPr>
            <a:spLocks noGrp="1"/>
          </p:cNvSpPr>
          <p:nvPr>
            <p:ph type="body" sz="quarter" idx="11"/>
          </p:nvPr>
        </p:nvSpPr>
        <p:spPr/>
        <p:txBody>
          <a:bodyPr/>
          <a:lstStyle/>
          <a:p>
            <a:endParaRPr lang="ja-JP" altLang="en-US"/>
          </a:p>
        </p:txBody>
      </p:sp>
      <p:sp>
        <p:nvSpPr>
          <p:cNvPr id="15" name="スライド番号プレースホルダー 12">
            <a:extLst>
              <a:ext uri="{FF2B5EF4-FFF2-40B4-BE49-F238E27FC236}">
                <a16:creationId xmlns:a16="http://schemas.microsoft.com/office/drawing/2014/main" id="{C635A3D2-16A2-7A7C-4B81-9E79FE2DCEB1}"/>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15</a:t>
            </a:fld>
            <a:endParaRPr lang="ja-JP" altLang="en-US" dirty="0"/>
          </a:p>
        </p:txBody>
      </p:sp>
      <p:sp>
        <p:nvSpPr>
          <p:cNvPr id="17" name="角丸四角形 16">
            <a:extLst>
              <a:ext uri="{FF2B5EF4-FFF2-40B4-BE49-F238E27FC236}">
                <a16:creationId xmlns:a16="http://schemas.microsoft.com/office/drawing/2014/main" id="{87ED066E-F2C3-C5CB-7EC8-8B034A9EECC3}"/>
              </a:ext>
            </a:extLst>
          </p:cNvPr>
          <p:cNvSpPr/>
          <p:nvPr/>
        </p:nvSpPr>
        <p:spPr>
          <a:xfrm>
            <a:off x="103800" y="477769"/>
            <a:ext cx="3096599"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津波シミュレーションを実施するケース</a:t>
            </a:r>
          </a:p>
        </p:txBody>
      </p:sp>
      <p:sp>
        <p:nvSpPr>
          <p:cNvPr id="7" name="テキスト ボックス 6">
            <a:extLst>
              <a:ext uri="{FF2B5EF4-FFF2-40B4-BE49-F238E27FC236}">
                <a16:creationId xmlns:a16="http://schemas.microsoft.com/office/drawing/2014/main" id="{71FC0DB2-82B1-9D92-0D60-7CB2CB878374}"/>
              </a:ext>
            </a:extLst>
          </p:cNvPr>
          <p:cNvSpPr txBox="1"/>
          <p:nvPr/>
        </p:nvSpPr>
        <p:spPr>
          <a:xfrm>
            <a:off x="217887" y="2062005"/>
            <a:ext cx="1642443" cy="277888"/>
          </a:xfrm>
          <a:prstGeom prst="rect">
            <a:avLst/>
          </a:prstGeom>
          <a:noFill/>
          <a:ln>
            <a:solidFill>
              <a:schemeClr val="tx1"/>
            </a:solidFill>
          </a:ln>
        </p:spPr>
        <p:txBody>
          <a:bodyPr wrap="square" lIns="36000" tIns="36000" rIns="36000" bIns="36000" rtlCol="0" anchor="ctr" anchorCtr="0">
            <a:spAutoFit/>
          </a:bodyPr>
          <a:lstStyle/>
          <a:p>
            <a:pPr algn="ctr">
              <a:lnSpc>
                <a:spcPts val="1600"/>
              </a:lnSpc>
            </a:pPr>
            <a:r>
              <a:rPr kumimoji="1" lang="en-US" altLang="ja-JP" sz="1400" b="1" dirty="0">
                <a:latin typeface="+mn-ea"/>
              </a:rPr>
              <a:t>R7</a:t>
            </a:r>
            <a:r>
              <a:rPr kumimoji="1" lang="ja-JP" altLang="en-US" sz="1400" b="1" dirty="0">
                <a:latin typeface="+mn-ea"/>
              </a:rPr>
              <a:t>津波浸水想定図</a:t>
            </a:r>
            <a:endParaRPr kumimoji="1" lang="en-US" altLang="ja-JP" sz="1400" b="1" dirty="0">
              <a:latin typeface="+mn-ea"/>
            </a:endParaRPr>
          </a:p>
        </p:txBody>
      </p:sp>
      <p:sp>
        <p:nvSpPr>
          <p:cNvPr id="12" name="テキスト ボックス 11">
            <a:extLst>
              <a:ext uri="{FF2B5EF4-FFF2-40B4-BE49-F238E27FC236}">
                <a16:creationId xmlns:a16="http://schemas.microsoft.com/office/drawing/2014/main" id="{DF3D8F05-36F8-C9FA-7F8D-D723A4F7EC08}"/>
              </a:ext>
            </a:extLst>
          </p:cNvPr>
          <p:cNvSpPr txBox="1"/>
          <p:nvPr/>
        </p:nvSpPr>
        <p:spPr>
          <a:xfrm>
            <a:off x="252000" y="2529101"/>
            <a:ext cx="8640000" cy="830997"/>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津波防災地域づくりに関する法律に基づく津波浸水想定は、「津波浸水想定の設定の手引き（</a:t>
            </a:r>
            <a:r>
              <a:rPr kumimoji="1" lang="en-US" altLang="ja-JP" sz="1200" dirty="0">
                <a:latin typeface="+mn-ea"/>
              </a:rPr>
              <a:t>ver2.11</a:t>
            </a:r>
            <a:r>
              <a:rPr kumimoji="1" lang="ja-JP" altLang="en-US" sz="1200" dirty="0">
                <a:latin typeface="+mn-ea"/>
              </a:rPr>
              <a:t>）」に準拠して作成する</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また、津波の河川遡上を最大限考慮するため、以下の計算条件を設定する</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危険度（リスク）を漏れなく周知するため、「津波浸水想定の設定の手引きに従った計算」と「河川遡上リスク」の浸水結果を重ねた図面を作成する</a:t>
            </a:r>
            <a:endParaRPr kumimoji="1" lang="en-US" altLang="ja-JP" sz="1200" dirty="0">
              <a:latin typeface="+mn-ea"/>
            </a:endParaRPr>
          </a:p>
        </p:txBody>
      </p:sp>
      <p:sp>
        <p:nvSpPr>
          <p:cNvPr id="2" name="テキスト ボックス 1">
            <a:extLst>
              <a:ext uri="{FF2B5EF4-FFF2-40B4-BE49-F238E27FC236}">
                <a16:creationId xmlns:a16="http://schemas.microsoft.com/office/drawing/2014/main" id="{35205DEC-A36B-1585-0E8B-2B086C127442}"/>
              </a:ext>
            </a:extLst>
          </p:cNvPr>
          <p:cNvSpPr txBox="1"/>
          <p:nvPr/>
        </p:nvSpPr>
        <p:spPr>
          <a:xfrm>
            <a:off x="270000" y="1027870"/>
            <a:ext cx="8604000" cy="523220"/>
          </a:xfrm>
          <a:prstGeom prst="rect">
            <a:avLst/>
          </a:prstGeom>
          <a:noFill/>
          <a:ln>
            <a:solidFill>
              <a:srgbClr val="00B0F0"/>
            </a:solidFill>
          </a:ln>
        </p:spPr>
        <p:txBody>
          <a:bodyPr wrap="square" rtlCol="0">
            <a:spAutoFit/>
          </a:bodyPr>
          <a:lstStyle/>
          <a:p>
            <a:pPr marL="108000" indent="-108000">
              <a:buFont typeface="Arial" panose="020B0604020202020204" pitchFamily="34" charset="0"/>
              <a:buChar char="•"/>
            </a:pPr>
            <a:r>
              <a:rPr kumimoji="1" lang="ja-JP" altLang="en-US" sz="1200" dirty="0">
                <a:latin typeface="+mn-ea"/>
              </a:rPr>
              <a:t>「津波防災地域づくりに関する法律</a:t>
            </a:r>
            <a:r>
              <a:rPr kumimoji="1" lang="zh-CN" altLang="en-US" sz="1200" dirty="0">
                <a:latin typeface="+mn-ea"/>
              </a:rPr>
              <a:t>」（平成</a:t>
            </a:r>
            <a:r>
              <a:rPr kumimoji="1" lang="en-US" altLang="ja-JP" sz="1200" dirty="0">
                <a:latin typeface="+mn-ea"/>
              </a:rPr>
              <a:t>23</a:t>
            </a:r>
            <a:r>
              <a:rPr kumimoji="1" lang="zh-CN" altLang="en-US" sz="1200" dirty="0">
                <a:latin typeface="+mn-ea"/>
              </a:rPr>
              <a:t>年法律第</a:t>
            </a:r>
            <a:r>
              <a:rPr kumimoji="1" lang="en-US" altLang="ja-JP" sz="1200" dirty="0">
                <a:latin typeface="+mn-ea"/>
              </a:rPr>
              <a:t>123</a:t>
            </a:r>
            <a:r>
              <a:rPr kumimoji="1" lang="zh-CN" altLang="en-US" sz="1200" dirty="0">
                <a:latin typeface="+mn-ea"/>
              </a:rPr>
              <a:t>号</a:t>
            </a:r>
            <a:r>
              <a:rPr kumimoji="1" lang="ja-JP" altLang="en-US" sz="1200" dirty="0">
                <a:latin typeface="+mn-ea"/>
              </a:rPr>
              <a:t>）に基づき、</a:t>
            </a:r>
            <a:r>
              <a:rPr kumimoji="1" lang="ja-JP" altLang="en-US" sz="1400" b="1" u="sng" dirty="0">
                <a:latin typeface="+mn-ea"/>
              </a:rPr>
              <a:t>津波浸水想定の設定の手引き（</a:t>
            </a:r>
            <a:r>
              <a:rPr kumimoji="1" lang="en-US" altLang="ja-JP" sz="1400" b="1" u="sng" dirty="0">
                <a:latin typeface="+mn-ea"/>
              </a:rPr>
              <a:t>Ver2.11</a:t>
            </a:r>
            <a:r>
              <a:rPr kumimoji="1" lang="ja-JP" altLang="en-US" sz="1400" b="1" u="sng" dirty="0">
                <a:latin typeface="+mn-ea"/>
              </a:rPr>
              <a:t>）に</a:t>
            </a:r>
            <a:endParaRPr kumimoji="1" lang="en-US" altLang="ja-JP" sz="1400" b="1" u="sng" dirty="0">
              <a:latin typeface="+mn-ea"/>
            </a:endParaRPr>
          </a:p>
          <a:p>
            <a:r>
              <a:rPr kumimoji="1" lang="ja-JP" altLang="en-US" sz="1400" b="1" u="sng" dirty="0">
                <a:latin typeface="+mn-ea"/>
              </a:rPr>
              <a:t>　準拠した「津波浸水想定図」</a:t>
            </a:r>
            <a:r>
              <a:rPr kumimoji="1" lang="ja-JP" altLang="en-US" sz="1200" dirty="0">
                <a:latin typeface="+mn-ea"/>
              </a:rPr>
              <a:t>を作成する。</a:t>
            </a:r>
            <a:endParaRPr kumimoji="1" lang="en-US" altLang="ja-JP" sz="1200" dirty="0">
              <a:latin typeface="+mn-ea"/>
            </a:endParaRPr>
          </a:p>
        </p:txBody>
      </p:sp>
      <p:sp>
        <p:nvSpPr>
          <p:cNvPr id="3" name="テキスト ボックス 27">
            <a:extLst>
              <a:ext uri="{FF2B5EF4-FFF2-40B4-BE49-F238E27FC236}">
                <a16:creationId xmlns:a16="http://schemas.microsoft.com/office/drawing/2014/main" id="{4174792E-362A-F039-3D9E-329532F3612A}"/>
              </a:ext>
            </a:extLst>
          </p:cNvPr>
          <p:cNvSpPr txBox="1"/>
          <p:nvPr/>
        </p:nvSpPr>
        <p:spPr>
          <a:xfrm>
            <a:off x="792781" y="3754629"/>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5</a:t>
            </a:r>
            <a:r>
              <a:rPr lang="ja-JP" altLang="en-US" sz="1100" dirty="0">
                <a:latin typeface="メイリオ" panose="020B0604030504040204" pitchFamily="50" charset="-128"/>
                <a:ea typeface="メイリオ" panose="020B0604030504040204" pitchFamily="50" charset="-128"/>
              </a:rPr>
              <a:t>　</a:t>
            </a:r>
            <a:r>
              <a:rPr lang="zh-TW" altLang="en-US" sz="1100" dirty="0">
                <a:latin typeface="メイリオ" panose="020B0604030504040204" pitchFamily="50" charset="-128"/>
                <a:ea typeface="メイリオ" panose="020B0604030504040204" pitchFamily="50" charset="-128"/>
              </a:rPr>
              <a:t>計算条件</a:t>
            </a:r>
          </a:p>
        </p:txBody>
      </p:sp>
      <p:grpSp>
        <p:nvGrpSpPr>
          <p:cNvPr id="4" name="Group 4">
            <a:extLst>
              <a:ext uri="{FF2B5EF4-FFF2-40B4-BE49-F238E27FC236}">
                <a16:creationId xmlns:a16="http://schemas.microsoft.com/office/drawing/2014/main" id="{4B982909-91A8-40E1-B8C9-6DCFCB7E5D23}"/>
              </a:ext>
            </a:extLst>
          </p:cNvPr>
          <p:cNvGrpSpPr>
            <a:grpSpLocks noChangeAspect="1"/>
          </p:cNvGrpSpPr>
          <p:nvPr/>
        </p:nvGrpSpPr>
        <p:grpSpPr bwMode="auto">
          <a:xfrm>
            <a:off x="784543" y="4036712"/>
            <a:ext cx="8919823" cy="1598613"/>
            <a:chOff x="187" y="2518"/>
            <a:chExt cx="5414" cy="1007"/>
          </a:xfrm>
        </p:grpSpPr>
        <p:sp>
          <p:nvSpPr>
            <p:cNvPr id="9" name="Rectangle 5">
              <a:extLst>
                <a:ext uri="{FF2B5EF4-FFF2-40B4-BE49-F238E27FC236}">
                  <a16:creationId xmlns:a16="http://schemas.microsoft.com/office/drawing/2014/main" id="{1B07A831-09A5-45B9-BE03-61E960957C10}"/>
                </a:ext>
              </a:extLst>
            </p:cNvPr>
            <p:cNvSpPr>
              <a:spLocks noChangeArrowheads="1"/>
            </p:cNvSpPr>
            <p:nvPr/>
          </p:nvSpPr>
          <p:spPr bwMode="auto">
            <a:xfrm>
              <a:off x="187" y="2518"/>
              <a:ext cx="4667" cy="122"/>
            </a:xfrm>
            <a:prstGeom prst="rect">
              <a:avLst/>
            </a:prstGeom>
            <a:solidFill>
              <a:srgbClr val="C0E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Rectangle 6">
              <a:extLst>
                <a:ext uri="{FF2B5EF4-FFF2-40B4-BE49-F238E27FC236}">
                  <a16:creationId xmlns:a16="http://schemas.microsoft.com/office/drawing/2014/main" id="{D5F3DD94-3199-4936-B089-3D2932A8F98E}"/>
                </a:ext>
              </a:extLst>
            </p:cNvPr>
            <p:cNvSpPr>
              <a:spLocks noChangeArrowheads="1"/>
            </p:cNvSpPr>
            <p:nvPr/>
          </p:nvSpPr>
          <p:spPr bwMode="auto">
            <a:xfrm>
              <a:off x="251" y="2533"/>
              <a:ext cx="3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計算ケース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E64DD33C-7C85-4ABC-88D9-E996120EDB7A}"/>
                </a:ext>
              </a:extLst>
            </p:cNvPr>
            <p:cNvSpPr>
              <a:spLocks noChangeArrowheads="1"/>
            </p:cNvSpPr>
            <p:nvPr/>
          </p:nvSpPr>
          <p:spPr bwMode="auto">
            <a:xfrm>
              <a:off x="1087" y="2533"/>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内容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8">
              <a:extLst>
                <a:ext uri="{FF2B5EF4-FFF2-40B4-BE49-F238E27FC236}">
                  <a16:creationId xmlns:a16="http://schemas.microsoft.com/office/drawing/2014/main" id="{5917AD6D-D21A-4DA9-9286-7AE6F3F2437F}"/>
                </a:ext>
              </a:extLst>
            </p:cNvPr>
            <p:cNvSpPr>
              <a:spLocks noChangeArrowheads="1"/>
            </p:cNvSpPr>
            <p:nvPr/>
          </p:nvSpPr>
          <p:spPr bwMode="auto">
            <a:xfrm>
              <a:off x="2120" y="2533"/>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波源</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9">
              <a:extLst>
                <a:ext uri="{FF2B5EF4-FFF2-40B4-BE49-F238E27FC236}">
                  <a16:creationId xmlns:a16="http://schemas.microsoft.com/office/drawing/2014/main" id="{56DCF25C-ED77-4D68-BD38-50BC2EFEF618}"/>
                </a:ext>
              </a:extLst>
            </p:cNvPr>
            <p:cNvSpPr>
              <a:spLocks noChangeArrowheads="1"/>
            </p:cNvSpPr>
            <p:nvPr/>
          </p:nvSpPr>
          <p:spPr bwMode="auto">
            <a:xfrm>
              <a:off x="2808" y="2533"/>
              <a:ext cx="23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施設等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0">
              <a:extLst>
                <a:ext uri="{FF2B5EF4-FFF2-40B4-BE49-F238E27FC236}">
                  <a16:creationId xmlns:a16="http://schemas.microsoft.com/office/drawing/2014/main" id="{534B7749-9658-4DE5-A988-8D6C5DF76533}"/>
                </a:ext>
              </a:extLst>
            </p:cNvPr>
            <p:cNvSpPr>
              <a:spLocks noChangeArrowheads="1"/>
            </p:cNvSpPr>
            <p:nvPr/>
          </p:nvSpPr>
          <p:spPr bwMode="auto">
            <a:xfrm>
              <a:off x="3904" y="2533"/>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条件</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12">
              <a:extLst>
                <a:ext uri="{FF2B5EF4-FFF2-40B4-BE49-F238E27FC236}">
                  <a16:creationId xmlns:a16="http://schemas.microsoft.com/office/drawing/2014/main" id="{EC3621D4-E836-4DC2-BDAA-2309A8557172}"/>
                </a:ext>
              </a:extLst>
            </p:cNvPr>
            <p:cNvSpPr>
              <a:spLocks noChangeArrowheads="1"/>
            </p:cNvSpPr>
            <p:nvPr/>
          </p:nvSpPr>
          <p:spPr bwMode="auto">
            <a:xfrm>
              <a:off x="2847" y="2656"/>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堤防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13">
              <a:extLst>
                <a:ext uri="{FF2B5EF4-FFF2-40B4-BE49-F238E27FC236}">
                  <a16:creationId xmlns:a16="http://schemas.microsoft.com/office/drawing/2014/main" id="{9051CDC2-CA66-47FD-AF31-06F80273F7C2}"/>
                </a:ext>
              </a:extLst>
            </p:cNvPr>
            <p:cNvSpPr>
              <a:spLocks noChangeArrowheads="1"/>
            </p:cNvSpPr>
            <p:nvPr/>
          </p:nvSpPr>
          <p:spPr bwMode="auto">
            <a:xfrm>
              <a:off x="3108" y="2656"/>
              <a:ext cx="46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現状の耐震性能を評価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Rectangle 14">
              <a:extLst>
                <a:ext uri="{FF2B5EF4-FFF2-40B4-BE49-F238E27FC236}">
                  <a16:creationId xmlns:a16="http://schemas.microsoft.com/office/drawing/2014/main" id="{C8DED885-5216-4528-9E1C-8C5CE3C9C94C}"/>
                </a:ext>
              </a:extLst>
            </p:cNvPr>
            <p:cNvSpPr>
              <a:spLocks noChangeArrowheads="1"/>
            </p:cNvSpPr>
            <p:nvPr/>
          </p:nvSpPr>
          <p:spPr bwMode="auto">
            <a:xfrm>
              <a:off x="2847" y="278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鉄扉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 name="Rectangle 15">
              <a:extLst>
                <a:ext uri="{FF2B5EF4-FFF2-40B4-BE49-F238E27FC236}">
                  <a16:creationId xmlns:a16="http://schemas.microsoft.com/office/drawing/2014/main" id="{4CA10EE8-EBBC-4EC1-ADC4-DB773C5B77E5}"/>
                </a:ext>
              </a:extLst>
            </p:cNvPr>
            <p:cNvSpPr>
              <a:spLocks noChangeArrowheads="1"/>
            </p:cNvSpPr>
            <p:nvPr/>
          </p:nvSpPr>
          <p:spPr bwMode="auto">
            <a:xfrm>
              <a:off x="3108" y="2780"/>
              <a:ext cx="78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常時閉は「閉鎖」それ以外は「開放」</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16">
              <a:extLst>
                <a:ext uri="{FF2B5EF4-FFF2-40B4-BE49-F238E27FC236}">
                  <a16:creationId xmlns:a16="http://schemas.microsoft.com/office/drawing/2014/main" id="{3B45F663-957A-434E-A24C-677594CDAFAF}"/>
                </a:ext>
              </a:extLst>
            </p:cNvPr>
            <p:cNvSpPr>
              <a:spLocks noChangeArrowheads="1"/>
            </p:cNvSpPr>
            <p:nvPr/>
          </p:nvSpPr>
          <p:spPr bwMode="auto">
            <a:xfrm>
              <a:off x="2847" y="2963"/>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水門</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17">
              <a:extLst>
                <a:ext uri="{FF2B5EF4-FFF2-40B4-BE49-F238E27FC236}">
                  <a16:creationId xmlns:a16="http://schemas.microsoft.com/office/drawing/2014/main" id="{EA3F06C1-53B3-4B8A-BB6D-0570B2AB92A1}"/>
                </a:ext>
              </a:extLst>
            </p:cNvPr>
            <p:cNvSpPr>
              <a:spLocks noChangeArrowheads="1"/>
            </p:cNvSpPr>
            <p:nvPr/>
          </p:nvSpPr>
          <p:spPr bwMode="auto">
            <a:xfrm>
              <a:off x="3108" y="2903"/>
              <a:ext cx="93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自動化もしくは職員が常駐する施設等は「閉鎖」</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18">
              <a:extLst>
                <a:ext uri="{FF2B5EF4-FFF2-40B4-BE49-F238E27FC236}">
                  <a16:creationId xmlns:a16="http://schemas.microsoft.com/office/drawing/2014/main" id="{2B45163E-16BB-412D-B9B8-BE26C902B504}"/>
                </a:ext>
              </a:extLst>
            </p:cNvPr>
            <p:cNvSpPr>
              <a:spLocks noChangeArrowheads="1"/>
            </p:cNvSpPr>
            <p:nvPr/>
          </p:nvSpPr>
          <p:spPr bwMode="auto">
            <a:xfrm>
              <a:off x="3108" y="3027"/>
              <a:ext cx="46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それ以外は「開放」</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4C7C401C-9C85-400E-A6F9-F589D56F451E}"/>
                </a:ext>
              </a:extLst>
            </p:cNvPr>
            <p:cNvSpPr>
              <a:spLocks noChangeArrowheads="1"/>
            </p:cNvSpPr>
            <p:nvPr/>
          </p:nvSpPr>
          <p:spPr bwMode="auto">
            <a:xfrm>
              <a:off x="2847" y="3150"/>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堤防</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0">
              <a:extLst>
                <a:ext uri="{FF2B5EF4-FFF2-40B4-BE49-F238E27FC236}">
                  <a16:creationId xmlns:a16="http://schemas.microsoft.com/office/drawing/2014/main" id="{DB69EF9C-3FF1-4EA1-B03F-610370BBC895}"/>
                </a:ext>
              </a:extLst>
            </p:cNvPr>
            <p:cNvSpPr>
              <a:spLocks noChangeArrowheads="1"/>
            </p:cNvSpPr>
            <p:nvPr/>
          </p:nvSpPr>
          <p:spPr bwMode="auto">
            <a:xfrm>
              <a:off x="3108" y="3150"/>
              <a:ext cx="46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現況堤防高さを設定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1">
              <a:extLst>
                <a:ext uri="{FF2B5EF4-FFF2-40B4-BE49-F238E27FC236}">
                  <a16:creationId xmlns:a16="http://schemas.microsoft.com/office/drawing/2014/main" id="{97952166-E769-4349-906E-08FA37FE0202}"/>
                </a:ext>
              </a:extLst>
            </p:cNvPr>
            <p:cNvSpPr>
              <a:spLocks noChangeArrowheads="1"/>
            </p:cNvSpPr>
            <p:nvPr/>
          </p:nvSpPr>
          <p:spPr bwMode="auto">
            <a:xfrm>
              <a:off x="2847" y="3274"/>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鉄扉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22">
              <a:extLst>
                <a:ext uri="{FF2B5EF4-FFF2-40B4-BE49-F238E27FC236}">
                  <a16:creationId xmlns:a16="http://schemas.microsoft.com/office/drawing/2014/main" id="{DA8D9C25-ECB8-423F-8BFD-0F0E7751D88F}"/>
                </a:ext>
              </a:extLst>
            </p:cNvPr>
            <p:cNvSpPr>
              <a:spLocks noChangeArrowheads="1"/>
            </p:cNvSpPr>
            <p:nvPr/>
          </p:nvSpPr>
          <p:spPr bwMode="auto">
            <a:xfrm>
              <a:off x="3108" y="3274"/>
              <a:ext cx="62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全施設、「閉鎖」として設定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23">
              <a:extLst>
                <a:ext uri="{FF2B5EF4-FFF2-40B4-BE49-F238E27FC236}">
                  <a16:creationId xmlns:a16="http://schemas.microsoft.com/office/drawing/2014/main" id="{F3217D56-6A35-47A0-89F3-DEB1CA8570A8}"/>
                </a:ext>
              </a:extLst>
            </p:cNvPr>
            <p:cNvSpPr>
              <a:spLocks noChangeArrowheads="1"/>
            </p:cNvSpPr>
            <p:nvPr/>
          </p:nvSpPr>
          <p:spPr bwMode="auto">
            <a:xfrm>
              <a:off x="2847" y="3397"/>
              <a:ext cx="15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水門</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24">
              <a:extLst>
                <a:ext uri="{FF2B5EF4-FFF2-40B4-BE49-F238E27FC236}">
                  <a16:creationId xmlns:a16="http://schemas.microsoft.com/office/drawing/2014/main" id="{FFFF8EEA-A9C3-461A-87E3-5C8E1D2D49CA}"/>
                </a:ext>
              </a:extLst>
            </p:cNvPr>
            <p:cNvSpPr>
              <a:spLocks noChangeArrowheads="1"/>
            </p:cNvSpPr>
            <p:nvPr/>
          </p:nvSpPr>
          <p:spPr bwMode="auto">
            <a:xfrm>
              <a:off x="3108" y="3397"/>
              <a:ext cx="62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全施設、「開放」として設定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 name="Rectangle 27">
              <a:extLst>
                <a:ext uri="{FF2B5EF4-FFF2-40B4-BE49-F238E27FC236}">
                  <a16:creationId xmlns:a16="http://schemas.microsoft.com/office/drawing/2014/main" id="{B9B44963-BD96-4E6E-BB8C-3174CAA393FB}"/>
                </a:ext>
              </a:extLst>
            </p:cNvPr>
            <p:cNvSpPr>
              <a:spLocks noChangeArrowheads="1"/>
            </p:cNvSpPr>
            <p:nvPr/>
          </p:nvSpPr>
          <p:spPr bwMode="auto">
            <a:xfrm>
              <a:off x="1746" y="2775"/>
              <a:ext cx="54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南海トラフ巨大地震モデル</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28">
              <a:extLst>
                <a:ext uri="{FF2B5EF4-FFF2-40B4-BE49-F238E27FC236}">
                  <a16:creationId xmlns:a16="http://schemas.microsoft.com/office/drawing/2014/main" id="{CD2B6BAE-B4E6-4FEE-942C-EC21A9AB65A0}"/>
                </a:ext>
              </a:extLst>
            </p:cNvPr>
            <p:cNvSpPr>
              <a:spLocks noChangeArrowheads="1"/>
            </p:cNvSpPr>
            <p:nvPr/>
          </p:nvSpPr>
          <p:spPr bwMode="auto">
            <a:xfrm>
              <a:off x="1928" y="2898"/>
              <a:ext cx="51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Case③,④,⑤,⑩</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7" name="Rectangle 29">
              <a:extLst>
                <a:ext uri="{FF2B5EF4-FFF2-40B4-BE49-F238E27FC236}">
                  <a16:creationId xmlns:a16="http://schemas.microsoft.com/office/drawing/2014/main" id="{C76D0F5E-0F63-460A-BFB3-E1520A45B697}"/>
                </a:ext>
              </a:extLst>
            </p:cNvPr>
            <p:cNvSpPr>
              <a:spLocks noChangeArrowheads="1"/>
            </p:cNvSpPr>
            <p:nvPr/>
          </p:nvSpPr>
          <p:spPr bwMode="auto">
            <a:xfrm>
              <a:off x="1746" y="3210"/>
              <a:ext cx="54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南海トラフ巨大地震モデル</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8" name="Rectangle 30">
              <a:extLst>
                <a:ext uri="{FF2B5EF4-FFF2-40B4-BE49-F238E27FC236}">
                  <a16:creationId xmlns:a16="http://schemas.microsoft.com/office/drawing/2014/main" id="{0E3E46EA-C1E1-4CB3-94F1-DFBB13120B28}"/>
                </a:ext>
              </a:extLst>
            </p:cNvPr>
            <p:cNvSpPr>
              <a:spLocks noChangeArrowheads="1"/>
            </p:cNvSpPr>
            <p:nvPr/>
          </p:nvSpPr>
          <p:spPr bwMode="auto">
            <a:xfrm>
              <a:off x="1928" y="3333"/>
              <a:ext cx="51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Case③,④,⑤,⑩</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9" name="Rectangle 31">
              <a:extLst>
                <a:ext uri="{FF2B5EF4-FFF2-40B4-BE49-F238E27FC236}">
                  <a16:creationId xmlns:a16="http://schemas.microsoft.com/office/drawing/2014/main" id="{BF559C47-2B5C-4280-BD45-B128361F6098}"/>
                </a:ext>
              </a:extLst>
            </p:cNvPr>
            <p:cNvSpPr>
              <a:spLocks noChangeArrowheads="1"/>
            </p:cNvSpPr>
            <p:nvPr/>
          </p:nvSpPr>
          <p:spPr bwMode="auto">
            <a:xfrm>
              <a:off x="212" y="2839"/>
              <a:ext cx="3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計算ケース①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 name="Rectangle 32">
              <a:extLst>
                <a:ext uri="{FF2B5EF4-FFF2-40B4-BE49-F238E27FC236}">
                  <a16:creationId xmlns:a16="http://schemas.microsoft.com/office/drawing/2014/main" id="{E4BE317B-C040-41D2-9EA4-0E6215086488}"/>
                </a:ext>
              </a:extLst>
            </p:cNvPr>
            <p:cNvSpPr>
              <a:spLocks noChangeArrowheads="1"/>
            </p:cNvSpPr>
            <p:nvPr/>
          </p:nvSpPr>
          <p:spPr bwMode="auto">
            <a:xfrm>
              <a:off x="212" y="3269"/>
              <a:ext cx="31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計算ケース②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 name="Rectangle 33">
              <a:extLst>
                <a:ext uri="{FF2B5EF4-FFF2-40B4-BE49-F238E27FC236}">
                  <a16:creationId xmlns:a16="http://schemas.microsoft.com/office/drawing/2014/main" id="{23491E62-A0CD-437E-A81D-E5EF21CED0EA}"/>
                </a:ext>
              </a:extLst>
            </p:cNvPr>
            <p:cNvSpPr>
              <a:spLocks noChangeArrowheads="1"/>
            </p:cNvSpPr>
            <p:nvPr/>
          </p:nvSpPr>
          <p:spPr bwMode="auto">
            <a:xfrm>
              <a:off x="689" y="2775"/>
              <a:ext cx="54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「津波浸水想定設定の手引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34">
              <a:extLst>
                <a:ext uri="{FF2B5EF4-FFF2-40B4-BE49-F238E27FC236}">
                  <a16:creationId xmlns:a16="http://schemas.microsoft.com/office/drawing/2014/main" id="{F750E1EE-7639-4657-A95F-0774E1A125D5}"/>
                </a:ext>
              </a:extLst>
            </p:cNvPr>
            <p:cNvSpPr>
              <a:spLocks noChangeArrowheads="1"/>
            </p:cNvSpPr>
            <p:nvPr/>
          </p:nvSpPr>
          <p:spPr bwMode="auto">
            <a:xfrm>
              <a:off x="689" y="2898"/>
              <a:ext cx="64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きVer.2.11」に従った計算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35">
              <a:extLst>
                <a:ext uri="{FF2B5EF4-FFF2-40B4-BE49-F238E27FC236}">
                  <a16:creationId xmlns:a16="http://schemas.microsoft.com/office/drawing/2014/main" id="{A8FFE5B1-165E-40E6-8F64-B3F945831D43}"/>
                </a:ext>
              </a:extLst>
            </p:cNvPr>
            <p:cNvSpPr>
              <a:spLocks noChangeArrowheads="1"/>
            </p:cNvSpPr>
            <p:nvPr/>
          </p:nvSpPr>
          <p:spPr bwMode="auto">
            <a:xfrm>
              <a:off x="689" y="3269"/>
              <a:ext cx="38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河川遡上リスク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Rectangle 36">
              <a:extLst>
                <a:ext uri="{FF2B5EF4-FFF2-40B4-BE49-F238E27FC236}">
                  <a16:creationId xmlns:a16="http://schemas.microsoft.com/office/drawing/2014/main" id="{B7695B6C-73BA-4D45-903E-4C595CC62E86}"/>
                </a:ext>
              </a:extLst>
            </p:cNvPr>
            <p:cNvSpPr>
              <a:spLocks noChangeArrowheads="1"/>
            </p:cNvSpPr>
            <p:nvPr/>
          </p:nvSpPr>
          <p:spPr bwMode="auto">
            <a:xfrm>
              <a:off x="187"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37">
              <a:extLst>
                <a:ext uri="{FF2B5EF4-FFF2-40B4-BE49-F238E27FC236}">
                  <a16:creationId xmlns:a16="http://schemas.microsoft.com/office/drawing/2014/main" id="{CFFC9F7E-9042-43C0-AC0C-C419632DC2B8}"/>
                </a:ext>
              </a:extLst>
            </p:cNvPr>
            <p:cNvSpPr>
              <a:spLocks noChangeArrowheads="1"/>
            </p:cNvSpPr>
            <p:nvPr/>
          </p:nvSpPr>
          <p:spPr bwMode="auto">
            <a:xfrm>
              <a:off x="674"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Rectangle 38">
              <a:extLst>
                <a:ext uri="{FF2B5EF4-FFF2-40B4-BE49-F238E27FC236}">
                  <a16:creationId xmlns:a16="http://schemas.microsoft.com/office/drawing/2014/main" id="{660D1667-CD54-450B-85AF-292E8A21C4FE}"/>
                </a:ext>
              </a:extLst>
            </p:cNvPr>
            <p:cNvSpPr>
              <a:spLocks noChangeArrowheads="1"/>
            </p:cNvSpPr>
            <p:nvPr/>
          </p:nvSpPr>
          <p:spPr bwMode="auto">
            <a:xfrm>
              <a:off x="1638"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Rectangle 39">
              <a:extLst>
                <a:ext uri="{FF2B5EF4-FFF2-40B4-BE49-F238E27FC236}">
                  <a16:creationId xmlns:a16="http://schemas.microsoft.com/office/drawing/2014/main" id="{1CB82B8D-B016-4F47-8BD6-058486FEAA49}"/>
                </a:ext>
              </a:extLst>
            </p:cNvPr>
            <p:cNvSpPr>
              <a:spLocks noChangeArrowheads="1"/>
            </p:cNvSpPr>
            <p:nvPr/>
          </p:nvSpPr>
          <p:spPr bwMode="auto">
            <a:xfrm>
              <a:off x="2739"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Rectangle 40">
              <a:extLst>
                <a:ext uri="{FF2B5EF4-FFF2-40B4-BE49-F238E27FC236}">
                  <a16:creationId xmlns:a16="http://schemas.microsoft.com/office/drawing/2014/main" id="{7672BC38-D7B0-4E98-92B8-73664DCA6D86}"/>
                </a:ext>
              </a:extLst>
            </p:cNvPr>
            <p:cNvSpPr>
              <a:spLocks noChangeArrowheads="1"/>
            </p:cNvSpPr>
            <p:nvPr/>
          </p:nvSpPr>
          <p:spPr bwMode="auto">
            <a:xfrm>
              <a:off x="3093"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Rectangle 41">
              <a:extLst>
                <a:ext uri="{FF2B5EF4-FFF2-40B4-BE49-F238E27FC236}">
                  <a16:creationId xmlns:a16="http://schemas.microsoft.com/office/drawing/2014/main" id="{F040AA43-84AE-420B-A655-AB78AB7A585A}"/>
                </a:ext>
              </a:extLst>
            </p:cNvPr>
            <p:cNvSpPr>
              <a:spLocks noChangeArrowheads="1"/>
            </p:cNvSpPr>
            <p:nvPr/>
          </p:nvSpPr>
          <p:spPr bwMode="auto">
            <a:xfrm>
              <a:off x="4854" y="2518"/>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Rectangle 42">
              <a:extLst>
                <a:ext uri="{FF2B5EF4-FFF2-40B4-BE49-F238E27FC236}">
                  <a16:creationId xmlns:a16="http://schemas.microsoft.com/office/drawing/2014/main" id="{A6896EA9-29DF-49E5-B65E-DD54DCBEF36F}"/>
                </a:ext>
              </a:extLst>
            </p:cNvPr>
            <p:cNvSpPr>
              <a:spLocks noChangeArrowheads="1"/>
            </p:cNvSpPr>
            <p:nvPr/>
          </p:nvSpPr>
          <p:spPr bwMode="auto">
            <a:xfrm>
              <a:off x="5596" y="2518"/>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Line 43">
              <a:extLst>
                <a:ext uri="{FF2B5EF4-FFF2-40B4-BE49-F238E27FC236}">
                  <a16:creationId xmlns:a16="http://schemas.microsoft.com/office/drawing/2014/main" id="{72ABE687-A3A2-4CF2-9E36-7F5BC7251C4A}"/>
                </a:ext>
              </a:extLst>
            </p:cNvPr>
            <p:cNvSpPr>
              <a:spLocks noChangeShapeType="1"/>
            </p:cNvSpPr>
            <p:nvPr/>
          </p:nvSpPr>
          <p:spPr bwMode="auto">
            <a:xfrm>
              <a:off x="187" y="2518"/>
              <a:ext cx="1" cy="99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Rectangle 44">
              <a:extLst>
                <a:ext uri="{FF2B5EF4-FFF2-40B4-BE49-F238E27FC236}">
                  <a16:creationId xmlns:a16="http://schemas.microsoft.com/office/drawing/2014/main" id="{A0759A2A-D172-4329-8F1B-F5F06C524534}"/>
                </a:ext>
              </a:extLst>
            </p:cNvPr>
            <p:cNvSpPr>
              <a:spLocks noChangeArrowheads="1"/>
            </p:cNvSpPr>
            <p:nvPr/>
          </p:nvSpPr>
          <p:spPr bwMode="auto">
            <a:xfrm>
              <a:off x="187" y="2518"/>
              <a:ext cx="5" cy="9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Line 45">
              <a:extLst>
                <a:ext uri="{FF2B5EF4-FFF2-40B4-BE49-F238E27FC236}">
                  <a16:creationId xmlns:a16="http://schemas.microsoft.com/office/drawing/2014/main" id="{0BEC91DB-68BD-4254-8089-6F76006D0BCF}"/>
                </a:ext>
              </a:extLst>
            </p:cNvPr>
            <p:cNvSpPr>
              <a:spLocks noChangeShapeType="1"/>
            </p:cNvSpPr>
            <p:nvPr/>
          </p:nvSpPr>
          <p:spPr bwMode="auto">
            <a:xfrm>
              <a:off x="674" y="2523"/>
              <a:ext cx="1" cy="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Rectangle 46">
              <a:extLst>
                <a:ext uri="{FF2B5EF4-FFF2-40B4-BE49-F238E27FC236}">
                  <a16:creationId xmlns:a16="http://schemas.microsoft.com/office/drawing/2014/main" id="{BA8FC3CB-0B2B-425A-B199-48C6B4A723D0}"/>
                </a:ext>
              </a:extLst>
            </p:cNvPr>
            <p:cNvSpPr>
              <a:spLocks noChangeArrowheads="1"/>
            </p:cNvSpPr>
            <p:nvPr/>
          </p:nvSpPr>
          <p:spPr bwMode="auto">
            <a:xfrm>
              <a:off x="674" y="2523"/>
              <a:ext cx="5" cy="9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Line 47">
              <a:extLst>
                <a:ext uri="{FF2B5EF4-FFF2-40B4-BE49-F238E27FC236}">
                  <a16:creationId xmlns:a16="http://schemas.microsoft.com/office/drawing/2014/main" id="{362FAEFC-2BBD-478A-86D2-71401CB5CB21}"/>
                </a:ext>
              </a:extLst>
            </p:cNvPr>
            <p:cNvSpPr>
              <a:spLocks noChangeShapeType="1"/>
            </p:cNvSpPr>
            <p:nvPr/>
          </p:nvSpPr>
          <p:spPr bwMode="auto">
            <a:xfrm>
              <a:off x="1638" y="2523"/>
              <a:ext cx="1" cy="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Rectangle 48">
              <a:extLst>
                <a:ext uri="{FF2B5EF4-FFF2-40B4-BE49-F238E27FC236}">
                  <a16:creationId xmlns:a16="http://schemas.microsoft.com/office/drawing/2014/main" id="{0F698E03-DFA4-4E7D-927B-E9C87CF22A63}"/>
                </a:ext>
              </a:extLst>
            </p:cNvPr>
            <p:cNvSpPr>
              <a:spLocks noChangeArrowheads="1"/>
            </p:cNvSpPr>
            <p:nvPr/>
          </p:nvSpPr>
          <p:spPr bwMode="auto">
            <a:xfrm>
              <a:off x="1638" y="2523"/>
              <a:ext cx="5" cy="9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Line 49">
              <a:extLst>
                <a:ext uri="{FF2B5EF4-FFF2-40B4-BE49-F238E27FC236}">
                  <a16:creationId xmlns:a16="http://schemas.microsoft.com/office/drawing/2014/main" id="{40B101E7-624F-448F-B857-60F54B214810}"/>
                </a:ext>
              </a:extLst>
            </p:cNvPr>
            <p:cNvSpPr>
              <a:spLocks noChangeShapeType="1"/>
            </p:cNvSpPr>
            <p:nvPr/>
          </p:nvSpPr>
          <p:spPr bwMode="auto">
            <a:xfrm>
              <a:off x="2739" y="2523"/>
              <a:ext cx="1" cy="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50">
              <a:extLst>
                <a:ext uri="{FF2B5EF4-FFF2-40B4-BE49-F238E27FC236}">
                  <a16:creationId xmlns:a16="http://schemas.microsoft.com/office/drawing/2014/main" id="{61ED26D4-E2B2-4CE6-AF39-377450C7483E}"/>
                </a:ext>
              </a:extLst>
            </p:cNvPr>
            <p:cNvSpPr>
              <a:spLocks noChangeArrowheads="1"/>
            </p:cNvSpPr>
            <p:nvPr/>
          </p:nvSpPr>
          <p:spPr bwMode="auto">
            <a:xfrm>
              <a:off x="2739" y="2523"/>
              <a:ext cx="5" cy="9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Line 51">
              <a:extLst>
                <a:ext uri="{FF2B5EF4-FFF2-40B4-BE49-F238E27FC236}">
                  <a16:creationId xmlns:a16="http://schemas.microsoft.com/office/drawing/2014/main" id="{CA388FC2-D18B-45D9-8EEA-E6DB5DC3B1AF}"/>
                </a:ext>
              </a:extLst>
            </p:cNvPr>
            <p:cNvSpPr>
              <a:spLocks noChangeShapeType="1"/>
            </p:cNvSpPr>
            <p:nvPr/>
          </p:nvSpPr>
          <p:spPr bwMode="auto">
            <a:xfrm>
              <a:off x="3093" y="2523"/>
              <a:ext cx="1" cy="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Rectangle 52">
              <a:extLst>
                <a:ext uri="{FF2B5EF4-FFF2-40B4-BE49-F238E27FC236}">
                  <a16:creationId xmlns:a16="http://schemas.microsoft.com/office/drawing/2014/main" id="{84AE60D1-142D-4ED2-A94A-2B7CEA366FE8}"/>
                </a:ext>
              </a:extLst>
            </p:cNvPr>
            <p:cNvSpPr>
              <a:spLocks noChangeArrowheads="1"/>
            </p:cNvSpPr>
            <p:nvPr/>
          </p:nvSpPr>
          <p:spPr bwMode="auto">
            <a:xfrm>
              <a:off x="3093" y="2523"/>
              <a:ext cx="5" cy="9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53">
              <a:extLst>
                <a:ext uri="{FF2B5EF4-FFF2-40B4-BE49-F238E27FC236}">
                  <a16:creationId xmlns:a16="http://schemas.microsoft.com/office/drawing/2014/main" id="{006E1C14-F0D5-4FD8-86C3-E4F3BAC7DBB7}"/>
                </a:ext>
              </a:extLst>
            </p:cNvPr>
            <p:cNvSpPr>
              <a:spLocks noChangeShapeType="1"/>
            </p:cNvSpPr>
            <p:nvPr/>
          </p:nvSpPr>
          <p:spPr bwMode="auto">
            <a:xfrm>
              <a:off x="4854" y="2523"/>
              <a:ext cx="1" cy="9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Line 57">
              <a:extLst>
                <a:ext uri="{FF2B5EF4-FFF2-40B4-BE49-F238E27FC236}">
                  <a16:creationId xmlns:a16="http://schemas.microsoft.com/office/drawing/2014/main" id="{A191292B-D734-4188-A515-A77A30062F07}"/>
                </a:ext>
              </a:extLst>
            </p:cNvPr>
            <p:cNvSpPr>
              <a:spLocks noChangeShapeType="1"/>
            </p:cNvSpPr>
            <p:nvPr/>
          </p:nvSpPr>
          <p:spPr bwMode="auto">
            <a:xfrm>
              <a:off x="192" y="2518"/>
              <a:ext cx="46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Line 59">
              <a:extLst>
                <a:ext uri="{FF2B5EF4-FFF2-40B4-BE49-F238E27FC236}">
                  <a16:creationId xmlns:a16="http://schemas.microsoft.com/office/drawing/2014/main" id="{A5EF583B-2294-485F-B426-A4D0A10C8B1C}"/>
                </a:ext>
              </a:extLst>
            </p:cNvPr>
            <p:cNvSpPr>
              <a:spLocks noChangeShapeType="1"/>
            </p:cNvSpPr>
            <p:nvPr/>
          </p:nvSpPr>
          <p:spPr bwMode="auto">
            <a:xfrm>
              <a:off x="192" y="2642"/>
              <a:ext cx="46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Line 61">
              <a:extLst>
                <a:ext uri="{FF2B5EF4-FFF2-40B4-BE49-F238E27FC236}">
                  <a16:creationId xmlns:a16="http://schemas.microsoft.com/office/drawing/2014/main" id="{11740936-5F6F-492B-ADE5-08D0F45BC22F}"/>
                </a:ext>
              </a:extLst>
            </p:cNvPr>
            <p:cNvSpPr>
              <a:spLocks noChangeShapeType="1"/>
            </p:cNvSpPr>
            <p:nvPr/>
          </p:nvSpPr>
          <p:spPr bwMode="auto">
            <a:xfrm>
              <a:off x="2744" y="2765"/>
              <a:ext cx="21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62">
              <a:extLst>
                <a:ext uri="{FF2B5EF4-FFF2-40B4-BE49-F238E27FC236}">
                  <a16:creationId xmlns:a16="http://schemas.microsoft.com/office/drawing/2014/main" id="{61546CE8-7AB8-42D7-82EE-9DD72801D688}"/>
                </a:ext>
              </a:extLst>
            </p:cNvPr>
            <p:cNvSpPr>
              <a:spLocks noChangeArrowheads="1"/>
            </p:cNvSpPr>
            <p:nvPr/>
          </p:nvSpPr>
          <p:spPr bwMode="auto">
            <a:xfrm>
              <a:off x="2744" y="2765"/>
              <a:ext cx="21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Line 63">
              <a:extLst>
                <a:ext uri="{FF2B5EF4-FFF2-40B4-BE49-F238E27FC236}">
                  <a16:creationId xmlns:a16="http://schemas.microsoft.com/office/drawing/2014/main" id="{D4B1A99F-5F85-4D93-A73E-7119D99F89E9}"/>
                </a:ext>
              </a:extLst>
            </p:cNvPr>
            <p:cNvSpPr>
              <a:spLocks noChangeShapeType="1"/>
            </p:cNvSpPr>
            <p:nvPr/>
          </p:nvSpPr>
          <p:spPr bwMode="auto">
            <a:xfrm>
              <a:off x="2744" y="2889"/>
              <a:ext cx="21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64">
              <a:extLst>
                <a:ext uri="{FF2B5EF4-FFF2-40B4-BE49-F238E27FC236}">
                  <a16:creationId xmlns:a16="http://schemas.microsoft.com/office/drawing/2014/main" id="{72FEC4B7-EAB2-4C38-89B8-B99097A0B1BD}"/>
                </a:ext>
              </a:extLst>
            </p:cNvPr>
            <p:cNvSpPr>
              <a:spLocks noChangeArrowheads="1"/>
            </p:cNvSpPr>
            <p:nvPr/>
          </p:nvSpPr>
          <p:spPr bwMode="auto">
            <a:xfrm>
              <a:off x="2744" y="2889"/>
              <a:ext cx="211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Line 65">
              <a:extLst>
                <a:ext uri="{FF2B5EF4-FFF2-40B4-BE49-F238E27FC236}">
                  <a16:creationId xmlns:a16="http://schemas.microsoft.com/office/drawing/2014/main" id="{A2AFB77A-F74F-4273-9A37-049FFFB6D49D}"/>
                </a:ext>
              </a:extLst>
            </p:cNvPr>
            <p:cNvSpPr>
              <a:spLocks noChangeShapeType="1"/>
            </p:cNvSpPr>
            <p:nvPr/>
          </p:nvSpPr>
          <p:spPr bwMode="auto">
            <a:xfrm>
              <a:off x="192" y="3136"/>
              <a:ext cx="46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Rectangle 66">
              <a:extLst>
                <a:ext uri="{FF2B5EF4-FFF2-40B4-BE49-F238E27FC236}">
                  <a16:creationId xmlns:a16="http://schemas.microsoft.com/office/drawing/2014/main" id="{1AC2BCD2-81E0-426F-A534-B70FDA00F924}"/>
                </a:ext>
              </a:extLst>
            </p:cNvPr>
            <p:cNvSpPr>
              <a:spLocks noChangeArrowheads="1"/>
            </p:cNvSpPr>
            <p:nvPr/>
          </p:nvSpPr>
          <p:spPr bwMode="auto">
            <a:xfrm>
              <a:off x="192" y="3136"/>
              <a:ext cx="46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67">
              <a:extLst>
                <a:ext uri="{FF2B5EF4-FFF2-40B4-BE49-F238E27FC236}">
                  <a16:creationId xmlns:a16="http://schemas.microsoft.com/office/drawing/2014/main" id="{F66EA41C-9BC2-474E-A37D-8EC808C8AB4A}"/>
                </a:ext>
              </a:extLst>
            </p:cNvPr>
            <p:cNvSpPr>
              <a:spLocks noChangeShapeType="1"/>
            </p:cNvSpPr>
            <p:nvPr/>
          </p:nvSpPr>
          <p:spPr bwMode="auto">
            <a:xfrm>
              <a:off x="2744" y="3259"/>
              <a:ext cx="21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Rectangle 68">
              <a:extLst>
                <a:ext uri="{FF2B5EF4-FFF2-40B4-BE49-F238E27FC236}">
                  <a16:creationId xmlns:a16="http://schemas.microsoft.com/office/drawing/2014/main" id="{17B31341-37B4-4AB6-AA10-61D65150F432}"/>
                </a:ext>
              </a:extLst>
            </p:cNvPr>
            <p:cNvSpPr>
              <a:spLocks noChangeArrowheads="1"/>
            </p:cNvSpPr>
            <p:nvPr/>
          </p:nvSpPr>
          <p:spPr bwMode="auto">
            <a:xfrm>
              <a:off x="2744" y="3259"/>
              <a:ext cx="21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Line 69">
              <a:extLst>
                <a:ext uri="{FF2B5EF4-FFF2-40B4-BE49-F238E27FC236}">
                  <a16:creationId xmlns:a16="http://schemas.microsoft.com/office/drawing/2014/main" id="{59961E97-8374-4E3B-88D1-0C4E3FDA21F3}"/>
                </a:ext>
              </a:extLst>
            </p:cNvPr>
            <p:cNvSpPr>
              <a:spLocks noChangeShapeType="1"/>
            </p:cNvSpPr>
            <p:nvPr/>
          </p:nvSpPr>
          <p:spPr bwMode="auto">
            <a:xfrm>
              <a:off x="2744" y="3383"/>
              <a:ext cx="21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Rectangle 70">
              <a:extLst>
                <a:ext uri="{FF2B5EF4-FFF2-40B4-BE49-F238E27FC236}">
                  <a16:creationId xmlns:a16="http://schemas.microsoft.com/office/drawing/2014/main" id="{7BF3D082-D442-40F3-A270-D99E2EFDFF76}"/>
                </a:ext>
              </a:extLst>
            </p:cNvPr>
            <p:cNvSpPr>
              <a:spLocks noChangeArrowheads="1"/>
            </p:cNvSpPr>
            <p:nvPr/>
          </p:nvSpPr>
          <p:spPr bwMode="auto">
            <a:xfrm>
              <a:off x="2744" y="3383"/>
              <a:ext cx="211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Line 71">
              <a:extLst>
                <a:ext uri="{FF2B5EF4-FFF2-40B4-BE49-F238E27FC236}">
                  <a16:creationId xmlns:a16="http://schemas.microsoft.com/office/drawing/2014/main" id="{44B1ACD3-8B7B-4C07-B2D3-CF90E6BDE332}"/>
                </a:ext>
              </a:extLst>
            </p:cNvPr>
            <p:cNvSpPr>
              <a:spLocks noChangeShapeType="1"/>
            </p:cNvSpPr>
            <p:nvPr/>
          </p:nvSpPr>
          <p:spPr bwMode="auto">
            <a:xfrm>
              <a:off x="192" y="3506"/>
              <a:ext cx="46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2578145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1B41C-2BF1-6925-01EF-8668994DEA7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E36148BB-ED39-01EE-0699-2CDDC9BECA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8507" y="1597921"/>
            <a:ext cx="4274638" cy="4707231"/>
          </a:xfrm>
          <a:prstGeom prst="rect">
            <a:avLst/>
          </a:prstGeom>
        </p:spPr>
      </p:pic>
      <p:sp>
        <p:nvSpPr>
          <p:cNvPr id="11" name="タイトル 3">
            <a:extLst>
              <a:ext uri="{FF2B5EF4-FFF2-40B4-BE49-F238E27FC236}">
                <a16:creationId xmlns:a16="http://schemas.microsoft.com/office/drawing/2014/main" id="{9AFE3855-9033-B822-8FD3-AF236C0F5B7D}"/>
              </a:ext>
            </a:extLst>
          </p:cNvPr>
          <p:cNvSpPr>
            <a:spLocks noGrp="1"/>
          </p:cNvSpPr>
          <p:nvPr>
            <p:ph type="title"/>
          </p:nvPr>
        </p:nvSpPr>
        <p:spPr/>
        <p:txBody>
          <a:bodyPr>
            <a:normAutofit/>
          </a:bodyPr>
          <a:lstStyle/>
          <a:p>
            <a:r>
              <a:rPr lang="ja-JP" altLang="en-US" dirty="0"/>
              <a:t>３．計算結果</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FC7110FF-AE49-C326-110C-8FB0CE38AF4B}"/>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16</a:t>
            </a:fld>
            <a:endParaRPr lang="ja-JP" altLang="en-US" dirty="0"/>
          </a:p>
        </p:txBody>
      </p:sp>
      <p:sp>
        <p:nvSpPr>
          <p:cNvPr id="17" name="角丸四角形 16">
            <a:extLst>
              <a:ext uri="{FF2B5EF4-FFF2-40B4-BE49-F238E27FC236}">
                <a16:creationId xmlns:a16="http://schemas.microsoft.com/office/drawing/2014/main" id="{32C9955D-31B1-35DC-F2F3-AF6508CC950A}"/>
              </a:ext>
            </a:extLst>
          </p:cNvPr>
          <p:cNvSpPr/>
          <p:nvPr/>
        </p:nvSpPr>
        <p:spPr>
          <a:xfrm>
            <a:off x="103801" y="477769"/>
            <a:ext cx="1909726"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津波浸水想定</a:t>
            </a:r>
          </a:p>
        </p:txBody>
      </p:sp>
      <p:sp>
        <p:nvSpPr>
          <p:cNvPr id="6" name="角丸四角形 73">
            <a:extLst>
              <a:ext uri="{FF2B5EF4-FFF2-40B4-BE49-F238E27FC236}">
                <a16:creationId xmlns:a16="http://schemas.microsoft.com/office/drawing/2014/main" id="{F3CA722A-8ADD-C779-4B8C-414D73102D80}"/>
              </a:ext>
            </a:extLst>
          </p:cNvPr>
          <p:cNvSpPr/>
          <p:nvPr/>
        </p:nvSpPr>
        <p:spPr>
          <a:xfrm>
            <a:off x="295453" y="1082603"/>
            <a:ext cx="5004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en-US" altLang="ja-JP" sz="1400" b="1" dirty="0">
                <a:solidFill>
                  <a:schemeClr val="tx1"/>
                </a:solidFill>
                <a:latin typeface="Meiryo UI" panose="020B0604030504040204" pitchFamily="50" charset="-128"/>
                <a:ea typeface="Meiryo UI" panose="020B0604030504040204" pitchFamily="50" charset="-128"/>
              </a:rPr>
              <a:t>R7</a:t>
            </a:r>
            <a:r>
              <a:rPr kumimoji="1" lang="ja-JP" altLang="en-US" sz="1400" b="1" dirty="0">
                <a:solidFill>
                  <a:schemeClr val="tx1"/>
                </a:solidFill>
                <a:latin typeface="Meiryo UI" panose="020B0604030504040204" pitchFamily="50" charset="-128"/>
                <a:ea typeface="Meiryo UI" panose="020B0604030504040204" pitchFamily="50" charset="-128"/>
              </a:rPr>
              <a:t>津波浸水想定図</a:t>
            </a:r>
          </a:p>
        </p:txBody>
      </p:sp>
      <p:sp>
        <p:nvSpPr>
          <p:cNvPr id="20" name="テキスト ボックス 19">
            <a:extLst>
              <a:ext uri="{FF2B5EF4-FFF2-40B4-BE49-F238E27FC236}">
                <a16:creationId xmlns:a16="http://schemas.microsoft.com/office/drawing/2014/main" id="{AA76DB0D-8782-5336-5EA6-E1481E182B40}"/>
              </a:ext>
            </a:extLst>
          </p:cNvPr>
          <p:cNvSpPr txBox="1"/>
          <p:nvPr/>
        </p:nvSpPr>
        <p:spPr>
          <a:xfrm>
            <a:off x="6962999" y="1222954"/>
            <a:ext cx="1761901" cy="276999"/>
          </a:xfrm>
          <a:prstGeom prst="rect">
            <a:avLst/>
          </a:prstGeom>
          <a:noFill/>
          <a:ln>
            <a:solidFill>
              <a:schemeClr val="tx1"/>
            </a:solidFill>
          </a:ln>
        </p:spPr>
        <p:txBody>
          <a:bodyPr wrap="square" rtlCol="0">
            <a:spAutoFit/>
          </a:bodyPr>
          <a:lstStyle/>
          <a:p>
            <a:r>
              <a:rPr kumimoji="1" lang="ja-JP" altLang="en-US" sz="1200" dirty="0">
                <a:latin typeface="+mn-ea"/>
              </a:rPr>
              <a:t>浸水面積：</a:t>
            </a:r>
            <a:r>
              <a:rPr kumimoji="1" lang="en-US" altLang="ja-JP" sz="1200" dirty="0">
                <a:latin typeface="+mn-ea"/>
              </a:rPr>
              <a:t>9,580ha</a:t>
            </a:r>
            <a:endParaRPr kumimoji="1" lang="ja-JP" altLang="en-US" sz="1200" dirty="0">
              <a:latin typeface="+mn-ea"/>
            </a:endParaRPr>
          </a:p>
        </p:txBody>
      </p:sp>
      <p:pic>
        <p:nvPicPr>
          <p:cNvPr id="14" name="図 13" descr="グラフ&#10;&#10;AI 生成コンテンツは誤りを含む可能性があります。">
            <a:extLst>
              <a:ext uri="{FF2B5EF4-FFF2-40B4-BE49-F238E27FC236}">
                <a16:creationId xmlns:a16="http://schemas.microsoft.com/office/drawing/2014/main" id="{743B5B10-8CB9-484D-758D-D924E7665B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39" y="1688011"/>
            <a:ext cx="899160" cy="1342390"/>
          </a:xfrm>
          <a:prstGeom prst="rect">
            <a:avLst/>
          </a:prstGeom>
        </p:spPr>
      </p:pic>
      <p:pic>
        <p:nvPicPr>
          <p:cNvPr id="19" name="図 18">
            <a:extLst>
              <a:ext uri="{FF2B5EF4-FFF2-40B4-BE49-F238E27FC236}">
                <a16:creationId xmlns:a16="http://schemas.microsoft.com/office/drawing/2014/main" id="{418D673A-10AE-D9A1-89CA-0D9C6F690FE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90309" y="1597921"/>
            <a:ext cx="4274638" cy="4707231"/>
          </a:xfrm>
          <a:prstGeom prst="rect">
            <a:avLst/>
          </a:prstGeom>
        </p:spPr>
      </p:pic>
      <p:pic>
        <p:nvPicPr>
          <p:cNvPr id="22" name="図 21">
            <a:extLst>
              <a:ext uri="{FF2B5EF4-FFF2-40B4-BE49-F238E27FC236}">
                <a16:creationId xmlns:a16="http://schemas.microsoft.com/office/drawing/2014/main" id="{61723B39-753A-D057-FE66-4A6D47F7F232}"/>
              </a:ext>
            </a:extLst>
          </p:cNvPr>
          <p:cNvPicPr>
            <a:picLocks noChangeAspect="1"/>
          </p:cNvPicPr>
          <p:nvPr/>
        </p:nvPicPr>
        <p:blipFill>
          <a:blip r:embed="rId6"/>
          <a:stretch>
            <a:fillRect/>
          </a:stretch>
        </p:blipFill>
        <p:spPr>
          <a:xfrm>
            <a:off x="4725857" y="1688011"/>
            <a:ext cx="932769" cy="1511939"/>
          </a:xfrm>
          <a:prstGeom prst="rect">
            <a:avLst/>
          </a:prstGeom>
        </p:spPr>
      </p:pic>
      <p:sp>
        <p:nvSpPr>
          <p:cNvPr id="4" name="テキスト ボックス 3">
            <a:extLst>
              <a:ext uri="{FF2B5EF4-FFF2-40B4-BE49-F238E27FC236}">
                <a16:creationId xmlns:a16="http://schemas.microsoft.com/office/drawing/2014/main" id="{8C45F5E7-E3D7-F315-C1A6-CC4B511478EB}"/>
              </a:ext>
            </a:extLst>
          </p:cNvPr>
          <p:cNvSpPr txBox="1"/>
          <p:nvPr/>
        </p:nvSpPr>
        <p:spPr>
          <a:xfrm>
            <a:off x="269999" y="1124986"/>
            <a:ext cx="8605473" cy="276999"/>
          </a:xfrm>
          <a:prstGeom prst="rect">
            <a:avLst/>
          </a:prstGeom>
          <a:noFill/>
        </p:spPr>
        <p:txBody>
          <a:bodyPr wrap="square" rIns="36000" rtlCol="0">
            <a:spAutoFit/>
          </a:bodyPr>
          <a:lstStyle/>
          <a:p>
            <a:pPr marL="108000" indent="-108000">
              <a:buFont typeface="Arial" panose="020B0604020202020204" pitchFamily="34" charset="0"/>
              <a:buChar char="•"/>
            </a:pPr>
            <a:r>
              <a:rPr kumimoji="1" lang="ja-JP" altLang="en-US" sz="1200" dirty="0">
                <a:latin typeface="+mn-ea"/>
              </a:rPr>
              <a:t>河川遡上リスクまで考慮した津波浸水想定</a:t>
            </a:r>
            <a:endParaRPr kumimoji="1" lang="en-US" altLang="ja-JP" sz="1200" dirty="0">
              <a:latin typeface="+mn-ea"/>
            </a:endParaRPr>
          </a:p>
        </p:txBody>
      </p:sp>
      <p:sp>
        <p:nvSpPr>
          <p:cNvPr id="2" name="テキスト ボックス 27">
            <a:extLst>
              <a:ext uri="{FF2B5EF4-FFF2-40B4-BE49-F238E27FC236}">
                <a16:creationId xmlns:a16="http://schemas.microsoft.com/office/drawing/2014/main" id="{3D0F7C4C-CFF4-61FB-D5A9-DADD1B49C755}"/>
              </a:ext>
            </a:extLst>
          </p:cNvPr>
          <p:cNvSpPr txBox="1"/>
          <p:nvPr/>
        </p:nvSpPr>
        <p:spPr>
          <a:xfrm>
            <a:off x="684023" y="6380231"/>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　浸水図</a:t>
            </a:r>
          </a:p>
        </p:txBody>
      </p:sp>
      <p:sp>
        <p:nvSpPr>
          <p:cNvPr id="3" name="テキスト ボックス 27">
            <a:extLst>
              <a:ext uri="{FF2B5EF4-FFF2-40B4-BE49-F238E27FC236}">
                <a16:creationId xmlns:a16="http://schemas.microsoft.com/office/drawing/2014/main" id="{1AD54823-9A1A-0376-A6D2-B1F1AE5B542C}"/>
              </a:ext>
            </a:extLst>
          </p:cNvPr>
          <p:cNvSpPr txBox="1"/>
          <p:nvPr/>
        </p:nvSpPr>
        <p:spPr>
          <a:xfrm>
            <a:off x="5121117" y="6380231"/>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12</a:t>
            </a:r>
            <a:r>
              <a:rPr lang="ja-JP" altLang="en-US" sz="1100" dirty="0">
                <a:latin typeface="メイリオ" panose="020B0604030504040204" pitchFamily="50" charset="-128"/>
                <a:ea typeface="メイリオ" panose="020B0604030504040204" pitchFamily="50" charset="-128"/>
              </a:rPr>
              <a:t>　</a:t>
            </a:r>
            <a:r>
              <a:rPr lang="zh-TW" altLang="en-US" sz="1100" dirty="0">
                <a:latin typeface="メイリオ" panose="020B0604030504040204" pitchFamily="50" charset="-128"/>
                <a:ea typeface="メイリオ" panose="020B0604030504040204" pitchFamily="50" charset="-128"/>
              </a:rPr>
              <a:t>浸水開始時間（ </a:t>
            </a:r>
            <a:r>
              <a:rPr lang="en-US" altLang="zh-TW" sz="1100" dirty="0">
                <a:latin typeface="メイリオ" panose="020B0604030504040204" pitchFamily="50" charset="-128"/>
                <a:ea typeface="メイリオ" panose="020B0604030504040204" pitchFamily="50" charset="-128"/>
              </a:rPr>
              <a:t>1cm </a:t>
            </a:r>
            <a:r>
              <a:rPr lang="zh-TW" altLang="en-US" sz="1100" dirty="0">
                <a:latin typeface="メイリオ" panose="020B0604030504040204" pitchFamily="50" charset="-128"/>
                <a:ea typeface="メイリオ" panose="020B0604030504040204" pitchFamily="50" charset="-128"/>
              </a:rPr>
              <a:t>以上）</a:t>
            </a: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133231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EB87A-DBFD-5A22-6B5B-66CBBA3BD8A9}"/>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1E3E9674-73E2-0DF9-CCB8-F56E64CF95A2}"/>
              </a:ext>
            </a:extLst>
          </p:cNvPr>
          <p:cNvSpPr>
            <a:spLocks noGrp="1"/>
          </p:cNvSpPr>
          <p:nvPr>
            <p:ph type="title"/>
          </p:nvPr>
        </p:nvSpPr>
        <p:spPr/>
        <p:txBody>
          <a:bodyPr>
            <a:normAutofit/>
          </a:bodyPr>
          <a:lstStyle/>
          <a:p>
            <a:r>
              <a:rPr lang="ja-JP" altLang="en-US" dirty="0"/>
              <a:t>３．計算結果</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91545B3C-9989-834A-E5A2-7340A8C5E444}"/>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17</a:t>
            </a:fld>
            <a:endParaRPr lang="ja-JP" altLang="en-US" dirty="0"/>
          </a:p>
        </p:txBody>
      </p:sp>
      <p:sp>
        <p:nvSpPr>
          <p:cNvPr id="17" name="角丸四角形 16">
            <a:extLst>
              <a:ext uri="{FF2B5EF4-FFF2-40B4-BE49-F238E27FC236}">
                <a16:creationId xmlns:a16="http://schemas.microsoft.com/office/drawing/2014/main" id="{452C7958-C141-01F5-EC6F-DC584D492DCD}"/>
              </a:ext>
            </a:extLst>
          </p:cNvPr>
          <p:cNvSpPr/>
          <p:nvPr/>
        </p:nvSpPr>
        <p:spPr>
          <a:xfrm>
            <a:off x="103801" y="477769"/>
            <a:ext cx="1909726"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結果一覧</a:t>
            </a:r>
          </a:p>
        </p:txBody>
      </p:sp>
      <p:sp>
        <p:nvSpPr>
          <p:cNvPr id="6" name="角丸四角形 73">
            <a:extLst>
              <a:ext uri="{FF2B5EF4-FFF2-40B4-BE49-F238E27FC236}">
                <a16:creationId xmlns:a16="http://schemas.microsoft.com/office/drawing/2014/main" id="{16E8D5E9-DD39-A77F-7411-853B07694ACF}"/>
              </a:ext>
            </a:extLst>
          </p:cNvPr>
          <p:cNvSpPr/>
          <p:nvPr/>
        </p:nvSpPr>
        <p:spPr>
          <a:xfrm>
            <a:off x="295453" y="1082603"/>
            <a:ext cx="5004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津波浸水面積（</a:t>
            </a:r>
            <a:r>
              <a:rPr kumimoji="1" lang="en-US" altLang="ja-JP" sz="1400" b="1" dirty="0">
                <a:solidFill>
                  <a:schemeClr val="tx1"/>
                </a:solidFill>
                <a:latin typeface="Meiryo UI" panose="020B0604030504040204" pitchFamily="50" charset="-128"/>
                <a:ea typeface="Meiryo UI" panose="020B0604030504040204" pitchFamily="50" charset="-128"/>
              </a:rPr>
              <a:t>1cm</a:t>
            </a:r>
            <a:r>
              <a:rPr kumimoji="1" lang="ja-JP" altLang="en-US" sz="1400" b="1" dirty="0">
                <a:solidFill>
                  <a:schemeClr val="tx1"/>
                </a:solidFill>
                <a:latin typeface="Meiryo UI" panose="020B0604030504040204" pitchFamily="50" charset="-128"/>
                <a:ea typeface="Meiryo UI" panose="020B0604030504040204" pitchFamily="50" charset="-128"/>
              </a:rPr>
              <a:t>以上）・</a:t>
            </a:r>
            <a:r>
              <a:rPr kumimoji="1" lang="en-US" altLang="ja-JP" sz="1400" b="1" dirty="0">
                <a:solidFill>
                  <a:schemeClr val="tx1"/>
                </a:solidFill>
                <a:latin typeface="Meiryo UI" panose="020B0604030504040204" pitchFamily="50" charset="-128"/>
                <a:ea typeface="Meiryo UI" panose="020B0604030504040204" pitchFamily="50" charset="-128"/>
              </a:rPr>
              <a:t>1m</a:t>
            </a:r>
            <a:r>
              <a:rPr kumimoji="1" lang="ja-JP" altLang="en-US" sz="1400" b="1" dirty="0">
                <a:solidFill>
                  <a:schemeClr val="tx1"/>
                </a:solidFill>
                <a:latin typeface="Meiryo UI" panose="020B0604030504040204" pitchFamily="50" charset="-128"/>
                <a:ea typeface="Meiryo UI" panose="020B0604030504040204" pitchFamily="50" charset="-128"/>
              </a:rPr>
              <a:t>津波到達時間</a:t>
            </a:r>
          </a:p>
        </p:txBody>
      </p:sp>
      <p:sp>
        <p:nvSpPr>
          <p:cNvPr id="9" name="テキスト ボックス 8">
            <a:extLst>
              <a:ext uri="{FF2B5EF4-FFF2-40B4-BE49-F238E27FC236}">
                <a16:creationId xmlns:a16="http://schemas.microsoft.com/office/drawing/2014/main" id="{015CCDAE-6FEA-9E23-69C8-05DBD4403F97}"/>
              </a:ext>
            </a:extLst>
          </p:cNvPr>
          <p:cNvSpPr txBox="1"/>
          <p:nvPr/>
        </p:nvSpPr>
        <p:spPr>
          <a:xfrm>
            <a:off x="269999" y="1124986"/>
            <a:ext cx="8605473" cy="276999"/>
          </a:xfrm>
          <a:prstGeom prst="rect">
            <a:avLst/>
          </a:prstGeom>
          <a:noFill/>
        </p:spPr>
        <p:txBody>
          <a:bodyPr wrap="square" rIns="36000" rtlCol="0">
            <a:spAutoFit/>
          </a:bodyPr>
          <a:lstStyle/>
          <a:p>
            <a:pPr marL="108000" indent="-108000">
              <a:buFont typeface="Arial" panose="020B0604020202020204" pitchFamily="34" charset="0"/>
              <a:buChar char="•"/>
            </a:pPr>
            <a:r>
              <a:rPr kumimoji="1" lang="ja-JP" altLang="en-US" sz="1200" dirty="0">
                <a:latin typeface="+mn-ea"/>
              </a:rPr>
              <a:t>市町ごとの浸水面積と津波到達時間を示す</a:t>
            </a:r>
            <a:endParaRPr kumimoji="1" lang="en-US" altLang="ja-JP" sz="1200" dirty="0">
              <a:latin typeface="+mn-ea"/>
            </a:endParaRPr>
          </a:p>
        </p:txBody>
      </p:sp>
      <p:sp>
        <p:nvSpPr>
          <p:cNvPr id="4" name="テキスト ボックス 27">
            <a:extLst>
              <a:ext uri="{FF2B5EF4-FFF2-40B4-BE49-F238E27FC236}">
                <a16:creationId xmlns:a16="http://schemas.microsoft.com/office/drawing/2014/main" id="{5BE2E090-811F-11EA-A247-EB544ECD38B1}"/>
              </a:ext>
            </a:extLst>
          </p:cNvPr>
          <p:cNvSpPr txBox="1"/>
          <p:nvPr/>
        </p:nvSpPr>
        <p:spPr>
          <a:xfrm>
            <a:off x="1540327" y="1675942"/>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7</a:t>
            </a:r>
            <a:r>
              <a:rPr lang="ja-JP" altLang="en-US" sz="1100" dirty="0">
                <a:latin typeface="メイリオ" panose="020B0604030504040204" pitchFamily="50" charset="-128"/>
                <a:ea typeface="メイリオ" panose="020B0604030504040204" pitchFamily="50" charset="-128"/>
              </a:rPr>
              <a:t>　浸水面積（</a:t>
            </a:r>
            <a:r>
              <a:rPr lang="en-US" altLang="ja-JP" sz="1100" dirty="0">
                <a:latin typeface="メイリオ" panose="020B0604030504040204" pitchFamily="50" charset="-128"/>
                <a:ea typeface="メイリオ" panose="020B0604030504040204" pitchFamily="50" charset="-128"/>
              </a:rPr>
              <a:t>ha</a:t>
            </a:r>
            <a:r>
              <a:rPr lang="ja-JP" altLang="en-US" sz="1100" dirty="0">
                <a:latin typeface="メイリオ" panose="020B0604030504040204" pitchFamily="50" charset="-128"/>
                <a:ea typeface="メイリオ" panose="020B0604030504040204" pitchFamily="50" charset="-128"/>
              </a:rPr>
              <a:t>）の比較</a:t>
            </a:r>
          </a:p>
        </p:txBody>
      </p:sp>
      <p:sp>
        <p:nvSpPr>
          <p:cNvPr id="7" name="テキスト ボックス 27">
            <a:extLst>
              <a:ext uri="{FF2B5EF4-FFF2-40B4-BE49-F238E27FC236}">
                <a16:creationId xmlns:a16="http://schemas.microsoft.com/office/drawing/2014/main" id="{F14F665F-2A62-01BF-883F-8BEDA98FBE7B}"/>
              </a:ext>
            </a:extLst>
          </p:cNvPr>
          <p:cNvSpPr txBox="1"/>
          <p:nvPr/>
        </p:nvSpPr>
        <p:spPr>
          <a:xfrm>
            <a:off x="6023677" y="1680517"/>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　</a:t>
            </a:r>
            <a:r>
              <a:rPr lang="en-US" altLang="zh-TW" sz="1100" dirty="0">
                <a:latin typeface="メイリオ" panose="020B0604030504040204" pitchFamily="50" charset="-128"/>
                <a:ea typeface="メイリオ" panose="020B0604030504040204" pitchFamily="50" charset="-128"/>
              </a:rPr>
              <a:t>1m</a:t>
            </a:r>
            <a:r>
              <a:rPr lang="zh-TW" altLang="en-US" sz="1100" dirty="0">
                <a:latin typeface="メイリオ" panose="020B0604030504040204" pitchFamily="50" charset="-128"/>
                <a:ea typeface="メイリオ" panose="020B0604030504040204" pitchFamily="50" charset="-128"/>
              </a:rPr>
              <a:t>津波到達時間（分）</a:t>
            </a:r>
          </a:p>
        </p:txBody>
      </p:sp>
      <p:pic>
        <p:nvPicPr>
          <p:cNvPr id="14" name="図 13">
            <a:extLst>
              <a:ext uri="{FF2B5EF4-FFF2-40B4-BE49-F238E27FC236}">
                <a16:creationId xmlns:a16="http://schemas.microsoft.com/office/drawing/2014/main" id="{AA5AA35A-65CE-4E73-B86F-C2AF99E21DE9}"/>
              </a:ext>
            </a:extLst>
          </p:cNvPr>
          <p:cNvPicPr>
            <a:picLocks noChangeAspect="1"/>
          </p:cNvPicPr>
          <p:nvPr/>
        </p:nvPicPr>
        <p:blipFill>
          <a:blip r:embed="rId3"/>
          <a:stretch>
            <a:fillRect/>
          </a:stretch>
        </p:blipFill>
        <p:spPr>
          <a:xfrm>
            <a:off x="269999" y="1915110"/>
            <a:ext cx="5878198" cy="3803540"/>
          </a:xfrm>
          <a:prstGeom prst="rect">
            <a:avLst/>
          </a:prstGeom>
        </p:spPr>
      </p:pic>
      <p:pic>
        <p:nvPicPr>
          <p:cNvPr id="16" name="図 15">
            <a:extLst>
              <a:ext uri="{FF2B5EF4-FFF2-40B4-BE49-F238E27FC236}">
                <a16:creationId xmlns:a16="http://schemas.microsoft.com/office/drawing/2014/main" id="{23CEB316-A7B5-410E-B34C-072AED48B2D8}"/>
              </a:ext>
            </a:extLst>
          </p:cNvPr>
          <p:cNvPicPr>
            <a:picLocks noChangeAspect="1"/>
          </p:cNvPicPr>
          <p:nvPr/>
        </p:nvPicPr>
        <p:blipFill>
          <a:blip r:embed="rId4"/>
          <a:stretch>
            <a:fillRect/>
          </a:stretch>
        </p:blipFill>
        <p:spPr>
          <a:xfrm>
            <a:off x="6231077" y="1915110"/>
            <a:ext cx="2692282" cy="3523993"/>
          </a:xfrm>
          <a:prstGeom prst="rect">
            <a:avLst/>
          </a:prstGeom>
        </p:spPr>
      </p:pic>
    </p:spTree>
    <p:extLst>
      <p:ext uri="{BB962C8B-B14F-4D97-AF65-F5344CB8AC3E}">
        <p14:creationId xmlns:p14="http://schemas.microsoft.com/office/powerpoint/2010/main" val="88169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AE71A-EA73-0E8A-9310-8934154A0B00}"/>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0B9408C2-C40F-7734-4396-B24B9894902B}"/>
              </a:ext>
            </a:extLst>
          </p:cNvPr>
          <p:cNvSpPr>
            <a:spLocks noGrp="1"/>
          </p:cNvSpPr>
          <p:nvPr>
            <p:ph type="title"/>
          </p:nvPr>
        </p:nvSpPr>
        <p:spPr/>
        <p:txBody>
          <a:bodyPr>
            <a:normAutofit/>
          </a:bodyPr>
          <a:lstStyle/>
          <a:p>
            <a:r>
              <a:rPr lang="ja-JP" altLang="en-US" dirty="0"/>
              <a:t>４．計算結果の比較</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40D89B95-FCC1-333D-E808-606A5C4038B0}"/>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18</a:t>
            </a:fld>
            <a:endParaRPr lang="ja-JP" altLang="en-US" dirty="0"/>
          </a:p>
        </p:txBody>
      </p:sp>
      <p:sp>
        <p:nvSpPr>
          <p:cNvPr id="17" name="角丸四角形 16">
            <a:extLst>
              <a:ext uri="{FF2B5EF4-FFF2-40B4-BE49-F238E27FC236}">
                <a16:creationId xmlns:a16="http://schemas.microsoft.com/office/drawing/2014/main" id="{3C937560-DC43-DC70-AC4D-57EF6C878927}"/>
              </a:ext>
            </a:extLst>
          </p:cNvPr>
          <p:cNvSpPr/>
          <p:nvPr/>
        </p:nvSpPr>
        <p:spPr>
          <a:xfrm>
            <a:off x="95918" y="431838"/>
            <a:ext cx="1909726"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前回想定との比較</a:t>
            </a:r>
          </a:p>
        </p:txBody>
      </p:sp>
      <p:sp>
        <p:nvSpPr>
          <p:cNvPr id="9" name="テキスト ボックス 8">
            <a:extLst>
              <a:ext uri="{FF2B5EF4-FFF2-40B4-BE49-F238E27FC236}">
                <a16:creationId xmlns:a16="http://schemas.microsoft.com/office/drawing/2014/main" id="{E524CFC6-9608-7B4A-E327-EB3F0028EB2A}"/>
              </a:ext>
            </a:extLst>
          </p:cNvPr>
          <p:cNvSpPr txBox="1"/>
          <p:nvPr/>
        </p:nvSpPr>
        <p:spPr>
          <a:xfrm>
            <a:off x="252000" y="760849"/>
            <a:ext cx="86400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最新の潮位観測データより、台風期の朔望平均満潮位は</a:t>
            </a:r>
            <a:r>
              <a:rPr kumimoji="1" lang="en-US" altLang="ja-JP" sz="1200" dirty="0">
                <a:latin typeface="+mn-ea"/>
              </a:rPr>
              <a:t>0.1m</a:t>
            </a:r>
            <a:r>
              <a:rPr kumimoji="1" lang="ja-JP" altLang="en-US" sz="1200" dirty="0">
                <a:latin typeface="+mn-ea"/>
              </a:rPr>
              <a:t>高くなるが、防潮堤の液状化対策や水門の自動化等により、一定程度の減災効果を確認した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浸水深が</a:t>
            </a:r>
            <a:r>
              <a:rPr kumimoji="1" lang="en-US" altLang="ja-JP" sz="1200" dirty="0">
                <a:latin typeface="+mn-ea"/>
              </a:rPr>
              <a:t>1m</a:t>
            </a:r>
            <a:r>
              <a:rPr kumimoji="1" lang="ja-JP" altLang="en-US" sz="1200" dirty="0">
                <a:latin typeface="+mn-ea"/>
              </a:rPr>
              <a:t>を越える浸水面積は、</a:t>
            </a:r>
            <a:r>
              <a:rPr kumimoji="1" lang="en-US" altLang="ja-JP" sz="1200" dirty="0">
                <a:latin typeface="+mn-ea"/>
              </a:rPr>
              <a:t>5,625ha</a:t>
            </a:r>
            <a:r>
              <a:rPr kumimoji="1" lang="ja-JP" altLang="en-US" sz="1200" dirty="0">
                <a:latin typeface="+mn-ea"/>
              </a:rPr>
              <a:t>から</a:t>
            </a:r>
            <a:r>
              <a:rPr kumimoji="1" lang="en-US" altLang="ja-JP" sz="1200" dirty="0">
                <a:latin typeface="+mn-ea"/>
              </a:rPr>
              <a:t>3,326ha</a:t>
            </a:r>
            <a:r>
              <a:rPr kumimoji="1" lang="ja-JP" altLang="en-US" sz="1200" dirty="0">
                <a:latin typeface="+mn-ea"/>
              </a:rPr>
              <a:t>へと</a:t>
            </a:r>
            <a:r>
              <a:rPr kumimoji="1" lang="en-US" altLang="ja-JP" sz="1200" dirty="0">
                <a:latin typeface="+mn-ea"/>
              </a:rPr>
              <a:t>2,299ha</a:t>
            </a:r>
            <a:r>
              <a:rPr kumimoji="1" lang="ja-JP" altLang="en-US" sz="1200" dirty="0">
                <a:latin typeface="+mn-ea"/>
              </a:rPr>
              <a:t>（</a:t>
            </a:r>
            <a:r>
              <a:rPr kumimoji="1" lang="en-US" altLang="ja-JP" sz="1200" dirty="0">
                <a:latin typeface="+mn-ea"/>
              </a:rPr>
              <a:t>41%</a:t>
            </a:r>
            <a:r>
              <a:rPr kumimoji="1" lang="ja-JP" altLang="en-US" sz="1200" dirty="0">
                <a:latin typeface="+mn-ea"/>
              </a:rPr>
              <a:t>）減少した</a:t>
            </a:r>
            <a:endParaRPr kumimoji="1" lang="en-US" altLang="ja-JP" sz="1200" dirty="0">
              <a:latin typeface="+mn-ea"/>
            </a:endParaRPr>
          </a:p>
        </p:txBody>
      </p:sp>
      <p:pic>
        <p:nvPicPr>
          <p:cNvPr id="16" name="図 15">
            <a:extLst>
              <a:ext uri="{FF2B5EF4-FFF2-40B4-BE49-F238E27FC236}">
                <a16:creationId xmlns:a16="http://schemas.microsoft.com/office/drawing/2014/main" id="{0CBEC28F-830E-1807-8966-1283AD113F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38" y="3066245"/>
            <a:ext cx="4265377" cy="3382639"/>
          </a:xfrm>
          <a:prstGeom prst="rect">
            <a:avLst/>
          </a:prstGeom>
          <a:ln w="28575">
            <a:solidFill>
              <a:srgbClr val="FF0000"/>
            </a:solidFill>
          </a:ln>
        </p:spPr>
      </p:pic>
      <p:sp>
        <p:nvSpPr>
          <p:cNvPr id="18" name="テキスト ボックス 17">
            <a:extLst>
              <a:ext uri="{FF2B5EF4-FFF2-40B4-BE49-F238E27FC236}">
                <a16:creationId xmlns:a16="http://schemas.microsoft.com/office/drawing/2014/main" id="{0511CC4E-F30C-BF92-F5BB-684DD8F5E4A4}"/>
              </a:ext>
            </a:extLst>
          </p:cNvPr>
          <p:cNvSpPr txBox="1"/>
          <p:nvPr/>
        </p:nvSpPr>
        <p:spPr>
          <a:xfrm>
            <a:off x="3897045" y="2787703"/>
            <a:ext cx="3493996" cy="307777"/>
          </a:xfrm>
          <a:prstGeom prst="rect">
            <a:avLst/>
          </a:prstGeom>
          <a:noFill/>
        </p:spPr>
        <p:txBody>
          <a:bodyPr wrap="square" rtlCol="0">
            <a:spAutoFit/>
          </a:bodyPr>
          <a:lstStyle/>
          <a:p>
            <a:pPr algn="ctr"/>
            <a:r>
              <a:rPr kumimoji="1" lang="ja-JP" altLang="en-US" sz="1400" dirty="0"/>
              <a:t>浸水面積：</a:t>
            </a:r>
            <a:r>
              <a:rPr kumimoji="1" lang="en-US" altLang="ja-JP" sz="1400" dirty="0"/>
              <a:t>9,580ha</a:t>
            </a:r>
            <a:endParaRPr kumimoji="1" lang="ja-JP" altLang="en-US" sz="1400" dirty="0"/>
          </a:p>
        </p:txBody>
      </p:sp>
      <p:sp>
        <p:nvSpPr>
          <p:cNvPr id="19" name="テキスト ボックス 18">
            <a:extLst>
              <a:ext uri="{FF2B5EF4-FFF2-40B4-BE49-F238E27FC236}">
                <a16:creationId xmlns:a16="http://schemas.microsoft.com/office/drawing/2014/main" id="{F5968EBE-2340-AE8C-663B-5658F62F816B}"/>
              </a:ext>
            </a:extLst>
          </p:cNvPr>
          <p:cNvSpPr txBox="1"/>
          <p:nvPr/>
        </p:nvSpPr>
        <p:spPr>
          <a:xfrm>
            <a:off x="-851945" y="2787703"/>
            <a:ext cx="4298502" cy="307777"/>
          </a:xfrm>
          <a:prstGeom prst="rect">
            <a:avLst/>
          </a:prstGeom>
          <a:noFill/>
        </p:spPr>
        <p:txBody>
          <a:bodyPr wrap="square" rtlCol="0">
            <a:spAutoFit/>
          </a:bodyPr>
          <a:lstStyle/>
          <a:p>
            <a:pPr algn="ctr"/>
            <a:r>
              <a:rPr kumimoji="1" lang="ja-JP" altLang="en-US" sz="1400" dirty="0"/>
              <a:t>浸水面積：</a:t>
            </a:r>
            <a:r>
              <a:rPr kumimoji="1" lang="en-US" altLang="ja-JP" sz="1400" dirty="0"/>
              <a:t>11,072ha</a:t>
            </a:r>
            <a:endParaRPr kumimoji="1" lang="ja-JP" altLang="en-US" sz="1400" dirty="0"/>
          </a:p>
        </p:txBody>
      </p:sp>
      <p:pic>
        <p:nvPicPr>
          <p:cNvPr id="20" name="図 19">
            <a:extLst>
              <a:ext uri="{FF2B5EF4-FFF2-40B4-BE49-F238E27FC236}">
                <a16:creationId xmlns:a16="http://schemas.microsoft.com/office/drawing/2014/main" id="{8B1F6830-1567-87BD-F909-F8483C5188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9001" y="3065532"/>
            <a:ext cx="4267177" cy="3384067"/>
          </a:xfrm>
          <a:prstGeom prst="rect">
            <a:avLst/>
          </a:prstGeom>
        </p:spPr>
      </p:pic>
      <p:pic>
        <p:nvPicPr>
          <p:cNvPr id="21" name="図 20" descr="グラフ&#10;&#10;AI 生成コンテンツは誤りを含む可能性があります。">
            <a:extLst>
              <a:ext uri="{FF2B5EF4-FFF2-40B4-BE49-F238E27FC236}">
                <a16:creationId xmlns:a16="http://schemas.microsoft.com/office/drawing/2014/main" id="{60E570DC-9C56-9E8C-4695-549E143DD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22" y="3141732"/>
            <a:ext cx="899160" cy="1342390"/>
          </a:xfrm>
          <a:prstGeom prst="rect">
            <a:avLst/>
          </a:prstGeom>
        </p:spPr>
      </p:pic>
      <p:pic>
        <p:nvPicPr>
          <p:cNvPr id="5" name="図 4" descr="グラフ&#10;&#10;AI 生成コンテンツは誤りを含む可能性があります。">
            <a:extLst>
              <a:ext uri="{FF2B5EF4-FFF2-40B4-BE49-F238E27FC236}">
                <a16:creationId xmlns:a16="http://schemas.microsoft.com/office/drawing/2014/main" id="{7E9FF98B-4B26-F844-4CD7-85300678B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722" y="3141732"/>
            <a:ext cx="899160" cy="1342390"/>
          </a:xfrm>
          <a:prstGeom prst="rect">
            <a:avLst/>
          </a:prstGeom>
        </p:spPr>
      </p:pic>
      <p:sp>
        <p:nvSpPr>
          <p:cNvPr id="3" name="テキスト ボックス 27">
            <a:extLst>
              <a:ext uri="{FF2B5EF4-FFF2-40B4-BE49-F238E27FC236}">
                <a16:creationId xmlns:a16="http://schemas.microsoft.com/office/drawing/2014/main" id="{57D3F686-213A-25E5-B7CF-5A46F0F5C043}"/>
              </a:ext>
            </a:extLst>
          </p:cNvPr>
          <p:cNvSpPr txBox="1"/>
          <p:nvPr/>
        </p:nvSpPr>
        <p:spPr>
          <a:xfrm>
            <a:off x="684023" y="6451787"/>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15</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H25</a:t>
            </a:r>
            <a:r>
              <a:rPr lang="ja-JP" altLang="en-US" sz="1100" dirty="0">
                <a:latin typeface="メイリオ" panose="020B0604030504040204" pitchFamily="50" charset="-128"/>
                <a:ea typeface="メイリオ" panose="020B0604030504040204" pitchFamily="50" charset="-128"/>
              </a:rPr>
              <a:t>津波浸水想定区域</a:t>
            </a:r>
          </a:p>
        </p:txBody>
      </p:sp>
      <p:sp>
        <p:nvSpPr>
          <p:cNvPr id="4" name="テキスト ボックス 27">
            <a:extLst>
              <a:ext uri="{FF2B5EF4-FFF2-40B4-BE49-F238E27FC236}">
                <a16:creationId xmlns:a16="http://schemas.microsoft.com/office/drawing/2014/main" id="{4844A557-C506-EEF9-571D-AAB254327727}"/>
              </a:ext>
            </a:extLst>
          </p:cNvPr>
          <p:cNvSpPr txBox="1"/>
          <p:nvPr/>
        </p:nvSpPr>
        <p:spPr>
          <a:xfrm>
            <a:off x="5400361" y="6451787"/>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solidFill>
                  <a:srgbClr val="FF0000"/>
                </a:solidFill>
                <a:latin typeface="メイリオ" panose="020B0604030504040204" pitchFamily="50" charset="-128"/>
                <a:ea typeface="メイリオ" panose="020B0604030504040204" pitchFamily="50" charset="-128"/>
              </a:rPr>
              <a:t>図</a:t>
            </a:r>
            <a:r>
              <a:rPr lang="en-US" altLang="ja-JP" sz="1100" dirty="0">
                <a:solidFill>
                  <a:srgbClr val="FF0000"/>
                </a:solidFill>
                <a:latin typeface="メイリオ" panose="020B0604030504040204" pitchFamily="50" charset="-128"/>
                <a:ea typeface="メイリオ" panose="020B0604030504040204" pitchFamily="50" charset="-128"/>
              </a:rPr>
              <a:t>16</a:t>
            </a:r>
            <a:r>
              <a:rPr lang="ja-JP" altLang="en-US" sz="1100" dirty="0">
                <a:solidFill>
                  <a:srgbClr val="FF0000"/>
                </a:solidFill>
                <a:latin typeface="メイリオ" panose="020B0604030504040204" pitchFamily="50" charset="-128"/>
                <a:ea typeface="メイリオ" panose="020B0604030504040204" pitchFamily="50" charset="-128"/>
              </a:rPr>
              <a:t>　（今回）津波浸水想定区域</a:t>
            </a:r>
          </a:p>
        </p:txBody>
      </p:sp>
      <p:sp>
        <p:nvSpPr>
          <p:cNvPr id="22" name="テキスト ボックス 21">
            <a:extLst>
              <a:ext uri="{FF2B5EF4-FFF2-40B4-BE49-F238E27FC236}">
                <a16:creationId xmlns:a16="http://schemas.microsoft.com/office/drawing/2014/main" id="{68C14B81-5900-4B83-80E9-B746E0E5EB7E}"/>
              </a:ext>
            </a:extLst>
          </p:cNvPr>
          <p:cNvSpPr txBox="1"/>
          <p:nvPr/>
        </p:nvSpPr>
        <p:spPr>
          <a:xfrm>
            <a:off x="681126" y="1409004"/>
            <a:ext cx="7506860" cy="1384995"/>
          </a:xfrm>
          <a:prstGeom prst="rect">
            <a:avLst/>
          </a:prstGeom>
          <a:noFill/>
          <a:ln w="19050">
            <a:solidFill>
              <a:srgbClr val="FF0000"/>
            </a:solidFill>
          </a:ln>
        </p:spPr>
        <p:txBody>
          <a:bodyPr wrap="squar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浸水深を考慮した浸水面積の変化（府全域）</a:t>
            </a:r>
            <a:r>
              <a:rPr kumimoji="1" lang="en-US" altLang="ja-JP" sz="1200" dirty="0">
                <a:latin typeface="HG丸ｺﾞｼｯｸM-PRO" panose="020F0600000000000000" pitchFamily="50" charset="-128"/>
                <a:ea typeface="HG丸ｺﾞｼｯｸM-PRO" panose="020F0600000000000000" pitchFamily="50" charset="-128"/>
              </a:rPr>
              <a:t>】</a:t>
            </a:r>
          </a:p>
          <a:p>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H25</a:t>
            </a:r>
            <a:r>
              <a:rPr kumimoji="1" lang="ja-JP" altLang="en-US" sz="1200" dirty="0">
                <a:latin typeface="HG丸ｺﾞｼｯｸM-PRO" panose="020F0600000000000000" pitchFamily="50" charset="-128"/>
                <a:ea typeface="HG丸ｺﾞｼｯｸM-PRO" panose="020F0600000000000000" pitchFamily="50" charset="-128"/>
              </a:rPr>
              <a:t>津波浸水想定</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b="1" u="sng" dirty="0">
                <a:solidFill>
                  <a:srgbClr val="FF0000"/>
                </a:solidFill>
                <a:latin typeface="HG丸ｺﾞｼｯｸM-PRO" panose="020F0600000000000000" pitchFamily="50" charset="-128"/>
                <a:ea typeface="HG丸ｺﾞｼｯｸM-PRO" panose="020F0600000000000000" pitchFamily="50" charset="-128"/>
              </a:rPr>
              <a:t>R7</a:t>
            </a:r>
            <a:r>
              <a:rPr kumimoji="1" lang="ja-JP" altLang="en-US" sz="1200" b="1" u="sng" dirty="0">
                <a:solidFill>
                  <a:srgbClr val="FF0000"/>
                </a:solidFill>
                <a:latin typeface="HG丸ｺﾞｼｯｸM-PRO" panose="020F0600000000000000" pitchFamily="50" charset="-128"/>
                <a:ea typeface="HG丸ｺﾞｼｯｸM-PRO" panose="020F0600000000000000" pitchFamily="50" charset="-128"/>
              </a:rPr>
              <a:t>津波浸水想定</a:t>
            </a:r>
            <a:endParaRPr kumimoji="1" lang="en-US" altLang="ja-JP" sz="1200" b="1" u="sng"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①全浸水面積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11,072ha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9,580ha	</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13</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％減）</a:t>
            </a:r>
            <a:endParaRPr kumimoji="1" lang="en-US" altLang="ja-JP" sz="12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②浸水深</a:t>
            </a:r>
            <a:r>
              <a:rPr kumimoji="1" lang="en-US" altLang="ja-JP" sz="1200" dirty="0">
                <a:latin typeface="HG丸ｺﾞｼｯｸM-PRO" panose="020F0600000000000000" pitchFamily="50" charset="-128"/>
                <a:ea typeface="HG丸ｺﾞｼｯｸM-PRO" panose="020F0600000000000000" pitchFamily="50" charset="-128"/>
              </a:rPr>
              <a:t>0.3</a:t>
            </a:r>
            <a:r>
              <a:rPr kumimoji="1" lang="ja-JP" altLang="en-US" sz="1200" dirty="0">
                <a:latin typeface="HG丸ｺﾞｼｯｸM-PRO" panose="020F0600000000000000" pitchFamily="50" charset="-128"/>
                <a:ea typeface="HG丸ｺﾞｼｯｸM-PRO" panose="020F0600000000000000" pitchFamily="50" charset="-128"/>
              </a:rPr>
              <a:t>ｍ以上の浸水面積       ：  </a:t>
            </a:r>
            <a:r>
              <a:rPr kumimoji="1" lang="en-US" altLang="ja-JP" sz="1200" dirty="0">
                <a:latin typeface="HG丸ｺﾞｼｯｸM-PRO" panose="020F0600000000000000" pitchFamily="50" charset="-128"/>
                <a:ea typeface="HG丸ｺﾞｼｯｸM-PRO" panose="020F0600000000000000" pitchFamily="50" charset="-128"/>
              </a:rPr>
              <a:t>9,592ha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7,872ha	</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18</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％減）</a:t>
            </a:r>
            <a:endParaRPr kumimoji="1" lang="en-US" altLang="ja-JP" sz="1200" dirty="0">
              <a:solidFill>
                <a:schemeClr val="accent1"/>
              </a:solidFill>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③浸水深</a:t>
            </a:r>
            <a:r>
              <a:rPr kumimoji="1" lang="en-US" altLang="ja-JP" sz="1200" dirty="0">
                <a:latin typeface="HG丸ｺﾞｼｯｸM-PRO" panose="020F0600000000000000" pitchFamily="50" charset="-128"/>
                <a:ea typeface="HG丸ｺﾞｼｯｸM-PRO" panose="020F0600000000000000" pitchFamily="50" charset="-128"/>
              </a:rPr>
              <a:t>1.0</a:t>
            </a:r>
            <a:r>
              <a:rPr kumimoji="1" lang="ja-JP" altLang="en-US" sz="1200" dirty="0">
                <a:latin typeface="HG丸ｺﾞｼｯｸM-PRO" panose="020F0600000000000000" pitchFamily="50" charset="-128"/>
                <a:ea typeface="HG丸ｺﾞｼｯｸM-PRO" panose="020F0600000000000000" pitchFamily="50" charset="-128"/>
              </a:rPr>
              <a:t>ｍ以上の浸水面積</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　：  </a:t>
            </a:r>
            <a:r>
              <a:rPr kumimoji="1" lang="en-US" altLang="ja-JP" sz="1200" dirty="0">
                <a:latin typeface="HG丸ｺﾞｼｯｸM-PRO" panose="020F0600000000000000" pitchFamily="50" charset="-128"/>
                <a:ea typeface="HG丸ｺﾞｼｯｸM-PRO" panose="020F0600000000000000" pitchFamily="50" charset="-128"/>
              </a:rPr>
              <a:t>5,625ha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3,332ha	</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41</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％減）</a:t>
            </a:r>
            <a:endParaRPr kumimoji="1" lang="en-US" altLang="ja-JP" sz="1200" b="1" dirty="0">
              <a:solidFill>
                <a:schemeClr val="accent1"/>
              </a:solidFill>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④浸水深</a:t>
            </a:r>
            <a:r>
              <a:rPr kumimoji="1" lang="en-US" altLang="ja-JP" sz="1200" dirty="0">
                <a:latin typeface="HG丸ｺﾞｼｯｸM-PRO" panose="020F0600000000000000" pitchFamily="50" charset="-128"/>
                <a:ea typeface="HG丸ｺﾞｼｯｸM-PRO" panose="020F0600000000000000" pitchFamily="50" charset="-128"/>
              </a:rPr>
              <a:t>2.0</a:t>
            </a:r>
            <a:r>
              <a:rPr kumimoji="1" lang="ja-JP" altLang="en-US" sz="1200" dirty="0">
                <a:latin typeface="HG丸ｺﾞｼｯｸM-PRO" panose="020F0600000000000000" pitchFamily="50" charset="-128"/>
                <a:ea typeface="HG丸ｺﾞｼｯｸM-PRO" panose="020F0600000000000000" pitchFamily="50" charset="-128"/>
              </a:rPr>
              <a:t>ｍ以上の浸水面積</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　：  </a:t>
            </a:r>
            <a:r>
              <a:rPr kumimoji="1" lang="en-US" altLang="ja-JP" sz="1200" dirty="0">
                <a:latin typeface="HG丸ｺﾞｼｯｸM-PRO" panose="020F0600000000000000" pitchFamily="50" charset="-128"/>
                <a:ea typeface="HG丸ｺﾞｼｯｸM-PRO" panose="020F0600000000000000" pitchFamily="50" charset="-128"/>
              </a:rPr>
              <a:t>1,950ha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   513ha	</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74</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％減）</a:t>
            </a:r>
            <a:endParaRPr kumimoji="1" lang="ja-JP" altLang="en-US" sz="1200" b="1" dirty="0">
              <a:solidFill>
                <a:schemeClr val="accent1"/>
              </a:solidFill>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⑤浸水深</a:t>
            </a:r>
            <a:r>
              <a:rPr kumimoji="1" lang="en-US" altLang="ja-JP" sz="1200" dirty="0">
                <a:latin typeface="HG丸ｺﾞｼｯｸM-PRO" panose="020F0600000000000000" pitchFamily="50" charset="-128"/>
                <a:ea typeface="HG丸ｺﾞｼｯｸM-PRO" panose="020F0600000000000000" pitchFamily="50" charset="-128"/>
              </a:rPr>
              <a:t>4.0</a:t>
            </a:r>
            <a:r>
              <a:rPr kumimoji="1" lang="ja-JP" altLang="en-US" sz="1200" dirty="0">
                <a:latin typeface="HG丸ｺﾞｼｯｸM-PRO" panose="020F0600000000000000" pitchFamily="50" charset="-128"/>
                <a:ea typeface="HG丸ｺﾞｼｯｸM-PRO" panose="020F0600000000000000" pitchFamily="50" charset="-128"/>
              </a:rPr>
              <a:t>ｍ以上の浸水面積</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　：     </a:t>
            </a:r>
            <a:r>
              <a:rPr kumimoji="1" lang="en-US" altLang="ja-JP" sz="1200" dirty="0">
                <a:latin typeface="HG丸ｺﾞｼｯｸM-PRO" panose="020F0600000000000000" pitchFamily="50" charset="-128"/>
                <a:ea typeface="HG丸ｺﾞｼｯｸM-PRO" panose="020F0600000000000000" pitchFamily="50" charset="-128"/>
              </a:rPr>
              <a:t>119ha                </a:t>
            </a:r>
            <a:r>
              <a:rPr kumimoji="1" lang="ja-JP" altLang="en-US" sz="1200" dirty="0">
                <a:latin typeface="HG丸ｺﾞｼｯｸM-PRO" panose="020F0600000000000000" pitchFamily="50" charset="-128"/>
                <a:ea typeface="HG丸ｺﾞｼｯｸM-PRO" panose="020F0600000000000000" pitchFamily="50" charset="-128"/>
              </a:rPr>
              <a:t>　　</a:t>
            </a:r>
            <a:r>
              <a:rPr kumimoji="1" lang="en-US" altLang="ja-JP"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a:t>
            </a:r>
            <a:r>
              <a:rPr kumimoji="1" lang="en-US" altLang="ja-JP" sz="1200" dirty="0">
                <a:latin typeface="HG丸ｺﾞｼｯｸM-PRO" panose="020F0600000000000000" pitchFamily="50" charset="-128"/>
                <a:ea typeface="HG丸ｺﾞｼｯｸM-PRO" panose="020F0600000000000000" pitchFamily="50" charset="-128"/>
              </a:rPr>
              <a:t>	</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        5ha	</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200" dirty="0">
                <a:solidFill>
                  <a:srgbClr val="FF0000"/>
                </a:solidFill>
                <a:latin typeface="HG丸ｺﾞｼｯｸM-PRO" panose="020F0600000000000000" pitchFamily="50" charset="-128"/>
                <a:ea typeface="HG丸ｺﾞｼｯｸM-PRO" panose="020F0600000000000000" pitchFamily="50" charset="-128"/>
              </a:rPr>
              <a:t>95</a:t>
            </a:r>
            <a:r>
              <a:rPr kumimoji="1" lang="ja-JP" altLang="en-US" sz="1200" dirty="0">
                <a:solidFill>
                  <a:srgbClr val="FF0000"/>
                </a:solidFill>
                <a:latin typeface="HG丸ｺﾞｼｯｸM-PRO" panose="020F0600000000000000" pitchFamily="50" charset="-128"/>
                <a:ea typeface="HG丸ｺﾞｼｯｸM-PRO" panose="020F0600000000000000" pitchFamily="50" charset="-128"/>
              </a:rPr>
              <a:t>％減）</a:t>
            </a:r>
            <a:endParaRPr kumimoji="1" lang="en-US" altLang="ja-JP" sz="1200" dirty="0">
              <a:solidFill>
                <a:schemeClr val="accent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9184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8965C7-1A7E-8691-F567-74838B157F64}"/>
              </a:ext>
            </a:extLst>
          </p:cNvPr>
          <p:cNvSpPr>
            <a:spLocks noGrp="1"/>
          </p:cNvSpPr>
          <p:nvPr>
            <p:ph type="title"/>
          </p:nvPr>
        </p:nvSpPr>
        <p:spPr/>
        <p:txBody>
          <a:bodyPr/>
          <a:lstStyle/>
          <a:p>
            <a:r>
              <a:rPr lang="ja-JP" altLang="en-US" dirty="0"/>
              <a:t>目次</a:t>
            </a:r>
            <a:endParaRPr kumimoji="1" lang="ja-JP" altLang="en-US" dirty="0"/>
          </a:p>
        </p:txBody>
      </p:sp>
      <p:sp>
        <p:nvSpPr>
          <p:cNvPr id="7" name="テキスト ボックス 6">
            <a:extLst>
              <a:ext uri="{FF2B5EF4-FFF2-40B4-BE49-F238E27FC236}">
                <a16:creationId xmlns:a16="http://schemas.microsoft.com/office/drawing/2014/main" id="{CDA299C0-45B9-E4D3-2EF4-674C7578E984}"/>
              </a:ext>
            </a:extLst>
          </p:cNvPr>
          <p:cNvSpPr txBox="1"/>
          <p:nvPr/>
        </p:nvSpPr>
        <p:spPr>
          <a:xfrm>
            <a:off x="414337" y="933982"/>
            <a:ext cx="8315325" cy="3773725"/>
          </a:xfrm>
          <a:prstGeom prst="rect">
            <a:avLst/>
          </a:prstGeom>
          <a:noFill/>
        </p:spPr>
        <p:txBody>
          <a:bodyPr wrap="square" rtlCol="0">
            <a:spAutoFit/>
          </a:bodyPr>
          <a:lstStyle/>
          <a:p>
            <a:pPr>
              <a:lnSpc>
                <a:spcPct val="150000"/>
              </a:lnSpc>
            </a:pPr>
            <a:r>
              <a:rPr kumimoji="1" lang="en-US" altLang="ja-JP" b="1" dirty="0"/>
              <a:t>1</a:t>
            </a:r>
            <a:r>
              <a:rPr kumimoji="1" lang="ja-JP" altLang="en-US" b="1" dirty="0"/>
              <a:t>．第３回部会の要約</a:t>
            </a:r>
          </a:p>
          <a:p>
            <a:pPr>
              <a:lnSpc>
                <a:spcPct val="150000"/>
              </a:lnSpc>
            </a:pPr>
            <a:r>
              <a:rPr kumimoji="1" lang="en-US" altLang="ja-JP" b="1" dirty="0"/>
              <a:t>2</a:t>
            </a:r>
            <a:r>
              <a:rPr kumimoji="1" lang="ja-JP" altLang="en-US" b="1" dirty="0"/>
              <a:t>．津波シミュレーションの計算条件</a:t>
            </a:r>
          </a:p>
          <a:p>
            <a:pPr>
              <a:lnSpc>
                <a:spcPct val="150000"/>
              </a:lnSpc>
            </a:pPr>
            <a:r>
              <a:rPr kumimoji="1" lang="ja-JP" altLang="en-US" b="1" dirty="0"/>
              <a:t>　　２．１．津波シミュレーションの計算条件</a:t>
            </a:r>
            <a:endParaRPr kumimoji="1" lang="en-US" altLang="ja-JP" b="1" dirty="0"/>
          </a:p>
          <a:p>
            <a:pPr>
              <a:lnSpc>
                <a:spcPct val="150000"/>
              </a:lnSpc>
            </a:pPr>
            <a:r>
              <a:rPr kumimoji="1" lang="ja-JP" altLang="en-US" b="1" dirty="0"/>
              <a:t>　　２．２．波源の選定</a:t>
            </a:r>
          </a:p>
          <a:p>
            <a:pPr>
              <a:lnSpc>
                <a:spcPct val="150000"/>
              </a:lnSpc>
            </a:pPr>
            <a:r>
              <a:rPr kumimoji="1" lang="ja-JP" altLang="en-US" b="1" dirty="0"/>
              <a:t>　　２．３．津波シミュレーションを実施するケース</a:t>
            </a:r>
          </a:p>
          <a:p>
            <a:pPr>
              <a:lnSpc>
                <a:spcPct val="150000"/>
              </a:lnSpc>
            </a:pPr>
            <a:r>
              <a:rPr kumimoji="1" lang="ja-JP" altLang="en-US" b="1" dirty="0"/>
              <a:t>３．計算結果</a:t>
            </a:r>
          </a:p>
          <a:p>
            <a:pPr>
              <a:lnSpc>
                <a:spcPct val="150000"/>
              </a:lnSpc>
            </a:pPr>
            <a:r>
              <a:rPr kumimoji="1" lang="ja-JP" altLang="en-US" b="1" dirty="0"/>
              <a:t>４．計算結果の比較</a:t>
            </a:r>
          </a:p>
          <a:p>
            <a:pPr>
              <a:lnSpc>
                <a:spcPct val="150000"/>
              </a:lnSpc>
            </a:pPr>
            <a:r>
              <a:rPr kumimoji="1" lang="ja-JP" altLang="en-US" b="1" dirty="0"/>
              <a:t>５．これまでの部会における確認事項「大阪湾断層帯の検討」</a:t>
            </a:r>
          </a:p>
          <a:p>
            <a:pPr>
              <a:lnSpc>
                <a:spcPct val="150000"/>
              </a:lnSpc>
            </a:pPr>
            <a:r>
              <a:rPr kumimoji="1" lang="ja-JP" altLang="en-US" b="1" dirty="0"/>
              <a:t>６．まとめ</a:t>
            </a:r>
            <a:endParaRPr kumimoji="1" lang="en-US" altLang="ja-JP" b="1" dirty="0"/>
          </a:p>
        </p:txBody>
      </p:sp>
      <p:sp>
        <p:nvSpPr>
          <p:cNvPr id="3" name="スライド番号プレースホルダー 12">
            <a:extLst>
              <a:ext uri="{FF2B5EF4-FFF2-40B4-BE49-F238E27FC236}">
                <a16:creationId xmlns:a16="http://schemas.microsoft.com/office/drawing/2014/main" id="{C3CE18EB-44D9-E929-ACBC-28D5D7F4C579}"/>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1</a:t>
            </a:fld>
            <a:endParaRPr lang="ja-JP" altLang="en-US" dirty="0"/>
          </a:p>
        </p:txBody>
      </p:sp>
    </p:spTree>
    <p:extLst>
      <p:ext uri="{BB962C8B-B14F-4D97-AF65-F5344CB8AC3E}">
        <p14:creationId xmlns:p14="http://schemas.microsoft.com/office/powerpoint/2010/main" val="403331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B4F7-4D16-7A33-D346-5B6EF73D93B4}"/>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CC2A5169-26F6-58F1-375A-D0518BFC76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506729" y="2433256"/>
            <a:ext cx="3411974" cy="2915984"/>
          </a:xfrm>
          <a:prstGeom prst="rect">
            <a:avLst/>
          </a:prstGeom>
          <a:noFill/>
          <a:ln w="6350">
            <a:solidFill>
              <a:schemeClr val="tx1"/>
            </a:solidFill>
          </a:ln>
        </p:spPr>
      </p:pic>
      <p:sp>
        <p:nvSpPr>
          <p:cNvPr id="11" name="タイトル 3">
            <a:extLst>
              <a:ext uri="{FF2B5EF4-FFF2-40B4-BE49-F238E27FC236}">
                <a16:creationId xmlns:a16="http://schemas.microsoft.com/office/drawing/2014/main" id="{4452952E-409A-5B4D-7DB0-194D636EEC91}"/>
              </a:ext>
            </a:extLst>
          </p:cNvPr>
          <p:cNvSpPr>
            <a:spLocks noGrp="1"/>
          </p:cNvSpPr>
          <p:nvPr>
            <p:ph type="title"/>
          </p:nvPr>
        </p:nvSpPr>
        <p:spPr/>
        <p:txBody>
          <a:bodyPr>
            <a:normAutofit/>
          </a:bodyPr>
          <a:lstStyle/>
          <a:p>
            <a:r>
              <a:rPr lang="ja-JP" altLang="en-US" dirty="0"/>
              <a:t>４．計算結果の比較</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6CFB9CC2-6122-A8A1-153A-28BEB8DCCE55}"/>
              </a:ext>
            </a:extLst>
          </p:cNvPr>
          <p:cNvSpPr>
            <a:spLocks noGrp="1"/>
          </p:cNvSpPr>
          <p:nvPr>
            <p:ph type="sldNum" sz="quarter" idx="12"/>
          </p:nvPr>
        </p:nvSpPr>
        <p:spPr>
          <a:prstGeom prst="rect">
            <a:avLst/>
          </a:prstGeom>
        </p:spPr>
        <p:txBody>
          <a:bodyPr/>
          <a:lstStyle/>
          <a:p>
            <a:fld id="{DE8A6AB4-C314-4581-B2EB-142FADA2A072}" type="slidenum">
              <a:rPr lang="ja-JP" altLang="en-US" smtClean="0"/>
              <a:pPr/>
              <a:t>19</a:t>
            </a:fld>
            <a:endParaRPr lang="ja-JP" altLang="en-US" dirty="0"/>
          </a:p>
        </p:txBody>
      </p:sp>
      <p:sp>
        <p:nvSpPr>
          <p:cNvPr id="17" name="角丸四角形 16">
            <a:extLst>
              <a:ext uri="{FF2B5EF4-FFF2-40B4-BE49-F238E27FC236}">
                <a16:creationId xmlns:a16="http://schemas.microsoft.com/office/drawing/2014/main" id="{1344A812-7C31-6AD8-62DD-1F60F04013AF}"/>
              </a:ext>
            </a:extLst>
          </p:cNvPr>
          <p:cNvSpPr/>
          <p:nvPr/>
        </p:nvSpPr>
        <p:spPr>
          <a:xfrm>
            <a:off x="103800" y="477769"/>
            <a:ext cx="2593217"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潮位更新による影響（河川）</a:t>
            </a:r>
          </a:p>
        </p:txBody>
      </p:sp>
      <p:sp>
        <p:nvSpPr>
          <p:cNvPr id="4" name="楕円 3">
            <a:extLst>
              <a:ext uri="{FF2B5EF4-FFF2-40B4-BE49-F238E27FC236}">
                <a16:creationId xmlns:a16="http://schemas.microsoft.com/office/drawing/2014/main" id="{0154AE4A-4AD1-FCAC-B9F2-B8A5354147F6}"/>
              </a:ext>
            </a:extLst>
          </p:cNvPr>
          <p:cNvSpPr/>
          <p:nvPr/>
        </p:nvSpPr>
        <p:spPr>
          <a:xfrm>
            <a:off x="2957073" y="2399998"/>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吹き出し: 線 29">
            <a:extLst>
              <a:ext uri="{FF2B5EF4-FFF2-40B4-BE49-F238E27FC236}">
                <a16:creationId xmlns:a16="http://schemas.microsoft.com/office/drawing/2014/main" id="{C70F8E7C-9AA6-5319-0A0F-B597626A3843}"/>
              </a:ext>
            </a:extLst>
          </p:cNvPr>
          <p:cNvSpPr/>
          <p:nvPr/>
        </p:nvSpPr>
        <p:spPr>
          <a:xfrm flipH="1">
            <a:off x="1472231" y="2211381"/>
            <a:ext cx="495103" cy="377234"/>
          </a:xfrm>
          <a:prstGeom prst="borderCallout1">
            <a:avLst>
              <a:gd name="adj1" fmla="val 18750"/>
              <a:gd name="adj2" fmla="val -8333"/>
              <a:gd name="adj3" fmla="val 95361"/>
              <a:gd name="adj4" fmla="val -239811"/>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②</a:t>
            </a:r>
          </a:p>
        </p:txBody>
      </p:sp>
      <p:sp>
        <p:nvSpPr>
          <p:cNvPr id="34" name="テキスト ボックス 33">
            <a:extLst>
              <a:ext uri="{FF2B5EF4-FFF2-40B4-BE49-F238E27FC236}">
                <a16:creationId xmlns:a16="http://schemas.microsoft.com/office/drawing/2014/main" id="{BF614A25-5C7B-978D-39E7-92ED3BBFA569}"/>
              </a:ext>
            </a:extLst>
          </p:cNvPr>
          <p:cNvSpPr txBox="1"/>
          <p:nvPr/>
        </p:nvSpPr>
        <p:spPr>
          <a:xfrm>
            <a:off x="4176166" y="1346313"/>
            <a:ext cx="508000" cy="307777"/>
          </a:xfrm>
          <a:prstGeom prst="rect">
            <a:avLst/>
          </a:prstGeom>
          <a:noFill/>
        </p:spPr>
        <p:txBody>
          <a:bodyPr wrap="square" rtlCol="0">
            <a:spAutoFit/>
          </a:bodyPr>
          <a:lstStyle/>
          <a:p>
            <a:r>
              <a:rPr kumimoji="1" lang="ja-JP" altLang="en-US" sz="1400" dirty="0"/>
              <a:t>①</a:t>
            </a:r>
          </a:p>
        </p:txBody>
      </p:sp>
      <p:sp>
        <p:nvSpPr>
          <p:cNvPr id="6" name="楕円 5">
            <a:extLst>
              <a:ext uri="{FF2B5EF4-FFF2-40B4-BE49-F238E27FC236}">
                <a16:creationId xmlns:a16="http://schemas.microsoft.com/office/drawing/2014/main" id="{12616FFB-02DB-B198-1216-FA68421460FF}"/>
              </a:ext>
            </a:extLst>
          </p:cNvPr>
          <p:cNvSpPr/>
          <p:nvPr/>
        </p:nvSpPr>
        <p:spPr>
          <a:xfrm>
            <a:off x="2534993" y="2716929"/>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吹き出し: 線 6">
            <a:extLst>
              <a:ext uri="{FF2B5EF4-FFF2-40B4-BE49-F238E27FC236}">
                <a16:creationId xmlns:a16="http://schemas.microsoft.com/office/drawing/2014/main" id="{16217241-8C29-B6F4-7025-9C611AF90BB7}"/>
              </a:ext>
            </a:extLst>
          </p:cNvPr>
          <p:cNvSpPr/>
          <p:nvPr/>
        </p:nvSpPr>
        <p:spPr>
          <a:xfrm flipH="1">
            <a:off x="1301518" y="3021980"/>
            <a:ext cx="495103" cy="377234"/>
          </a:xfrm>
          <a:prstGeom prst="borderCallout1">
            <a:avLst>
              <a:gd name="adj1" fmla="val 18750"/>
              <a:gd name="adj2" fmla="val -8333"/>
              <a:gd name="adj3" fmla="val -12371"/>
              <a:gd name="adj4" fmla="val -196903"/>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①</a:t>
            </a:r>
          </a:p>
        </p:txBody>
      </p:sp>
      <p:pic>
        <p:nvPicPr>
          <p:cNvPr id="8" name="図 7">
            <a:extLst>
              <a:ext uri="{FF2B5EF4-FFF2-40B4-BE49-F238E27FC236}">
                <a16:creationId xmlns:a16="http://schemas.microsoft.com/office/drawing/2014/main" id="{A9F9392C-732A-36E2-2260-9DB34421B1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4572214" y="1385056"/>
            <a:ext cx="2998405" cy="2550809"/>
          </a:xfrm>
          <a:prstGeom prst="rect">
            <a:avLst/>
          </a:prstGeom>
          <a:noFill/>
          <a:ln>
            <a:noFill/>
          </a:ln>
        </p:spPr>
      </p:pic>
      <p:pic>
        <p:nvPicPr>
          <p:cNvPr id="10" name="図 9">
            <a:extLst>
              <a:ext uri="{FF2B5EF4-FFF2-40B4-BE49-F238E27FC236}">
                <a16:creationId xmlns:a16="http://schemas.microsoft.com/office/drawing/2014/main" id="{1996A9F8-A21B-8895-C31D-0D0A300DC7A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4572000" y="4054745"/>
            <a:ext cx="2998834" cy="2546361"/>
          </a:xfrm>
          <a:prstGeom prst="rect">
            <a:avLst/>
          </a:prstGeom>
          <a:noFill/>
          <a:ln>
            <a:noFill/>
          </a:ln>
        </p:spPr>
      </p:pic>
      <p:sp>
        <p:nvSpPr>
          <p:cNvPr id="12" name="テキスト ボックス 11">
            <a:extLst>
              <a:ext uri="{FF2B5EF4-FFF2-40B4-BE49-F238E27FC236}">
                <a16:creationId xmlns:a16="http://schemas.microsoft.com/office/drawing/2014/main" id="{D0414960-8E10-C1B7-F5BB-8ABF40BC455B}"/>
              </a:ext>
            </a:extLst>
          </p:cNvPr>
          <p:cNvSpPr txBox="1"/>
          <p:nvPr/>
        </p:nvSpPr>
        <p:spPr>
          <a:xfrm>
            <a:off x="4176166" y="4050916"/>
            <a:ext cx="508000" cy="307777"/>
          </a:xfrm>
          <a:prstGeom prst="rect">
            <a:avLst/>
          </a:prstGeom>
          <a:noFill/>
        </p:spPr>
        <p:txBody>
          <a:bodyPr wrap="square" rtlCol="0">
            <a:spAutoFit/>
          </a:bodyPr>
          <a:lstStyle/>
          <a:p>
            <a:r>
              <a:rPr kumimoji="1" lang="ja-JP" altLang="en-US" sz="1400" dirty="0"/>
              <a:t>②</a:t>
            </a:r>
          </a:p>
        </p:txBody>
      </p:sp>
      <p:pic>
        <p:nvPicPr>
          <p:cNvPr id="5" name="図 4" descr="テキスト&#10;&#10;AI 生成コンテンツは誤りを含む可能性があります。">
            <a:extLst>
              <a:ext uri="{FF2B5EF4-FFF2-40B4-BE49-F238E27FC236}">
                <a16:creationId xmlns:a16="http://schemas.microsoft.com/office/drawing/2014/main" id="{D2E88965-C7E3-AD2F-C999-863B333D171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66750" y="5407670"/>
            <a:ext cx="2439185" cy="591675"/>
          </a:xfrm>
          <a:prstGeom prst="rect">
            <a:avLst/>
          </a:prstGeom>
          <a:ln>
            <a:solidFill>
              <a:schemeClr val="tx1"/>
            </a:solidFill>
          </a:ln>
        </p:spPr>
      </p:pic>
      <p:sp>
        <p:nvSpPr>
          <p:cNvPr id="16" name="テキスト ボックス 15">
            <a:extLst>
              <a:ext uri="{FF2B5EF4-FFF2-40B4-BE49-F238E27FC236}">
                <a16:creationId xmlns:a16="http://schemas.microsoft.com/office/drawing/2014/main" id="{F52C1C2D-5256-D5A9-5D9D-A36EE5C934D0}"/>
              </a:ext>
            </a:extLst>
          </p:cNvPr>
          <p:cNvSpPr txBox="1"/>
          <p:nvPr/>
        </p:nvSpPr>
        <p:spPr>
          <a:xfrm>
            <a:off x="252000" y="921786"/>
            <a:ext cx="8640000" cy="461665"/>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前回調査の朔望平均満潮位</a:t>
            </a:r>
            <a:r>
              <a:rPr kumimoji="1" lang="en-US" altLang="ja-JP" sz="1200" dirty="0">
                <a:latin typeface="+mn-ea"/>
              </a:rPr>
              <a:t>O.P.</a:t>
            </a:r>
            <a:r>
              <a:rPr kumimoji="1" lang="ja-JP" altLang="en-US" sz="1200" dirty="0">
                <a:latin typeface="+mn-ea"/>
              </a:rPr>
              <a:t>＋</a:t>
            </a:r>
            <a:r>
              <a:rPr kumimoji="1" lang="en-US" altLang="ja-JP" sz="1200" dirty="0">
                <a:latin typeface="+mn-ea"/>
              </a:rPr>
              <a:t>2.2m</a:t>
            </a:r>
            <a:r>
              <a:rPr kumimoji="1" lang="ja-JP" altLang="en-US" sz="1200" dirty="0">
                <a:latin typeface="+mn-ea"/>
              </a:rPr>
              <a:t>から、今回調査では朔望平均満潮位を</a:t>
            </a:r>
            <a:r>
              <a:rPr kumimoji="1" lang="en-US" altLang="ja-JP" sz="1200" dirty="0">
                <a:latin typeface="+mn-ea"/>
              </a:rPr>
              <a:t>O.P.</a:t>
            </a:r>
            <a:r>
              <a:rPr kumimoji="1" lang="ja-JP" altLang="en-US" sz="1200" dirty="0">
                <a:latin typeface="+mn-ea"/>
              </a:rPr>
              <a:t>＋</a:t>
            </a:r>
            <a:r>
              <a:rPr kumimoji="1" lang="en-US" altLang="ja-JP" sz="1200" dirty="0">
                <a:latin typeface="+mn-ea"/>
              </a:rPr>
              <a:t>2.3m</a:t>
            </a:r>
            <a:r>
              <a:rPr kumimoji="1" lang="ja-JP" altLang="en-US" sz="1200" dirty="0">
                <a:latin typeface="+mn-ea"/>
              </a:rPr>
              <a:t>（</a:t>
            </a:r>
            <a:r>
              <a:rPr kumimoji="1" lang="en-US" altLang="ja-JP" sz="1200" dirty="0">
                <a:latin typeface="+mn-ea"/>
              </a:rPr>
              <a:t>0.1m</a:t>
            </a:r>
            <a:r>
              <a:rPr kumimoji="1" lang="ja-JP" altLang="en-US" sz="1200" dirty="0">
                <a:latin typeface="+mn-ea"/>
              </a:rPr>
              <a:t>上昇）に変更したことにより、　一部の沿岸部で浸水範囲が拡大した</a:t>
            </a:r>
            <a:endParaRPr kumimoji="1" lang="en-US" altLang="ja-JP" sz="1200" dirty="0">
              <a:latin typeface="+mn-ea"/>
            </a:endParaRPr>
          </a:p>
        </p:txBody>
      </p:sp>
      <p:sp>
        <p:nvSpPr>
          <p:cNvPr id="2" name="テキスト ボックス 27">
            <a:extLst>
              <a:ext uri="{FF2B5EF4-FFF2-40B4-BE49-F238E27FC236}">
                <a16:creationId xmlns:a16="http://schemas.microsoft.com/office/drawing/2014/main" id="{AB762095-D21E-E392-5D1C-898C14EBC10A}"/>
              </a:ext>
            </a:extLst>
          </p:cNvPr>
          <p:cNvSpPr txBox="1"/>
          <p:nvPr/>
        </p:nvSpPr>
        <p:spPr>
          <a:xfrm>
            <a:off x="2013105" y="6458376"/>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17</a:t>
            </a:r>
            <a:r>
              <a:rPr lang="ja-JP" altLang="en-US" sz="1100" dirty="0">
                <a:latin typeface="メイリオ" panose="020B0604030504040204" pitchFamily="50" charset="-128"/>
                <a:ea typeface="メイリオ" panose="020B0604030504040204" pitchFamily="50" charset="-128"/>
              </a:rPr>
              <a:t>　浸水範囲の比較</a:t>
            </a:r>
          </a:p>
        </p:txBody>
      </p:sp>
    </p:spTree>
    <p:extLst>
      <p:ext uri="{BB962C8B-B14F-4D97-AF65-F5344CB8AC3E}">
        <p14:creationId xmlns:p14="http://schemas.microsoft.com/office/powerpoint/2010/main" val="102026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57FD-EF3E-03A4-C11D-C4757FEBC043}"/>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BF5B29C2-DB24-7D97-C943-39C63F749163}"/>
              </a:ext>
            </a:extLst>
          </p:cNvPr>
          <p:cNvSpPr>
            <a:spLocks noGrp="1"/>
          </p:cNvSpPr>
          <p:nvPr>
            <p:ph type="title"/>
          </p:nvPr>
        </p:nvSpPr>
        <p:spPr/>
        <p:txBody>
          <a:bodyPr>
            <a:normAutofit/>
          </a:bodyPr>
          <a:lstStyle/>
          <a:p>
            <a:r>
              <a:rPr lang="ja-JP" altLang="en-US" dirty="0"/>
              <a:t>４．計算結果の比較</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1F9C16D0-F908-0F5A-C24A-92C388ED90F1}"/>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20</a:t>
            </a:fld>
            <a:endParaRPr lang="ja-JP" altLang="en-US" dirty="0"/>
          </a:p>
        </p:txBody>
      </p:sp>
      <p:sp>
        <p:nvSpPr>
          <p:cNvPr id="17" name="角丸四角形 16">
            <a:extLst>
              <a:ext uri="{FF2B5EF4-FFF2-40B4-BE49-F238E27FC236}">
                <a16:creationId xmlns:a16="http://schemas.microsoft.com/office/drawing/2014/main" id="{011C26EA-53C1-476F-E0DA-C555F3D5F2FA}"/>
              </a:ext>
            </a:extLst>
          </p:cNvPr>
          <p:cNvSpPr/>
          <p:nvPr/>
        </p:nvSpPr>
        <p:spPr>
          <a:xfrm>
            <a:off x="103800" y="477769"/>
            <a:ext cx="2515925"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潮位更新による影響（海岸）</a:t>
            </a:r>
          </a:p>
        </p:txBody>
      </p:sp>
      <p:pic>
        <p:nvPicPr>
          <p:cNvPr id="2" name="図 1">
            <a:extLst>
              <a:ext uri="{FF2B5EF4-FFF2-40B4-BE49-F238E27FC236}">
                <a16:creationId xmlns:a16="http://schemas.microsoft.com/office/drawing/2014/main" id="{00B55B73-40DD-301E-1AB7-C5152E66BA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66371" y="2425700"/>
            <a:ext cx="3250874" cy="2862580"/>
          </a:xfrm>
          <a:prstGeom prst="rect">
            <a:avLst/>
          </a:prstGeom>
          <a:noFill/>
          <a:ln w="6350">
            <a:solidFill>
              <a:schemeClr val="tx1"/>
            </a:solidFill>
          </a:ln>
        </p:spPr>
      </p:pic>
      <p:sp>
        <p:nvSpPr>
          <p:cNvPr id="4" name="楕円 3">
            <a:extLst>
              <a:ext uri="{FF2B5EF4-FFF2-40B4-BE49-F238E27FC236}">
                <a16:creationId xmlns:a16="http://schemas.microsoft.com/office/drawing/2014/main" id="{5B915A62-6671-D9E2-85CE-7801470000D7}"/>
              </a:ext>
            </a:extLst>
          </p:cNvPr>
          <p:cNvSpPr/>
          <p:nvPr/>
        </p:nvSpPr>
        <p:spPr>
          <a:xfrm>
            <a:off x="2183480" y="3357826"/>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 name="楕円 6">
            <a:extLst>
              <a:ext uri="{FF2B5EF4-FFF2-40B4-BE49-F238E27FC236}">
                <a16:creationId xmlns:a16="http://schemas.microsoft.com/office/drawing/2014/main" id="{B67FD457-41C7-04FC-2C04-5E30C503A64A}"/>
              </a:ext>
            </a:extLst>
          </p:cNvPr>
          <p:cNvSpPr/>
          <p:nvPr/>
        </p:nvSpPr>
        <p:spPr>
          <a:xfrm>
            <a:off x="1837246" y="4229719"/>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3157494A-7100-C1A7-9414-FC5A61FE2A60}"/>
              </a:ext>
            </a:extLst>
          </p:cNvPr>
          <p:cNvSpPr/>
          <p:nvPr/>
        </p:nvSpPr>
        <p:spPr>
          <a:xfrm>
            <a:off x="1524814" y="4555851"/>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C50913BF-1552-51E4-AC40-8E82CD41BE8C}"/>
              </a:ext>
            </a:extLst>
          </p:cNvPr>
          <p:cNvSpPr/>
          <p:nvPr/>
        </p:nvSpPr>
        <p:spPr>
          <a:xfrm>
            <a:off x="734135" y="4951105"/>
            <a:ext cx="456565" cy="456565"/>
          </a:xfrm>
          <a:prstGeom prst="ellipse">
            <a:avLst/>
          </a:prstGeom>
          <a:noFill/>
          <a:ln w="254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4" name="図 13">
            <a:extLst>
              <a:ext uri="{FF2B5EF4-FFF2-40B4-BE49-F238E27FC236}">
                <a16:creationId xmlns:a16="http://schemas.microsoft.com/office/drawing/2014/main" id="{58DD2247-B27E-7EA2-B6C4-1B3A95F65FE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3614200" y="1607165"/>
            <a:ext cx="2610968" cy="2205841"/>
          </a:xfrm>
          <a:prstGeom prst="rect">
            <a:avLst/>
          </a:prstGeom>
          <a:noFill/>
          <a:ln>
            <a:noFill/>
          </a:ln>
        </p:spPr>
      </p:pic>
      <p:pic>
        <p:nvPicPr>
          <p:cNvPr id="23" name="図 22">
            <a:extLst>
              <a:ext uri="{FF2B5EF4-FFF2-40B4-BE49-F238E27FC236}">
                <a16:creationId xmlns:a16="http://schemas.microsoft.com/office/drawing/2014/main" id="{92E7DE78-12B3-A843-AA12-F513FDE64D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78040" y="1605779"/>
            <a:ext cx="2619909" cy="2208612"/>
          </a:xfrm>
          <a:prstGeom prst="rect">
            <a:avLst/>
          </a:prstGeom>
          <a:noFill/>
          <a:ln>
            <a:noFill/>
          </a:ln>
        </p:spPr>
      </p:pic>
      <p:pic>
        <p:nvPicPr>
          <p:cNvPr id="24" name="図 23">
            <a:extLst>
              <a:ext uri="{FF2B5EF4-FFF2-40B4-BE49-F238E27FC236}">
                <a16:creationId xmlns:a16="http://schemas.microsoft.com/office/drawing/2014/main" id="{A6626C35-BBE5-BE0D-CCEA-A03504123E1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14201" y="4223620"/>
            <a:ext cx="2619908" cy="2208611"/>
          </a:xfrm>
          <a:prstGeom prst="rect">
            <a:avLst/>
          </a:prstGeom>
          <a:noFill/>
          <a:ln>
            <a:noFill/>
          </a:ln>
        </p:spPr>
      </p:pic>
      <p:pic>
        <p:nvPicPr>
          <p:cNvPr id="25" name="図 24">
            <a:extLst>
              <a:ext uri="{FF2B5EF4-FFF2-40B4-BE49-F238E27FC236}">
                <a16:creationId xmlns:a16="http://schemas.microsoft.com/office/drawing/2014/main" id="{0D3F2722-E693-8DDC-0942-86A39E29754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78716" y="4223619"/>
            <a:ext cx="2627559" cy="2208612"/>
          </a:xfrm>
          <a:prstGeom prst="rect">
            <a:avLst/>
          </a:prstGeom>
          <a:noFill/>
          <a:ln>
            <a:noFill/>
          </a:ln>
        </p:spPr>
      </p:pic>
      <p:sp>
        <p:nvSpPr>
          <p:cNvPr id="30" name="吹き出し: 線 29">
            <a:extLst>
              <a:ext uri="{FF2B5EF4-FFF2-40B4-BE49-F238E27FC236}">
                <a16:creationId xmlns:a16="http://schemas.microsoft.com/office/drawing/2014/main" id="{DE685130-F278-111B-E180-1A7FFFE0717E}"/>
              </a:ext>
            </a:extLst>
          </p:cNvPr>
          <p:cNvSpPr/>
          <p:nvPr/>
        </p:nvSpPr>
        <p:spPr>
          <a:xfrm flipH="1">
            <a:off x="1257992" y="2867100"/>
            <a:ext cx="495103" cy="377234"/>
          </a:xfrm>
          <a:prstGeom prst="borderCallout1">
            <a:avLst>
              <a:gd name="adj1" fmla="val 18750"/>
              <a:gd name="adj2" fmla="val -8333"/>
              <a:gd name="adj3" fmla="val 173711"/>
              <a:gd name="adj4" fmla="val -107358"/>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①</a:t>
            </a:r>
          </a:p>
        </p:txBody>
      </p:sp>
      <p:sp>
        <p:nvSpPr>
          <p:cNvPr id="31" name="吹き出し: 線 30">
            <a:extLst>
              <a:ext uri="{FF2B5EF4-FFF2-40B4-BE49-F238E27FC236}">
                <a16:creationId xmlns:a16="http://schemas.microsoft.com/office/drawing/2014/main" id="{7A01DEAC-D80D-4FC6-E951-93C9C82C7C55}"/>
              </a:ext>
            </a:extLst>
          </p:cNvPr>
          <p:cNvSpPr/>
          <p:nvPr/>
        </p:nvSpPr>
        <p:spPr>
          <a:xfrm flipH="1">
            <a:off x="962417" y="3704570"/>
            <a:ext cx="495103" cy="377234"/>
          </a:xfrm>
          <a:prstGeom prst="borderCallout1">
            <a:avLst>
              <a:gd name="adj1" fmla="val 18750"/>
              <a:gd name="adj2" fmla="val -8333"/>
              <a:gd name="adj3" fmla="val 173711"/>
              <a:gd name="adj4" fmla="val -107358"/>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②</a:t>
            </a:r>
          </a:p>
        </p:txBody>
      </p:sp>
      <p:sp>
        <p:nvSpPr>
          <p:cNvPr id="32" name="吹き出し: 線 31">
            <a:extLst>
              <a:ext uri="{FF2B5EF4-FFF2-40B4-BE49-F238E27FC236}">
                <a16:creationId xmlns:a16="http://schemas.microsoft.com/office/drawing/2014/main" id="{29608237-B140-805B-3623-7323458E6098}"/>
              </a:ext>
            </a:extLst>
          </p:cNvPr>
          <p:cNvSpPr/>
          <p:nvPr/>
        </p:nvSpPr>
        <p:spPr>
          <a:xfrm flipH="1">
            <a:off x="615103" y="4142010"/>
            <a:ext cx="495103" cy="377234"/>
          </a:xfrm>
          <a:prstGeom prst="borderCallout1">
            <a:avLst>
              <a:gd name="adj1" fmla="val 18750"/>
              <a:gd name="adj2" fmla="val -8333"/>
              <a:gd name="adj3" fmla="val 173711"/>
              <a:gd name="adj4" fmla="val -122282"/>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③</a:t>
            </a:r>
          </a:p>
        </p:txBody>
      </p:sp>
      <p:sp>
        <p:nvSpPr>
          <p:cNvPr id="33" name="吹き出し: 線 32">
            <a:extLst>
              <a:ext uri="{FF2B5EF4-FFF2-40B4-BE49-F238E27FC236}">
                <a16:creationId xmlns:a16="http://schemas.microsoft.com/office/drawing/2014/main" id="{1D884015-577E-9DC2-312D-9CB2A709823A}"/>
              </a:ext>
            </a:extLst>
          </p:cNvPr>
          <p:cNvSpPr/>
          <p:nvPr/>
        </p:nvSpPr>
        <p:spPr>
          <a:xfrm flipH="1">
            <a:off x="327448" y="4604242"/>
            <a:ext cx="495103" cy="377234"/>
          </a:xfrm>
          <a:prstGeom prst="borderCallout1">
            <a:avLst>
              <a:gd name="adj1" fmla="val 18750"/>
              <a:gd name="adj2" fmla="val -8333"/>
              <a:gd name="adj3" fmla="val 151919"/>
              <a:gd name="adj4" fmla="val -41597"/>
            </a:avLst>
          </a:prstGeom>
          <a:ln>
            <a:headEnd type="none"/>
            <a:tailEnd type="none"/>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t>④</a:t>
            </a:r>
          </a:p>
        </p:txBody>
      </p:sp>
      <p:sp>
        <p:nvSpPr>
          <p:cNvPr id="34" name="テキスト ボックス 33">
            <a:extLst>
              <a:ext uri="{FF2B5EF4-FFF2-40B4-BE49-F238E27FC236}">
                <a16:creationId xmlns:a16="http://schemas.microsoft.com/office/drawing/2014/main" id="{B3086937-6D81-1400-FB7E-AF04071BC600}"/>
              </a:ext>
            </a:extLst>
          </p:cNvPr>
          <p:cNvSpPr txBox="1"/>
          <p:nvPr/>
        </p:nvSpPr>
        <p:spPr>
          <a:xfrm>
            <a:off x="3614200" y="1638791"/>
            <a:ext cx="508000" cy="307777"/>
          </a:xfrm>
          <a:prstGeom prst="rect">
            <a:avLst/>
          </a:prstGeom>
          <a:noFill/>
        </p:spPr>
        <p:txBody>
          <a:bodyPr wrap="square" rtlCol="0">
            <a:spAutoFit/>
          </a:bodyPr>
          <a:lstStyle/>
          <a:p>
            <a:r>
              <a:rPr kumimoji="1" lang="ja-JP" altLang="en-US" sz="1400" dirty="0"/>
              <a:t>①</a:t>
            </a:r>
          </a:p>
        </p:txBody>
      </p:sp>
      <p:sp>
        <p:nvSpPr>
          <p:cNvPr id="35" name="テキスト ボックス 34">
            <a:extLst>
              <a:ext uri="{FF2B5EF4-FFF2-40B4-BE49-F238E27FC236}">
                <a16:creationId xmlns:a16="http://schemas.microsoft.com/office/drawing/2014/main" id="{3B814E28-8081-C515-E052-50C24C232981}"/>
              </a:ext>
            </a:extLst>
          </p:cNvPr>
          <p:cNvSpPr txBox="1"/>
          <p:nvPr/>
        </p:nvSpPr>
        <p:spPr>
          <a:xfrm>
            <a:off x="6309317" y="1638791"/>
            <a:ext cx="508000" cy="307777"/>
          </a:xfrm>
          <a:prstGeom prst="rect">
            <a:avLst/>
          </a:prstGeom>
          <a:noFill/>
        </p:spPr>
        <p:txBody>
          <a:bodyPr wrap="square" rtlCol="0">
            <a:spAutoFit/>
          </a:bodyPr>
          <a:lstStyle/>
          <a:p>
            <a:r>
              <a:rPr kumimoji="1" lang="ja-JP" altLang="en-US" sz="1400" dirty="0"/>
              <a:t>②</a:t>
            </a:r>
          </a:p>
        </p:txBody>
      </p:sp>
      <p:sp>
        <p:nvSpPr>
          <p:cNvPr id="36" name="テキスト ボックス 35">
            <a:extLst>
              <a:ext uri="{FF2B5EF4-FFF2-40B4-BE49-F238E27FC236}">
                <a16:creationId xmlns:a16="http://schemas.microsoft.com/office/drawing/2014/main" id="{FDBC9890-49FD-8724-88F6-25F1377F1545}"/>
              </a:ext>
            </a:extLst>
          </p:cNvPr>
          <p:cNvSpPr txBox="1"/>
          <p:nvPr/>
        </p:nvSpPr>
        <p:spPr>
          <a:xfrm>
            <a:off x="3614200" y="4248074"/>
            <a:ext cx="508000" cy="307777"/>
          </a:xfrm>
          <a:prstGeom prst="rect">
            <a:avLst/>
          </a:prstGeom>
          <a:noFill/>
        </p:spPr>
        <p:txBody>
          <a:bodyPr wrap="square" rtlCol="0">
            <a:spAutoFit/>
          </a:bodyPr>
          <a:lstStyle/>
          <a:p>
            <a:r>
              <a:rPr kumimoji="1" lang="ja-JP" altLang="en-US" sz="1400" dirty="0"/>
              <a:t>③</a:t>
            </a:r>
          </a:p>
        </p:txBody>
      </p:sp>
      <p:sp>
        <p:nvSpPr>
          <p:cNvPr id="37" name="テキスト ボックス 36">
            <a:extLst>
              <a:ext uri="{FF2B5EF4-FFF2-40B4-BE49-F238E27FC236}">
                <a16:creationId xmlns:a16="http://schemas.microsoft.com/office/drawing/2014/main" id="{B1D04F0E-6925-CD5C-E551-99A1223F03BF}"/>
              </a:ext>
            </a:extLst>
          </p:cNvPr>
          <p:cNvSpPr txBox="1"/>
          <p:nvPr/>
        </p:nvSpPr>
        <p:spPr>
          <a:xfrm>
            <a:off x="6309317" y="4248074"/>
            <a:ext cx="508000" cy="307777"/>
          </a:xfrm>
          <a:prstGeom prst="rect">
            <a:avLst/>
          </a:prstGeom>
          <a:noFill/>
        </p:spPr>
        <p:txBody>
          <a:bodyPr wrap="square" rtlCol="0">
            <a:spAutoFit/>
          </a:bodyPr>
          <a:lstStyle/>
          <a:p>
            <a:r>
              <a:rPr kumimoji="1" lang="ja-JP" altLang="en-US" sz="1400" dirty="0"/>
              <a:t>④</a:t>
            </a:r>
          </a:p>
        </p:txBody>
      </p:sp>
      <p:sp>
        <p:nvSpPr>
          <p:cNvPr id="6" name="テキスト ボックス 5">
            <a:extLst>
              <a:ext uri="{FF2B5EF4-FFF2-40B4-BE49-F238E27FC236}">
                <a16:creationId xmlns:a16="http://schemas.microsoft.com/office/drawing/2014/main" id="{3BFA804E-3E9D-DAD4-B133-CDA2804F6E1C}"/>
              </a:ext>
            </a:extLst>
          </p:cNvPr>
          <p:cNvSpPr txBox="1"/>
          <p:nvPr/>
        </p:nvSpPr>
        <p:spPr>
          <a:xfrm>
            <a:off x="252000" y="921786"/>
            <a:ext cx="8640000" cy="461665"/>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前回調査の朔望平均満潮位</a:t>
            </a:r>
            <a:r>
              <a:rPr kumimoji="1" lang="en-US" altLang="ja-JP" sz="1200" dirty="0">
                <a:latin typeface="+mn-ea"/>
              </a:rPr>
              <a:t>O.P.</a:t>
            </a:r>
            <a:r>
              <a:rPr kumimoji="1" lang="ja-JP" altLang="en-US" sz="1200" dirty="0">
                <a:latin typeface="+mn-ea"/>
              </a:rPr>
              <a:t>＋</a:t>
            </a:r>
            <a:r>
              <a:rPr kumimoji="1" lang="en-US" altLang="ja-JP" sz="1200" dirty="0">
                <a:latin typeface="+mn-ea"/>
              </a:rPr>
              <a:t>2.2m</a:t>
            </a:r>
            <a:r>
              <a:rPr kumimoji="1" lang="ja-JP" altLang="en-US" sz="1200" dirty="0">
                <a:latin typeface="+mn-ea"/>
              </a:rPr>
              <a:t>から、今回調査では朔望平均満潮位を</a:t>
            </a:r>
            <a:r>
              <a:rPr kumimoji="1" lang="en-US" altLang="ja-JP" sz="1200" dirty="0">
                <a:latin typeface="+mn-ea"/>
              </a:rPr>
              <a:t>O.P.</a:t>
            </a:r>
            <a:r>
              <a:rPr kumimoji="1" lang="ja-JP" altLang="en-US" sz="1200" dirty="0">
                <a:latin typeface="+mn-ea"/>
              </a:rPr>
              <a:t>＋</a:t>
            </a:r>
            <a:r>
              <a:rPr kumimoji="1" lang="en-US" altLang="ja-JP" sz="1200" dirty="0">
                <a:latin typeface="+mn-ea"/>
              </a:rPr>
              <a:t>2.3m</a:t>
            </a:r>
            <a:r>
              <a:rPr kumimoji="1" lang="ja-JP" altLang="en-US" sz="1200" dirty="0">
                <a:latin typeface="+mn-ea"/>
              </a:rPr>
              <a:t>（</a:t>
            </a:r>
            <a:r>
              <a:rPr kumimoji="1" lang="en-US" altLang="ja-JP" sz="1200" dirty="0">
                <a:latin typeface="+mn-ea"/>
              </a:rPr>
              <a:t>0.1m</a:t>
            </a:r>
            <a:r>
              <a:rPr kumimoji="1" lang="ja-JP" altLang="en-US" sz="1200" dirty="0">
                <a:latin typeface="+mn-ea"/>
              </a:rPr>
              <a:t>上昇）に変更したことにより、　一部の沿岸部で浸水範囲が拡大した</a:t>
            </a:r>
            <a:endParaRPr kumimoji="1" lang="en-US" altLang="ja-JP" sz="1200" dirty="0">
              <a:latin typeface="+mn-ea"/>
            </a:endParaRPr>
          </a:p>
        </p:txBody>
      </p:sp>
      <p:pic>
        <p:nvPicPr>
          <p:cNvPr id="8" name="図 7" descr="テキスト&#10;&#10;AI 生成コンテンツは誤りを含む可能性があります。">
            <a:extLst>
              <a:ext uri="{FF2B5EF4-FFF2-40B4-BE49-F238E27FC236}">
                <a16:creationId xmlns:a16="http://schemas.microsoft.com/office/drawing/2014/main" id="{BA8D0EF9-42BE-839E-5AD4-8846114B545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70510" y="5407670"/>
            <a:ext cx="2439185" cy="591675"/>
          </a:xfrm>
          <a:prstGeom prst="rect">
            <a:avLst/>
          </a:prstGeom>
          <a:ln>
            <a:solidFill>
              <a:schemeClr val="tx1"/>
            </a:solidFill>
          </a:ln>
        </p:spPr>
      </p:pic>
      <p:sp>
        <p:nvSpPr>
          <p:cNvPr id="3" name="テキスト ボックス 27">
            <a:extLst>
              <a:ext uri="{FF2B5EF4-FFF2-40B4-BE49-F238E27FC236}">
                <a16:creationId xmlns:a16="http://schemas.microsoft.com/office/drawing/2014/main" id="{586F7B87-2139-EA15-FB14-9D3A03EEBD57}"/>
              </a:ext>
            </a:extLst>
          </p:cNvPr>
          <p:cNvSpPr txBox="1"/>
          <p:nvPr/>
        </p:nvSpPr>
        <p:spPr>
          <a:xfrm>
            <a:off x="3119840" y="6451787"/>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18</a:t>
            </a:r>
            <a:r>
              <a:rPr lang="ja-JP" altLang="en-US" sz="1100" dirty="0">
                <a:latin typeface="メイリオ" panose="020B0604030504040204" pitchFamily="50" charset="-128"/>
                <a:ea typeface="メイリオ" panose="020B0604030504040204" pitchFamily="50" charset="-128"/>
              </a:rPr>
              <a:t>　浸水範囲の比較</a:t>
            </a:r>
          </a:p>
        </p:txBody>
      </p:sp>
    </p:spTree>
    <p:extLst>
      <p:ext uri="{BB962C8B-B14F-4D97-AF65-F5344CB8AC3E}">
        <p14:creationId xmlns:p14="http://schemas.microsoft.com/office/powerpoint/2010/main" val="275175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C37C-C889-6026-0E2B-B6B93441A86A}"/>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7610BBC6-AE2C-0AED-C2D7-9DF384D330DD}"/>
              </a:ext>
            </a:extLst>
          </p:cNvPr>
          <p:cNvSpPr>
            <a:spLocks noGrp="1"/>
          </p:cNvSpPr>
          <p:nvPr>
            <p:ph type="title"/>
          </p:nvPr>
        </p:nvSpPr>
        <p:spPr/>
        <p:txBody>
          <a:bodyPr>
            <a:normAutofit/>
          </a:bodyPr>
          <a:lstStyle/>
          <a:p>
            <a:r>
              <a:rPr lang="ja-JP" altLang="en-US" dirty="0"/>
              <a:t>５．これまでの部会における確認事項「大阪湾断層帯の検討」</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3E532A00-B035-A91D-5520-C9659F5CB88E}"/>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21</a:t>
            </a:fld>
            <a:endParaRPr lang="ja-JP" altLang="en-US" dirty="0"/>
          </a:p>
        </p:txBody>
      </p:sp>
      <p:sp>
        <p:nvSpPr>
          <p:cNvPr id="17" name="角丸四角形 16">
            <a:extLst>
              <a:ext uri="{FF2B5EF4-FFF2-40B4-BE49-F238E27FC236}">
                <a16:creationId xmlns:a16="http://schemas.microsoft.com/office/drawing/2014/main" id="{90F8D600-74DA-942A-30EE-580EAC7D4397}"/>
              </a:ext>
            </a:extLst>
          </p:cNvPr>
          <p:cNvSpPr/>
          <p:nvPr/>
        </p:nvSpPr>
        <p:spPr>
          <a:xfrm>
            <a:off x="103801" y="477769"/>
            <a:ext cx="1909726"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波源の選定</a:t>
            </a:r>
          </a:p>
        </p:txBody>
      </p:sp>
      <p:pic>
        <p:nvPicPr>
          <p:cNvPr id="2" name="図 1" descr="マップ&#10;&#10;自動的に生成された説明">
            <a:extLst>
              <a:ext uri="{FF2B5EF4-FFF2-40B4-BE49-F238E27FC236}">
                <a16:creationId xmlns:a16="http://schemas.microsoft.com/office/drawing/2014/main" id="{E817134E-DCAE-A328-A5D7-6B9621FC0A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458" y="2734580"/>
            <a:ext cx="2057400" cy="1849127"/>
          </a:xfrm>
          <a:prstGeom prst="rect">
            <a:avLst/>
          </a:prstGeom>
        </p:spPr>
      </p:pic>
      <p:pic>
        <p:nvPicPr>
          <p:cNvPr id="7" name="図 6">
            <a:extLst>
              <a:ext uri="{FF2B5EF4-FFF2-40B4-BE49-F238E27FC236}">
                <a16:creationId xmlns:a16="http://schemas.microsoft.com/office/drawing/2014/main" id="{51CFA0D1-2736-CA37-4705-8BC718D8DF6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20594" y="754021"/>
            <a:ext cx="2057400" cy="1849127"/>
          </a:xfrm>
          <a:prstGeom prst="rect">
            <a:avLst/>
          </a:prstGeom>
        </p:spPr>
      </p:pic>
      <p:pic>
        <p:nvPicPr>
          <p:cNvPr id="12" name="図 11">
            <a:extLst>
              <a:ext uri="{FF2B5EF4-FFF2-40B4-BE49-F238E27FC236}">
                <a16:creationId xmlns:a16="http://schemas.microsoft.com/office/drawing/2014/main" id="{0D7A8934-49CB-3D2D-A814-19A37506AEB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68250" y="2734580"/>
            <a:ext cx="2057400" cy="1849127"/>
          </a:xfrm>
          <a:prstGeom prst="rect">
            <a:avLst/>
          </a:prstGeom>
        </p:spPr>
      </p:pic>
      <p:pic>
        <p:nvPicPr>
          <p:cNvPr id="13" name="図 12">
            <a:extLst>
              <a:ext uri="{FF2B5EF4-FFF2-40B4-BE49-F238E27FC236}">
                <a16:creationId xmlns:a16="http://schemas.microsoft.com/office/drawing/2014/main" id="{1DAE0E94-1356-7CD7-359E-1B1EA94AEB4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602042" y="2734580"/>
            <a:ext cx="2057400" cy="1849127"/>
          </a:xfrm>
          <a:prstGeom prst="rect">
            <a:avLst/>
          </a:prstGeom>
        </p:spPr>
      </p:pic>
      <p:pic>
        <p:nvPicPr>
          <p:cNvPr id="14" name="図 13">
            <a:extLst>
              <a:ext uri="{FF2B5EF4-FFF2-40B4-BE49-F238E27FC236}">
                <a16:creationId xmlns:a16="http://schemas.microsoft.com/office/drawing/2014/main" id="{467EF8F0-654F-15E8-3C08-C50A3E7DF7B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35834" y="2734580"/>
            <a:ext cx="2057400" cy="1849127"/>
          </a:xfrm>
          <a:prstGeom prst="rect">
            <a:avLst/>
          </a:prstGeom>
        </p:spPr>
      </p:pic>
      <p:pic>
        <p:nvPicPr>
          <p:cNvPr id="16" name="図 15">
            <a:extLst>
              <a:ext uri="{FF2B5EF4-FFF2-40B4-BE49-F238E27FC236}">
                <a16:creationId xmlns:a16="http://schemas.microsoft.com/office/drawing/2014/main" id="{18D7A18F-54DF-2E7E-AB33-C1786856009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42078" y="4707521"/>
            <a:ext cx="2057400" cy="1849127"/>
          </a:xfrm>
          <a:prstGeom prst="rect">
            <a:avLst/>
          </a:prstGeom>
        </p:spPr>
      </p:pic>
      <p:pic>
        <p:nvPicPr>
          <p:cNvPr id="18" name="図 17">
            <a:extLst>
              <a:ext uri="{FF2B5EF4-FFF2-40B4-BE49-F238E27FC236}">
                <a16:creationId xmlns:a16="http://schemas.microsoft.com/office/drawing/2014/main" id="{4B2637A8-28BE-1D2A-00AA-7A5E1243A84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475870" y="4707520"/>
            <a:ext cx="2057400" cy="1849127"/>
          </a:xfrm>
          <a:prstGeom prst="rect">
            <a:avLst/>
          </a:prstGeom>
        </p:spPr>
      </p:pic>
      <p:pic>
        <p:nvPicPr>
          <p:cNvPr id="19" name="図 18">
            <a:extLst>
              <a:ext uri="{FF2B5EF4-FFF2-40B4-BE49-F238E27FC236}">
                <a16:creationId xmlns:a16="http://schemas.microsoft.com/office/drawing/2014/main" id="{4DAE43CC-2074-2514-38F1-AF42294CE56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09662" y="4707519"/>
            <a:ext cx="2057400" cy="1849127"/>
          </a:xfrm>
          <a:prstGeom prst="rect">
            <a:avLst/>
          </a:prstGeom>
        </p:spPr>
      </p:pic>
      <p:pic>
        <p:nvPicPr>
          <p:cNvPr id="20" name="図 19">
            <a:extLst>
              <a:ext uri="{FF2B5EF4-FFF2-40B4-BE49-F238E27FC236}">
                <a16:creationId xmlns:a16="http://schemas.microsoft.com/office/drawing/2014/main" id="{C6C2A6C1-53CC-E96E-53E2-9F8442BEA1A4}"/>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743452" y="4707518"/>
            <a:ext cx="2057402" cy="1849128"/>
          </a:xfrm>
          <a:prstGeom prst="rect">
            <a:avLst/>
          </a:prstGeom>
        </p:spPr>
      </p:pic>
      <p:pic>
        <p:nvPicPr>
          <p:cNvPr id="21" name="図 20" descr="グラフ, 棒グラフ&#10;&#10;自動的に生成された説明">
            <a:extLst>
              <a:ext uri="{FF2B5EF4-FFF2-40B4-BE49-F238E27FC236}">
                <a16:creationId xmlns:a16="http://schemas.microsoft.com/office/drawing/2014/main" id="{669A2A54-DD93-1521-DDE1-04BF26758BE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29216" y="1743947"/>
            <a:ext cx="548778" cy="838541"/>
          </a:xfrm>
          <a:prstGeom prst="rect">
            <a:avLst/>
          </a:prstGeom>
          <a:ln>
            <a:solidFill>
              <a:schemeClr val="tx1"/>
            </a:solidFill>
          </a:ln>
        </p:spPr>
      </p:pic>
      <p:pic>
        <p:nvPicPr>
          <p:cNvPr id="22" name="図 21" descr="グラフ, 棒グラフ&#10;&#10;自動的に生成された説明">
            <a:extLst>
              <a:ext uri="{FF2B5EF4-FFF2-40B4-BE49-F238E27FC236}">
                <a16:creationId xmlns:a16="http://schemas.microsoft.com/office/drawing/2014/main" id="{AC98DB03-0451-D0DD-47A5-94791633FDC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44456" y="3745166"/>
            <a:ext cx="548778" cy="838541"/>
          </a:xfrm>
          <a:prstGeom prst="rect">
            <a:avLst/>
          </a:prstGeom>
          <a:ln>
            <a:solidFill>
              <a:schemeClr val="tx1"/>
            </a:solidFill>
          </a:ln>
        </p:spPr>
      </p:pic>
      <p:pic>
        <p:nvPicPr>
          <p:cNvPr id="23" name="図 22" descr="グラフ, 棒グラフ&#10;&#10;自動的に生成された説明">
            <a:extLst>
              <a:ext uri="{FF2B5EF4-FFF2-40B4-BE49-F238E27FC236}">
                <a16:creationId xmlns:a16="http://schemas.microsoft.com/office/drawing/2014/main" id="{2E1EF058-50CC-9321-F189-BD65519082D3}"/>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52076" y="5718105"/>
            <a:ext cx="548778" cy="838541"/>
          </a:xfrm>
          <a:prstGeom prst="rect">
            <a:avLst/>
          </a:prstGeom>
          <a:ln>
            <a:solidFill>
              <a:schemeClr val="tx1"/>
            </a:solidFill>
          </a:ln>
        </p:spPr>
      </p:pic>
      <p:pic>
        <p:nvPicPr>
          <p:cNvPr id="24" name="図 23" descr="グラフ, 棒グラフ&#10;&#10;自動的に生成された説明">
            <a:extLst>
              <a:ext uri="{FF2B5EF4-FFF2-40B4-BE49-F238E27FC236}">
                <a16:creationId xmlns:a16="http://schemas.microsoft.com/office/drawing/2014/main" id="{090F7E1F-DC20-41E4-E669-EB207AAAFC5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110664" y="3745166"/>
            <a:ext cx="548778" cy="838541"/>
          </a:xfrm>
          <a:prstGeom prst="rect">
            <a:avLst/>
          </a:prstGeom>
          <a:ln>
            <a:solidFill>
              <a:schemeClr val="tx1"/>
            </a:solidFill>
          </a:ln>
        </p:spPr>
      </p:pic>
      <p:pic>
        <p:nvPicPr>
          <p:cNvPr id="25" name="図 24" descr="グラフ, 棒グラフ&#10;&#10;自動的に生成された説明">
            <a:extLst>
              <a:ext uri="{FF2B5EF4-FFF2-40B4-BE49-F238E27FC236}">
                <a16:creationId xmlns:a16="http://schemas.microsoft.com/office/drawing/2014/main" id="{0A275CB1-87C9-0CE2-8B95-A2A0ADA570F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118284" y="5718105"/>
            <a:ext cx="548778" cy="838541"/>
          </a:xfrm>
          <a:prstGeom prst="rect">
            <a:avLst/>
          </a:prstGeom>
          <a:ln>
            <a:solidFill>
              <a:schemeClr val="tx1"/>
            </a:solidFill>
          </a:ln>
        </p:spPr>
      </p:pic>
      <p:pic>
        <p:nvPicPr>
          <p:cNvPr id="26" name="図 25" descr="グラフ, 棒グラフ&#10;&#10;自動的に生成された説明">
            <a:extLst>
              <a:ext uri="{FF2B5EF4-FFF2-40B4-BE49-F238E27FC236}">
                <a16:creationId xmlns:a16="http://schemas.microsoft.com/office/drawing/2014/main" id="{5748E2B2-A8E7-3343-6E55-79BB451F6A77}"/>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976872" y="3745166"/>
            <a:ext cx="548778" cy="838541"/>
          </a:xfrm>
          <a:prstGeom prst="rect">
            <a:avLst/>
          </a:prstGeom>
          <a:ln>
            <a:solidFill>
              <a:schemeClr val="tx1"/>
            </a:solidFill>
          </a:ln>
        </p:spPr>
      </p:pic>
      <p:pic>
        <p:nvPicPr>
          <p:cNvPr id="27" name="図 26" descr="グラフ, 棒グラフ&#10;&#10;自動的に生成された説明">
            <a:extLst>
              <a:ext uri="{FF2B5EF4-FFF2-40B4-BE49-F238E27FC236}">
                <a16:creationId xmlns:a16="http://schemas.microsoft.com/office/drawing/2014/main" id="{FCA2ACBC-FB23-38A4-2E51-E50572ABC03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984492" y="5718105"/>
            <a:ext cx="548778" cy="838541"/>
          </a:xfrm>
          <a:prstGeom prst="rect">
            <a:avLst/>
          </a:prstGeom>
          <a:ln>
            <a:solidFill>
              <a:schemeClr val="tx1"/>
            </a:solidFill>
          </a:ln>
        </p:spPr>
      </p:pic>
      <p:pic>
        <p:nvPicPr>
          <p:cNvPr id="28" name="図 27" descr="グラフ, 棒グラフ&#10;&#10;自動的に生成された説明">
            <a:extLst>
              <a:ext uri="{FF2B5EF4-FFF2-40B4-BE49-F238E27FC236}">
                <a16:creationId xmlns:a16="http://schemas.microsoft.com/office/drawing/2014/main" id="{FF030137-5CE3-DDD1-8635-C79D769786F7}"/>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843080" y="3745166"/>
            <a:ext cx="548778" cy="838541"/>
          </a:xfrm>
          <a:prstGeom prst="rect">
            <a:avLst/>
          </a:prstGeom>
          <a:ln>
            <a:solidFill>
              <a:schemeClr val="tx1"/>
            </a:solidFill>
          </a:ln>
        </p:spPr>
      </p:pic>
      <p:pic>
        <p:nvPicPr>
          <p:cNvPr id="29" name="図 28" descr="グラフ, 棒グラフ&#10;&#10;自動的に生成された説明">
            <a:extLst>
              <a:ext uri="{FF2B5EF4-FFF2-40B4-BE49-F238E27FC236}">
                <a16:creationId xmlns:a16="http://schemas.microsoft.com/office/drawing/2014/main" id="{64A9BA9F-39B2-3947-D5FF-1CAEE7FC94D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850700" y="5718105"/>
            <a:ext cx="548778" cy="838541"/>
          </a:xfrm>
          <a:prstGeom prst="rect">
            <a:avLst/>
          </a:prstGeom>
          <a:ln>
            <a:solidFill>
              <a:schemeClr val="tx1"/>
            </a:solidFill>
          </a:ln>
        </p:spPr>
      </p:pic>
      <p:sp>
        <p:nvSpPr>
          <p:cNvPr id="30" name="テキスト ボックス 29">
            <a:extLst>
              <a:ext uri="{FF2B5EF4-FFF2-40B4-BE49-F238E27FC236}">
                <a16:creationId xmlns:a16="http://schemas.microsoft.com/office/drawing/2014/main" id="{069D8AC1-4876-9855-6B3B-F20C56DCB0B7}"/>
              </a:ext>
            </a:extLst>
          </p:cNvPr>
          <p:cNvSpPr txBox="1"/>
          <p:nvPr/>
        </p:nvSpPr>
        <p:spPr>
          <a:xfrm>
            <a:off x="6720592" y="760647"/>
            <a:ext cx="1447327"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内閣府</a:t>
            </a:r>
            <a:r>
              <a:rPr kumimoji="1" lang="en-US" altLang="ja-JP" sz="1100" b="1" dirty="0">
                <a:latin typeface="+mn-ea"/>
              </a:rPr>
              <a:t>(2006)</a:t>
            </a:r>
            <a:endParaRPr kumimoji="1" lang="ja-JP" altLang="en-US" sz="1100" b="1" dirty="0"/>
          </a:p>
        </p:txBody>
      </p:sp>
      <p:sp>
        <p:nvSpPr>
          <p:cNvPr id="31" name="テキスト ボックス 30">
            <a:extLst>
              <a:ext uri="{FF2B5EF4-FFF2-40B4-BE49-F238E27FC236}">
                <a16:creationId xmlns:a16="http://schemas.microsoft.com/office/drawing/2014/main" id="{6BB80FED-820B-3CB2-50E6-E0C99F2D906C}"/>
              </a:ext>
            </a:extLst>
          </p:cNvPr>
          <p:cNvSpPr txBox="1"/>
          <p:nvPr/>
        </p:nvSpPr>
        <p:spPr>
          <a:xfrm>
            <a:off x="334458" y="2745973"/>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Ⅰ</a:t>
            </a:r>
            <a:endParaRPr kumimoji="1" lang="ja-JP" altLang="en-US" sz="1100" b="1" dirty="0"/>
          </a:p>
        </p:txBody>
      </p:sp>
      <p:sp>
        <p:nvSpPr>
          <p:cNvPr id="32" name="テキスト ボックス 31">
            <a:extLst>
              <a:ext uri="{FF2B5EF4-FFF2-40B4-BE49-F238E27FC236}">
                <a16:creationId xmlns:a16="http://schemas.microsoft.com/office/drawing/2014/main" id="{00980E6A-E6E5-7FAF-DF68-7194274EA83E}"/>
              </a:ext>
            </a:extLst>
          </p:cNvPr>
          <p:cNvSpPr txBox="1"/>
          <p:nvPr/>
        </p:nvSpPr>
        <p:spPr>
          <a:xfrm>
            <a:off x="2456512" y="2745973"/>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Ⅱ</a:t>
            </a:r>
            <a:endParaRPr kumimoji="1" lang="ja-JP" altLang="en-US" sz="1100" b="1" dirty="0"/>
          </a:p>
        </p:txBody>
      </p:sp>
      <p:sp>
        <p:nvSpPr>
          <p:cNvPr id="33" name="テキスト ボックス 32">
            <a:extLst>
              <a:ext uri="{FF2B5EF4-FFF2-40B4-BE49-F238E27FC236}">
                <a16:creationId xmlns:a16="http://schemas.microsoft.com/office/drawing/2014/main" id="{502DA3B4-C018-F6C8-1F14-10111D6321F9}"/>
              </a:ext>
            </a:extLst>
          </p:cNvPr>
          <p:cNvSpPr txBox="1"/>
          <p:nvPr/>
        </p:nvSpPr>
        <p:spPr>
          <a:xfrm>
            <a:off x="4602042" y="2745973"/>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Ⅲ</a:t>
            </a:r>
            <a:endParaRPr kumimoji="1" lang="ja-JP" altLang="en-US" sz="1100" b="1" dirty="0"/>
          </a:p>
        </p:txBody>
      </p:sp>
      <p:sp>
        <p:nvSpPr>
          <p:cNvPr id="34" name="テキスト ボックス 33">
            <a:extLst>
              <a:ext uri="{FF2B5EF4-FFF2-40B4-BE49-F238E27FC236}">
                <a16:creationId xmlns:a16="http://schemas.microsoft.com/office/drawing/2014/main" id="{2317BE30-F890-5782-2A66-F84940CC5BF3}"/>
              </a:ext>
            </a:extLst>
          </p:cNvPr>
          <p:cNvSpPr txBox="1"/>
          <p:nvPr/>
        </p:nvSpPr>
        <p:spPr>
          <a:xfrm>
            <a:off x="6735832" y="2745973"/>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Ⅳ</a:t>
            </a:r>
            <a:endParaRPr kumimoji="1" lang="ja-JP" altLang="en-US" sz="1100" b="1" dirty="0"/>
          </a:p>
        </p:txBody>
      </p:sp>
      <p:sp>
        <p:nvSpPr>
          <p:cNvPr id="35" name="テキスト ボックス 34">
            <a:extLst>
              <a:ext uri="{FF2B5EF4-FFF2-40B4-BE49-F238E27FC236}">
                <a16:creationId xmlns:a16="http://schemas.microsoft.com/office/drawing/2014/main" id="{FF6721E4-28AC-2DEB-8035-892E9587E236}"/>
              </a:ext>
            </a:extLst>
          </p:cNvPr>
          <p:cNvSpPr txBox="1"/>
          <p:nvPr/>
        </p:nvSpPr>
        <p:spPr>
          <a:xfrm>
            <a:off x="342078" y="4717416"/>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Ⅴ</a:t>
            </a:r>
            <a:endParaRPr kumimoji="1" lang="ja-JP" altLang="en-US" sz="1100" b="1" dirty="0"/>
          </a:p>
        </p:txBody>
      </p:sp>
      <p:sp>
        <p:nvSpPr>
          <p:cNvPr id="36" name="テキスト ボックス 35">
            <a:extLst>
              <a:ext uri="{FF2B5EF4-FFF2-40B4-BE49-F238E27FC236}">
                <a16:creationId xmlns:a16="http://schemas.microsoft.com/office/drawing/2014/main" id="{4C60B2EF-5B76-DA84-1AEA-5FA9DE1B54E8}"/>
              </a:ext>
            </a:extLst>
          </p:cNvPr>
          <p:cNvSpPr txBox="1"/>
          <p:nvPr/>
        </p:nvSpPr>
        <p:spPr>
          <a:xfrm>
            <a:off x="2464132" y="4717416"/>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Ⅵ</a:t>
            </a:r>
            <a:endParaRPr kumimoji="1" lang="ja-JP" altLang="en-US" sz="1100" b="1" dirty="0"/>
          </a:p>
        </p:txBody>
      </p:sp>
      <p:sp>
        <p:nvSpPr>
          <p:cNvPr id="37" name="テキスト ボックス 36">
            <a:extLst>
              <a:ext uri="{FF2B5EF4-FFF2-40B4-BE49-F238E27FC236}">
                <a16:creationId xmlns:a16="http://schemas.microsoft.com/office/drawing/2014/main" id="{83172689-60B1-ECC5-B97F-5115E1F2FA35}"/>
              </a:ext>
            </a:extLst>
          </p:cNvPr>
          <p:cNvSpPr txBox="1"/>
          <p:nvPr/>
        </p:nvSpPr>
        <p:spPr>
          <a:xfrm>
            <a:off x="4609662" y="4717416"/>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Ⅶ</a:t>
            </a:r>
            <a:endParaRPr kumimoji="1" lang="ja-JP" altLang="en-US" sz="1100" b="1" dirty="0"/>
          </a:p>
        </p:txBody>
      </p:sp>
      <p:sp>
        <p:nvSpPr>
          <p:cNvPr id="38" name="テキスト ボックス 37">
            <a:extLst>
              <a:ext uri="{FF2B5EF4-FFF2-40B4-BE49-F238E27FC236}">
                <a16:creationId xmlns:a16="http://schemas.microsoft.com/office/drawing/2014/main" id="{EA0D069C-CBF4-BEC8-E3E2-71BF6604BB61}"/>
              </a:ext>
            </a:extLst>
          </p:cNvPr>
          <p:cNvSpPr txBox="1"/>
          <p:nvPr/>
        </p:nvSpPr>
        <p:spPr>
          <a:xfrm>
            <a:off x="6743452" y="4717416"/>
            <a:ext cx="1943229" cy="169277"/>
          </a:xfrm>
          <a:prstGeom prst="rect">
            <a:avLst/>
          </a:prstGeom>
          <a:noFill/>
          <a:ln>
            <a:noFill/>
          </a:ln>
        </p:spPr>
        <p:txBody>
          <a:bodyPr wrap="square" lIns="36000" tIns="0" rIns="0" bIns="0" rtlCol="0" anchor="ctr" anchorCtr="0">
            <a:spAutoFit/>
          </a:bodyPr>
          <a:lstStyle/>
          <a:p>
            <a:r>
              <a:rPr kumimoji="1" lang="ja-JP" altLang="en-US" sz="1100" b="1" dirty="0">
                <a:latin typeface="+mn-ea"/>
              </a:rPr>
              <a:t>河田ほか</a:t>
            </a:r>
            <a:r>
              <a:rPr kumimoji="1" lang="en-US" altLang="ja-JP" sz="1100" b="1" dirty="0">
                <a:latin typeface="+mn-ea"/>
              </a:rPr>
              <a:t>(2005)</a:t>
            </a:r>
            <a:r>
              <a:rPr kumimoji="1" lang="ja-JP" altLang="en-US" sz="1100" b="1" dirty="0">
                <a:latin typeface="+mn-ea"/>
              </a:rPr>
              <a:t>モデル</a:t>
            </a:r>
            <a:r>
              <a:rPr kumimoji="1" lang="en-US" altLang="ja-JP" sz="1100" b="1" dirty="0">
                <a:latin typeface="+mn-ea"/>
              </a:rPr>
              <a:t>Ⅷ</a:t>
            </a:r>
            <a:endParaRPr kumimoji="1" lang="ja-JP" altLang="en-US" sz="1100" b="1" dirty="0"/>
          </a:p>
        </p:txBody>
      </p:sp>
      <p:sp>
        <p:nvSpPr>
          <p:cNvPr id="3" name="テキスト ボックス 2">
            <a:extLst>
              <a:ext uri="{FF2B5EF4-FFF2-40B4-BE49-F238E27FC236}">
                <a16:creationId xmlns:a16="http://schemas.microsoft.com/office/drawing/2014/main" id="{16F79A8D-1A9D-92DC-EC07-16E5A88846B8}"/>
              </a:ext>
            </a:extLst>
          </p:cNvPr>
          <p:cNvSpPr txBox="1"/>
          <p:nvPr/>
        </p:nvSpPr>
        <p:spPr>
          <a:xfrm>
            <a:off x="252000" y="921786"/>
            <a:ext cx="61488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断層パラメータは、河田ほか（</a:t>
            </a:r>
            <a:r>
              <a:rPr kumimoji="1" lang="en-US" altLang="ja-JP" sz="1200" dirty="0">
                <a:latin typeface="+mn-ea"/>
              </a:rPr>
              <a:t>2005</a:t>
            </a:r>
            <a:r>
              <a:rPr kumimoji="1" lang="ja-JP" altLang="en-US" sz="1200" dirty="0">
                <a:latin typeface="+mn-ea"/>
              </a:rPr>
              <a:t>）および内閣府（</a:t>
            </a:r>
            <a:r>
              <a:rPr kumimoji="1" lang="en-US" altLang="ja-JP" sz="1200" dirty="0">
                <a:latin typeface="+mn-ea"/>
              </a:rPr>
              <a:t>2006</a:t>
            </a:r>
            <a:r>
              <a:rPr kumimoji="1" lang="ja-JP" altLang="en-US" sz="1200" dirty="0">
                <a:latin typeface="+mn-ea"/>
              </a:rPr>
              <a:t>）の断層パラメータを採用した</a:t>
            </a:r>
          </a:p>
          <a:p>
            <a:pPr marL="108000" indent="-108000">
              <a:buFont typeface="Arial" panose="020B0604020202020204" pitchFamily="34" charset="0"/>
              <a:buChar char="•"/>
            </a:pPr>
            <a:r>
              <a:rPr kumimoji="1" lang="ja-JP" altLang="en-US" sz="1200" dirty="0">
                <a:latin typeface="+mn-ea"/>
              </a:rPr>
              <a:t>今回計算した各ケースの水位分布図を示す</a:t>
            </a:r>
          </a:p>
          <a:p>
            <a:pPr marL="108000" indent="-108000">
              <a:buFont typeface="Arial" panose="020B0604020202020204" pitchFamily="34" charset="0"/>
              <a:buChar char="•"/>
            </a:pPr>
            <a:r>
              <a:rPr kumimoji="1" lang="ja-JP" altLang="en-US" sz="1200" dirty="0">
                <a:latin typeface="+mn-ea"/>
              </a:rPr>
              <a:t>特に、大阪府南部の地域へ大きな津波が発生している</a:t>
            </a:r>
            <a:endParaRPr kumimoji="1" lang="en-US" altLang="ja-JP" sz="1200" dirty="0">
              <a:latin typeface="+mn-ea"/>
            </a:endParaRPr>
          </a:p>
        </p:txBody>
      </p:sp>
      <p:sp>
        <p:nvSpPr>
          <p:cNvPr id="4" name="テキスト ボックス 27">
            <a:extLst>
              <a:ext uri="{FF2B5EF4-FFF2-40B4-BE49-F238E27FC236}">
                <a16:creationId xmlns:a16="http://schemas.microsoft.com/office/drawing/2014/main" id="{F33EA996-BA54-3549-DC02-848A81F69D75}"/>
              </a:ext>
            </a:extLst>
          </p:cNvPr>
          <p:cNvSpPr txBox="1"/>
          <p:nvPr/>
        </p:nvSpPr>
        <p:spPr>
          <a:xfrm>
            <a:off x="3404082" y="6582949"/>
            <a:ext cx="2335836" cy="261610"/>
          </a:xfrm>
          <a:prstGeom prst="rect">
            <a:avLst/>
          </a:prstGeom>
          <a:solidFill>
            <a:schemeClr val="bg1"/>
          </a:solid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19</a:t>
            </a:r>
            <a:r>
              <a:rPr lang="ja-JP" altLang="en-US" sz="1100" dirty="0">
                <a:latin typeface="メイリオ" panose="020B0604030504040204" pitchFamily="50" charset="-128"/>
                <a:ea typeface="メイリオ" panose="020B0604030504040204" pitchFamily="50" charset="-128"/>
              </a:rPr>
              <a:t>　各ケースの水位分布図</a:t>
            </a:r>
          </a:p>
        </p:txBody>
      </p:sp>
    </p:spTree>
    <p:extLst>
      <p:ext uri="{BB962C8B-B14F-4D97-AF65-F5344CB8AC3E}">
        <p14:creationId xmlns:p14="http://schemas.microsoft.com/office/powerpoint/2010/main" val="2399644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FD6A-94AC-0C59-7420-5595A6118893}"/>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02C3FF37-6BFF-3886-6732-C872315D675B}"/>
              </a:ext>
            </a:extLst>
          </p:cNvPr>
          <p:cNvSpPr>
            <a:spLocks noGrp="1"/>
          </p:cNvSpPr>
          <p:nvPr>
            <p:ph type="title"/>
          </p:nvPr>
        </p:nvSpPr>
        <p:spPr/>
        <p:txBody>
          <a:bodyPr>
            <a:normAutofit/>
          </a:bodyPr>
          <a:lstStyle/>
          <a:p>
            <a:r>
              <a:rPr lang="ja-JP" altLang="en-US" dirty="0"/>
              <a:t>５．これまでの部会における確認事項「大阪湾断層帯の検討」</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AB14FB35-9237-0EC0-97A2-2108ACD965C9}"/>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22</a:t>
            </a:fld>
            <a:endParaRPr lang="ja-JP" altLang="en-US" dirty="0"/>
          </a:p>
        </p:txBody>
      </p:sp>
      <p:sp>
        <p:nvSpPr>
          <p:cNvPr id="17" name="角丸四角形 16">
            <a:extLst>
              <a:ext uri="{FF2B5EF4-FFF2-40B4-BE49-F238E27FC236}">
                <a16:creationId xmlns:a16="http://schemas.microsoft.com/office/drawing/2014/main" id="{C72E9C8E-C896-22FD-8AAB-F5EC342BE9D1}"/>
              </a:ext>
            </a:extLst>
          </p:cNvPr>
          <p:cNvSpPr/>
          <p:nvPr/>
        </p:nvSpPr>
        <p:spPr>
          <a:xfrm>
            <a:off x="103801" y="477769"/>
            <a:ext cx="1909726"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波源の選定</a:t>
            </a:r>
          </a:p>
        </p:txBody>
      </p:sp>
      <p:sp>
        <p:nvSpPr>
          <p:cNvPr id="4" name="正方形/長方形 3">
            <a:extLst>
              <a:ext uri="{FF2B5EF4-FFF2-40B4-BE49-F238E27FC236}">
                <a16:creationId xmlns:a16="http://schemas.microsoft.com/office/drawing/2014/main" id="{702BDCE6-8107-1658-C262-C25FDE101BF1}"/>
              </a:ext>
            </a:extLst>
          </p:cNvPr>
          <p:cNvSpPr/>
          <p:nvPr/>
        </p:nvSpPr>
        <p:spPr>
          <a:xfrm>
            <a:off x="6777693" y="6383149"/>
            <a:ext cx="212437" cy="126104"/>
          </a:xfrm>
          <a:prstGeom prst="rect">
            <a:avLst/>
          </a:prstGeom>
          <a:solidFill>
            <a:srgbClr val="FFFF00">
              <a:alpha val="50000"/>
            </a:srgb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548A49-8362-574B-17DA-9BE87121C1AD}"/>
              </a:ext>
            </a:extLst>
          </p:cNvPr>
          <p:cNvSpPr txBox="1"/>
          <p:nvPr/>
        </p:nvSpPr>
        <p:spPr>
          <a:xfrm>
            <a:off x="6906771" y="6315545"/>
            <a:ext cx="1877270" cy="261610"/>
          </a:xfrm>
          <a:prstGeom prst="rect">
            <a:avLst/>
          </a:prstGeom>
          <a:noFill/>
        </p:spPr>
        <p:txBody>
          <a:bodyPr wrap="square" rtlCol="0">
            <a:spAutoFit/>
          </a:bodyPr>
          <a:lstStyle/>
          <a:p>
            <a:r>
              <a:rPr kumimoji="1" lang="ja-JP" altLang="en-US" sz="1100" dirty="0"/>
              <a:t>：市区町で最大となるケース</a:t>
            </a:r>
          </a:p>
        </p:txBody>
      </p:sp>
      <p:pic>
        <p:nvPicPr>
          <p:cNvPr id="6" name="図 5">
            <a:extLst>
              <a:ext uri="{FF2B5EF4-FFF2-40B4-BE49-F238E27FC236}">
                <a16:creationId xmlns:a16="http://schemas.microsoft.com/office/drawing/2014/main" id="{66EDB4F9-C4AA-2838-12C0-BEDB691A3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59" y="1994192"/>
            <a:ext cx="8441141" cy="4328482"/>
          </a:xfrm>
          <a:prstGeom prst="rect">
            <a:avLst/>
          </a:prstGeom>
        </p:spPr>
      </p:pic>
      <p:sp>
        <p:nvSpPr>
          <p:cNvPr id="2" name="テキスト ボックス 1">
            <a:extLst>
              <a:ext uri="{FF2B5EF4-FFF2-40B4-BE49-F238E27FC236}">
                <a16:creationId xmlns:a16="http://schemas.microsoft.com/office/drawing/2014/main" id="{3A0593C7-0BDB-1C96-98C2-BF20AD0B8ECC}"/>
              </a:ext>
            </a:extLst>
          </p:cNvPr>
          <p:cNvSpPr txBox="1"/>
          <p:nvPr/>
        </p:nvSpPr>
        <p:spPr>
          <a:xfrm>
            <a:off x="252000" y="921786"/>
            <a:ext cx="86400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各ケースの最大津波水位を以下に示す</a:t>
            </a:r>
          </a:p>
          <a:p>
            <a:pPr marL="108000" indent="-108000">
              <a:buFont typeface="Arial" panose="020B0604020202020204" pitchFamily="34" charset="0"/>
              <a:buChar char="•"/>
            </a:pPr>
            <a:r>
              <a:rPr kumimoji="1" lang="ja-JP" altLang="en-US" sz="1200" dirty="0">
                <a:latin typeface="+mn-ea"/>
              </a:rPr>
              <a:t>各ケースの計算結果より、「河田ほか</a:t>
            </a:r>
            <a:r>
              <a:rPr kumimoji="1" lang="en-US" altLang="ja-JP" sz="1200" dirty="0">
                <a:latin typeface="+mn-ea"/>
              </a:rPr>
              <a:t>(2005)</a:t>
            </a:r>
            <a:r>
              <a:rPr kumimoji="1" lang="ja-JP" altLang="en-US" sz="1200" dirty="0">
                <a:latin typeface="+mn-ea"/>
              </a:rPr>
              <a:t>モデル</a:t>
            </a:r>
            <a:r>
              <a:rPr kumimoji="1" lang="en-US" altLang="ja-JP" sz="1200" dirty="0">
                <a:latin typeface="+mn-ea"/>
              </a:rPr>
              <a:t>Ⅰ</a:t>
            </a:r>
            <a:r>
              <a:rPr kumimoji="1" lang="ja-JP" altLang="en-US" sz="1200" dirty="0">
                <a:latin typeface="+mn-ea"/>
              </a:rPr>
              <a:t>」、「内閣府</a:t>
            </a:r>
            <a:r>
              <a:rPr kumimoji="1" lang="en-US" altLang="ja-JP" sz="1200" dirty="0">
                <a:latin typeface="+mn-ea"/>
              </a:rPr>
              <a:t>(2006)</a:t>
            </a:r>
            <a:r>
              <a:rPr kumimoji="1" lang="ja-JP" altLang="en-US" sz="1200" dirty="0">
                <a:latin typeface="+mn-ea"/>
              </a:rPr>
              <a:t>」が大阪府に対して特に影響が大きいため、これら２ケースを対象に詳細計算（津波浸水シミュレーション）を実施した</a:t>
            </a:r>
            <a:endParaRPr kumimoji="1" lang="en-US" altLang="ja-JP" sz="1200" dirty="0">
              <a:latin typeface="+mn-ea"/>
            </a:endParaRPr>
          </a:p>
        </p:txBody>
      </p:sp>
      <p:sp>
        <p:nvSpPr>
          <p:cNvPr id="3" name="テキスト ボックス 27">
            <a:extLst>
              <a:ext uri="{FF2B5EF4-FFF2-40B4-BE49-F238E27FC236}">
                <a16:creationId xmlns:a16="http://schemas.microsoft.com/office/drawing/2014/main" id="{6E32B7C8-4CF0-22C8-7145-95C253732D06}"/>
              </a:ext>
            </a:extLst>
          </p:cNvPr>
          <p:cNvSpPr txBox="1"/>
          <p:nvPr/>
        </p:nvSpPr>
        <p:spPr>
          <a:xfrm>
            <a:off x="2974018" y="1694466"/>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　各ケースの最大津波水位（</a:t>
            </a:r>
            <a:r>
              <a:rPr lang="en-US" altLang="ja-JP" sz="1100" dirty="0" err="1">
                <a:latin typeface="メイリオ" panose="020B0604030504040204" pitchFamily="50" charset="-128"/>
                <a:ea typeface="メイリオ" panose="020B0604030504040204" pitchFamily="50" charset="-128"/>
              </a:rPr>
              <a:t>T.P.+m</a:t>
            </a: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1829529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86905-CD73-DD7F-54C1-FA08B1EF852D}"/>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352F476F-90EA-E0B3-8FB8-CAFF21F51B77}"/>
              </a:ext>
            </a:extLst>
          </p:cNvPr>
          <p:cNvSpPr>
            <a:spLocks noGrp="1"/>
          </p:cNvSpPr>
          <p:nvPr>
            <p:ph type="title"/>
          </p:nvPr>
        </p:nvSpPr>
        <p:spPr/>
        <p:txBody>
          <a:bodyPr>
            <a:normAutofit/>
          </a:bodyPr>
          <a:lstStyle/>
          <a:p>
            <a:r>
              <a:rPr lang="ja-JP" altLang="en-US" dirty="0"/>
              <a:t>５．これまでの部会における確認事項「大阪湾断層帯の検討」</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D9584BE9-6D87-7A1B-6FDA-0A61184EB1CB}"/>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23</a:t>
            </a:fld>
            <a:endParaRPr lang="ja-JP" altLang="en-US" dirty="0"/>
          </a:p>
        </p:txBody>
      </p:sp>
      <p:sp>
        <p:nvSpPr>
          <p:cNvPr id="17" name="角丸四角形 16">
            <a:extLst>
              <a:ext uri="{FF2B5EF4-FFF2-40B4-BE49-F238E27FC236}">
                <a16:creationId xmlns:a16="http://schemas.microsoft.com/office/drawing/2014/main" id="{895B020D-AC02-D2FD-D1BB-80B3B9AF8576}"/>
              </a:ext>
            </a:extLst>
          </p:cNvPr>
          <p:cNvSpPr/>
          <p:nvPr/>
        </p:nvSpPr>
        <p:spPr>
          <a:xfrm>
            <a:off x="103801" y="477769"/>
            <a:ext cx="216834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津波浸水シミュレーション</a:t>
            </a:r>
          </a:p>
        </p:txBody>
      </p:sp>
      <p:pic>
        <p:nvPicPr>
          <p:cNvPr id="3" name="図 2" descr="マップ&#10;&#10;自動的に生成された説明">
            <a:extLst>
              <a:ext uri="{FF2B5EF4-FFF2-40B4-BE49-F238E27FC236}">
                <a16:creationId xmlns:a16="http://schemas.microsoft.com/office/drawing/2014/main" id="{D307CFB4-2C45-612C-A785-FBA5591A1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6985" y="2732162"/>
            <a:ext cx="4058964" cy="3648069"/>
          </a:xfrm>
          <a:prstGeom prst="rect">
            <a:avLst/>
          </a:prstGeom>
        </p:spPr>
      </p:pic>
      <p:pic>
        <p:nvPicPr>
          <p:cNvPr id="4" name="図 3">
            <a:extLst>
              <a:ext uri="{FF2B5EF4-FFF2-40B4-BE49-F238E27FC236}">
                <a16:creationId xmlns:a16="http://schemas.microsoft.com/office/drawing/2014/main" id="{6CF0201B-0A8E-4EF0-ADE3-6D76A77932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4238" y="2732162"/>
            <a:ext cx="4058964" cy="3648069"/>
          </a:xfrm>
          <a:prstGeom prst="rect">
            <a:avLst/>
          </a:prstGeom>
        </p:spPr>
      </p:pic>
      <p:pic>
        <p:nvPicPr>
          <p:cNvPr id="10" name="図 9" descr="グラフ, 棒グラフ&#10;&#10;自動的に生成された説明">
            <a:extLst>
              <a:ext uri="{FF2B5EF4-FFF2-40B4-BE49-F238E27FC236}">
                <a16:creationId xmlns:a16="http://schemas.microsoft.com/office/drawing/2014/main" id="{982B1C38-7EF9-5E47-DF52-5CC73BB7F78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44931" y="4802606"/>
            <a:ext cx="991076" cy="1514379"/>
          </a:xfrm>
          <a:prstGeom prst="rect">
            <a:avLst/>
          </a:prstGeom>
          <a:ln>
            <a:solidFill>
              <a:schemeClr val="tx1"/>
            </a:solidFill>
          </a:ln>
        </p:spPr>
      </p:pic>
      <p:sp>
        <p:nvSpPr>
          <p:cNvPr id="8" name="テキスト ボックス 7">
            <a:extLst>
              <a:ext uri="{FF2B5EF4-FFF2-40B4-BE49-F238E27FC236}">
                <a16:creationId xmlns:a16="http://schemas.microsoft.com/office/drawing/2014/main" id="{4CF1E8DA-6B19-7D95-CF58-EB0C55E92C5E}"/>
              </a:ext>
            </a:extLst>
          </p:cNvPr>
          <p:cNvSpPr txBox="1"/>
          <p:nvPr/>
        </p:nvSpPr>
        <p:spPr>
          <a:xfrm>
            <a:off x="252000" y="921786"/>
            <a:ext cx="8640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詳細計算（津波浸水シミュレーション）における計算条件を以下に示す</a:t>
            </a:r>
            <a:endParaRPr kumimoji="1" lang="en-US" altLang="ja-JP" sz="1200" dirty="0">
              <a:latin typeface="+mn-ea"/>
            </a:endParaRPr>
          </a:p>
        </p:txBody>
      </p:sp>
      <p:pic>
        <p:nvPicPr>
          <p:cNvPr id="18" name="図 17" descr="グラフ, 棒グラフ&#10;&#10;自動的に生成された説明">
            <a:extLst>
              <a:ext uri="{FF2B5EF4-FFF2-40B4-BE49-F238E27FC236}">
                <a16:creationId xmlns:a16="http://schemas.microsoft.com/office/drawing/2014/main" id="{AB1A3805-5FD6-89DA-1931-A381FF85834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13087" y="4802606"/>
            <a:ext cx="991076" cy="1514379"/>
          </a:xfrm>
          <a:prstGeom prst="rect">
            <a:avLst/>
          </a:prstGeom>
          <a:ln>
            <a:solidFill>
              <a:schemeClr val="tx1"/>
            </a:solidFill>
          </a:ln>
        </p:spPr>
      </p:pic>
      <p:pic>
        <p:nvPicPr>
          <p:cNvPr id="19" name="図 18">
            <a:extLst>
              <a:ext uri="{FF2B5EF4-FFF2-40B4-BE49-F238E27FC236}">
                <a16:creationId xmlns:a16="http://schemas.microsoft.com/office/drawing/2014/main" id="{6142AF48-7925-627A-6EE3-3E034CCCD9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9415" y="1508605"/>
            <a:ext cx="7243219" cy="1079682"/>
          </a:xfrm>
          <a:prstGeom prst="rect">
            <a:avLst/>
          </a:prstGeom>
        </p:spPr>
      </p:pic>
      <p:sp>
        <p:nvSpPr>
          <p:cNvPr id="6" name="テキスト ボックス 27">
            <a:extLst>
              <a:ext uri="{FF2B5EF4-FFF2-40B4-BE49-F238E27FC236}">
                <a16:creationId xmlns:a16="http://schemas.microsoft.com/office/drawing/2014/main" id="{B1E42A5D-1F5E-DCE0-4A8A-853038D2B390}"/>
              </a:ext>
            </a:extLst>
          </p:cNvPr>
          <p:cNvSpPr txBox="1"/>
          <p:nvPr/>
        </p:nvSpPr>
        <p:spPr>
          <a:xfrm>
            <a:off x="2797652" y="1254570"/>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10</a:t>
            </a:r>
            <a:r>
              <a:rPr lang="ja-JP" altLang="en-US" sz="1100" dirty="0">
                <a:latin typeface="メイリオ" panose="020B0604030504040204" pitchFamily="50" charset="-128"/>
                <a:ea typeface="メイリオ" panose="020B0604030504040204" pitchFamily="50" charset="-128"/>
              </a:rPr>
              <a:t>　</a:t>
            </a:r>
            <a:r>
              <a:rPr lang="zh-CN" altLang="en-US" sz="1100" dirty="0">
                <a:latin typeface="メイリオ" panose="020B0604030504040204" pitchFamily="50" charset="-128"/>
                <a:ea typeface="メイリオ" panose="020B0604030504040204" pitchFamily="50" charset="-128"/>
              </a:rPr>
              <a:t>計算条件（大阪湾断層帯）</a:t>
            </a:r>
          </a:p>
        </p:txBody>
      </p:sp>
      <p:sp>
        <p:nvSpPr>
          <p:cNvPr id="9" name="テキスト ボックス 27">
            <a:extLst>
              <a:ext uri="{FF2B5EF4-FFF2-40B4-BE49-F238E27FC236}">
                <a16:creationId xmlns:a16="http://schemas.microsoft.com/office/drawing/2014/main" id="{9FF6A2FA-9A30-7C29-BEFD-0D35532293B8}"/>
              </a:ext>
            </a:extLst>
          </p:cNvPr>
          <p:cNvSpPr txBox="1"/>
          <p:nvPr/>
        </p:nvSpPr>
        <p:spPr>
          <a:xfrm>
            <a:off x="684023" y="6451787"/>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20</a:t>
            </a:r>
            <a:r>
              <a:rPr lang="ja-JP" altLang="en-US" sz="1100" dirty="0">
                <a:latin typeface="メイリオ" panose="020B0604030504040204" pitchFamily="50" charset="-128"/>
                <a:ea typeface="メイリオ" panose="020B0604030504040204" pitchFamily="50" charset="-128"/>
              </a:rPr>
              <a:t>　水位分布図（①内閣府</a:t>
            </a:r>
            <a:r>
              <a:rPr lang="en-US" altLang="ja-JP" sz="1100" dirty="0">
                <a:latin typeface="メイリオ" panose="020B0604030504040204" pitchFamily="50" charset="-128"/>
                <a:ea typeface="メイリオ" panose="020B0604030504040204" pitchFamily="50" charset="-128"/>
              </a:rPr>
              <a:t>(2006)</a:t>
            </a:r>
            <a:r>
              <a:rPr lang="ja-JP" altLang="en-US" sz="1100" dirty="0">
                <a:latin typeface="メイリオ" panose="020B0604030504040204" pitchFamily="50" charset="-128"/>
                <a:ea typeface="メイリオ" panose="020B0604030504040204" pitchFamily="50" charset="-128"/>
              </a:rPr>
              <a:t>）</a:t>
            </a:r>
          </a:p>
        </p:txBody>
      </p:sp>
      <p:sp>
        <p:nvSpPr>
          <p:cNvPr id="12" name="テキスト ボックス 27">
            <a:extLst>
              <a:ext uri="{FF2B5EF4-FFF2-40B4-BE49-F238E27FC236}">
                <a16:creationId xmlns:a16="http://schemas.microsoft.com/office/drawing/2014/main" id="{4C2BDF38-1526-738F-2584-B183FDF21C7E}"/>
              </a:ext>
            </a:extLst>
          </p:cNvPr>
          <p:cNvSpPr txBox="1"/>
          <p:nvPr/>
        </p:nvSpPr>
        <p:spPr>
          <a:xfrm>
            <a:off x="5105558" y="6451787"/>
            <a:ext cx="3503008"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21</a:t>
            </a:r>
            <a:r>
              <a:rPr lang="ja-JP" altLang="en-US" sz="1100" dirty="0">
                <a:latin typeface="メイリオ" panose="020B0604030504040204" pitchFamily="50" charset="-128"/>
                <a:ea typeface="メイリオ" panose="020B0604030504040204" pitchFamily="50" charset="-128"/>
              </a:rPr>
              <a:t>　水位分布図（②河田ほか（</a:t>
            </a:r>
            <a:r>
              <a:rPr lang="en-US" altLang="ja-JP" sz="1100" dirty="0">
                <a:latin typeface="メイリオ" panose="020B0604030504040204" pitchFamily="50" charset="-128"/>
                <a:ea typeface="メイリオ" panose="020B0604030504040204" pitchFamily="50" charset="-128"/>
              </a:rPr>
              <a:t>2005</a:t>
            </a:r>
            <a:r>
              <a:rPr lang="ja-JP" altLang="en-US" sz="1100" dirty="0">
                <a:latin typeface="メイリオ" panose="020B0604030504040204" pitchFamily="50" charset="-128"/>
                <a:ea typeface="メイリオ" panose="020B0604030504040204" pitchFamily="50" charset="-128"/>
              </a:rPr>
              <a:t>）モデル</a:t>
            </a:r>
            <a:r>
              <a:rPr lang="en-US" altLang="ja-JP" sz="1100" dirty="0">
                <a:latin typeface="メイリオ" panose="020B0604030504040204" pitchFamily="50" charset="-128"/>
                <a:ea typeface="メイリオ" panose="020B0604030504040204" pitchFamily="50" charset="-128"/>
              </a:rPr>
              <a:t>Ⅰ</a:t>
            </a: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63305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2DE0-7FEC-21C9-C510-4EA7185A8D5C}"/>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3832115A-764E-1C57-A40A-79EDAD46BD35}"/>
              </a:ext>
            </a:extLst>
          </p:cNvPr>
          <p:cNvSpPr>
            <a:spLocks noGrp="1"/>
          </p:cNvSpPr>
          <p:nvPr>
            <p:ph type="title"/>
          </p:nvPr>
        </p:nvSpPr>
        <p:spPr/>
        <p:txBody>
          <a:bodyPr>
            <a:normAutofit/>
          </a:bodyPr>
          <a:lstStyle/>
          <a:p>
            <a:r>
              <a:rPr lang="ja-JP" altLang="en-US" dirty="0"/>
              <a:t>５．これまでの部会における確認事項「大阪湾断層帯の検討」</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4A9317B0-B709-7378-87FF-38F04E84AFD4}"/>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24</a:t>
            </a:fld>
            <a:endParaRPr lang="ja-JP" altLang="en-US" dirty="0"/>
          </a:p>
        </p:txBody>
      </p:sp>
      <p:sp>
        <p:nvSpPr>
          <p:cNvPr id="17" name="角丸四角形 16">
            <a:extLst>
              <a:ext uri="{FF2B5EF4-FFF2-40B4-BE49-F238E27FC236}">
                <a16:creationId xmlns:a16="http://schemas.microsoft.com/office/drawing/2014/main" id="{B5218C7C-B58B-6AA2-2A67-1A8C610C34DC}"/>
              </a:ext>
            </a:extLst>
          </p:cNvPr>
          <p:cNvSpPr/>
          <p:nvPr/>
        </p:nvSpPr>
        <p:spPr>
          <a:xfrm>
            <a:off x="103801" y="477769"/>
            <a:ext cx="216834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津波浸水シミュレーション</a:t>
            </a:r>
          </a:p>
        </p:txBody>
      </p:sp>
      <p:pic>
        <p:nvPicPr>
          <p:cNvPr id="14" name="図 13">
            <a:extLst>
              <a:ext uri="{FF2B5EF4-FFF2-40B4-BE49-F238E27FC236}">
                <a16:creationId xmlns:a16="http://schemas.microsoft.com/office/drawing/2014/main" id="{813B6013-C891-A08B-7F5E-1872CA3C7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97" y="2015586"/>
            <a:ext cx="2154308" cy="3150947"/>
          </a:xfrm>
          <a:prstGeom prst="rect">
            <a:avLst/>
          </a:prstGeom>
        </p:spPr>
      </p:pic>
      <p:sp>
        <p:nvSpPr>
          <p:cNvPr id="4" name="テキスト ボックス 3">
            <a:extLst>
              <a:ext uri="{FF2B5EF4-FFF2-40B4-BE49-F238E27FC236}">
                <a16:creationId xmlns:a16="http://schemas.microsoft.com/office/drawing/2014/main" id="{5D591185-E4BD-AD5C-9E30-4072D8A3EA06}"/>
              </a:ext>
            </a:extLst>
          </p:cNvPr>
          <p:cNvSpPr txBox="1"/>
          <p:nvPr/>
        </p:nvSpPr>
        <p:spPr>
          <a:xfrm>
            <a:off x="252000" y="921786"/>
            <a:ext cx="8640000" cy="461665"/>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最大津波水位および浸水面積は、南海トラフ地震より大きくなる市町があることを確認した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南海トラフ地震よりも波源が大阪府に近いため、津波到達時間は大阪湾断層帯の方が早くなることを確認した</a:t>
            </a:r>
            <a:endParaRPr kumimoji="1" lang="en-US" altLang="ja-JP" sz="1200" dirty="0">
              <a:latin typeface="+mn-ea"/>
            </a:endParaRPr>
          </a:p>
        </p:txBody>
      </p:sp>
      <p:sp>
        <p:nvSpPr>
          <p:cNvPr id="7" name="テキスト ボックス 27">
            <a:extLst>
              <a:ext uri="{FF2B5EF4-FFF2-40B4-BE49-F238E27FC236}">
                <a16:creationId xmlns:a16="http://schemas.microsoft.com/office/drawing/2014/main" id="{FEDC0F52-9CC4-D4D3-EDB5-D478094A6FFF}"/>
              </a:ext>
            </a:extLst>
          </p:cNvPr>
          <p:cNvSpPr txBox="1"/>
          <p:nvPr/>
        </p:nvSpPr>
        <p:spPr>
          <a:xfrm>
            <a:off x="133301" y="1531664"/>
            <a:ext cx="2453100" cy="430887"/>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10</a:t>
            </a:r>
            <a:r>
              <a:rPr lang="ja-JP" altLang="en-US" sz="1100" dirty="0">
                <a:latin typeface="メイリオ" panose="020B0604030504040204" pitchFamily="50" charset="-128"/>
                <a:ea typeface="メイリオ" panose="020B0604030504040204" pitchFamily="50" charset="-128"/>
              </a:rPr>
              <a:t>　各ケースの最大津波水位</a:t>
            </a:r>
          </a:p>
          <a:p>
            <a:pPr algn="ctr"/>
            <a:r>
              <a:rPr lang="ja-JP" altLang="en-US" sz="1100" dirty="0">
                <a:latin typeface="メイリオ" panose="020B0604030504040204" pitchFamily="50" charset="-128"/>
                <a:ea typeface="メイリオ" panose="020B0604030504040204" pitchFamily="50" charset="-128"/>
              </a:rPr>
              <a:t>（</a:t>
            </a:r>
            <a:r>
              <a:rPr lang="en-US" altLang="ja-JP" sz="1100" dirty="0" err="1">
                <a:latin typeface="メイリオ" panose="020B0604030504040204" pitchFamily="50" charset="-128"/>
                <a:ea typeface="メイリオ" panose="020B0604030504040204" pitchFamily="50" charset="-128"/>
              </a:rPr>
              <a:t>T.P.+m</a:t>
            </a:r>
            <a:r>
              <a:rPr lang="ja-JP" altLang="en-US" sz="1100" dirty="0">
                <a:latin typeface="メイリオ" panose="020B0604030504040204" pitchFamily="50" charset="-128"/>
                <a:ea typeface="メイリオ" panose="020B0604030504040204" pitchFamily="50" charset="-128"/>
              </a:rPr>
              <a:t>）</a:t>
            </a:r>
          </a:p>
        </p:txBody>
      </p:sp>
      <p:sp>
        <p:nvSpPr>
          <p:cNvPr id="8" name="テキスト ボックス 27">
            <a:extLst>
              <a:ext uri="{FF2B5EF4-FFF2-40B4-BE49-F238E27FC236}">
                <a16:creationId xmlns:a16="http://schemas.microsoft.com/office/drawing/2014/main" id="{20C1900D-2633-FFE2-D682-B305D020BF10}"/>
              </a:ext>
            </a:extLst>
          </p:cNvPr>
          <p:cNvSpPr txBox="1"/>
          <p:nvPr/>
        </p:nvSpPr>
        <p:spPr>
          <a:xfrm>
            <a:off x="3345450" y="1531664"/>
            <a:ext cx="2453100" cy="430887"/>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　各ケースの浸水面積（</a:t>
            </a:r>
            <a:r>
              <a:rPr lang="en-US" altLang="ja-JP" sz="1100" dirty="0">
                <a:latin typeface="メイリオ" panose="020B0604030504040204" pitchFamily="50" charset="-128"/>
                <a:ea typeface="メイリオ" panose="020B0604030504040204" pitchFamily="50" charset="-128"/>
              </a:rPr>
              <a:t>ha</a:t>
            </a:r>
            <a:r>
              <a:rPr lang="ja-JP" altLang="en-US" sz="1100" dirty="0">
                <a:latin typeface="メイリオ" panose="020B0604030504040204" pitchFamily="50" charset="-128"/>
                <a:ea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endParaRPr>
          </a:p>
          <a:p>
            <a:pPr algn="ct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関西空港における浸水面積を除く</a:t>
            </a:r>
          </a:p>
        </p:txBody>
      </p:sp>
      <p:sp>
        <p:nvSpPr>
          <p:cNvPr id="9" name="テキスト ボックス 27">
            <a:extLst>
              <a:ext uri="{FF2B5EF4-FFF2-40B4-BE49-F238E27FC236}">
                <a16:creationId xmlns:a16="http://schemas.microsoft.com/office/drawing/2014/main" id="{47EE7849-BF3A-2CD7-E553-F1D0F2CDAFC2}"/>
              </a:ext>
            </a:extLst>
          </p:cNvPr>
          <p:cNvSpPr txBox="1"/>
          <p:nvPr/>
        </p:nvSpPr>
        <p:spPr>
          <a:xfrm>
            <a:off x="6570337" y="1531664"/>
            <a:ext cx="2453100"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13</a:t>
            </a:r>
            <a:r>
              <a:rPr lang="ja-JP" altLang="en-US" sz="1100" dirty="0">
                <a:latin typeface="メイリオ" panose="020B0604030504040204" pitchFamily="50" charset="-128"/>
                <a:ea typeface="メイリオ" panose="020B0604030504040204" pitchFamily="50" charset="-128"/>
              </a:rPr>
              <a:t>　</a:t>
            </a:r>
            <a:r>
              <a:rPr lang="en-US" altLang="zh-TW" sz="1100" dirty="0">
                <a:latin typeface="メイリオ" panose="020B0604030504040204" pitchFamily="50" charset="-128"/>
                <a:ea typeface="メイリオ" panose="020B0604030504040204" pitchFamily="50" charset="-128"/>
              </a:rPr>
              <a:t>1m</a:t>
            </a:r>
            <a:r>
              <a:rPr lang="zh-TW" altLang="en-US" sz="1100" dirty="0">
                <a:latin typeface="メイリオ" panose="020B0604030504040204" pitchFamily="50" charset="-128"/>
                <a:ea typeface="メイリオ" panose="020B0604030504040204" pitchFamily="50" charset="-128"/>
              </a:rPr>
              <a:t>津波到達時間（分）</a:t>
            </a:r>
          </a:p>
        </p:txBody>
      </p:sp>
      <p:sp>
        <p:nvSpPr>
          <p:cNvPr id="16" name="テキスト ボックス 27">
            <a:extLst>
              <a:ext uri="{FF2B5EF4-FFF2-40B4-BE49-F238E27FC236}">
                <a16:creationId xmlns:a16="http://schemas.microsoft.com/office/drawing/2014/main" id="{99EBAD45-FFA6-5830-68FC-8715379BE1E9}"/>
              </a:ext>
            </a:extLst>
          </p:cNvPr>
          <p:cNvSpPr txBox="1"/>
          <p:nvPr/>
        </p:nvSpPr>
        <p:spPr>
          <a:xfrm>
            <a:off x="3079063" y="5262668"/>
            <a:ext cx="2985873"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12</a:t>
            </a:r>
            <a:r>
              <a:rPr lang="ja-JP" altLang="en-US" sz="1100" dirty="0">
                <a:latin typeface="メイリオ" panose="020B0604030504040204" pitchFamily="50" charset="-128"/>
                <a:ea typeface="メイリオ" panose="020B0604030504040204" pitchFamily="50" charset="-128"/>
              </a:rPr>
              <a:t>　関西空港における浸水面積（</a:t>
            </a:r>
            <a:r>
              <a:rPr lang="en-US" altLang="ja-JP" sz="1100" dirty="0">
                <a:latin typeface="メイリオ" panose="020B0604030504040204" pitchFamily="50" charset="-128"/>
                <a:ea typeface="メイリオ" panose="020B0604030504040204" pitchFamily="50" charset="-128"/>
              </a:rPr>
              <a:t>ha</a:t>
            </a:r>
            <a:r>
              <a:rPr lang="ja-JP" altLang="en-US" sz="1100" dirty="0">
                <a:latin typeface="メイリオ" panose="020B0604030504040204" pitchFamily="50" charset="-128"/>
                <a:ea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endParaRPr>
          </a:p>
        </p:txBody>
      </p:sp>
      <p:grpSp>
        <p:nvGrpSpPr>
          <p:cNvPr id="2" name="Group 4">
            <a:extLst>
              <a:ext uri="{FF2B5EF4-FFF2-40B4-BE49-F238E27FC236}">
                <a16:creationId xmlns:a16="http://schemas.microsoft.com/office/drawing/2014/main" id="{370DA23C-5227-4725-95FF-6A7631E007F1}"/>
              </a:ext>
            </a:extLst>
          </p:cNvPr>
          <p:cNvGrpSpPr>
            <a:grpSpLocks noChangeAspect="1"/>
          </p:cNvGrpSpPr>
          <p:nvPr/>
        </p:nvGrpSpPr>
        <p:grpSpPr bwMode="auto">
          <a:xfrm>
            <a:off x="2566988" y="2016125"/>
            <a:ext cx="4098925" cy="3179763"/>
            <a:chOff x="1617" y="1270"/>
            <a:chExt cx="2582" cy="2003"/>
          </a:xfrm>
        </p:grpSpPr>
        <p:sp>
          <p:nvSpPr>
            <p:cNvPr id="5" name="AutoShape 3">
              <a:extLst>
                <a:ext uri="{FF2B5EF4-FFF2-40B4-BE49-F238E27FC236}">
                  <a16:creationId xmlns:a16="http://schemas.microsoft.com/office/drawing/2014/main" id="{7743E93F-E124-4070-AD1F-99F635EF46F1}"/>
                </a:ext>
              </a:extLst>
            </p:cNvPr>
            <p:cNvSpPr>
              <a:spLocks noChangeAspect="1" noChangeArrowheads="1" noTextEdit="1"/>
            </p:cNvSpPr>
            <p:nvPr/>
          </p:nvSpPr>
          <p:spPr bwMode="auto">
            <a:xfrm>
              <a:off x="1617" y="1270"/>
              <a:ext cx="2526"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 name="Group 205">
              <a:extLst>
                <a:ext uri="{FF2B5EF4-FFF2-40B4-BE49-F238E27FC236}">
                  <a16:creationId xmlns:a16="http://schemas.microsoft.com/office/drawing/2014/main" id="{1670E56E-E962-477F-877C-A4776B9B18F4}"/>
                </a:ext>
              </a:extLst>
            </p:cNvPr>
            <p:cNvGrpSpPr>
              <a:grpSpLocks/>
            </p:cNvGrpSpPr>
            <p:nvPr/>
          </p:nvGrpSpPr>
          <p:grpSpPr bwMode="auto">
            <a:xfrm>
              <a:off x="1617" y="1270"/>
              <a:ext cx="2582" cy="2003"/>
              <a:chOff x="1617" y="1270"/>
              <a:chExt cx="2582" cy="2003"/>
            </a:xfrm>
          </p:grpSpPr>
          <p:sp>
            <p:nvSpPr>
              <p:cNvPr id="68" name="Rectangle 5">
                <a:extLst>
                  <a:ext uri="{FF2B5EF4-FFF2-40B4-BE49-F238E27FC236}">
                    <a16:creationId xmlns:a16="http://schemas.microsoft.com/office/drawing/2014/main" id="{E3414B3A-826E-4652-B833-F180BB56EF50}"/>
                  </a:ext>
                </a:extLst>
              </p:cNvPr>
              <p:cNvSpPr>
                <a:spLocks noChangeArrowheads="1"/>
              </p:cNvSpPr>
              <p:nvPr/>
            </p:nvSpPr>
            <p:spPr bwMode="auto">
              <a:xfrm>
                <a:off x="1617" y="1270"/>
                <a:ext cx="1053" cy="301"/>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Rectangle 6">
                <a:extLst>
                  <a:ext uri="{FF2B5EF4-FFF2-40B4-BE49-F238E27FC236}">
                    <a16:creationId xmlns:a16="http://schemas.microsoft.com/office/drawing/2014/main" id="{0992D884-ED0A-46BA-9C8E-BD368A7C72E4}"/>
                  </a:ext>
                </a:extLst>
              </p:cNvPr>
              <p:cNvSpPr>
                <a:spLocks noChangeArrowheads="1"/>
              </p:cNvSpPr>
              <p:nvPr/>
            </p:nvSpPr>
            <p:spPr bwMode="auto">
              <a:xfrm>
                <a:off x="2667" y="1270"/>
                <a:ext cx="290" cy="301"/>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7">
                <a:extLst>
                  <a:ext uri="{FF2B5EF4-FFF2-40B4-BE49-F238E27FC236}">
                    <a16:creationId xmlns:a16="http://schemas.microsoft.com/office/drawing/2014/main" id="{39F5129A-75CD-48B2-BF01-9BA0816655D4}"/>
                  </a:ext>
                </a:extLst>
              </p:cNvPr>
              <p:cNvSpPr>
                <a:spLocks noChangeArrowheads="1"/>
              </p:cNvSpPr>
              <p:nvPr/>
            </p:nvSpPr>
            <p:spPr bwMode="auto">
              <a:xfrm>
                <a:off x="2996" y="1270"/>
                <a:ext cx="860" cy="301"/>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Rectangle 8">
                <a:extLst>
                  <a:ext uri="{FF2B5EF4-FFF2-40B4-BE49-F238E27FC236}">
                    <a16:creationId xmlns:a16="http://schemas.microsoft.com/office/drawing/2014/main" id="{119DF57D-9A47-43C7-AA18-E820C9096DDE}"/>
                  </a:ext>
                </a:extLst>
              </p:cNvPr>
              <p:cNvSpPr>
                <a:spLocks noChangeArrowheads="1"/>
              </p:cNvSpPr>
              <p:nvPr/>
            </p:nvSpPr>
            <p:spPr bwMode="auto">
              <a:xfrm>
                <a:off x="3853" y="1270"/>
                <a:ext cx="290" cy="301"/>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9">
                <a:extLst>
                  <a:ext uri="{FF2B5EF4-FFF2-40B4-BE49-F238E27FC236}">
                    <a16:creationId xmlns:a16="http://schemas.microsoft.com/office/drawing/2014/main" id="{FC32149A-59B3-487D-B2F8-52DC0C664C6B}"/>
                  </a:ext>
                </a:extLst>
              </p:cNvPr>
              <p:cNvSpPr>
                <a:spLocks noChangeArrowheads="1"/>
              </p:cNvSpPr>
              <p:nvPr/>
            </p:nvSpPr>
            <p:spPr bwMode="auto">
              <a:xfrm>
                <a:off x="1617" y="1568"/>
                <a:ext cx="478" cy="1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Rectangle 10">
                <a:extLst>
                  <a:ext uri="{FF2B5EF4-FFF2-40B4-BE49-F238E27FC236}">
                    <a16:creationId xmlns:a16="http://schemas.microsoft.com/office/drawing/2014/main" id="{B1A0A8C8-4812-48B9-8E7C-C66705281C5C}"/>
                  </a:ext>
                </a:extLst>
              </p:cNvPr>
              <p:cNvSpPr>
                <a:spLocks noChangeArrowheads="1"/>
              </p:cNvSpPr>
              <p:nvPr/>
            </p:nvSpPr>
            <p:spPr bwMode="auto">
              <a:xfrm>
                <a:off x="2114" y="1381"/>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河田ほか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4" name="Rectangle 11">
                <a:extLst>
                  <a:ext uri="{FF2B5EF4-FFF2-40B4-BE49-F238E27FC236}">
                    <a16:creationId xmlns:a16="http://schemas.microsoft.com/office/drawing/2014/main" id="{5F00485D-F4C3-4E53-ACAD-D4DA987DF896}"/>
                  </a:ext>
                </a:extLst>
              </p:cNvPr>
              <p:cNvSpPr>
                <a:spLocks noChangeArrowheads="1"/>
              </p:cNvSpPr>
              <p:nvPr/>
            </p:nvSpPr>
            <p:spPr bwMode="auto">
              <a:xfrm>
                <a:off x="2117" y="1480"/>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モデルⅠ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5" name="Rectangle 12">
                <a:extLst>
                  <a:ext uri="{FF2B5EF4-FFF2-40B4-BE49-F238E27FC236}">
                    <a16:creationId xmlns:a16="http://schemas.microsoft.com/office/drawing/2014/main" id="{F0A33AD7-58F2-4E2F-B1E7-FD9AF19C74F5}"/>
                  </a:ext>
                </a:extLst>
              </p:cNvPr>
              <p:cNvSpPr>
                <a:spLocks noChangeArrowheads="1"/>
              </p:cNvSpPr>
              <p:nvPr/>
            </p:nvSpPr>
            <p:spPr bwMode="auto">
              <a:xfrm>
                <a:off x="2432" y="1381"/>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内閣府</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6" name="Rectangle 13">
                <a:extLst>
                  <a:ext uri="{FF2B5EF4-FFF2-40B4-BE49-F238E27FC236}">
                    <a16:creationId xmlns:a16="http://schemas.microsoft.com/office/drawing/2014/main" id="{9055678A-1E82-4E10-A082-BA2A98E98D4D}"/>
                  </a:ext>
                </a:extLst>
              </p:cNvPr>
              <p:cNvSpPr>
                <a:spLocks noChangeArrowheads="1"/>
              </p:cNvSpPr>
              <p:nvPr/>
            </p:nvSpPr>
            <p:spPr bwMode="auto">
              <a:xfrm>
                <a:off x="2457" y="1480"/>
                <a:ext cx="2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7" name="Rectangle 14">
                <a:extLst>
                  <a:ext uri="{FF2B5EF4-FFF2-40B4-BE49-F238E27FC236}">
                    <a16:creationId xmlns:a16="http://schemas.microsoft.com/office/drawing/2014/main" id="{C88848AE-A527-4BAA-BDA6-A695FBDE810A}"/>
                  </a:ext>
                </a:extLst>
              </p:cNvPr>
              <p:cNvSpPr>
                <a:spLocks noChangeArrowheads="1"/>
              </p:cNvSpPr>
              <p:nvPr/>
            </p:nvSpPr>
            <p:spPr bwMode="auto">
              <a:xfrm>
                <a:off x="3300" y="1381"/>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河田ほか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8" name="Rectangle 15">
                <a:extLst>
                  <a:ext uri="{FF2B5EF4-FFF2-40B4-BE49-F238E27FC236}">
                    <a16:creationId xmlns:a16="http://schemas.microsoft.com/office/drawing/2014/main" id="{D248CEBB-857D-40AB-9778-C223350C3B53}"/>
                  </a:ext>
                </a:extLst>
              </p:cNvPr>
              <p:cNvSpPr>
                <a:spLocks noChangeArrowheads="1"/>
              </p:cNvSpPr>
              <p:nvPr/>
            </p:nvSpPr>
            <p:spPr bwMode="auto">
              <a:xfrm>
                <a:off x="3303" y="1480"/>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モデルⅠ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9" name="Rectangle 16">
                <a:extLst>
                  <a:ext uri="{FF2B5EF4-FFF2-40B4-BE49-F238E27FC236}">
                    <a16:creationId xmlns:a16="http://schemas.microsoft.com/office/drawing/2014/main" id="{D5D19E6F-03B5-43F0-973D-84742E62A225}"/>
                  </a:ext>
                </a:extLst>
              </p:cNvPr>
              <p:cNvSpPr>
                <a:spLocks noChangeArrowheads="1"/>
              </p:cNvSpPr>
              <p:nvPr/>
            </p:nvSpPr>
            <p:spPr bwMode="auto">
              <a:xfrm>
                <a:off x="3618" y="1381"/>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内閣府</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0" name="Rectangle 17">
                <a:extLst>
                  <a:ext uri="{FF2B5EF4-FFF2-40B4-BE49-F238E27FC236}">
                    <a16:creationId xmlns:a16="http://schemas.microsoft.com/office/drawing/2014/main" id="{63885100-C35E-4AFA-84A7-D6C20A198931}"/>
                  </a:ext>
                </a:extLst>
              </p:cNvPr>
              <p:cNvSpPr>
                <a:spLocks noChangeArrowheads="1"/>
              </p:cNvSpPr>
              <p:nvPr/>
            </p:nvSpPr>
            <p:spPr bwMode="auto">
              <a:xfrm>
                <a:off x="3643" y="1480"/>
                <a:ext cx="2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1" name="Rectangle 18">
                <a:extLst>
                  <a:ext uri="{FF2B5EF4-FFF2-40B4-BE49-F238E27FC236}">
                    <a16:creationId xmlns:a16="http://schemas.microsoft.com/office/drawing/2014/main" id="{7593B166-83AC-4B86-B8FA-824190E372BC}"/>
                  </a:ext>
                </a:extLst>
              </p:cNvPr>
              <p:cNvSpPr>
                <a:spLocks noChangeArrowheads="1"/>
              </p:cNvSpPr>
              <p:nvPr/>
            </p:nvSpPr>
            <p:spPr bwMode="auto">
              <a:xfrm>
                <a:off x="1628" y="1579"/>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大阪市都島区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2" name="Rectangle 19">
                <a:extLst>
                  <a:ext uri="{FF2B5EF4-FFF2-40B4-BE49-F238E27FC236}">
                    <a16:creationId xmlns:a16="http://schemas.microsoft.com/office/drawing/2014/main" id="{431D88CB-5E56-4DFD-A969-95C664DD0B0C}"/>
                  </a:ext>
                </a:extLst>
              </p:cNvPr>
              <p:cNvSpPr>
                <a:spLocks noChangeArrowheads="1"/>
              </p:cNvSpPr>
              <p:nvPr/>
            </p:nvSpPr>
            <p:spPr bwMode="auto">
              <a:xfrm>
                <a:off x="2338" y="1579"/>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3" name="Rectangle 20">
                <a:extLst>
                  <a:ext uri="{FF2B5EF4-FFF2-40B4-BE49-F238E27FC236}">
                    <a16:creationId xmlns:a16="http://schemas.microsoft.com/office/drawing/2014/main" id="{374FEB78-4CBD-49D2-93E4-39DC6B48DF60}"/>
                  </a:ext>
                </a:extLst>
              </p:cNvPr>
              <p:cNvSpPr>
                <a:spLocks noChangeArrowheads="1"/>
              </p:cNvSpPr>
              <p:nvPr/>
            </p:nvSpPr>
            <p:spPr bwMode="auto">
              <a:xfrm>
                <a:off x="2626" y="1579"/>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4" name="Rectangle 21">
                <a:extLst>
                  <a:ext uri="{FF2B5EF4-FFF2-40B4-BE49-F238E27FC236}">
                    <a16:creationId xmlns:a16="http://schemas.microsoft.com/office/drawing/2014/main" id="{86C6E6BA-6DFE-4D60-98D5-66BD5BD322EB}"/>
                  </a:ext>
                </a:extLst>
              </p:cNvPr>
              <p:cNvSpPr>
                <a:spLocks noChangeArrowheads="1"/>
              </p:cNvSpPr>
              <p:nvPr/>
            </p:nvSpPr>
            <p:spPr bwMode="auto">
              <a:xfrm>
                <a:off x="2913" y="1579"/>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5" name="Rectangle 22">
                <a:extLst>
                  <a:ext uri="{FF2B5EF4-FFF2-40B4-BE49-F238E27FC236}">
                    <a16:creationId xmlns:a16="http://schemas.microsoft.com/office/drawing/2014/main" id="{22D62E07-4B67-4AC8-9148-E861237904A7}"/>
                  </a:ext>
                </a:extLst>
              </p:cNvPr>
              <p:cNvSpPr>
                <a:spLocks noChangeArrowheads="1"/>
              </p:cNvSpPr>
              <p:nvPr/>
            </p:nvSpPr>
            <p:spPr bwMode="auto">
              <a:xfrm>
                <a:off x="3007" y="1579"/>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堺市堺区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6" name="Rectangle 23">
                <a:extLst>
                  <a:ext uri="{FF2B5EF4-FFF2-40B4-BE49-F238E27FC236}">
                    <a16:creationId xmlns:a16="http://schemas.microsoft.com/office/drawing/2014/main" id="{25588846-0678-449B-84E8-744EF34DECA8}"/>
                  </a:ext>
                </a:extLst>
              </p:cNvPr>
              <p:cNvSpPr>
                <a:spLocks noChangeArrowheads="1"/>
              </p:cNvSpPr>
              <p:nvPr/>
            </p:nvSpPr>
            <p:spPr bwMode="auto">
              <a:xfrm>
                <a:off x="3491" y="1579"/>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7" name="Rectangle 24">
                <a:extLst>
                  <a:ext uri="{FF2B5EF4-FFF2-40B4-BE49-F238E27FC236}">
                    <a16:creationId xmlns:a16="http://schemas.microsoft.com/office/drawing/2014/main" id="{5FFB010F-C19E-4956-BB87-BB6C8FE334FA}"/>
                  </a:ext>
                </a:extLst>
              </p:cNvPr>
              <p:cNvSpPr>
                <a:spLocks noChangeArrowheads="1"/>
              </p:cNvSpPr>
              <p:nvPr/>
            </p:nvSpPr>
            <p:spPr bwMode="auto">
              <a:xfrm>
                <a:off x="3778" y="1579"/>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8" name="Rectangle 25">
                <a:extLst>
                  <a:ext uri="{FF2B5EF4-FFF2-40B4-BE49-F238E27FC236}">
                    <a16:creationId xmlns:a16="http://schemas.microsoft.com/office/drawing/2014/main" id="{C20A8B5B-0D2D-4ACD-8B58-4CEFD8CFA4A6}"/>
                  </a:ext>
                </a:extLst>
              </p:cNvPr>
              <p:cNvSpPr>
                <a:spLocks noChangeArrowheads="1"/>
              </p:cNvSpPr>
              <p:nvPr/>
            </p:nvSpPr>
            <p:spPr bwMode="auto">
              <a:xfrm>
                <a:off x="4032" y="1579"/>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798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9" name="Rectangle 26">
                <a:extLst>
                  <a:ext uri="{FF2B5EF4-FFF2-40B4-BE49-F238E27FC236}">
                    <a16:creationId xmlns:a16="http://schemas.microsoft.com/office/drawing/2014/main" id="{CA8666FA-3BE8-41FB-99E0-1B308076CF34}"/>
                  </a:ext>
                </a:extLst>
              </p:cNvPr>
              <p:cNvSpPr>
                <a:spLocks noChangeArrowheads="1"/>
              </p:cNvSpPr>
              <p:nvPr/>
            </p:nvSpPr>
            <p:spPr bwMode="auto">
              <a:xfrm>
                <a:off x="1628" y="1679"/>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大阪市福島区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0" name="Rectangle 27">
                <a:extLst>
                  <a:ext uri="{FF2B5EF4-FFF2-40B4-BE49-F238E27FC236}">
                    <a16:creationId xmlns:a16="http://schemas.microsoft.com/office/drawing/2014/main" id="{37948831-DB78-45FC-BB66-71C764894CCA}"/>
                  </a:ext>
                </a:extLst>
              </p:cNvPr>
              <p:cNvSpPr>
                <a:spLocks noChangeArrowheads="1"/>
              </p:cNvSpPr>
              <p:nvPr/>
            </p:nvSpPr>
            <p:spPr bwMode="auto">
              <a:xfrm>
                <a:off x="2338" y="1679"/>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1" name="Rectangle 28">
                <a:extLst>
                  <a:ext uri="{FF2B5EF4-FFF2-40B4-BE49-F238E27FC236}">
                    <a16:creationId xmlns:a16="http://schemas.microsoft.com/office/drawing/2014/main" id="{D1A32DEA-C964-442B-BC57-76A8B809691D}"/>
                  </a:ext>
                </a:extLst>
              </p:cNvPr>
              <p:cNvSpPr>
                <a:spLocks noChangeArrowheads="1"/>
              </p:cNvSpPr>
              <p:nvPr/>
            </p:nvSpPr>
            <p:spPr bwMode="auto">
              <a:xfrm>
                <a:off x="2626" y="1679"/>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2" name="Rectangle 29">
                <a:extLst>
                  <a:ext uri="{FF2B5EF4-FFF2-40B4-BE49-F238E27FC236}">
                    <a16:creationId xmlns:a16="http://schemas.microsoft.com/office/drawing/2014/main" id="{02718E5F-6B14-475B-A3CF-E6D8873C5DBE}"/>
                  </a:ext>
                </a:extLst>
              </p:cNvPr>
              <p:cNvSpPr>
                <a:spLocks noChangeArrowheads="1"/>
              </p:cNvSpPr>
              <p:nvPr/>
            </p:nvSpPr>
            <p:spPr bwMode="auto">
              <a:xfrm>
                <a:off x="2847" y="1679"/>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309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3" name="Rectangle 30">
                <a:extLst>
                  <a:ext uri="{FF2B5EF4-FFF2-40B4-BE49-F238E27FC236}">
                    <a16:creationId xmlns:a16="http://schemas.microsoft.com/office/drawing/2014/main" id="{CFC8743B-15F9-4014-991F-97075B927E8B}"/>
                  </a:ext>
                </a:extLst>
              </p:cNvPr>
              <p:cNvSpPr>
                <a:spLocks noChangeArrowheads="1"/>
              </p:cNvSpPr>
              <p:nvPr/>
            </p:nvSpPr>
            <p:spPr bwMode="auto">
              <a:xfrm>
                <a:off x="3007" y="1679"/>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堺市西区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4" name="Rectangle 31">
                <a:extLst>
                  <a:ext uri="{FF2B5EF4-FFF2-40B4-BE49-F238E27FC236}">
                    <a16:creationId xmlns:a16="http://schemas.microsoft.com/office/drawing/2014/main" id="{988ABF35-6794-4816-90F6-5C67440D9465}"/>
                  </a:ext>
                </a:extLst>
              </p:cNvPr>
              <p:cNvSpPr>
                <a:spLocks noChangeArrowheads="1"/>
              </p:cNvSpPr>
              <p:nvPr/>
            </p:nvSpPr>
            <p:spPr bwMode="auto">
              <a:xfrm>
                <a:off x="3491" y="1679"/>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5" name="Rectangle 32">
                <a:extLst>
                  <a:ext uri="{FF2B5EF4-FFF2-40B4-BE49-F238E27FC236}">
                    <a16:creationId xmlns:a16="http://schemas.microsoft.com/office/drawing/2014/main" id="{C7A47539-7183-4C3A-A0F3-C8E2A4E3FCDC}"/>
                  </a:ext>
                </a:extLst>
              </p:cNvPr>
              <p:cNvSpPr>
                <a:spLocks noChangeArrowheads="1"/>
              </p:cNvSpPr>
              <p:nvPr/>
            </p:nvSpPr>
            <p:spPr bwMode="auto">
              <a:xfrm>
                <a:off x="3778" y="1679"/>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6" name="Rectangle 33">
                <a:extLst>
                  <a:ext uri="{FF2B5EF4-FFF2-40B4-BE49-F238E27FC236}">
                    <a16:creationId xmlns:a16="http://schemas.microsoft.com/office/drawing/2014/main" id="{02384853-FB1F-49F4-8792-865F73E9625D}"/>
                  </a:ext>
                </a:extLst>
              </p:cNvPr>
              <p:cNvSpPr>
                <a:spLocks noChangeArrowheads="1"/>
              </p:cNvSpPr>
              <p:nvPr/>
            </p:nvSpPr>
            <p:spPr bwMode="auto">
              <a:xfrm>
                <a:off x="4032" y="1679"/>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964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7" name="Rectangle 34">
                <a:extLst>
                  <a:ext uri="{FF2B5EF4-FFF2-40B4-BE49-F238E27FC236}">
                    <a16:creationId xmlns:a16="http://schemas.microsoft.com/office/drawing/2014/main" id="{8F2A1272-9323-43F6-8242-89C5FD0CD2F1}"/>
                  </a:ext>
                </a:extLst>
              </p:cNvPr>
              <p:cNvSpPr>
                <a:spLocks noChangeArrowheads="1"/>
              </p:cNvSpPr>
              <p:nvPr/>
            </p:nvSpPr>
            <p:spPr bwMode="auto">
              <a:xfrm>
                <a:off x="1628" y="1778"/>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大阪市此花区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8" name="Rectangle 35">
                <a:extLst>
                  <a:ext uri="{FF2B5EF4-FFF2-40B4-BE49-F238E27FC236}">
                    <a16:creationId xmlns:a16="http://schemas.microsoft.com/office/drawing/2014/main" id="{8BEDF95E-72B4-41AD-85A3-A42037FD3673}"/>
                  </a:ext>
                </a:extLst>
              </p:cNvPr>
              <p:cNvSpPr>
                <a:spLocks noChangeArrowheads="1"/>
              </p:cNvSpPr>
              <p:nvPr/>
            </p:nvSpPr>
            <p:spPr bwMode="auto">
              <a:xfrm>
                <a:off x="2305" y="1778"/>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9" name="Rectangle 36">
                <a:extLst>
                  <a:ext uri="{FF2B5EF4-FFF2-40B4-BE49-F238E27FC236}">
                    <a16:creationId xmlns:a16="http://schemas.microsoft.com/office/drawing/2014/main" id="{876B18B9-AE9E-4297-B8DE-E0AB3FB553FD}"/>
                  </a:ext>
                </a:extLst>
              </p:cNvPr>
              <p:cNvSpPr>
                <a:spLocks noChangeArrowheads="1"/>
              </p:cNvSpPr>
              <p:nvPr/>
            </p:nvSpPr>
            <p:spPr bwMode="auto">
              <a:xfrm>
                <a:off x="2593" y="1778"/>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0" name="Rectangle 37">
                <a:extLst>
                  <a:ext uri="{FF2B5EF4-FFF2-40B4-BE49-F238E27FC236}">
                    <a16:creationId xmlns:a16="http://schemas.microsoft.com/office/drawing/2014/main" id="{FBA6270C-C25E-4F94-8AE3-413D0826E89F}"/>
                  </a:ext>
                </a:extLst>
              </p:cNvPr>
              <p:cNvSpPr>
                <a:spLocks noChangeArrowheads="1"/>
              </p:cNvSpPr>
              <p:nvPr/>
            </p:nvSpPr>
            <p:spPr bwMode="auto">
              <a:xfrm>
                <a:off x="2847" y="1778"/>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703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1" name="Rectangle 38">
                <a:extLst>
                  <a:ext uri="{FF2B5EF4-FFF2-40B4-BE49-F238E27FC236}">
                    <a16:creationId xmlns:a16="http://schemas.microsoft.com/office/drawing/2014/main" id="{6408D359-4D45-4BEA-99FF-525DEB3C51A6}"/>
                  </a:ext>
                </a:extLst>
              </p:cNvPr>
              <p:cNvSpPr>
                <a:spLocks noChangeArrowheads="1"/>
              </p:cNvSpPr>
              <p:nvPr/>
            </p:nvSpPr>
            <p:spPr bwMode="auto">
              <a:xfrm>
                <a:off x="3007" y="1778"/>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岸和田市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2" name="Rectangle 39">
                <a:extLst>
                  <a:ext uri="{FF2B5EF4-FFF2-40B4-BE49-F238E27FC236}">
                    <a16:creationId xmlns:a16="http://schemas.microsoft.com/office/drawing/2014/main" id="{80B0CB1A-8FFE-48B3-A309-EB167DFE5BB1}"/>
                  </a:ext>
                </a:extLst>
              </p:cNvPr>
              <p:cNvSpPr>
                <a:spLocks noChangeArrowheads="1"/>
              </p:cNvSpPr>
              <p:nvPr/>
            </p:nvSpPr>
            <p:spPr bwMode="auto">
              <a:xfrm>
                <a:off x="3458" y="1778"/>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3" name="Rectangle 40">
                <a:extLst>
                  <a:ext uri="{FF2B5EF4-FFF2-40B4-BE49-F238E27FC236}">
                    <a16:creationId xmlns:a16="http://schemas.microsoft.com/office/drawing/2014/main" id="{97BC5751-12CE-4BE7-AFA3-322F89A39466}"/>
                  </a:ext>
                </a:extLst>
              </p:cNvPr>
              <p:cNvSpPr>
                <a:spLocks noChangeArrowheads="1"/>
              </p:cNvSpPr>
              <p:nvPr/>
            </p:nvSpPr>
            <p:spPr bwMode="auto">
              <a:xfrm>
                <a:off x="3745" y="1778"/>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 name="Rectangle 41">
                <a:extLst>
                  <a:ext uri="{FF2B5EF4-FFF2-40B4-BE49-F238E27FC236}">
                    <a16:creationId xmlns:a16="http://schemas.microsoft.com/office/drawing/2014/main" id="{2DE2E3FC-D687-4546-B4DE-93DAE03AD842}"/>
                  </a:ext>
                </a:extLst>
              </p:cNvPr>
              <p:cNvSpPr>
                <a:spLocks noChangeArrowheads="1"/>
              </p:cNvSpPr>
              <p:nvPr/>
            </p:nvSpPr>
            <p:spPr bwMode="auto">
              <a:xfrm>
                <a:off x="4032" y="1778"/>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373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 name="Rectangle 42">
                <a:extLst>
                  <a:ext uri="{FF2B5EF4-FFF2-40B4-BE49-F238E27FC236}">
                    <a16:creationId xmlns:a16="http://schemas.microsoft.com/office/drawing/2014/main" id="{C32C7507-C819-4753-B7EF-6F6E86CBAFE2}"/>
                  </a:ext>
                </a:extLst>
              </p:cNvPr>
              <p:cNvSpPr>
                <a:spLocks noChangeArrowheads="1"/>
              </p:cNvSpPr>
              <p:nvPr/>
            </p:nvSpPr>
            <p:spPr bwMode="auto">
              <a:xfrm>
                <a:off x="1628" y="1878"/>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大阪市西区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6" name="Rectangle 43">
                <a:extLst>
                  <a:ext uri="{FF2B5EF4-FFF2-40B4-BE49-F238E27FC236}">
                    <a16:creationId xmlns:a16="http://schemas.microsoft.com/office/drawing/2014/main" id="{091E3E08-56A3-48D1-9A3A-15693EDE28A5}"/>
                  </a:ext>
                </a:extLst>
              </p:cNvPr>
              <p:cNvSpPr>
                <a:spLocks noChangeArrowheads="1"/>
              </p:cNvSpPr>
              <p:nvPr/>
            </p:nvSpPr>
            <p:spPr bwMode="auto">
              <a:xfrm>
                <a:off x="2338" y="1878"/>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 name="Rectangle 44">
                <a:extLst>
                  <a:ext uri="{FF2B5EF4-FFF2-40B4-BE49-F238E27FC236}">
                    <a16:creationId xmlns:a16="http://schemas.microsoft.com/office/drawing/2014/main" id="{52E6AF49-6304-4D78-B337-185500684374}"/>
                  </a:ext>
                </a:extLst>
              </p:cNvPr>
              <p:cNvSpPr>
                <a:spLocks noChangeArrowheads="1"/>
              </p:cNvSpPr>
              <p:nvPr/>
            </p:nvSpPr>
            <p:spPr bwMode="auto">
              <a:xfrm>
                <a:off x="2626" y="1878"/>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8" name="Rectangle 45">
                <a:extLst>
                  <a:ext uri="{FF2B5EF4-FFF2-40B4-BE49-F238E27FC236}">
                    <a16:creationId xmlns:a16="http://schemas.microsoft.com/office/drawing/2014/main" id="{044E33A9-8CDE-4B8D-9277-DA0DBF0E7D36}"/>
                  </a:ext>
                </a:extLst>
              </p:cNvPr>
              <p:cNvSpPr>
                <a:spLocks noChangeArrowheads="1"/>
              </p:cNvSpPr>
              <p:nvPr/>
            </p:nvSpPr>
            <p:spPr bwMode="auto">
              <a:xfrm>
                <a:off x="2847" y="1878"/>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257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9" name="Rectangle 46">
                <a:extLst>
                  <a:ext uri="{FF2B5EF4-FFF2-40B4-BE49-F238E27FC236}">
                    <a16:creationId xmlns:a16="http://schemas.microsoft.com/office/drawing/2014/main" id="{EE53BC50-811B-420D-AEE6-FD87EC5D64AA}"/>
                  </a:ext>
                </a:extLst>
              </p:cNvPr>
              <p:cNvSpPr>
                <a:spLocks noChangeArrowheads="1"/>
              </p:cNvSpPr>
              <p:nvPr/>
            </p:nvSpPr>
            <p:spPr bwMode="auto">
              <a:xfrm>
                <a:off x="3007" y="1878"/>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豊中市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0" name="Rectangle 47">
                <a:extLst>
                  <a:ext uri="{FF2B5EF4-FFF2-40B4-BE49-F238E27FC236}">
                    <a16:creationId xmlns:a16="http://schemas.microsoft.com/office/drawing/2014/main" id="{256779CE-1593-44D9-9CF3-F19589DBC8EB}"/>
                  </a:ext>
                </a:extLst>
              </p:cNvPr>
              <p:cNvSpPr>
                <a:spLocks noChangeArrowheads="1"/>
              </p:cNvSpPr>
              <p:nvPr/>
            </p:nvSpPr>
            <p:spPr bwMode="auto">
              <a:xfrm>
                <a:off x="3524" y="1878"/>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1" name="Rectangle 48">
                <a:extLst>
                  <a:ext uri="{FF2B5EF4-FFF2-40B4-BE49-F238E27FC236}">
                    <a16:creationId xmlns:a16="http://schemas.microsoft.com/office/drawing/2014/main" id="{77A00ABB-092D-4AAA-9259-84C389C76210}"/>
                  </a:ext>
                </a:extLst>
              </p:cNvPr>
              <p:cNvSpPr>
                <a:spLocks noChangeArrowheads="1"/>
              </p:cNvSpPr>
              <p:nvPr/>
            </p:nvSpPr>
            <p:spPr bwMode="auto">
              <a:xfrm>
                <a:off x="3811" y="1878"/>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2" name="Rectangle 49">
                <a:extLst>
                  <a:ext uri="{FF2B5EF4-FFF2-40B4-BE49-F238E27FC236}">
                    <a16:creationId xmlns:a16="http://schemas.microsoft.com/office/drawing/2014/main" id="{87008713-04C2-4263-9E0D-474A277AA866}"/>
                  </a:ext>
                </a:extLst>
              </p:cNvPr>
              <p:cNvSpPr>
                <a:spLocks noChangeArrowheads="1"/>
              </p:cNvSpPr>
              <p:nvPr/>
            </p:nvSpPr>
            <p:spPr bwMode="auto">
              <a:xfrm>
                <a:off x="4099" y="1878"/>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3" name="Rectangle 50">
                <a:extLst>
                  <a:ext uri="{FF2B5EF4-FFF2-40B4-BE49-F238E27FC236}">
                    <a16:creationId xmlns:a16="http://schemas.microsoft.com/office/drawing/2014/main" id="{262F3747-3A8C-4118-8B82-87D1A09AFE1E}"/>
                  </a:ext>
                </a:extLst>
              </p:cNvPr>
              <p:cNvSpPr>
                <a:spLocks noChangeArrowheads="1"/>
              </p:cNvSpPr>
              <p:nvPr/>
            </p:nvSpPr>
            <p:spPr bwMode="auto">
              <a:xfrm>
                <a:off x="1628" y="1977"/>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大阪市港区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4" name="Rectangle 51">
                <a:extLst>
                  <a:ext uri="{FF2B5EF4-FFF2-40B4-BE49-F238E27FC236}">
                    <a16:creationId xmlns:a16="http://schemas.microsoft.com/office/drawing/2014/main" id="{D16A75CA-77CD-44BF-BA39-CECA48F5E4BE}"/>
                  </a:ext>
                </a:extLst>
              </p:cNvPr>
              <p:cNvSpPr>
                <a:spLocks noChangeArrowheads="1"/>
              </p:cNvSpPr>
              <p:nvPr/>
            </p:nvSpPr>
            <p:spPr bwMode="auto">
              <a:xfrm>
                <a:off x="2305" y="1977"/>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5" name="Rectangle 52">
                <a:extLst>
                  <a:ext uri="{FF2B5EF4-FFF2-40B4-BE49-F238E27FC236}">
                    <a16:creationId xmlns:a16="http://schemas.microsoft.com/office/drawing/2014/main" id="{91FCD4D6-4A78-4D0A-BA43-3857424965C7}"/>
                  </a:ext>
                </a:extLst>
              </p:cNvPr>
              <p:cNvSpPr>
                <a:spLocks noChangeArrowheads="1"/>
              </p:cNvSpPr>
              <p:nvPr/>
            </p:nvSpPr>
            <p:spPr bwMode="auto">
              <a:xfrm>
                <a:off x="2593" y="1977"/>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6" name="Rectangle 53">
                <a:extLst>
                  <a:ext uri="{FF2B5EF4-FFF2-40B4-BE49-F238E27FC236}">
                    <a16:creationId xmlns:a16="http://schemas.microsoft.com/office/drawing/2014/main" id="{4E98E815-27C1-41D3-AB87-3BA315286ED0}"/>
                  </a:ext>
                </a:extLst>
              </p:cNvPr>
              <p:cNvSpPr>
                <a:spLocks noChangeArrowheads="1"/>
              </p:cNvSpPr>
              <p:nvPr/>
            </p:nvSpPr>
            <p:spPr bwMode="auto">
              <a:xfrm>
                <a:off x="2847" y="1977"/>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566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7" name="Rectangle 54">
                <a:extLst>
                  <a:ext uri="{FF2B5EF4-FFF2-40B4-BE49-F238E27FC236}">
                    <a16:creationId xmlns:a16="http://schemas.microsoft.com/office/drawing/2014/main" id="{549AA0CE-23E9-4D37-AD54-69B337BE73B5}"/>
                  </a:ext>
                </a:extLst>
              </p:cNvPr>
              <p:cNvSpPr>
                <a:spLocks noChangeArrowheads="1"/>
              </p:cNvSpPr>
              <p:nvPr/>
            </p:nvSpPr>
            <p:spPr bwMode="auto">
              <a:xfrm>
                <a:off x="3007" y="1977"/>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泉大津市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8" name="Rectangle 55">
                <a:extLst>
                  <a:ext uri="{FF2B5EF4-FFF2-40B4-BE49-F238E27FC236}">
                    <a16:creationId xmlns:a16="http://schemas.microsoft.com/office/drawing/2014/main" id="{EF190BA6-2846-4299-8A40-DF82ACE1BA01}"/>
                  </a:ext>
                </a:extLst>
              </p:cNvPr>
              <p:cNvSpPr>
                <a:spLocks noChangeArrowheads="1"/>
              </p:cNvSpPr>
              <p:nvPr/>
            </p:nvSpPr>
            <p:spPr bwMode="auto">
              <a:xfrm>
                <a:off x="3458" y="1977"/>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102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9" name="Rectangle 56">
                <a:extLst>
                  <a:ext uri="{FF2B5EF4-FFF2-40B4-BE49-F238E27FC236}">
                    <a16:creationId xmlns:a16="http://schemas.microsoft.com/office/drawing/2014/main" id="{805C9E76-B959-4904-B3E0-D097F19207A9}"/>
                  </a:ext>
                </a:extLst>
              </p:cNvPr>
              <p:cNvSpPr>
                <a:spLocks noChangeArrowheads="1"/>
              </p:cNvSpPr>
              <p:nvPr/>
            </p:nvSpPr>
            <p:spPr bwMode="auto">
              <a:xfrm>
                <a:off x="3745" y="1977"/>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130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0" name="Rectangle 57">
                <a:extLst>
                  <a:ext uri="{FF2B5EF4-FFF2-40B4-BE49-F238E27FC236}">
                    <a16:creationId xmlns:a16="http://schemas.microsoft.com/office/drawing/2014/main" id="{7B528E90-DE2D-4355-9DE4-55B1B52C03D9}"/>
                  </a:ext>
                </a:extLst>
              </p:cNvPr>
              <p:cNvSpPr>
                <a:spLocks noChangeArrowheads="1"/>
              </p:cNvSpPr>
              <p:nvPr/>
            </p:nvSpPr>
            <p:spPr bwMode="auto">
              <a:xfrm>
                <a:off x="4032" y="1977"/>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474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1" name="Rectangle 58">
                <a:extLst>
                  <a:ext uri="{FF2B5EF4-FFF2-40B4-BE49-F238E27FC236}">
                    <a16:creationId xmlns:a16="http://schemas.microsoft.com/office/drawing/2014/main" id="{D4631B17-C8CC-4204-BF7F-BE3080B547A9}"/>
                  </a:ext>
                </a:extLst>
              </p:cNvPr>
              <p:cNvSpPr>
                <a:spLocks noChangeArrowheads="1"/>
              </p:cNvSpPr>
              <p:nvPr/>
            </p:nvSpPr>
            <p:spPr bwMode="auto">
              <a:xfrm>
                <a:off x="1628" y="2077"/>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大阪市大正区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2" name="Rectangle 59">
                <a:extLst>
                  <a:ext uri="{FF2B5EF4-FFF2-40B4-BE49-F238E27FC236}">
                    <a16:creationId xmlns:a16="http://schemas.microsoft.com/office/drawing/2014/main" id="{7FC93DA5-FD39-4262-9B6F-0270A4BDBF74}"/>
                  </a:ext>
                </a:extLst>
              </p:cNvPr>
              <p:cNvSpPr>
                <a:spLocks noChangeArrowheads="1"/>
              </p:cNvSpPr>
              <p:nvPr/>
            </p:nvSpPr>
            <p:spPr bwMode="auto">
              <a:xfrm>
                <a:off x="2305" y="2077"/>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3" name="Rectangle 60">
                <a:extLst>
                  <a:ext uri="{FF2B5EF4-FFF2-40B4-BE49-F238E27FC236}">
                    <a16:creationId xmlns:a16="http://schemas.microsoft.com/office/drawing/2014/main" id="{F1B66228-2EA2-49B0-8B1A-ADDC9316CA11}"/>
                  </a:ext>
                </a:extLst>
              </p:cNvPr>
              <p:cNvSpPr>
                <a:spLocks noChangeArrowheads="1"/>
              </p:cNvSpPr>
              <p:nvPr/>
            </p:nvSpPr>
            <p:spPr bwMode="auto">
              <a:xfrm>
                <a:off x="2593" y="2077"/>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4" name="Rectangle 61">
                <a:extLst>
                  <a:ext uri="{FF2B5EF4-FFF2-40B4-BE49-F238E27FC236}">
                    <a16:creationId xmlns:a16="http://schemas.microsoft.com/office/drawing/2014/main" id="{D6EF9D3C-3B77-4F0D-9496-839BE236DE45}"/>
                  </a:ext>
                </a:extLst>
              </p:cNvPr>
              <p:cNvSpPr>
                <a:spLocks noChangeArrowheads="1"/>
              </p:cNvSpPr>
              <p:nvPr/>
            </p:nvSpPr>
            <p:spPr bwMode="auto">
              <a:xfrm>
                <a:off x="2847" y="2077"/>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690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5" name="Rectangle 62">
                <a:extLst>
                  <a:ext uri="{FF2B5EF4-FFF2-40B4-BE49-F238E27FC236}">
                    <a16:creationId xmlns:a16="http://schemas.microsoft.com/office/drawing/2014/main" id="{092E53F4-B27A-4D2B-A4A3-A7F9329A73C3}"/>
                  </a:ext>
                </a:extLst>
              </p:cNvPr>
              <p:cNvSpPr>
                <a:spLocks noChangeArrowheads="1"/>
              </p:cNvSpPr>
              <p:nvPr/>
            </p:nvSpPr>
            <p:spPr bwMode="auto">
              <a:xfrm>
                <a:off x="3007" y="2077"/>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高槻市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6" name="Rectangle 63">
                <a:extLst>
                  <a:ext uri="{FF2B5EF4-FFF2-40B4-BE49-F238E27FC236}">
                    <a16:creationId xmlns:a16="http://schemas.microsoft.com/office/drawing/2014/main" id="{43743CA2-446E-40CF-A50C-AA95DD75E7C1}"/>
                  </a:ext>
                </a:extLst>
              </p:cNvPr>
              <p:cNvSpPr>
                <a:spLocks noChangeArrowheads="1"/>
              </p:cNvSpPr>
              <p:nvPr/>
            </p:nvSpPr>
            <p:spPr bwMode="auto">
              <a:xfrm>
                <a:off x="3524" y="2077"/>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7" name="Rectangle 64">
                <a:extLst>
                  <a:ext uri="{FF2B5EF4-FFF2-40B4-BE49-F238E27FC236}">
                    <a16:creationId xmlns:a16="http://schemas.microsoft.com/office/drawing/2014/main" id="{969CD8DF-3E43-49F7-BC79-2E7F0F78EE1B}"/>
                  </a:ext>
                </a:extLst>
              </p:cNvPr>
              <p:cNvSpPr>
                <a:spLocks noChangeArrowheads="1"/>
              </p:cNvSpPr>
              <p:nvPr/>
            </p:nvSpPr>
            <p:spPr bwMode="auto">
              <a:xfrm>
                <a:off x="3811" y="2077"/>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8" name="Rectangle 65">
                <a:extLst>
                  <a:ext uri="{FF2B5EF4-FFF2-40B4-BE49-F238E27FC236}">
                    <a16:creationId xmlns:a16="http://schemas.microsoft.com/office/drawing/2014/main" id="{794B161C-15C5-4581-8B44-E13F317B8055}"/>
                  </a:ext>
                </a:extLst>
              </p:cNvPr>
              <p:cNvSpPr>
                <a:spLocks noChangeArrowheads="1"/>
              </p:cNvSpPr>
              <p:nvPr/>
            </p:nvSpPr>
            <p:spPr bwMode="auto">
              <a:xfrm>
                <a:off x="4099" y="2077"/>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9" name="Rectangle 66">
                <a:extLst>
                  <a:ext uri="{FF2B5EF4-FFF2-40B4-BE49-F238E27FC236}">
                    <a16:creationId xmlns:a16="http://schemas.microsoft.com/office/drawing/2014/main" id="{BCB86706-97D1-46DD-A01B-6965D6AACD43}"/>
                  </a:ext>
                </a:extLst>
              </p:cNvPr>
              <p:cNvSpPr>
                <a:spLocks noChangeArrowheads="1"/>
              </p:cNvSpPr>
              <p:nvPr/>
            </p:nvSpPr>
            <p:spPr bwMode="auto">
              <a:xfrm>
                <a:off x="1628" y="2176"/>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大阪市浪速区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0" name="Rectangle 67">
                <a:extLst>
                  <a:ext uri="{FF2B5EF4-FFF2-40B4-BE49-F238E27FC236}">
                    <a16:creationId xmlns:a16="http://schemas.microsoft.com/office/drawing/2014/main" id="{06A106C6-FD2F-4E34-AF94-2E00A986D0DD}"/>
                  </a:ext>
                </a:extLst>
              </p:cNvPr>
              <p:cNvSpPr>
                <a:spLocks noChangeArrowheads="1"/>
              </p:cNvSpPr>
              <p:nvPr/>
            </p:nvSpPr>
            <p:spPr bwMode="auto">
              <a:xfrm>
                <a:off x="2338" y="2176"/>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1" name="Rectangle 68">
                <a:extLst>
                  <a:ext uri="{FF2B5EF4-FFF2-40B4-BE49-F238E27FC236}">
                    <a16:creationId xmlns:a16="http://schemas.microsoft.com/office/drawing/2014/main" id="{389CC866-660A-46C0-BAB6-262D70EA27EA}"/>
                  </a:ext>
                </a:extLst>
              </p:cNvPr>
              <p:cNvSpPr>
                <a:spLocks noChangeArrowheads="1"/>
              </p:cNvSpPr>
              <p:nvPr/>
            </p:nvSpPr>
            <p:spPr bwMode="auto">
              <a:xfrm>
                <a:off x="2626" y="2176"/>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2" name="Rectangle 69">
                <a:extLst>
                  <a:ext uri="{FF2B5EF4-FFF2-40B4-BE49-F238E27FC236}">
                    <a16:creationId xmlns:a16="http://schemas.microsoft.com/office/drawing/2014/main" id="{EFB4B21E-824F-4A20-B35E-B9DC40CA0918}"/>
                  </a:ext>
                </a:extLst>
              </p:cNvPr>
              <p:cNvSpPr>
                <a:spLocks noChangeArrowheads="1"/>
              </p:cNvSpPr>
              <p:nvPr/>
            </p:nvSpPr>
            <p:spPr bwMode="auto">
              <a:xfrm>
                <a:off x="2847" y="21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165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3" name="Rectangle 70">
                <a:extLst>
                  <a:ext uri="{FF2B5EF4-FFF2-40B4-BE49-F238E27FC236}">
                    <a16:creationId xmlns:a16="http://schemas.microsoft.com/office/drawing/2014/main" id="{CB17E16B-5A1D-4DDE-93E9-8A11F99ED0AD}"/>
                  </a:ext>
                </a:extLst>
              </p:cNvPr>
              <p:cNvSpPr>
                <a:spLocks noChangeArrowheads="1"/>
              </p:cNvSpPr>
              <p:nvPr/>
            </p:nvSpPr>
            <p:spPr bwMode="auto">
              <a:xfrm>
                <a:off x="3007" y="2176"/>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貝塚市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4" name="Rectangle 71">
                <a:extLst>
                  <a:ext uri="{FF2B5EF4-FFF2-40B4-BE49-F238E27FC236}">
                    <a16:creationId xmlns:a16="http://schemas.microsoft.com/office/drawing/2014/main" id="{97C398E3-CCDF-40A2-B5C4-B9586E9F375A}"/>
                  </a:ext>
                </a:extLst>
              </p:cNvPr>
              <p:cNvSpPr>
                <a:spLocks noChangeArrowheads="1"/>
              </p:cNvSpPr>
              <p:nvPr/>
            </p:nvSpPr>
            <p:spPr bwMode="auto">
              <a:xfrm>
                <a:off x="3458" y="21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133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5" name="Rectangle 72">
                <a:extLst>
                  <a:ext uri="{FF2B5EF4-FFF2-40B4-BE49-F238E27FC236}">
                    <a16:creationId xmlns:a16="http://schemas.microsoft.com/office/drawing/2014/main" id="{6260F029-3B63-438E-89A2-8F235A9DCAE7}"/>
                  </a:ext>
                </a:extLst>
              </p:cNvPr>
              <p:cNvSpPr>
                <a:spLocks noChangeArrowheads="1"/>
              </p:cNvSpPr>
              <p:nvPr/>
            </p:nvSpPr>
            <p:spPr bwMode="auto">
              <a:xfrm>
                <a:off x="3778" y="2176"/>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6" name="Rectangle 73">
                <a:extLst>
                  <a:ext uri="{FF2B5EF4-FFF2-40B4-BE49-F238E27FC236}">
                    <a16:creationId xmlns:a16="http://schemas.microsoft.com/office/drawing/2014/main" id="{090E832E-A79E-4AD0-B2CA-F09EC543ABB9}"/>
                  </a:ext>
                </a:extLst>
              </p:cNvPr>
              <p:cNvSpPr>
                <a:spLocks noChangeArrowheads="1"/>
              </p:cNvSpPr>
              <p:nvPr/>
            </p:nvSpPr>
            <p:spPr bwMode="auto">
              <a:xfrm>
                <a:off x="4032" y="21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142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7" name="Rectangle 74">
                <a:extLst>
                  <a:ext uri="{FF2B5EF4-FFF2-40B4-BE49-F238E27FC236}">
                    <a16:creationId xmlns:a16="http://schemas.microsoft.com/office/drawing/2014/main" id="{2BBAE8E7-DD0B-421F-BD09-332D61834F21}"/>
                  </a:ext>
                </a:extLst>
              </p:cNvPr>
              <p:cNvSpPr>
                <a:spLocks noChangeArrowheads="1"/>
              </p:cNvSpPr>
              <p:nvPr/>
            </p:nvSpPr>
            <p:spPr bwMode="auto">
              <a:xfrm>
                <a:off x="1628" y="2276"/>
                <a:ext cx="31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大阪市西淀川区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8" name="Rectangle 75">
                <a:extLst>
                  <a:ext uri="{FF2B5EF4-FFF2-40B4-BE49-F238E27FC236}">
                    <a16:creationId xmlns:a16="http://schemas.microsoft.com/office/drawing/2014/main" id="{6A54AA20-3C02-40A7-A955-88D9C353B3D6}"/>
                  </a:ext>
                </a:extLst>
              </p:cNvPr>
              <p:cNvSpPr>
                <a:spLocks noChangeArrowheads="1"/>
              </p:cNvSpPr>
              <p:nvPr/>
            </p:nvSpPr>
            <p:spPr bwMode="auto">
              <a:xfrm>
                <a:off x="2272" y="22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9" name="Rectangle 76">
                <a:extLst>
                  <a:ext uri="{FF2B5EF4-FFF2-40B4-BE49-F238E27FC236}">
                    <a16:creationId xmlns:a16="http://schemas.microsoft.com/office/drawing/2014/main" id="{2F15BB5C-7E2A-47A3-9451-9B14EEF1EA46}"/>
                  </a:ext>
                </a:extLst>
              </p:cNvPr>
              <p:cNvSpPr>
                <a:spLocks noChangeArrowheads="1"/>
              </p:cNvSpPr>
              <p:nvPr/>
            </p:nvSpPr>
            <p:spPr bwMode="auto">
              <a:xfrm>
                <a:off x="2559" y="22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508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0" name="Rectangle 77">
                <a:extLst>
                  <a:ext uri="{FF2B5EF4-FFF2-40B4-BE49-F238E27FC236}">
                    <a16:creationId xmlns:a16="http://schemas.microsoft.com/office/drawing/2014/main" id="{A6CEF5AE-F5CB-4444-992B-23837FED6C07}"/>
                  </a:ext>
                </a:extLst>
              </p:cNvPr>
              <p:cNvSpPr>
                <a:spLocks noChangeArrowheads="1"/>
              </p:cNvSpPr>
              <p:nvPr/>
            </p:nvSpPr>
            <p:spPr bwMode="auto">
              <a:xfrm>
                <a:off x="2847" y="22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890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1" name="Rectangle 78">
                <a:extLst>
                  <a:ext uri="{FF2B5EF4-FFF2-40B4-BE49-F238E27FC236}">
                    <a16:creationId xmlns:a16="http://schemas.microsoft.com/office/drawing/2014/main" id="{B6D581F3-0BAF-430B-B683-20A276AE5D49}"/>
                  </a:ext>
                </a:extLst>
              </p:cNvPr>
              <p:cNvSpPr>
                <a:spLocks noChangeArrowheads="1"/>
              </p:cNvSpPr>
              <p:nvPr/>
            </p:nvSpPr>
            <p:spPr bwMode="auto">
              <a:xfrm>
                <a:off x="3007" y="2276"/>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泉佐野市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2" name="Rectangle 79">
                <a:extLst>
                  <a:ext uri="{FF2B5EF4-FFF2-40B4-BE49-F238E27FC236}">
                    <a16:creationId xmlns:a16="http://schemas.microsoft.com/office/drawing/2014/main" id="{938BBC3C-8227-4C35-BBF0-865924166FA1}"/>
                  </a:ext>
                </a:extLst>
              </p:cNvPr>
              <p:cNvSpPr>
                <a:spLocks noChangeArrowheads="1"/>
              </p:cNvSpPr>
              <p:nvPr/>
            </p:nvSpPr>
            <p:spPr bwMode="auto">
              <a:xfrm>
                <a:off x="3458" y="22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3" name="Rectangle 80">
                <a:extLst>
                  <a:ext uri="{FF2B5EF4-FFF2-40B4-BE49-F238E27FC236}">
                    <a16:creationId xmlns:a16="http://schemas.microsoft.com/office/drawing/2014/main" id="{5F85B730-B0F8-439B-9398-647827337496}"/>
                  </a:ext>
                </a:extLst>
              </p:cNvPr>
              <p:cNvSpPr>
                <a:spLocks noChangeArrowheads="1"/>
              </p:cNvSpPr>
              <p:nvPr/>
            </p:nvSpPr>
            <p:spPr bwMode="auto">
              <a:xfrm>
                <a:off x="3778" y="2276"/>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4" name="Rectangle 81">
                <a:extLst>
                  <a:ext uri="{FF2B5EF4-FFF2-40B4-BE49-F238E27FC236}">
                    <a16:creationId xmlns:a16="http://schemas.microsoft.com/office/drawing/2014/main" id="{334283BF-D080-488E-99C7-3E583B56BB05}"/>
                  </a:ext>
                </a:extLst>
              </p:cNvPr>
              <p:cNvSpPr>
                <a:spLocks noChangeArrowheads="1"/>
              </p:cNvSpPr>
              <p:nvPr/>
            </p:nvSpPr>
            <p:spPr bwMode="auto">
              <a:xfrm>
                <a:off x="4032" y="2276"/>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126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5" name="Rectangle 82">
                <a:extLst>
                  <a:ext uri="{FF2B5EF4-FFF2-40B4-BE49-F238E27FC236}">
                    <a16:creationId xmlns:a16="http://schemas.microsoft.com/office/drawing/2014/main" id="{F0C55F7B-23AA-4677-9580-3A26DFA84C3E}"/>
                  </a:ext>
                </a:extLst>
              </p:cNvPr>
              <p:cNvSpPr>
                <a:spLocks noChangeArrowheads="1"/>
              </p:cNvSpPr>
              <p:nvPr/>
            </p:nvSpPr>
            <p:spPr bwMode="auto">
              <a:xfrm>
                <a:off x="1628" y="2375"/>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大阪市旭区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6" name="Rectangle 83">
                <a:extLst>
                  <a:ext uri="{FF2B5EF4-FFF2-40B4-BE49-F238E27FC236}">
                    <a16:creationId xmlns:a16="http://schemas.microsoft.com/office/drawing/2014/main" id="{70FA3D0D-94E0-4BD0-AD9F-2C4153F1E385}"/>
                  </a:ext>
                </a:extLst>
              </p:cNvPr>
              <p:cNvSpPr>
                <a:spLocks noChangeArrowheads="1"/>
              </p:cNvSpPr>
              <p:nvPr/>
            </p:nvSpPr>
            <p:spPr bwMode="auto">
              <a:xfrm>
                <a:off x="2338"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 name="Rectangle 84">
                <a:extLst>
                  <a:ext uri="{FF2B5EF4-FFF2-40B4-BE49-F238E27FC236}">
                    <a16:creationId xmlns:a16="http://schemas.microsoft.com/office/drawing/2014/main" id="{3AD7F6F7-8952-4FCF-9BDC-96E785112EE5}"/>
                  </a:ext>
                </a:extLst>
              </p:cNvPr>
              <p:cNvSpPr>
                <a:spLocks noChangeArrowheads="1"/>
              </p:cNvSpPr>
              <p:nvPr/>
            </p:nvSpPr>
            <p:spPr bwMode="auto">
              <a:xfrm>
                <a:off x="2626"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8" name="Rectangle 85">
                <a:extLst>
                  <a:ext uri="{FF2B5EF4-FFF2-40B4-BE49-F238E27FC236}">
                    <a16:creationId xmlns:a16="http://schemas.microsoft.com/office/drawing/2014/main" id="{84547B11-E1BE-4915-8D5C-2B5E4BC32DD6}"/>
                  </a:ext>
                </a:extLst>
              </p:cNvPr>
              <p:cNvSpPr>
                <a:spLocks noChangeArrowheads="1"/>
              </p:cNvSpPr>
              <p:nvPr/>
            </p:nvSpPr>
            <p:spPr bwMode="auto">
              <a:xfrm>
                <a:off x="2913"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9" name="Rectangle 86">
                <a:extLst>
                  <a:ext uri="{FF2B5EF4-FFF2-40B4-BE49-F238E27FC236}">
                    <a16:creationId xmlns:a16="http://schemas.microsoft.com/office/drawing/2014/main" id="{65A2C8B2-1161-428A-B497-2118F44FDE4F}"/>
                  </a:ext>
                </a:extLst>
              </p:cNvPr>
              <p:cNvSpPr>
                <a:spLocks noChangeArrowheads="1"/>
              </p:cNvSpPr>
              <p:nvPr/>
            </p:nvSpPr>
            <p:spPr bwMode="auto">
              <a:xfrm>
                <a:off x="3007" y="2375"/>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和泉市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 name="Rectangle 87">
                <a:extLst>
                  <a:ext uri="{FF2B5EF4-FFF2-40B4-BE49-F238E27FC236}">
                    <a16:creationId xmlns:a16="http://schemas.microsoft.com/office/drawing/2014/main" id="{5066A8B4-B95A-42FD-B7B1-FB800E24E5A3}"/>
                  </a:ext>
                </a:extLst>
              </p:cNvPr>
              <p:cNvSpPr>
                <a:spLocks noChangeArrowheads="1"/>
              </p:cNvSpPr>
              <p:nvPr/>
            </p:nvSpPr>
            <p:spPr bwMode="auto">
              <a:xfrm>
                <a:off x="3524"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1" name="Rectangle 88">
                <a:extLst>
                  <a:ext uri="{FF2B5EF4-FFF2-40B4-BE49-F238E27FC236}">
                    <a16:creationId xmlns:a16="http://schemas.microsoft.com/office/drawing/2014/main" id="{567A4410-554E-469E-AA5B-A9870085EFB9}"/>
                  </a:ext>
                </a:extLst>
              </p:cNvPr>
              <p:cNvSpPr>
                <a:spLocks noChangeArrowheads="1"/>
              </p:cNvSpPr>
              <p:nvPr/>
            </p:nvSpPr>
            <p:spPr bwMode="auto">
              <a:xfrm>
                <a:off x="3811"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2" name="Rectangle 89">
                <a:extLst>
                  <a:ext uri="{FF2B5EF4-FFF2-40B4-BE49-F238E27FC236}">
                    <a16:creationId xmlns:a16="http://schemas.microsoft.com/office/drawing/2014/main" id="{DE0C0342-52BC-4F1E-A894-88C71AD18E36}"/>
                  </a:ext>
                </a:extLst>
              </p:cNvPr>
              <p:cNvSpPr>
                <a:spLocks noChangeArrowheads="1"/>
              </p:cNvSpPr>
              <p:nvPr/>
            </p:nvSpPr>
            <p:spPr bwMode="auto">
              <a:xfrm>
                <a:off x="4099" y="23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3" name="Rectangle 90">
                <a:extLst>
                  <a:ext uri="{FF2B5EF4-FFF2-40B4-BE49-F238E27FC236}">
                    <a16:creationId xmlns:a16="http://schemas.microsoft.com/office/drawing/2014/main" id="{D17BEF1A-B095-4909-8D85-F002C1D8FF56}"/>
                  </a:ext>
                </a:extLst>
              </p:cNvPr>
              <p:cNvSpPr>
                <a:spLocks noChangeArrowheads="1"/>
              </p:cNvSpPr>
              <p:nvPr/>
            </p:nvSpPr>
            <p:spPr bwMode="auto">
              <a:xfrm>
                <a:off x="1628" y="2475"/>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大阪市城東区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4" name="Rectangle 91">
                <a:extLst>
                  <a:ext uri="{FF2B5EF4-FFF2-40B4-BE49-F238E27FC236}">
                    <a16:creationId xmlns:a16="http://schemas.microsoft.com/office/drawing/2014/main" id="{FB498992-49D1-4006-B1C7-3E8C445B5362}"/>
                  </a:ext>
                </a:extLst>
              </p:cNvPr>
              <p:cNvSpPr>
                <a:spLocks noChangeArrowheads="1"/>
              </p:cNvSpPr>
              <p:nvPr/>
            </p:nvSpPr>
            <p:spPr bwMode="auto">
              <a:xfrm>
                <a:off x="2338" y="24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5" name="Rectangle 92">
                <a:extLst>
                  <a:ext uri="{FF2B5EF4-FFF2-40B4-BE49-F238E27FC236}">
                    <a16:creationId xmlns:a16="http://schemas.microsoft.com/office/drawing/2014/main" id="{7A0C390D-508E-4E60-B89C-9579EBA8DA26}"/>
                  </a:ext>
                </a:extLst>
              </p:cNvPr>
              <p:cNvSpPr>
                <a:spLocks noChangeArrowheads="1"/>
              </p:cNvSpPr>
              <p:nvPr/>
            </p:nvSpPr>
            <p:spPr bwMode="auto">
              <a:xfrm>
                <a:off x="2626" y="24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6" name="Rectangle 93">
                <a:extLst>
                  <a:ext uri="{FF2B5EF4-FFF2-40B4-BE49-F238E27FC236}">
                    <a16:creationId xmlns:a16="http://schemas.microsoft.com/office/drawing/2014/main" id="{47846409-F82B-4DF0-9419-15940FA151B5}"/>
                  </a:ext>
                </a:extLst>
              </p:cNvPr>
              <p:cNvSpPr>
                <a:spLocks noChangeArrowheads="1"/>
              </p:cNvSpPr>
              <p:nvPr/>
            </p:nvSpPr>
            <p:spPr bwMode="auto">
              <a:xfrm>
                <a:off x="2913" y="2475"/>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7" name="Rectangle 94">
                <a:extLst>
                  <a:ext uri="{FF2B5EF4-FFF2-40B4-BE49-F238E27FC236}">
                    <a16:creationId xmlns:a16="http://schemas.microsoft.com/office/drawing/2014/main" id="{9C91AF6E-1BF1-4195-B5B0-BF0DB858BD80}"/>
                  </a:ext>
                </a:extLst>
              </p:cNvPr>
              <p:cNvSpPr>
                <a:spLocks noChangeArrowheads="1"/>
              </p:cNvSpPr>
              <p:nvPr/>
            </p:nvSpPr>
            <p:spPr bwMode="auto">
              <a:xfrm>
                <a:off x="3007" y="2475"/>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高石市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8" name="Rectangle 95">
                <a:extLst>
                  <a:ext uri="{FF2B5EF4-FFF2-40B4-BE49-F238E27FC236}">
                    <a16:creationId xmlns:a16="http://schemas.microsoft.com/office/drawing/2014/main" id="{A6FFE143-4634-4E58-A008-73E7CBBA366F}"/>
                  </a:ext>
                </a:extLst>
              </p:cNvPr>
              <p:cNvSpPr>
                <a:spLocks noChangeArrowheads="1"/>
              </p:cNvSpPr>
              <p:nvPr/>
            </p:nvSpPr>
            <p:spPr bwMode="auto">
              <a:xfrm>
                <a:off x="3491" y="2475"/>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9" name="Rectangle 96">
                <a:extLst>
                  <a:ext uri="{FF2B5EF4-FFF2-40B4-BE49-F238E27FC236}">
                    <a16:creationId xmlns:a16="http://schemas.microsoft.com/office/drawing/2014/main" id="{084BB038-11AF-4A93-99AD-0E4DCEEDECA2}"/>
                  </a:ext>
                </a:extLst>
              </p:cNvPr>
              <p:cNvSpPr>
                <a:spLocks noChangeArrowheads="1"/>
              </p:cNvSpPr>
              <p:nvPr/>
            </p:nvSpPr>
            <p:spPr bwMode="auto">
              <a:xfrm>
                <a:off x="3778" y="2475"/>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0" name="Rectangle 97">
                <a:extLst>
                  <a:ext uri="{FF2B5EF4-FFF2-40B4-BE49-F238E27FC236}">
                    <a16:creationId xmlns:a16="http://schemas.microsoft.com/office/drawing/2014/main" id="{50179243-AF88-46F5-805D-208DDBEFFEDE}"/>
                  </a:ext>
                </a:extLst>
              </p:cNvPr>
              <p:cNvSpPr>
                <a:spLocks noChangeArrowheads="1"/>
              </p:cNvSpPr>
              <p:nvPr/>
            </p:nvSpPr>
            <p:spPr bwMode="auto">
              <a:xfrm>
                <a:off x="4032" y="2475"/>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1" name="Rectangle 98">
                <a:extLst>
                  <a:ext uri="{FF2B5EF4-FFF2-40B4-BE49-F238E27FC236}">
                    <a16:creationId xmlns:a16="http://schemas.microsoft.com/office/drawing/2014/main" id="{E1BC3C1A-8FFB-4A79-A6DC-3149C439B3DA}"/>
                  </a:ext>
                </a:extLst>
              </p:cNvPr>
              <p:cNvSpPr>
                <a:spLocks noChangeArrowheads="1"/>
              </p:cNvSpPr>
              <p:nvPr/>
            </p:nvSpPr>
            <p:spPr bwMode="auto">
              <a:xfrm>
                <a:off x="1628" y="2574"/>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大阪市住吉区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2" name="Rectangle 99">
                <a:extLst>
                  <a:ext uri="{FF2B5EF4-FFF2-40B4-BE49-F238E27FC236}">
                    <a16:creationId xmlns:a16="http://schemas.microsoft.com/office/drawing/2014/main" id="{202B3EEC-0CCB-45ED-A6F9-2AB415356297}"/>
                  </a:ext>
                </a:extLst>
              </p:cNvPr>
              <p:cNvSpPr>
                <a:spLocks noChangeArrowheads="1"/>
              </p:cNvSpPr>
              <p:nvPr/>
            </p:nvSpPr>
            <p:spPr bwMode="auto">
              <a:xfrm>
                <a:off x="2338" y="2574"/>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3" name="Rectangle 100">
                <a:extLst>
                  <a:ext uri="{FF2B5EF4-FFF2-40B4-BE49-F238E27FC236}">
                    <a16:creationId xmlns:a16="http://schemas.microsoft.com/office/drawing/2014/main" id="{0A73D991-7737-46FD-9961-46035AF35FAE}"/>
                  </a:ext>
                </a:extLst>
              </p:cNvPr>
              <p:cNvSpPr>
                <a:spLocks noChangeArrowheads="1"/>
              </p:cNvSpPr>
              <p:nvPr/>
            </p:nvSpPr>
            <p:spPr bwMode="auto">
              <a:xfrm>
                <a:off x="2626" y="2574"/>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4" name="Rectangle 101">
                <a:extLst>
                  <a:ext uri="{FF2B5EF4-FFF2-40B4-BE49-F238E27FC236}">
                    <a16:creationId xmlns:a16="http://schemas.microsoft.com/office/drawing/2014/main" id="{BDFD3E62-A1D6-46D5-A757-B3720665DE82}"/>
                  </a:ext>
                </a:extLst>
              </p:cNvPr>
              <p:cNvSpPr>
                <a:spLocks noChangeArrowheads="1"/>
              </p:cNvSpPr>
              <p:nvPr/>
            </p:nvSpPr>
            <p:spPr bwMode="auto">
              <a:xfrm>
                <a:off x="2913" y="2574"/>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02">
                <a:extLst>
                  <a:ext uri="{FF2B5EF4-FFF2-40B4-BE49-F238E27FC236}">
                    <a16:creationId xmlns:a16="http://schemas.microsoft.com/office/drawing/2014/main" id="{5B3C173A-41AA-4295-AF82-0CDD0C5EB0E6}"/>
                  </a:ext>
                </a:extLst>
              </p:cNvPr>
              <p:cNvSpPr>
                <a:spLocks noChangeArrowheads="1"/>
              </p:cNvSpPr>
              <p:nvPr/>
            </p:nvSpPr>
            <p:spPr bwMode="auto">
              <a:xfrm>
                <a:off x="3007" y="2574"/>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泉南市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6" name="Rectangle 103">
                <a:extLst>
                  <a:ext uri="{FF2B5EF4-FFF2-40B4-BE49-F238E27FC236}">
                    <a16:creationId xmlns:a16="http://schemas.microsoft.com/office/drawing/2014/main" id="{D98B7F77-16CF-42B9-9EB2-9C72B95212C1}"/>
                  </a:ext>
                </a:extLst>
              </p:cNvPr>
              <p:cNvSpPr>
                <a:spLocks noChangeArrowheads="1"/>
              </p:cNvSpPr>
              <p:nvPr/>
            </p:nvSpPr>
            <p:spPr bwMode="auto">
              <a:xfrm>
                <a:off x="3491" y="25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Rectangle 104">
                <a:extLst>
                  <a:ext uri="{FF2B5EF4-FFF2-40B4-BE49-F238E27FC236}">
                    <a16:creationId xmlns:a16="http://schemas.microsoft.com/office/drawing/2014/main" id="{1D8BFA4A-D5BE-431E-A6F1-D3926A1BFE8E}"/>
                  </a:ext>
                </a:extLst>
              </p:cNvPr>
              <p:cNvSpPr>
                <a:spLocks noChangeArrowheads="1"/>
              </p:cNvSpPr>
              <p:nvPr/>
            </p:nvSpPr>
            <p:spPr bwMode="auto">
              <a:xfrm>
                <a:off x="3778" y="25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8" name="Rectangle 105">
                <a:extLst>
                  <a:ext uri="{FF2B5EF4-FFF2-40B4-BE49-F238E27FC236}">
                    <a16:creationId xmlns:a16="http://schemas.microsoft.com/office/drawing/2014/main" id="{81BE7ACC-B151-4497-8E21-074D94DACCE4}"/>
                  </a:ext>
                </a:extLst>
              </p:cNvPr>
              <p:cNvSpPr>
                <a:spLocks noChangeArrowheads="1"/>
              </p:cNvSpPr>
              <p:nvPr/>
            </p:nvSpPr>
            <p:spPr bwMode="auto">
              <a:xfrm>
                <a:off x="4066" y="25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9" name="Rectangle 106">
                <a:extLst>
                  <a:ext uri="{FF2B5EF4-FFF2-40B4-BE49-F238E27FC236}">
                    <a16:creationId xmlns:a16="http://schemas.microsoft.com/office/drawing/2014/main" id="{0CE35E59-D0B3-4952-ABEB-31714446FE11}"/>
                  </a:ext>
                </a:extLst>
              </p:cNvPr>
              <p:cNvSpPr>
                <a:spLocks noChangeArrowheads="1"/>
              </p:cNvSpPr>
              <p:nvPr/>
            </p:nvSpPr>
            <p:spPr bwMode="auto">
              <a:xfrm>
                <a:off x="1628" y="2674"/>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大阪市西成区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0" name="Rectangle 107">
                <a:extLst>
                  <a:ext uri="{FF2B5EF4-FFF2-40B4-BE49-F238E27FC236}">
                    <a16:creationId xmlns:a16="http://schemas.microsoft.com/office/drawing/2014/main" id="{7AC66E03-55B7-45FB-AB72-FDF6D1573B64}"/>
                  </a:ext>
                </a:extLst>
              </p:cNvPr>
              <p:cNvSpPr>
                <a:spLocks noChangeArrowheads="1"/>
              </p:cNvSpPr>
              <p:nvPr/>
            </p:nvSpPr>
            <p:spPr bwMode="auto">
              <a:xfrm>
                <a:off x="2305" y="26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1" name="Rectangle 108">
                <a:extLst>
                  <a:ext uri="{FF2B5EF4-FFF2-40B4-BE49-F238E27FC236}">
                    <a16:creationId xmlns:a16="http://schemas.microsoft.com/office/drawing/2014/main" id="{FD2127F7-34BB-412D-82A9-5AE219AA7D51}"/>
                  </a:ext>
                </a:extLst>
              </p:cNvPr>
              <p:cNvSpPr>
                <a:spLocks noChangeArrowheads="1"/>
              </p:cNvSpPr>
              <p:nvPr/>
            </p:nvSpPr>
            <p:spPr bwMode="auto">
              <a:xfrm>
                <a:off x="2593" y="26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2" name="Rectangle 109">
                <a:extLst>
                  <a:ext uri="{FF2B5EF4-FFF2-40B4-BE49-F238E27FC236}">
                    <a16:creationId xmlns:a16="http://schemas.microsoft.com/office/drawing/2014/main" id="{C530F871-6705-4DC8-8BC8-DDAA7C868A16}"/>
                  </a:ext>
                </a:extLst>
              </p:cNvPr>
              <p:cNvSpPr>
                <a:spLocks noChangeArrowheads="1"/>
              </p:cNvSpPr>
              <p:nvPr/>
            </p:nvSpPr>
            <p:spPr bwMode="auto">
              <a:xfrm>
                <a:off x="2847" y="2674"/>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440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3" name="Rectangle 110">
                <a:extLst>
                  <a:ext uri="{FF2B5EF4-FFF2-40B4-BE49-F238E27FC236}">
                    <a16:creationId xmlns:a16="http://schemas.microsoft.com/office/drawing/2014/main" id="{EFFAEE42-C6F0-4BE8-A2E2-892EC4CE5EA9}"/>
                  </a:ext>
                </a:extLst>
              </p:cNvPr>
              <p:cNvSpPr>
                <a:spLocks noChangeArrowheads="1"/>
              </p:cNvSpPr>
              <p:nvPr/>
            </p:nvSpPr>
            <p:spPr bwMode="auto">
              <a:xfrm>
                <a:off x="3007" y="2674"/>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阪南市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4" name="Rectangle 111">
                <a:extLst>
                  <a:ext uri="{FF2B5EF4-FFF2-40B4-BE49-F238E27FC236}">
                    <a16:creationId xmlns:a16="http://schemas.microsoft.com/office/drawing/2014/main" id="{1F95E13C-FA05-4695-A350-E019A9467213}"/>
                  </a:ext>
                </a:extLst>
              </p:cNvPr>
              <p:cNvSpPr>
                <a:spLocks noChangeArrowheads="1"/>
              </p:cNvSpPr>
              <p:nvPr/>
            </p:nvSpPr>
            <p:spPr bwMode="auto">
              <a:xfrm>
                <a:off x="3491" y="26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5" name="Rectangle 112">
                <a:extLst>
                  <a:ext uri="{FF2B5EF4-FFF2-40B4-BE49-F238E27FC236}">
                    <a16:creationId xmlns:a16="http://schemas.microsoft.com/office/drawing/2014/main" id="{FC468464-1943-49CE-AA84-5F817FCDBE38}"/>
                  </a:ext>
                </a:extLst>
              </p:cNvPr>
              <p:cNvSpPr>
                <a:spLocks noChangeArrowheads="1"/>
              </p:cNvSpPr>
              <p:nvPr/>
            </p:nvSpPr>
            <p:spPr bwMode="auto">
              <a:xfrm>
                <a:off x="3778" y="26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6" name="Rectangle 113">
                <a:extLst>
                  <a:ext uri="{FF2B5EF4-FFF2-40B4-BE49-F238E27FC236}">
                    <a16:creationId xmlns:a16="http://schemas.microsoft.com/office/drawing/2014/main" id="{6E21EAF2-C07D-4613-8574-305E691491D2}"/>
                  </a:ext>
                </a:extLst>
              </p:cNvPr>
              <p:cNvSpPr>
                <a:spLocks noChangeArrowheads="1"/>
              </p:cNvSpPr>
              <p:nvPr/>
            </p:nvSpPr>
            <p:spPr bwMode="auto">
              <a:xfrm>
                <a:off x="4066" y="2674"/>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7" name="Rectangle 114">
                <a:extLst>
                  <a:ext uri="{FF2B5EF4-FFF2-40B4-BE49-F238E27FC236}">
                    <a16:creationId xmlns:a16="http://schemas.microsoft.com/office/drawing/2014/main" id="{DA57587F-F016-4301-A637-88DDDFD5D083}"/>
                  </a:ext>
                </a:extLst>
              </p:cNvPr>
              <p:cNvSpPr>
                <a:spLocks noChangeArrowheads="1"/>
              </p:cNvSpPr>
              <p:nvPr/>
            </p:nvSpPr>
            <p:spPr bwMode="auto">
              <a:xfrm>
                <a:off x="1628" y="2773"/>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大阪市淀川区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8" name="Rectangle 115">
                <a:extLst>
                  <a:ext uri="{FF2B5EF4-FFF2-40B4-BE49-F238E27FC236}">
                    <a16:creationId xmlns:a16="http://schemas.microsoft.com/office/drawing/2014/main" id="{6DA03D7F-DB73-4449-8900-B65EDF95661C}"/>
                  </a:ext>
                </a:extLst>
              </p:cNvPr>
              <p:cNvSpPr>
                <a:spLocks noChangeArrowheads="1"/>
              </p:cNvSpPr>
              <p:nvPr/>
            </p:nvSpPr>
            <p:spPr bwMode="auto">
              <a:xfrm>
                <a:off x="2305" y="2773"/>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9" name="Rectangle 116">
                <a:extLst>
                  <a:ext uri="{FF2B5EF4-FFF2-40B4-BE49-F238E27FC236}">
                    <a16:creationId xmlns:a16="http://schemas.microsoft.com/office/drawing/2014/main" id="{6167ADA5-64FA-4915-84E7-8CC0B9E97F34}"/>
                  </a:ext>
                </a:extLst>
              </p:cNvPr>
              <p:cNvSpPr>
                <a:spLocks noChangeArrowheads="1"/>
              </p:cNvSpPr>
              <p:nvPr/>
            </p:nvSpPr>
            <p:spPr bwMode="auto">
              <a:xfrm>
                <a:off x="2593" y="2773"/>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0" name="Rectangle 117">
                <a:extLst>
                  <a:ext uri="{FF2B5EF4-FFF2-40B4-BE49-F238E27FC236}">
                    <a16:creationId xmlns:a16="http://schemas.microsoft.com/office/drawing/2014/main" id="{AEEEFBA8-AF0E-442E-A780-0191F541E012}"/>
                  </a:ext>
                </a:extLst>
              </p:cNvPr>
              <p:cNvSpPr>
                <a:spLocks noChangeArrowheads="1"/>
              </p:cNvSpPr>
              <p:nvPr/>
            </p:nvSpPr>
            <p:spPr bwMode="auto">
              <a:xfrm>
                <a:off x="2847" y="2773"/>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516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1" name="Rectangle 118">
                <a:extLst>
                  <a:ext uri="{FF2B5EF4-FFF2-40B4-BE49-F238E27FC236}">
                    <a16:creationId xmlns:a16="http://schemas.microsoft.com/office/drawing/2014/main" id="{C51690D3-8338-4A98-A0E8-CDCB3C09C7B4}"/>
                  </a:ext>
                </a:extLst>
              </p:cNvPr>
              <p:cNvSpPr>
                <a:spLocks noChangeArrowheads="1"/>
              </p:cNvSpPr>
              <p:nvPr/>
            </p:nvSpPr>
            <p:spPr bwMode="auto">
              <a:xfrm>
                <a:off x="3007" y="2773"/>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忠岡町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2" name="Rectangle 119">
                <a:extLst>
                  <a:ext uri="{FF2B5EF4-FFF2-40B4-BE49-F238E27FC236}">
                    <a16:creationId xmlns:a16="http://schemas.microsoft.com/office/drawing/2014/main" id="{6AC58762-947A-4834-AB57-AF511BD226CC}"/>
                  </a:ext>
                </a:extLst>
              </p:cNvPr>
              <p:cNvSpPr>
                <a:spLocks noChangeArrowheads="1"/>
              </p:cNvSpPr>
              <p:nvPr/>
            </p:nvSpPr>
            <p:spPr bwMode="auto">
              <a:xfrm>
                <a:off x="3491" y="2773"/>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3" name="Rectangle 120">
                <a:extLst>
                  <a:ext uri="{FF2B5EF4-FFF2-40B4-BE49-F238E27FC236}">
                    <a16:creationId xmlns:a16="http://schemas.microsoft.com/office/drawing/2014/main" id="{AFCB6000-8407-41D8-B5E7-66EDDA366F12}"/>
                  </a:ext>
                </a:extLst>
              </p:cNvPr>
              <p:cNvSpPr>
                <a:spLocks noChangeArrowheads="1"/>
              </p:cNvSpPr>
              <p:nvPr/>
            </p:nvSpPr>
            <p:spPr bwMode="auto">
              <a:xfrm>
                <a:off x="3778" y="2773"/>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4" name="Rectangle 121">
                <a:extLst>
                  <a:ext uri="{FF2B5EF4-FFF2-40B4-BE49-F238E27FC236}">
                    <a16:creationId xmlns:a16="http://schemas.microsoft.com/office/drawing/2014/main" id="{4849DB85-1832-44E3-9FB3-8E075E71EE6B}"/>
                  </a:ext>
                </a:extLst>
              </p:cNvPr>
              <p:cNvSpPr>
                <a:spLocks noChangeArrowheads="1"/>
              </p:cNvSpPr>
              <p:nvPr/>
            </p:nvSpPr>
            <p:spPr bwMode="auto">
              <a:xfrm>
                <a:off x="4066" y="2773"/>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5" name="Rectangle 122">
                <a:extLst>
                  <a:ext uri="{FF2B5EF4-FFF2-40B4-BE49-F238E27FC236}">
                    <a16:creationId xmlns:a16="http://schemas.microsoft.com/office/drawing/2014/main" id="{1F913C13-8BA0-418F-B1AE-9D58DC4B59CA}"/>
                  </a:ext>
                </a:extLst>
              </p:cNvPr>
              <p:cNvSpPr>
                <a:spLocks noChangeArrowheads="1"/>
              </p:cNvSpPr>
              <p:nvPr/>
            </p:nvSpPr>
            <p:spPr bwMode="auto">
              <a:xfrm>
                <a:off x="1628" y="2872"/>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大阪市鶴見区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6" name="Rectangle 123">
                <a:extLst>
                  <a:ext uri="{FF2B5EF4-FFF2-40B4-BE49-F238E27FC236}">
                    <a16:creationId xmlns:a16="http://schemas.microsoft.com/office/drawing/2014/main" id="{0B7C1222-0070-4A31-A890-F7D26E377FF3}"/>
                  </a:ext>
                </a:extLst>
              </p:cNvPr>
              <p:cNvSpPr>
                <a:spLocks noChangeArrowheads="1"/>
              </p:cNvSpPr>
              <p:nvPr/>
            </p:nvSpPr>
            <p:spPr bwMode="auto">
              <a:xfrm>
                <a:off x="2338" y="2872"/>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7" name="Rectangle 124">
                <a:extLst>
                  <a:ext uri="{FF2B5EF4-FFF2-40B4-BE49-F238E27FC236}">
                    <a16:creationId xmlns:a16="http://schemas.microsoft.com/office/drawing/2014/main" id="{E488847A-BC40-4046-A142-51CCC0C993F3}"/>
                  </a:ext>
                </a:extLst>
              </p:cNvPr>
              <p:cNvSpPr>
                <a:spLocks noChangeArrowheads="1"/>
              </p:cNvSpPr>
              <p:nvPr/>
            </p:nvSpPr>
            <p:spPr bwMode="auto">
              <a:xfrm>
                <a:off x="2626" y="2872"/>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8" name="Rectangle 125">
                <a:extLst>
                  <a:ext uri="{FF2B5EF4-FFF2-40B4-BE49-F238E27FC236}">
                    <a16:creationId xmlns:a16="http://schemas.microsoft.com/office/drawing/2014/main" id="{7E480091-928A-4F72-845E-3372C43B3869}"/>
                  </a:ext>
                </a:extLst>
              </p:cNvPr>
              <p:cNvSpPr>
                <a:spLocks noChangeArrowheads="1"/>
              </p:cNvSpPr>
              <p:nvPr/>
            </p:nvSpPr>
            <p:spPr bwMode="auto">
              <a:xfrm>
                <a:off x="2913" y="2872"/>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9" name="Rectangle 126">
                <a:extLst>
                  <a:ext uri="{FF2B5EF4-FFF2-40B4-BE49-F238E27FC236}">
                    <a16:creationId xmlns:a16="http://schemas.microsoft.com/office/drawing/2014/main" id="{74806AFD-98C8-4C71-B427-4742732228DE}"/>
                  </a:ext>
                </a:extLst>
              </p:cNvPr>
              <p:cNvSpPr>
                <a:spLocks noChangeArrowheads="1"/>
              </p:cNvSpPr>
              <p:nvPr/>
            </p:nvSpPr>
            <p:spPr bwMode="auto">
              <a:xfrm>
                <a:off x="3007" y="2872"/>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田尻町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0" name="Rectangle 127">
                <a:extLst>
                  <a:ext uri="{FF2B5EF4-FFF2-40B4-BE49-F238E27FC236}">
                    <a16:creationId xmlns:a16="http://schemas.microsoft.com/office/drawing/2014/main" id="{72C32377-95F4-43EE-B0A3-1171DD0E1A02}"/>
                  </a:ext>
                </a:extLst>
              </p:cNvPr>
              <p:cNvSpPr>
                <a:spLocks noChangeArrowheads="1"/>
              </p:cNvSpPr>
              <p:nvPr/>
            </p:nvSpPr>
            <p:spPr bwMode="auto">
              <a:xfrm>
                <a:off x="3491" y="28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1" name="Rectangle 128">
                <a:extLst>
                  <a:ext uri="{FF2B5EF4-FFF2-40B4-BE49-F238E27FC236}">
                    <a16:creationId xmlns:a16="http://schemas.microsoft.com/office/drawing/2014/main" id="{C270FBDB-05BA-47B9-910F-45EFB9164126}"/>
                  </a:ext>
                </a:extLst>
              </p:cNvPr>
              <p:cNvSpPr>
                <a:spLocks noChangeArrowheads="1"/>
              </p:cNvSpPr>
              <p:nvPr/>
            </p:nvSpPr>
            <p:spPr bwMode="auto">
              <a:xfrm>
                <a:off x="3778" y="28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2" name="Rectangle 129">
                <a:extLst>
                  <a:ext uri="{FF2B5EF4-FFF2-40B4-BE49-F238E27FC236}">
                    <a16:creationId xmlns:a16="http://schemas.microsoft.com/office/drawing/2014/main" id="{12075D10-35B8-449A-864A-2647E0B70A10}"/>
                  </a:ext>
                </a:extLst>
              </p:cNvPr>
              <p:cNvSpPr>
                <a:spLocks noChangeArrowheads="1"/>
              </p:cNvSpPr>
              <p:nvPr/>
            </p:nvSpPr>
            <p:spPr bwMode="auto">
              <a:xfrm>
                <a:off x="4066" y="28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3" name="Rectangle 130">
                <a:extLst>
                  <a:ext uri="{FF2B5EF4-FFF2-40B4-BE49-F238E27FC236}">
                    <a16:creationId xmlns:a16="http://schemas.microsoft.com/office/drawing/2014/main" id="{00EAFCBA-DF9C-4D20-8415-441FFA35C4C7}"/>
                  </a:ext>
                </a:extLst>
              </p:cNvPr>
              <p:cNvSpPr>
                <a:spLocks noChangeArrowheads="1"/>
              </p:cNvSpPr>
              <p:nvPr/>
            </p:nvSpPr>
            <p:spPr bwMode="auto">
              <a:xfrm>
                <a:off x="1628" y="2972"/>
                <a:ext cx="31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大阪市住之江区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4" name="Rectangle 131">
                <a:extLst>
                  <a:ext uri="{FF2B5EF4-FFF2-40B4-BE49-F238E27FC236}">
                    <a16:creationId xmlns:a16="http://schemas.microsoft.com/office/drawing/2014/main" id="{54492209-6A54-4217-9732-F0010F7F0D17}"/>
                  </a:ext>
                </a:extLst>
              </p:cNvPr>
              <p:cNvSpPr>
                <a:spLocks noChangeArrowheads="1"/>
              </p:cNvSpPr>
              <p:nvPr/>
            </p:nvSpPr>
            <p:spPr bwMode="auto">
              <a:xfrm>
                <a:off x="2305" y="29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32">
                <a:extLst>
                  <a:ext uri="{FF2B5EF4-FFF2-40B4-BE49-F238E27FC236}">
                    <a16:creationId xmlns:a16="http://schemas.microsoft.com/office/drawing/2014/main" id="{9D95C00A-B408-4611-8B7D-4E43A4D323DB}"/>
                  </a:ext>
                </a:extLst>
              </p:cNvPr>
              <p:cNvSpPr>
                <a:spLocks noChangeArrowheads="1"/>
              </p:cNvSpPr>
              <p:nvPr/>
            </p:nvSpPr>
            <p:spPr bwMode="auto">
              <a:xfrm>
                <a:off x="2593" y="29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33">
                <a:extLst>
                  <a:ext uri="{FF2B5EF4-FFF2-40B4-BE49-F238E27FC236}">
                    <a16:creationId xmlns:a16="http://schemas.microsoft.com/office/drawing/2014/main" id="{18EC9FF8-A84C-44FC-B0A2-9D8925A2BF46}"/>
                  </a:ext>
                </a:extLst>
              </p:cNvPr>
              <p:cNvSpPr>
                <a:spLocks noChangeArrowheads="1"/>
              </p:cNvSpPr>
              <p:nvPr/>
            </p:nvSpPr>
            <p:spPr bwMode="auto">
              <a:xfrm>
                <a:off x="2797" y="2972"/>
                <a:ext cx="2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1,069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7" name="Rectangle 134">
                <a:extLst>
                  <a:ext uri="{FF2B5EF4-FFF2-40B4-BE49-F238E27FC236}">
                    <a16:creationId xmlns:a16="http://schemas.microsoft.com/office/drawing/2014/main" id="{BBBC0023-1186-42BC-985F-C345CB2CBE47}"/>
                  </a:ext>
                </a:extLst>
              </p:cNvPr>
              <p:cNvSpPr>
                <a:spLocks noChangeArrowheads="1"/>
              </p:cNvSpPr>
              <p:nvPr/>
            </p:nvSpPr>
            <p:spPr bwMode="auto">
              <a:xfrm>
                <a:off x="3007" y="2972"/>
                <a:ext cx="12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岬町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8" name="Rectangle 135">
                <a:extLst>
                  <a:ext uri="{FF2B5EF4-FFF2-40B4-BE49-F238E27FC236}">
                    <a16:creationId xmlns:a16="http://schemas.microsoft.com/office/drawing/2014/main" id="{3F28B45C-DD6B-4D25-9659-8CA76C67264C}"/>
                  </a:ext>
                </a:extLst>
              </p:cNvPr>
              <p:cNvSpPr>
                <a:spLocks noChangeArrowheads="1"/>
              </p:cNvSpPr>
              <p:nvPr/>
            </p:nvSpPr>
            <p:spPr bwMode="auto">
              <a:xfrm>
                <a:off x="3491" y="29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9" name="Rectangle 136">
                <a:extLst>
                  <a:ext uri="{FF2B5EF4-FFF2-40B4-BE49-F238E27FC236}">
                    <a16:creationId xmlns:a16="http://schemas.microsoft.com/office/drawing/2014/main" id="{4DCF5CF3-F78E-4E3E-B981-AB61E88F1548}"/>
                  </a:ext>
                </a:extLst>
              </p:cNvPr>
              <p:cNvSpPr>
                <a:spLocks noChangeArrowheads="1"/>
              </p:cNvSpPr>
              <p:nvPr/>
            </p:nvSpPr>
            <p:spPr bwMode="auto">
              <a:xfrm>
                <a:off x="3778" y="29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0" name="Rectangle 137">
                <a:extLst>
                  <a:ext uri="{FF2B5EF4-FFF2-40B4-BE49-F238E27FC236}">
                    <a16:creationId xmlns:a16="http://schemas.microsoft.com/office/drawing/2014/main" id="{2DE27BB9-B124-41D7-B499-25A3CBDF9678}"/>
                  </a:ext>
                </a:extLst>
              </p:cNvPr>
              <p:cNvSpPr>
                <a:spLocks noChangeArrowheads="1"/>
              </p:cNvSpPr>
              <p:nvPr/>
            </p:nvSpPr>
            <p:spPr bwMode="auto">
              <a:xfrm>
                <a:off x="4066" y="2972"/>
                <a:ext cx="1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1" name="Rectangle 138">
                <a:extLst>
                  <a:ext uri="{FF2B5EF4-FFF2-40B4-BE49-F238E27FC236}">
                    <a16:creationId xmlns:a16="http://schemas.microsoft.com/office/drawing/2014/main" id="{68DB5B23-0760-4C11-AB70-DF6449F27998}"/>
                  </a:ext>
                </a:extLst>
              </p:cNvPr>
              <p:cNvSpPr>
                <a:spLocks noChangeArrowheads="1"/>
              </p:cNvSpPr>
              <p:nvPr/>
            </p:nvSpPr>
            <p:spPr bwMode="auto">
              <a:xfrm>
                <a:off x="1628" y="3071"/>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大阪市北区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2" name="Rectangle 139">
                <a:extLst>
                  <a:ext uri="{FF2B5EF4-FFF2-40B4-BE49-F238E27FC236}">
                    <a16:creationId xmlns:a16="http://schemas.microsoft.com/office/drawing/2014/main" id="{149584C6-E72B-4EE2-A06D-B5B4B0A07B1B}"/>
                  </a:ext>
                </a:extLst>
              </p:cNvPr>
              <p:cNvSpPr>
                <a:spLocks noChangeArrowheads="1"/>
              </p:cNvSpPr>
              <p:nvPr/>
            </p:nvSpPr>
            <p:spPr bwMode="auto">
              <a:xfrm>
                <a:off x="2338" y="3071"/>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3" name="Rectangle 140">
                <a:extLst>
                  <a:ext uri="{FF2B5EF4-FFF2-40B4-BE49-F238E27FC236}">
                    <a16:creationId xmlns:a16="http://schemas.microsoft.com/office/drawing/2014/main" id="{BC88FD09-025A-4526-B7C4-DAFF9F35532A}"/>
                  </a:ext>
                </a:extLst>
              </p:cNvPr>
              <p:cNvSpPr>
                <a:spLocks noChangeArrowheads="1"/>
              </p:cNvSpPr>
              <p:nvPr/>
            </p:nvSpPr>
            <p:spPr bwMode="auto">
              <a:xfrm>
                <a:off x="2626" y="3071"/>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4" name="Rectangle 141">
                <a:extLst>
                  <a:ext uri="{FF2B5EF4-FFF2-40B4-BE49-F238E27FC236}">
                    <a16:creationId xmlns:a16="http://schemas.microsoft.com/office/drawing/2014/main" id="{708D21DF-88A5-4B71-932F-840D91085558}"/>
                  </a:ext>
                </a:extLst>
              </p:cNvPr>
              <p:cNvSpPr>
                <a:spLocks noChangeArrowheads="1"/>
              </p:cNvSpPr>
              <p:nvPr/>
            </p:nvSpPr>
            <p:spPr bwMode="auto">
              <a:xfrm>
                <a:off x="2847" y="3071"/>
                <a:ext cx="16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211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5" name="Rectangle 142">
                <a:extLst>
                  <a:ext uri="{FF2B5EF4-FFF2-40B4-BE49-F238E27FC236}">
                    <a16:creationId xmlns:a16="http://schemas.microsoft.com/office/drawing/2014/main" id="{7D4BE57D-FBC3-4ECA-8A80-BA7CD44581CA}"/>
                  </a:ext>
                </a:extLst>
              </p:cNvPr>
              <p:cNvSpPr>
                <a:spLocks noChangeArrowheads="1"/>
              </p:cNvSpPr>
              <p:nvPr/>
            </p:nvSpPr>
            <p:spPr bwMode="auto">
              <a:xfrm>
                <a:off x="3007" y="3071"/>
                <a:ext cx="12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合計</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6" name="Rectangle 143">
                <a:extLst>
                  <a:ext uri="{FF2B5EF4-FFF2-40B4-BE49-F238E27FC236}">
                    <a16:creationId xmlns:a16="http://schemas.microsoft.com/office/drawing/2014/main" id="{4B437D9E-0897-4EA7-B975-DB7898E018A7}"/>
                  </a:ext>
                </a:extLst>
              </p:cNvPr>
              <p:cNvSpPr>
                <a:spLocks noChangeArrowheads="1"/>
              </p:cNvSpPr>
              <p:nvPr/>
            </p:nvSpPr>
            <p:spPr bwMode="auto">
              <a:xfrm>
                <a:off x="3408" y="3071"/>
                <a:ext cx="2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1,500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7" name="Rectangle 144">
                <a:extLst>
                  <a:ext uri="{FF2B5EF4-FFF2-40B4-BE49-F238E27FC236}">
                    <a16:creationId xmlns:a16="http://schemas.microsoft.com/office/drawing/2014/main" id="{1B7CBCA2-6C66-4A82-9955-7B33CEC70B3E}"/>
                  </a:ext>
                </a:extLst>
              </p:cNvPr>
              <p:cNvSpPr>
                <a:spLocks noChangeArrowheads="1"/>
              </p:cNvSpPr>
              <p:nvPr/>
            </p:nvSpPr>
            <p:spPr bwMode="auto">
              <a:xfrm>
                <a:off x="3695" y="3071"/>
                <a:ext cx="2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1,540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8" name="Rectangle 145">
                <a:extLst>
                  <a:ext uri="{FF2B5EF4-FFF2-40B4-BE49-F238E27FC236}">
                    <a16:creationId xmlns:a16="http://schemas.microsoft.com/office/drawing/2014/main" id="{669C3B3B-65FD-431A-B191-0155DC079E15}"/>
                  </a:ext>
                </a:extLst>
              </p:cNvPr>
              <p:cNvSpPr>
                <a:spLocks noChangeArrowheads="1"/>
              </p:cNvSpPr>
              <p:nvPr/>
            </p:nvSpPr>
            <p:spPr bwMode="auto">
              <a:xfrm>
                <a:off x="3983" y="3071"/>
                <a:ext cx="2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9,580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9" name="Rectangle 146">
                <a:extLst>
                  <a:ext uri="{FF2B5EF4-FFF2-40B4-BE49-F238E27FC236}">
                    <a16:creationId xmlns:a16="http://schemas.microsoft.com/office/drawing/2014/main" id="{DAF50594-FAE1-43FA-88E6-887ED3AAA07D}"/>
                  </a:ext>
                </a:extLst>
              </p:cNvPr>
              <p:cNvSpPr>
                <a:spLocks noChangeArrowheads="1"/>
              </p:cNvSpPr>
              <p:nvPr/>
            </p:nvSpPr>
            <p:spPr bwMode="auto">
              <a:xfrm>
                <a:off x="1628" y="3171"/>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大阪市中央区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0" name="Rectangle 147">
                <a:extLst>
                  <a:ext uri="{FF2B5EF4-FFF2-40B4-BE49-F238E27FC236}">
                    <a16:creationId xmlns:a16="http://schemas.microsoft.com/office/drawing/2014/main" id="{DD267700-951D-4CC5-9051-3BF81848CC1D}"/>
                  </a:ext>
                </a:extLst>
              </p:cNvPr>
              <p:cNvSpPr>
                <a:spLocks noChangeArrowheads="1"/>
              </p:cNvSpPr>
              <p:nvPr/>
            </p:nvSpPr>
            <p:spPr bwMode="auto">
              <a:xfrm>
                <a:off x="2338" y="3171"/>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1" name="Rectangle 148">
                <a:extLst>
                  <a:ext uri="{FF2B5EF4-FFF2-40B4-BE49-F238E27FC236}">
                    <a16:creationId xmlns:a16="http://schemas.microsoft.com/office/drawing/2014/main" id="{C951E8B8-F910-4421-AC2C-D33EDDD7CBDA}"/>
                  </a:ext>
                </a:extLst>
              </p:cNvPr>
              <p:cNvSpPr>
                <a:spLocks noChangeArrowheads="1"/>
              </p:cNvSpPr>
              <p:nvPr/>
            </p:nvSpPr>
            <p:spPr bwMode="auto">
              <a:xfrm>
                <a:off x="2626" y="3171"/>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2" name="Rectangle 149">
                <a:extLst>
                  <a:ext uri="{FF2B5EF4-FFF2-40B4-BE49-F238E27FC236}">
                    <a16:creationId xmlns:a16="http://schemas.microsoft.com/office/drawing/2014/main" id="{230D0124-3142-40AC-A5F1-01800C676E07}"/>
                  </a:ext>
                </a:extLst>
              </p:cNvPr>
              <p:cNvSpPr>
                <a:spLocks noChangeArrowheads="1"/>
              </p:cNvSpPr>
              <p:nvPr/>
            </p:nvSpPr>
            <p:spPr bwMode="auto">
              <a:xfrm>
                <a:off x="2913" y="3171"/>
                <a:ext cx="9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4" name="Rectangle 151">
                <a:extLst>
                  <a:ext uri="{FF2B5EF4-FFF2-40B4-BE49-F238E27FC236}">
                    <a16:creationId xmlns:a16="http://schemas.microsoft.com/office/drawing/2014/main" id="{CE7B4674-C9B8-4549-ACA1-6F8DFF46BD23}"/>
                  </a:ext>
                </a:extLst>
              </p:cNvPr>
              <p:cNvSpPr>
                <a:spLocks noChangeArrowheads="1"/>
              </p:cNvSpPr>
              <p:nvPr/>
            </p:nvSpPr>
            <p:spPr bwMode="auto">
              <a:xfrm>
                <a:off x="1764" y="1378"/>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市区町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5" name="Rectangle 152">
                <a:extLst>
                  <a:ext uri="{FF2B5EF4-FFF2-40B4-BE49-F238E27FC236}">
                    <a16:creationId xmlns:a16="http://schemas.microsoft.com/office/drawing/2014/main" id="{C5C6C60E-2E9B-4CE6-A82A-D4437B0C6AE7}"/>
                  </a:ext>
                </a:extLst>
              </p:cNvPr>
              <p:cNvSpPr>
                <a:spLocks noChangeArrowheads="1"/>
              </p:cNvSpPr>
              <p:nvPr/>
            </p:nvSpPr>
            <p:spPr bwMode="auto">
              <a:xfrm>
                <a:off x="2197" y="1281"/>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大阪湾断層帯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6" name="Rectangle 153">
                <a:extLst>
                  <a:ext uri="{FF2B5EF4-FFF2-40B4-BE49-F238E27FC236}">
                    <a16:creationId xmlns:a16="http://schemas.microsoft.com/office/drawing/2014/main" id="{C0DF2868-B3BA-4425-8C5D-8CC9A5598F1F}"/>
                  </a:ext>
                </a:extLst>
              </p:cNvPr>
              <p:cNvSpPr>
                <a:spLocks noChangeArrowheads="1"/>
              </p:cNvSpPr>
              <p:nvPr/>
            </p:nvSpPr>
            <p:spPr bwMode="auto">
              <a:xfrm>
                <a:off x="2700" y="1317"/>
                <a:ext cx="2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（今回）</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南海</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トラフ</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7" name="Rectangle 154">
                <a:extLst>
                  <a:ext uri="{FF2B5EF4-FFF2-40B4-BE49-F238E27FC236}">
                    <a16:creationId xmlns:a16="http://schemas.microsoft.com/office/drawing/2014/main" id="{B7C4DCB2-DA35-4392-9AF4-C1CD3CE88883}"/>
                  </a:ext>
                </a:extLst>
              </p:cNvPr>
              <p:cNvSpPr>
                <a:spLocks noChangeArrowheads="1"/>
              </p:cNvSpPr>
              <p:nvPr/>
            </p:nvSpPr>
            <p:spPr bwMode="auto">
              <a:xfrm>
                <a:off x="3046" y="1378"/>
                <a:ext cx="1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市区町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8" name="Rectangle 155">
                <a:extLst>
                  <a:ext uri="{FF2B5EF4-FFF2-40B4-BE49-F238E27FC236}">
                    <a16:creationId xmlns:a16="http://schemas.microsoft.com/office/drawing/2014/main" id="{D9EFDC34-3629-4F74-ADD7-220C8118F8F5}"/>
                  </a:ext>
                </a:extLst>
              </p:cNvPr>
              <p:cNvSpPr>
                <a:spLocks noChangeArrowheads="1"/>
              </p:cNvSpPr>
              <p:nvPr/>
            </p:nvSpPr>
            <p:spPr bwMode="auto">
              <a:xfrm>
                <a:off x="3383" y="1281"/>
                <a:ext cx="2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大阪湾断層帯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9" name="Line 156">
                <a:extLst>
                  <a:ext uri="{FF2B5EF4-FFF2-40B4-BE49-F238E27FC236}">
                    <a16:creationId xmlns:a16="http://schemas.microsoft.com/office/drawing/2014/main" id="{27F79758-A5B2-4552-87E9-05B9C6287713}"/>
                  </a:ext>
                </a:extLst>
              </p:cNvPr>
              <p:cNvSpPr>
                <a:spLocks noChangeShapeType="1"/>
              </p:cNvSpPr>
              <p:nvPr/>
            </p:nvSpPr>
            <p:spPr bwMode="auto">
              <a:xfrm>
                <a:off x="1620" y="1270"/>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Rectangle 157">
                <a:extLst>
                  <a:ext uri="{FF2B5EF4-FFF2-40B4-BE49-F238E27FC236}">
                    <a16:creationId xmlns:a16="http://schemas.microsoft.com/office/drawing/2014/main" id="{CE703166-54D0-48E2-8FBD-BD4C01AA52D7}"/>
                  </a:ext>
                </a:extLst>
              </p:cNvPr>
              <p:cNvSpPr>
                <a:spLocks noChangeArrowheads="1"/>
              </p:cNvSpPr>
              <p:nvPr/>
            </p:nvSpPr>
            <p:spPr bwMode="auto">
              <a:xfrm>
                <a:off x="1620" y="1270"/>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Line 158">
                <a:extLst>
                  <a:ext uri="{FF2B5EF4-FFF2-40B4-BE49-F238E27FC236}">
                    <a16:creationId xmlns:a16="http://schemas.microsoft.com/office/drawing/2014/main" id="{A97D7713-A86C-479B-974A-4F3164BDD093}"/>
                  </a:ext>
                </a:extLst>
              </p:cNvPr>
              <p:cNvSpPr>
                <a:spLocks noChangeShapeType="1"/>
              </p:cNvSpPr>
              <p:nvPr/>
            </p:nvSpPr>
            <p:spPr bwMode="auto">
              <a:xfrm>
                <a:off x="2095" y="1369"/>
                <a:ext cx="5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Rectangle 159">
                <a:extLst>
                  <a:ext uri="{FF2B5EF4-FFF2-40B4-BE49-F238E27FC236}">
                    <a16:creationId xmlns:a16="http://schemas.microsoft.com/office/drawing/2014/main" id="{30A50610-C3DB-4D21-9660-DA12344D0A81}"/>
                  </a:ext>
                </a:extLst>
              </p:cNvPr>
              <p:cNvSpPr>
                <a:spLocks noChangeArrowheads="1"/>
              </p:cNvSpPr>
              <p:nvPr/>
            </p:nvSpPr>
            <p:spPr bwMode="auto">
              <a:xfrm>
                <a:off x="2095" y="1369"/>
                <a:ext cx="5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3" name="Line 160">
                <a:extLst>
                  <a:ext uri="{FF2B5EF4-FFF2-40B4-BE49-F238E27FC236}">
                    <a16:creationId xmlns:a16="http://schemas.microsoft.com/office/drawing/2014/main" id="{F5DBE891-F8EC-496B-B77F-A2AED9353F74}"/>
                  </a:ext>
                </a:extLst>
              </p:cNvPr>
              <p:cNvSpPr>
                <a:spLocks noChangeShapeType="1"/>
              </p:cNvSpPr>
              <p:nvPr/>
            </p:nvSpPr>
            <p:spPr bwMode="auto">
              <a:xfrm>
                <a:off x="1620" y="1568"/>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Rectangle 161">
                <a:extLst>
                  <a:ext uri="{FF2B5EF4-FFF2-40B4-BE49-F238E27FC236}">
                    <a16:creationId xmlns:a16="http://schemas.microsoft.com/office/drawing/2014/main" id="{87665DB7-3A8B-4E9C-9151-EEB1F595BB1B}"/>
                  </a:ext>
                </a:extLst>
              </p:cNvPr>
              <p:cNvSpPr>
                <a:spLocks noChangeArrowheads="1"/>
              </p:cNvSpPr>
              <p:nvPr/>
            </p:nvSpPr>
            <p:spPr bwMode="auto">
              <a:xfrm>
                <a:off x="1620" y="1568"/>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Line 162">
                <a:extLst>
                  <a:ext uri="{FF2B5EF4-FFF2-40B4-BE49-F238E27FC236}">
                    <a16:creationId xmlns:a16="http://schemas.microsoft.com/office/drawing/2014/main" id="{67C4F8B8-F83D-4411-AFF0-F55C2D9A05D0}"/>
                  </a:ext>
                </a:extLst>
              </p:cNvPr>
              <p:cNvSpPr>
                <a:spLocks noChangeShapeType="1"/>
              </p:cNvSpPr>
              <p:nvPr/>
            </p:nvSpPr>
            <p:spPr bwMode="auto">
              <a:xfrm>
                <a:off x="1620" y="1668"/>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6" name="Rectangle 163">
                <a:extLst>
                  <a:ext uri="{FF2B5EF4-FFF2-40B4-BE49-F238E27FC236}">
                    <a16:creationId xmlns:a16="http://schemas.microsoft.com/office/drawing/2014/main" id="{E58B5BAB-BE66-4B36-ADAD-62D0AB51A776}"/>
                  </a:ext>
                </a:extLst>
              </p:cNvPr>
              <p:cNvSpPr>
                <a:spLocks noChangeArrowheads="1"/>
              </p:cNvSpPr>
              <p:nvPr/>
            </p:nvSpPr>
            <p:spPr bwMode="auto">
              <a:xfrm>
                <a:off x="1620" y="1668"/>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Line 164">
                <a:extLst>
                  <a:ext uri="{FF2B5EF4-FFF2-40B4-BE49-F238E27FC236}">
                    <a16:creationId xmlns:a16="http://schemas.microsoft.com/office/drawing/2014/main" id="{C5A9FA21-6789-426F-9A01-601302EA9CA8}"/>
                  </a:ext>
                </a:extLst>
              </p:cNvPr>
              <p:cNvSpPr>
                <a:spLocks noChangeShapeType="1"/>
              </p:cNvSpPr>
              <p:nvPr/>
            </p:nvSpPr>
            <p:spPr bwMode="auto">
              <a:xfrm>
                <a:off x="1620" y="1767"/>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Rectangle 165">
                <a:extLst>
                  <a:ext uri="{FF2B5EF4-FFF2-40B4-BE49-F238E27FC236}">
                    <a16:creationId xmlns:a16="http://schemas.microsoft.com/office/drawing/2014/main" id="{9B3C41B2-8BDC-4825-8E03-75AF52189455}"/>
                  </a:ext>
                </a:extLst>
              </p:cNvPr>
              <p:cNvSpPr>
                <a:spLocks noChangeArrowheads="1"/>
              </p:cNvSpPr>
              <p:nvPr/>
            </p:nvSpPr>
            <p:spPr bwMode="auto">
              <a:xfrm>
                <a:off x="1620" y="1767"/>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Line 166">
                <a:extLst>
                  <a:ext uri="{FF2B5EF4-FFF2-40B4-BE49-F238E27FC236}">
                    <a16:creationId xmlns:a16="http://schemas.microsoft.com/office/drawing/2014/main" id="{B372A3FA-6385-41E7-AB0B-E5EC8414EED8}"/>
                  </a:ext>
                </a:extLst>
              </p:cNvPr>
              <p:cNvSpPr>
                <a:spLocks noChangeShapeType="1"/>
              </p:cNvSpPr>
              <p:nvPr/>
            </p:nvSpPr>
            <p:spPr bwMode="auto">
              <a:xfrm>
                <a:off x="1620" y="1867"/>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Rectangle 167">
                <a:extLst>
                  <a:ext uri="{FF2B5EF4-FFF2-40B4-BE49-F238E27FC236}">
                    <a16:creationId xmlns:a16="http://schemas.microsoft.com/office/drawing/2014/main" id="{C01F23CE-8F35-4234-97C0-F1A580494B0F}"/>
                  </a:ext>
                </a:extLst>
              </p:cNvPr>
              <p:cNvSpPr>
                <a:spLocks noChangeArrowheads="1"/>
              </p:cNvSpPr>
              <p:nvPr/>
            </p:nvSpPr>
            <p:spPr bwMode="auto">
              <a:xfrm>
                <a:off x="1620" y="1867"/>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1" name="Line 168">
                <a:extLst>
                  <a:ext uri="{FF2B5EF4-FFF2-40B4-BE49-F238E27FC236}">
                    <a16:creationId xmlns:a16="http://schemas.microsoft.com/office/drawing/2014/main" id="{46AA12B9-852E-4A26-B0AC-C32422E827A5}"/>
                  </a:ext>
                </a:extLst>
              </p:cNvPr>
              <p:cNvSpPr>
                <a:spLocks noChangeShapeType="1"/>
              </p:cNvSpPr>
              <p:nvPr/>
            </p:nvSpPr>
            <p:spPr bwMode="auto">
              <a:xfrm>
                <a:off x="1620" y="1966"/>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Rectangle 169">
                <a:extLst>
                  <a:ext uri="{FF2B5EF4-FFF2-40B4-BE49-F238E27FC236}">
                    <a16:creationId xmlns:a16="http://schemas.microsoft.com/office/drawing/2014/main" id="{7DC09A2E-AF75-4DA8-AA49-F811BAFED6FB}"/>
                  </a:ext>
                </a:extLst>
              </p:cNvPr>
              <p:cNvSpPr>
                <a:spLocks noChangeArrowheads="1"/>
              </p:cNvSpPr>
              <p:nvPr/>
            </p:nvSpPr>
            <p:spPr bwMode="auto">
              <a:xfrm>
                <a:off x="1620" y="1966"/>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Line 170">
                <a:extLst>
                  <a:ext uri="{FF2B5EF4-FFF2-40B4-BE49-F238E27FC236}">
                    <a16:creationId xmlns:a16="http://schemas.microsoft.com/office/drawing/2014/main" id="{BC1EDA27-D3EF-44B7-B7B1-264C5D16B29B}"/>
                  </a:ext>
                </a:extLst>
              </p:cNvPr>
              <p:cNvSpPr>
                <a:spLocks noChangeShapeType="1"/>
              </p:cNvSpPr>
              <p:nvPr/>
            </p:nvSpPr>
            <p:spPr bwMode="auto">
              <a:xfrm>
                <a:off x="1620" y="2066"/>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4" name="Rectangle 171">
                <a:extLst>
                  <a:ext uri="{FF2B5EF4-FFF2-40B4-BE49-F238E27FC236}">
                    <a16:creationId xmlns:a16="http://schemas.microsoft.com/office/drawing/2014/main" id="{CD6ED3A3-E9E7-4BC7-8B7C-F2FA0B6F8564}"/>
                  </a:ext>
                </a:extLst>
              </p:cNvPr>
              <p:cNvSpPr>
                <a:spLocks noChangeArrowheads="1"/>
              </p:cNvSpPr>
              <p:nvPr/>
            </p:nvSpPr>
            <p:spPr bwMode="auto">
              <a:xfrm>
                <a:off x="1620" y="2066"/>
                <a:ext cx="1337"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5" name="Line 172">
                <a:extLst>
                  <a:ext uri="{FF2B5EF4-FFF2-40B4-BE49-F238E27FC236}">
                    <a16:creationId xmlns:a16="http://schemas.microsoft.com/office/drawing/2014/main" id="{A4501C59-8C5F-4C66-84F7-56035F663D87}"/>
                  </a:ext>
                </a:extLst>
              </p:cNvPr>
              <p:cNvSpPr>
                <a:spLocks noChangeShapeType="1"/>
              </p:cNvSpPr>
              <p:nvPr/>
            </p:nvSpPr>
            <p:spPr bwMode="auto">
              <a:xfrm>
                <a:off x="1620" y="2165"/>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6" name="Rectangle 173">
                <a:extLst>
                  <a:ext uri="{FF2B5EF4-FFF2-40B4-BE49-F238E27FC236}">
                    <a16:creationId xmlns:a16="http://schemas.microsoft.com/office/drawing/2014/main" id="{665B9E67-E06D-4595-B6C2-7C3CCD79219B}"/>
                  </a:ext>
                </a:extLst>
              </p:cNvPr>
              <p:cNvSpPr>
                <a:spLocks noChangeArrowheads="1"/>
              </p:cNvSpPr>
              <p:nvPr/>
            </p:nvSpPr>
            <p:spPr bwMode="auto">
              <a:xfrm>
                <a:off x="1620" y="2165"/>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Line 174">
                <a:extLst>
                  <a:ext uri="{FF2B5EF4-FFF2-40B4-BE49-F238E27FC236}">
                    <a16:creationId xmlns:a16="http://schemas.microsoft.com/office/drawing/2014/main" id="{9E0BD20B-600B-439D-BB7C-E1391870C714}"/>
                  </a:ext>
                </a:extLst>
              </p:cNvPr>
              <p:cNvSpPr>
                <a:spLocks noChangeShapeType="1"/>
              </p:cNvSpPr>
              <p:nvPr/>
            </p:nvSpPr>
            <p:spPr bwMode="auto">
              <a:xfrm>
                <a:off x="1620" y="2265"/>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Rectangle 175">
                <a:extLst>
                  <a:ext uri="{FF2B5EF4-FFF2-40B4-BE49-F238E27FC236}">
                    <a16:creationId xmlns:a16="http://schemas.microsoft.com/office/drawing/2014/main" id="{7BECE8DC-095A-4662-8A76-B7DE3FC34080}"/>
                  </a:ext>
                </a:extLst>
              </p:cNvPr>
              <p:cNvSpPr>
                <a:spLocks noChangeArrowheads="1"/>
              </p:cNvSpPr>
              <p:nvPr/>
            </p:nvSpPr>
            <p:spPr bwMode="auto">
              <a:xfrm>
                <a:off x="1620" y="2265"/>
                <a:ext cx="1337"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9" name="Line 176">
                <a:extLst>
                  <a:ext uri="{FF2B5EF4-FFF2-40B4-BE49-F238E27FC236}">
                    <a16:creationId xmlns:a16="http://schemas.microsoft.com/office/drawing/2014/main" id="{66370AB6-B846-4F4B-A48C-C4CC214B8FF8}"/>
                  </a:ext>
                </a:extLst>
              </p:cNvPr>
              <p:cNvSpPr>
                <a:spLocks noChangeShapeType="1"/>
              </p:cNvSpPr>
              <p:nvPr/>
            </p:nvSpPr>
            <p:spPr bwMode="auto">
              <a:xfrm>
                <a:off x="1620" y="2364"/>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0" name="Rectangle 177">
                <a:extLst>
                  <a:ext uri="{FF2B5EF4-FFF2-40B4-BE49-F238E27FC236}">
                    <a16:creationId xmlns:a16="http://schemas.microsoft.com/office/drawing/2014/main" id="{544A64B8-4E57-4D23-B56F-EECF165C8574}"/>
                  </a:ext>
                </a:extLst>
              </p:cNvPr>
              <p:cNvSpPr>
                <a:spLocks noChangeArrowheads="1"/>
              </p:cNvSpPr>
              <p:nvPr/>
            </p:nvSpPr>
            <p:spPr bwMode="auto">
              <a:xfrm>
                <a:off x="1620" y="2364"/>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1" name="Line 178">
                <a:extLst>
                  <a:ext uri="{FF2B5EF4-FFF2-40B4-BE49-F238E27FC236}">
                    <a16:creationId xmlns:a16="http://schemas.microsoft.com/office/drawing/2014/main" id="{CD1C7CD5-5522-4964-97E5-AD5C9E6C1129}"/>
                  </a:ext>
                </a:extLst>
              </p:cNvPr>
              <p:cNvSpPr>
                <a:spLocks noChangeShapeType="1"/>
              </p:cNvSpPr>
              <p:nvPr/>
            </p:nvSpPr>
            <p:spPr bwMode="auto">
              <a:xfrm>
                <a:off x="1620" y="2464"/>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2" name="Rectangle 179">
                <a:extLst>
                  <a:ext uri="{FF2B5EF4-FFF2-40B4-BE49-F238E27FC236}">
                    <a16:creationId xmlns:a16="http://schemas.microsoft.com/office/drawing/2014/main" id="{4B4F99ED-7300-42A0-8D59-2E3FAA4B568E}"/>
                  </a:ext>
                </a:extLst>
              </p:cNvPr>
              <p:cNvSpPr>
                <a:spLocks noChangeArrowheads="1"/>
              </p:cNvSpPr>
              <p:nvPr/>
            </p:nvSpPr>
            <p:spPr bwMode="auto">
              <a:xfrm>
                <a:off x="1620" y="2464"/>
                <a:ext cx="1337"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3" name="Line 180">
                <a:extLst>
                  <a:ext uri="{FF2B5EF4-FFF2-40B4-BE49-F238E27FC236}">
                    <a16:creationId xmlns:a16="http://schemas.microsoft.com/office/drawing/2014/main" id="{2CD35060-AFE6-48D5-A63C-1F866D241DE9}"/>
                  </a:ext>
                </a:extLst>
              </p:cNvPr>
              <p:cNvSpPr>
                <a:spLocks noChangeShapeType="1"/>
              </p:cNvSpPr>
              <p:nvPr/>
            </p:nvSpPr>
            <p:spPr bwMode="auto">
              <a:xfrm>
                <a:off x="1620" y="2563"/>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4" name="Rectangle 181">
                <a:extLst>
                  <a:ext uri="{FF2B5EF4-FFF2-40B4-BE49-F238E27FC236}">
                    <a16:creationId xmlns:a16="http://schemas.microsoft.com/office/drawing/2014/main" id="{86D79FCE-1DE3-4CB0-8F06-8BD94061438F}"/>
                  </a:ext>
                </a:extLst>
              </p:cNvPr>
              <p:cNvSpPr>
                <a:spLocks noChangeArrowheads="1"/>
              </p:cNvSpPr>
              <p:nvPr/>
            </p:nvSpPr>
            <p:spPr bwMode="auto">
              <a:xfrm>
                <a:off x="1620" y="2563"/>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5" name="Line 182">
                <a:extLst>
                  <a:ext uri="{FF2B5EF4-FFF2-40B4-BE49-F238E27FC236}">
                    <a16:creationId xmlns:a16="http://schemas.microsoft.com/office/drawing/2014/main" id="{13DA156F-8C7B-4F3A-A905-8BB081C4DD0B}"/>
                  </a:ext>
                </a:extLst>
              </p:cNvPr>
              <p:cNvSpPr>
                <a:spLocks noChangeShapeType="1"/>
              </p:cNvSpPr>
              <p:nvPr/>
            </p:nvSpPr>
            <p:spPr bwMode="auto">
              <a:xfrm>
                <a:off x="1620" y="2663"/>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 name="Rectangle 183">
                <a:extLst>
                  <a:ext uri="{FF2B5EF4-FFF2-40B4-BE49-F238E27FC236}">
                    <a16:creationId xmlns:a16="http://schemas.microsoft.com/office/drawing/2014/main" id="{A07A25A4-6441-4986-B934-7F435F57D02F}"/>
                  </a:ext>
                </a:extLst>
              </p:cNvPr>
              <p:cNvSpPr>
                <a:spLocks noChangeArrowheads="1"/>
              </p:cNvSpPr>
              <p:nvPr/>
            </p:nvSpPr>
            <p:spPr bwMode="auto">
              <a:xfrm>
                <a:off x="1620" y="2663"/>
                <a:ext cx="1337"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7" name="Line 184">
                <a:extLst>
                  <a:ext uri="{FF2B5EF4-FFF2-40B4-BE49-F238E27FC236}">
                    <a16:creationId xmlns:a16="http://schemas.microsoft.com/office/drawing/2014/main" id="{6612A860-1E02-4DA8-8F88-CD2A91A5A113}"/>
                  </a:ext>
                </a:extLst>
              </p:cNvPr>
              <p:cNvSpPr>
                <a:spLocks noChangeShapeType="1"/>
              </p:cNvSpPr>
              <p:nvPr/>
            </p:nvSpPr>
            <p:spPr bwMode="auto">
              <a:xfrm>
                <a:off x="1620" y="2762"/>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8" name="Rectangle 185">
                <a:extLst>
                  <a:ext uri="{FF2B5EF4-FFF2-40B4-BE49-F238E27FC236}">
                    <a16:creationId xmlns:a16="http://schemas.microsoft.com/office/drawing/2014/main" id="{6A3C24E9-D2BF-4035-A750-D90EF7E1CBAE}"/>
                  </a:ext>
                </a:extLst>
              </p:cNvPr>
              <p:cNvSpPr>
                <a:spLocks noChangeArrowheads="1"/>
              </p:cNvSpPr>
              <p:nvPr/>
            </p:nvSpPr>
            <p:spPr bwMode="auto">
              <a:xfrm>
                <a:off x="1620" y="2762"/>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9" name="Line 186">
                <a:extLst>
                  <a:ext uri="{FF2B5EF4-FFF2-40B4-BE49-F238E27FC236}">
                    <a16:creationId xmlns:a16="http://schemas.microsoft.com/office/drawing/2014/main" id="{3B21AD45-FFBC-44E5-A22A-25C0BF088F15}"/>
                  </a:ext>
                </a:extLst>
              </p:cNvPr>
              <p:cNvSpPr>
                <a:spLocks noChangeShapeType="1"/>
              </p:cNvSpPr>
              <p:nvPr/>
            </p:nvSpPr>
            <p:spPr bwMode="auto">
              <a:xfrm>
                <a:off x="1620" y="2861"/>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0" name="Rectangle 187">
                <a:extLst>
                  <a:ext uri="{FF2B5EF4-FFF2-40B4-BE49-F238E27FC236}">
                    <a16:creationId xmlns:a16="http://schemas.microsoft.com/office/drawing/2014/main" id="{02064155-9B4C-4B17-A35E-F0A609C5B267}"/>
                  </a:ext>
                </a:extLst>
              </p:cNvPr>
              <p:cNvSpPr>
                <a:spLocks noChangeArrowheads="1"/>
              </p:cNvSpPr>
              <p:nvPr/>
            </p:nvSpPr>
            <p:spPr bwMode="auto">
              <a:xfrm>
                <a:off x="1620" y="2861"/>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Line 188">
                <a:extLst>
                  <a:ext uri="{FF2B5EF4-FFF2-40B4-BE49-F238E27FC236}">
                    <a16:creationId xmlns:a16="http://schemas.microsoft.com/office/drawing/2014/main" id="{FEABB898-4D5B-47D6-B51D-8EC74FEC6BEF}"/>
                  </a:ext>
                </a:extLst>
              </p:cNvPr>
              <p:cNvSpPr>
                <a:spLocks noChangeShapeType="1"/>
              </p:cNvSpPr>
              <p:nvPr/>
            </p:nvSpPr>
            <p:spPr bwMode="auto">
              <a:xfrm>
                <a:off x="1620" y="2961"/>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2" name="Rectangle 189">
                <a:extLst>
                  <a:ext uri="{FF2B5EF4-FFF2-40B4-BE49-F238E27FC236}">
                    <a16:creationId xmlns:a16="http://schemas.microsoft.com/office/drawing/2014/main" id="{323FD811-1AA0-4438-9B3C-6E764C23EC4B}"/>
                  </a:ext>
                </a:extLst>
              </p:cNvPr>
              <p:cNvSpPr>
                <a:spLocks noChangeArrowheads="1"/>
              </p:cNvSpPr>
              <p:nvPr/>
            </p:nvSpPr>
            <p:spPr bwMode="auto">
              <a:xfrm>
                <a:off x="1620" y="2961"/>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3" name="Line 190">
                <a:extLst>
                  <a:ext uri="{FF2B5EF4-FFF2-40B4-BE49-F238E27FC236}">
                    <a16:creationId xmlns:a16="http://schemas.microsoft.com/office/drawing/2014/main" id="{5C8D0704-2D19-4FBF-B2F8-9C1986762E98}"/>
                  </a:ext>
                </a:extLst>
              </p:cNvPr>
              <p:cNvSpPr>
                <a:spLocks noChangeShapeType="1"/>
              </p:cNvSpPr>
              <p:nvPr/>
            </p:nvSpPr>
            <p:spPr bwMode="auto">
              <a:xfrm>
                <a:off x="1620" y="3060"/>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Rectangle 191">
                <a:extLst>
                  <a:ext uri="{FF2B5EF4-FFF2-40B4-BE49-F238E27FC236}">
                    <a16:creationId xmlns:a16="http://schemas.microsoft.com/office/drawing/2014/main" id="{986D9A1C-15AE-4A59-9196-BBA032FB61BF}"/>
                  </a:ext>
                </a:extLst>
              </p:cNvPr>
              <p:cNvSpPr>
                <a:spLocks noChangeArrowheads="1"/>
              </p:cNvSpPr>
              <p:nvPr/>
            </p:nvSpPr>
            <p:spPr bwMode="auto">
              <a:xfrm>
                <a:off x="1620" y="3060"/>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5" name="Line 192">
                <a:extLst>
                  <a:ext uri="{FF2B5EF4-FFF2-40B4-BE49-F238E27FC236}">
                    <a16:creationId xmlns:a16="http://schemas.microsoft.com/office/drawing/2014/main" id="{4EF629C5-76B4-4EEA-9803-A4BDC182DB57}"/>
                  </a:ext>
                </a:extLst>
              </p:cNvPr>
              <p:cNvSpPr>
                <a:spLocks noChangeShapeType="1"/>
              </p:cNvSpPr>
              <p:nvPr/>
            </p:nvSpPr>
            <p:spPr bwMode="auto">
              <a:xfrm>
                <a:off x="1620" y="3160"/>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6" name="Rectangle 193">
                <a:extLst>
                  <a:ext uri="{FF2B5EF4-FFF2-40B4-BE49-F238E27FC236}">
                    <a16:creationId xmlns:a16="http://schemas.microsoft.com/office/drawing/2014/main" id="{D2130CEE-A6C5-4A1E-AFC4-EE0D65EB9D99}"/>
                  </a:ext>
                </a:extLst>
              </p:cNvPr>
              <p:cNvSpPr>
                <a:spLocks noChangeArrowheads="1"/>
              </p:cNvSpPr>
              <p:nvPr/>
            </p:nvSpPr>
            <p:spPr bwMode="auto">
              <a:xfrm>
                <a:off x="1620" y="3160"/>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Line 194">
                <a:extLst>
                  <a:ext uri="{FF2B5EF4-FFF2-40B4-BE49-F238E27FC236}">
                    <a16:creationId xmlns:a16="http://schemas.microsoft.com/office/drawing/2014/main" id="{06557EC3-2361-4D9A-9BF6-435C4375F536}"/>
                  </a:ext>
                </a:extLst>
              </p:cNvPr>
              <p:cNvSpPr>
                <a:spLocks noChangeShapeType="1"/>
              </p:cNvSpPr>
              <p:nvPr/>
            </p:nvSpPr>
            <p:spPr bwMode="auto">
              <a:xfrm>
                <a:off x="1617" y="1270"/>
                <a:ext cx="0" cy="199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8" name="Rectangle 195">
                <a:extLst>
                  <a:ext uri="{FF2B5EF4-FFF2-40B4-BE49-F238E27FC236}">
                    <a16:creationId xmlns:a16="http://schemas.microsoft.com/office/drawing/2014/main" id="{51A9E722-CE45-4DFE-9410-78EA9A0923D7}"/>
                  </a:ext>
                </a:extLst>
              </p:cNvPr>
              <p:cNvSpPr>
                <a:spLocks noChangeArrowheads="1"/>
              </p:cNvSpPr>
              <p:nvPr/>
            </p:nvSpPr>
            <p:spPr bwMode="auto">
              <a:xfrm>
                <a:off x="1617" y="1270"/>
                <a:ext cx="3" cy="19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9" name="Line 196">
                <a:extLst>
                  <a:ext uri="{FF2B5EF4-FFF2-40B4-BE49-F238E27FC236}">
                    <a16:creationId xmlns:a16="http://schemas.microsoft.com/office/drawing/2014/main" id="{392374FE-C6C9-4D1D-AED4-FCA4DF8D2053}"/>
                  </a:ext>
                </a:extLst>
              </p:cNvPr>
              <p:cNvSpPr>
                <a:spLocks noChangeShapeType="1"/>
              </p:cNvSpPr>
              <p:nvPr/>
            </p:nvSpPr>
            <p:spPr bwMode="auto">
              <a:xfrm>
                <a:off x="2092" y="1273"/>
                <a:ext cx="0" cy="198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0" name="Rectangle 197">
                <a:extLst>
                  <a:ext uri="{FF2B5EF4-FFF2-40B4-BE49-F238E27FC236}">
                    <a16:creationId xmlns:a16="http://schemas.microsoft.com/office/drawing/2014/main" id="{5F2D6180-9685-4825-AC28-51333FCDF81A}"/>
                  </a:ext>
                </a:extLst>
              </p:cNvPr>
              <p:cNvSpPr>
                <a:spLocks noChangeArrowheads="1"/>
              </p:cNvSpPr>
              <p:nvPr/>
            </p:nvSpPr>
            <p:spPr bwMode="auto">
              <a:xfrm>
                <a:off x="2092" y="1273"/>
                <a:ext cx="3" cy="19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1" name="Line 198">
                <a:extLst>
                  <a:ext uri="{FF2B5EF4-FFF2-40B4-BE49-F238E27FC236}">
                    <a16:creationId xmlns:a16="http://schemas.microsoft.com/office/drawing/2014/main" id="{50B3C2F3-01D1-49A1-ADB4-84AE7C19BE84}"/>
                  </a:ext>
                </a:extLst>
              </p:cNvPr>
              <p:cNvSpPr>
                <a:spLocks noChangeShapeType="1"/>
              </p:cNvSpPr>
              <p:nvPr/>
            </p:nvSpPr>
            <p:spPr bwMode="auto">
              <a:xfrm>
                <a:off x="2667" y="1273"/>
                <a:ext cx="0" cy="198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2" name="Rectangle 199">
                <a:extLst>
                  <a:ext uri="{FF2B5EF4-FFF2-40B4-BE49-F238E27FC236}">
                    <a16:creationId xmlns:a16="http://schemas.microsoft.com/office/drawing/2014/main" id="{3C527586-B662-44D5-86F8-040C574EC65B}"/>
                  </a:ext>
                </a:extLst>
              </p:cNvPr>
              <p:cNvSpPr>
                <a:spLocks noChangeArrowheads="1"/>
              </p:cNvSpPr>
              <p:nvPr/>
            </p:nvSpPr>
            <p:spPr bwMode="auto">
              <a:xfrm>
                <a:off x="2667" y="1273"/>
                <a:ext cx="3" cy="19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3" name="Line 200">
                <a:extLst>
                  <a:ext uri="{FF2B5EF4-FFF2-40B4-BE49-F238E27FC236}">
                    <a16:creationId xmlns:a16="http://schemas.microsoft.com/office/drawing/2014/main" id="{0E220CEF-DF9A-4C27-BE44-87FDBE2F7527}"/>
                  </a:ext>
                </a:extLst>
              </p:cNvPr>
              <p:cNvSpPr>
                <a:spLocks noChangeShapeType="1"/>
              </p:cNvSpPr>
              <p:nvPr/>
            </p:nvSpPr>
            <p:spPr bwMode="auto">
              <a:xfrm>
                <a:off x="2955" y="1273"/>
                <a:ext cx="0" cy="198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4" name="Rectangle 201">
                <a:extLst>
                  <a:ext uri="{FF2B5EF4-FFF2-40B4-BE49-F238E27FC236}">
                    <a16:creationId xmlns:a16="http://schemas.microsoft.com/office/drawing/2014/main" id="{A1088515-1844-4755-A2DB-77F5E1EE1E7D}"/>
                  </a:ext>
                </a:extLst>
              </p:cNvPr>
              <p:cNvSpPr>
                <a:spLocks noChangeArrowheads="1"/>
              </p:cNvSpPr>
              <p:nvPr/>
            </p:nvSpPr>
            <p:spPr bwMode="auto">
              <a:xfrm>
                <a:off x="2955" y="1273"/>
                <a:ext cx="2" cy="19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5" name="Line 202">
                <a:extLst>
                  <a:ext uri="{FF2B5EF4-FFF2-40B4-BE49-F238E27FC236}">
                    <a16:creationId xmlns:a16="http://schemas.microsoft.com/office/drawing/2014/main" id="{0E9375DF-81A0-4731-800D-A2BA49D07571}"/>
                  </a:ext>
                </a:extLst>
              </p:cNvPr>
              <p:cNvSpPr>
                <a:spLocks noChangeShapeType="1"/>
              </p:cNvSpPr>
              <p:nvPr/>
            </p:nvSpPr>
            <p:spPr bwMode="auto">
              <a:xfrm>
                <a:off x="2996" y="1270"/>
                <a:ext cx="0" cy="189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6" name="Rectangle 203">
                <a:extLst>
                  <a:ext uri="{FF2B5EF4-FFF2-40B4-BE49-F238E27FC236}">
                    <a16:creationId xmlns:a16="http://schemas.microsoft.com/office/drawing/2014/main" id="{EDBE4ED6-27EC-46F0-9E7B-ADC9E3DF384D}"/>
                  </a:ext>
                </a:extLst>
              </p:cNvPr>
              <p:cNvSpPr>
                <a:spLocks noChangeArrowheads="1"/>
              </p:cNvSpPr>
              <p:nvPr/>
            </p:nvSpPr>
            <p:spPr bwMode="auto">
              <a:xfrm>
                <a:off x="2996" y="1270"/>
                <a:ext cx="3" cy="18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7" name="Line 204">
                <a:extLst>
                  <a:ext uri="{FF2B5EF4-FFF2-40B4-BE49-F238E27FC236}">
                    <a16:creationId xmlns:a16="http://schemas.microsoft.com/office/drawing/2014/main" id="{D770FC8D-0400-46EC-9BC4-0D77A02DB96F}"/>
                  </a:ext>
                </a:extLst>
              </p:cNvPr>
              <p:cNvSpPr>
                <a:spLocks noChangeShapeType="1"/>
              </p:cNvSpPr>
              <p:nvPr/>
            </p:nvSpPr>
            <p:spPr bwMode="auto">
              <a:xfrm>
                <a:off x="3278" y="1273"/>
                <a:ext cx="0" cy="18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8" name="Rectangle 153">
                <a:extLst>
                  <a:ext uri="{FF2B5EF4-FFF2-40B4-BE49-F238E27FC236}">
                    <a16:creationId xmlns:a16="http://schemas.microsoft.com/office/drawing/2014/main" id="{57840B84-5358-42DB-8A5B-50FBCCF23741}"/>
                  </a:ext>
                </a:extLst>
              </p:cNvPr>
              <p:cNvSpPr>
                <a:spLocks noChangeArrowheads="1"/>
              </p:cNvSpPr>
              <p:nvPr/>
            </p:nvSpPr>
            <p:spPr bwMode="auto">
              <a:xfrm>
                <a:off x="3868" y="1317"/>
                <a:ext cx="2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（今回）</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南海</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トラフ</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Rectangle 206">
              <a:extLst>
                <a:ext uri="{FF2B5EF4-FFF2-40B4-BE49-F238E27FC236}">
                  <a16:creationId xmlns:a16="http://schemas.microsoft.com/office/drawing/2014/main" id="{76069A23-B8D1-429A-B907-CA2BCD510B6E}"/>
                </a:ext>
              </a:extLst>
            </p:cNvPr>
            <p:cNvSpPr>
              <a:spLocks noChangeArrowheads="1"/>
            </p:cNvSpPr>
            <p:nvPr/>
          </p:nvSpPr>
          <p:spPr bwMode="auto">
            <a:xfrm>
              <a:off x="3278" y="1273"/>
              <a:ext cx="3" cy="18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Line 207">
              <a:extLst>
                <a:ext uri="{FF2B5EF4-FFF2-40B4-BE49-F238E27FC236}">
                  <a16:creationId xmlns:a16="http://schemas.microsoft.com/office/drawing/2014/main" id="{2B6B15AF-F115-4385-A079-406EC3822E57}"/>
                </a:ext>
              </a:extLst>
            </p:cNvPr>
            <p:cNvSpPr>
              <a:spLocks noChangeShapeType="1"/>
            </p:cNvSpPr>
            <p:nvPr/>
          </p:nvSpPr>
          <p:spPr bwMode="auto">
            <a:xfrm>
              <a:off x="3853" y="1273"/>
              <a:ext cx="0" cy="18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208">
              <a:extLst>
                <a:ext uri="{FF2B5EF4-FFF2-40B4-BE49-F238E27FC236}">
                  <a16:creationId xmlns:a16="http://schemas.microsoft.com/office/drawing/2014/main" id="{4B04739B-A9AA-456E-82CE-D2E31F0DA9AD}"/>
                </a:ext>
              </a:extLst>
            </p:cNvPr>
            <p:cNvSpPr>
              <a:spLocks noChangeArrowheads="1"/>
            </p:cNvSpPr>
            <p:nvPr/>
          </p:nvSpPr>
          <p:spPr bwMode="auto">
            <a:xfrm>
              <a:off x="3853" y="1273"/>
              <a:ext cx="3" cy="18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Line 209">
              <a:extLst>
                <a:ext uri="{FF2B5EF4-FFF2-40B4-BE49-F238E27FC236}">
                  <a16:creationId xmlns:a16="http://schemas.microsoft.com/office/drawing/2014/main" id="{5DAE915A-5E4C-4AFC-A280-B2F80A3C9B18}"/>
                </a:ext>
              </a:extLst>
            </p:cNvPr>
            <p:cNvSpPr>
              <a:spLocks noChangeShapeType="1"/>
            </p:cNvSpPr>
            <p:nvPr/>
          </p:nvSpPr>
          <p:spPr bwMode="auto">
            <a:xfrm>
              <a:off x="4140" y="1273"/>
              <a:ext cx="0" cy="18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Rectangle 210">
              <a:extLst>
                <a:ext uri="{FF2B5EF4-FFF2-40B4-BE49-F238E27FC236}">
                  <a16:creationId xmlns:a16="http://schemas.microsoft.com/office/drawing/2014/main" id="{0637EFBA-CCC8-468A-9C7A-760A9941921F}"/>
                </a:ext>
              </a:extLst>
            </p:cNvPr>
            <p:cNvSpPr>
              <a:spLocks noChangeArrowheads="1"/>
            </p:cNvSpPr>
            <p:nvPr/>
          </p:nvSpPr>
          <p:spPr bwMode="auto">
            <a:xfrm>
              <a:off x="4140" y="1273"/>
              <a:ext cx="3" cy="18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Line 211">
              <a:extLst>
                <a:ext uri="{FF2B5EF4-FFF2-40B4-BE49-F238E27FC236}">
                  <a16:creationId xmlns:a16="http://schemas.microsoft.com/office/drawing/2014/main" id="{4A8B0C10-6445-4D00-817C-7D3B1F234D36}"/>
                </a:ext>
              </a:extLst>
            </p:cNvPr>
            <p:cNvSpPr>
              <a:spLocks noChangeShapeType="1"/>
            </p:cNvSpPr>
            <p:nvPr/>
          </p:nvSpPr>
          <p:spPr bwMode="auto">
            <a:xfrm>
              <a:off x="2380" y="1372"/>
              <a:ext cx="0" cy="18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Rectangle 212">
              <a:extLst>
                <a:ext uri="{FF2B5EF4-FFF2-40B4-BE49-F238E27FC236}">
                  <a16:creationId xmlns:a16="http://schemas.microsoft.com/office/drawing/2014/main" id="{D75C72E9-AACB-4981-9809-D0DB353811A9}"/>
                </a:ext>
              </a:extLst>
            </p:cNvPr>
            <p:cNvSpPr>
              <a:spLocks noChangeArrowheads="1"/>
            </p:cNvSpPr>
            <p:nvPr/>
          </p:nvSpPr>
          <p:spPr bwMode="auto">
            <a:xfrm>
              <a:off x="2380" y="1372"/>
              <a:ext cx="3" cy="18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Line 213">
              <a:extLst>
                <a:ext uri="{FF2B5EF4-FFF2-40B4-BE49-F238E27FC236}">
                  <a16:creationId xmlns:a16="http://schemas.microsoft.com/office/drawing/2014/main" id="{D5F6A0DD-E8D4-418F-AB09-3A4630A999C6}"/>
                </a:ext>
              </a:extLst>
            </p:cNvPr>
            <p:cNvSpPr>
              <a:spLocks noChangeShapeType="1"/>
            </p:cNvSpPr>
            <p:nvPr/>
          </p:nvSpPr>
          <p:spPr bwMode="auto">
            <a:xfrm>
              <a:off x="3565" y="1372"/>
              <a:ext cx="0" cy="179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214">
              <a:extLst>
                <a:ext uri="{FF2B5EF4-FFF2-40B4-BE49-F238E27FC236}">
                  <a16:creationId xmlns:a16="http://schemas.microsoft.com/office/drawing/2014/main" id="{4A7A0C32-AEB2-4206-8992-2EE9FC852B9B}"/>
                </a:ext>
              </a:extLst>
            </p:cNvPr>
            <p:cNvSpPr>
              <a:spLocks noChangeArrowheads="1"/>
            </p:cNvSpPr>
            <p:nvPr/>
          </p:nvSpPr>
          <p:spPr bwMode="auto">
            <a:xfrm>
              <a:off x="3565" y="1372"/>
              <a:ext cx="3" cy="17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Line 215">
              <a:extLst>
                <a:ext uri="{FF2B5EF4-FFF2-40B4-BE49-F238E27FC236}">
                  <a16:creationId xmlns:a16="http://schemas.microsoft.com/office/drawing/2014/main" id="{02671C38-721B-412C-AD59-C1DC8B62DD85}"/>
                </a:ext>
              </a:extLst>
            </p:cNvPr>
            <p:cNvSpPr>
              <a:spLocks noChangeShapeType="1"/>
            </p:cNvSpPr>
            <p:nvPr/>
          </p:nvSpPr>
          <p:spPr bwMode="auto">
            <a:xfrm>
              <a:off x="2999" y="1270"/>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216">
              <a:extLst>
                <a:ext uri="{FF2B5EF4-FFF2-40B4-BE49-F238E27FC236}">
                  <a16:creationId xmlns:a16="http://schemas.microsoft.com/office/drawing/2014/main" id="{6D7FB8B5-2829-493F-B6EA-41CE13E6E3E7}"/>
                </a:ext>
              </a:extLst>
            </p:cNvPr>
            <p:cNvSpPr>
              <a:spLocks noChangeArrowheads="1"/>
            </p:cNvSpPr>
            <p:nvPr/>
          </p:nvSpPr>
          <p:spPr bwMode="auto">
            <a:xfrm>
              <a:off x="2999" y="1270"/>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Line 217">
              <a:extLst>
                <a:ext uri="{FF2B5EF4-FFF2-40B4-BE49-F238E27FC236}">
                  <a16:creationId xmlns:a16="http://schemas.microsoft.com/office/drawing/2014/main" id="{F930FF7A-B0B9-4D7A-92DC-B7EBA4F2C055}"/>
                </a:ext>
              </a:extLst>
            </p:cNvPr>
            <p:cNvSpPr>
              <a:spLocks noChangeShapeType="1"/>
            </p:cNvSpPr>
            <p:nvPr/>
          </p:nvSpPr>
          <p:spPr bwMode="auto">
            <a:xfrm>
              <a:off x="3281" y="1369"/>
              <a:ext cx="5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Rectangle 218">
              <a:extLst>
                <a:ext uri="{FF2B5EF4-FFF2-40B4-BE49-F238E27FC236}">
                  <a16:creationId xmlns:a16="http://schemas.microsoft.com/office/drawing/2014/main" id="{F28C50D3-7B58-4F7C-8904-2796DE7A7327}"/>
                </a:ext>
              </a:extLst>
            </p:cNvPr>
            <p:cNvSpPr>
              <a:spLocks noChangeArrowheads="1"/>
            </p:cNvSpPr>
            <p:nvPr/>
          </p:nvSpPr>
          <p:spPr bwMode="auto">
            <a:xfrm>
              <a:off x="3281" y="1369"/>
              <a:ext cx="5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Line 219">
              <a:extLst>
                <a:ext uri="{FF2B5EF4-FFF2-40B4-BE49-F238E27FC236}">
                  <a16:creationId xmlns:a16="http://schemas.microsoft.com/office/drawing/2014/main" id="{CC3514A6-517F-4E83-88EF-21A8870C43FC}"/>
                </a:ext>
              </a:extLst>
            </p:cNvPr>
            <p:cNvSpPr>
              <a:spLocks noChangeShapeType="1"/>
            </p:cNvSpPr>
            <p:nvPr/>
          </p:nvSpPr>
          <p:spPr bwMode="auto">
            <a:xfrm>
              <a:off x="2999" y="1568"/>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Rectangle 220">
              <a:extLst>
                <a:ext uri="{FF2B5EF4-FFF2-40B4-BE49-F238E27FC236}">
                  <a16:creationId xmlns:a16="http://schemas.microsoft.com/office/drawing/2014/main" id="{2AC8476F-6D89-458B-B9BD-796AE1788A76}"/>
                </a:ext>
              </a:extLst>
            </p:cNvPr>
            <p:cNvSpPr>
              <a:spLocks noChangeArrowheads="1"/>
            </p:cNvSpPr>
            <p:nvPr/>
          </p:nvSpPr>
          <p:spPr bwMode="auto">
            <a:xfrm>
              <a:off x="2999" y="1568"/>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Line 221">
              <a:extLst>
                <a:ext uri="{FF2B5EF4-FFF2-40B4-BE49-F238E27FC236}">
                  <a16:creationId xmlns:a16="http://schemas.microsoft.com/office/drawing/2014/main" id="{5EE926B7-C6FC-4DD1-AD52-7DC4A0DAA7D0}"/>
                </a:ext>
              </a:extLst>
            </p:cNvPr>
            <p:cNvSpPr>
              <a:spLocks noChangeShapeType="1"/>
            </p:cNvSpPr>
            <p:nvPr/>
          </p:nvSpPr>
          <p:spPr bwMode="auto">
            <a:xfrm>
              <a:off x="2999" y="1668"/>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Rectangle 222">
              <a:extLst>
                <a:ext uri="{FF2B5EF4-FFF2-40B4-BE49-F238E27FC236}">
                  <a16:creationId xmlns:a16="http://schemas.microsoft.com/office/drawing/2014/main" id="{9C4DE7AE-8B17-4C81-8F41-3330AECB1D54}"/>
                </a:ext>
              </a:extLst>
            </p:cNvPr>
            <p:cNvSpPr>
              <a:spLocks noChangeArrowheads="1"/>
            </p:cNvSpPr>
            <p:nvPr/>
          </p:nvSpPr>
          <p:spPr bwMode="auto">
            <a:xfrm>
              <a:off x="2999" y="1668"/>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Line 223">
              <a:extLst>
                <a:ext uri="{FF2B5EF4-FFF2-40B4-BE49-F238E27FC236}">
                  <a16:creationId xmlns:a16="http://schemas.microsoft.com/office/drawing/2014/main" id="{432F63F8-B1AD-4088-8CAD-E8CA19BF126E}"/>
                </a:ext>
              </a:extLst>
            </p:cNvPr>
            <p:cNvSpPr>
              <a:spLocks noChangeShapeType="1"/>
            </p:cNvSpPr>
            <p:nvPr/>
          </p:nvSpPr>
          <p:spPr bwMode="auto">
            <a:xfrm>
              <a:off x="2999" y="1767"/>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Rectangle 224">
              <a:extLst>
                <a:ext uri="{FF2B5EF4-FFF2-40B4-BE49-F238E27FC236}">
                  <a16:creationId xmlns:a16="http://schemas.microsoft.com/office/drawing/2014/main" id="{D1A94542-36D5-4347-AA67-883F49E10EB9}"/>
                </a:ext>
              </a:extLst>
            </p:cNvPr>
            <p:cNvSpPr>
              <a:spLocks noChangeArrowheads="1"/>
            </p:cNvSpPr>
            <p:nvPr/>
          </p:nvSpPr>
          <p:spPr bwMode="auto">
            <a:xfrm>
              <a:off x="2999" y="1767"/>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Line 225">
              <a:extLst>
                <a:ext uri="{FF2B5EF4-FFF2-40B4-BE49-F238E27FC236}">
                  <a16:creationId xmlns:a16="http://schemas.microsoft.com/office/drawing/2014/main" id="{ECB35225-BDDD-47A1-B1AC-4FC29D81B5DF}"/>
                </a:ext>
              </a:extLst>
            </p:cNvPr>
            <p:cNvSpPr>
              <a:spLocks noChangeShapeType="1"/>
            </p:cNvSpPr>
            <p:nvPr/>
          </p:nvSpPr>
          <p:spPr bwMode="auto">
            <a:xfrm>
              <a:off x="2999" y="1867"/>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Rectangle 226">
              <a:extLst>
                <a:ext uri="{FF2B5EF4-FFF2-40B4-BE49-F238E27FC236}">
                  <a16:creationId xmlns:a16="http://schemas.microsoft.com/office/drawing/2014/main" id="{5E76ED3C-A23E-4B4D-B409-15E8017C0E63}"/>
                </a:ext>
              </a:extLst>
            </p:cNvPr>
            <p:cNvSpPr>
              <a:spLocks noChangeArrowheads="1"/>
            </p:cNvSpPr>
            <p:nvPr/>
          </p:nvSpPr>
          <p:spPr bwMode="auto">
            <a:xfrm>
              <a:off x="2999" y="1867"/>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Line 227">
              <a:extLst>
                <a:ext uri="{FF2B5EF4-FFF2-40B4-BE49-F238E27FC236}">
                  <a16:creationId xmlns:a16="http://schemas.microsoft.com/office/drawing/2014/main" id="{AD1E2BFB-86D7-4526-B2F9-A710569C569B}"/>
                </a:ext>
              </a:extLst>
            </p:cNvPr>
            <p:cNvSpPr>
              <a:spLocks noChangeShapeType="1"/>
            </p:cNvSpPr>
            <p:nvPr/>
          </p:nvSpPr>
          <p:spPr bwMode="auto">
            <a:xfrm>
              <a:off x="2999" y="1966"/>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Rectangle 228">
              <a:extLst>
                <a:ext uri="{FF2B5EF4-FFF2-40B4-BE49-F238E27FC236}">
                  <a16:creationId xmlns:a16="http://schemas.microsoft.com/office/drawing/2014/main" id="{2857B9EB-4985-4645-8E8D-C5F27AF737E3}"/>
                </a:ext>
              </a:extLst>
            </p:cNvPr>
            <p:cNvSpPr>
              <a:spLocks noChangeArrowheads="1"/>
            </p:cNvSpPr>
            <p:nvPr/>
          </p:nvSpPr>
          <p:spPr bwMode="auto">
            <a:xfrm>
              <a:off x="2999" y="1966"/>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Line 229">
              <a:extLst>
                <a:ext uri="{FF2B5EF4-FFF2-40B4-BE49-F238E27FC236}">
                  <a16:creationId xmlns:a16="http://schemas.microsoft.com/office/drawing/2014/main" id="{0C244220-553A-4F27-9508-C66BAA9BFDD3}"/>
                </a:ext>
              </a:extLst>
            </p:cNvPr>
            <p:cNvSpPr>
              <a:spLocks noChangeShapeType="1"/>
            </p:cNvSpPr>
            <p:nvPr/>
          </p:nvSpPr>
          <p:spPr bwMode="auto">
            <a:xfrm>
              <a:off x="2999" y="2066"/>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Rectangle 230">
              <a:extLst>
                <a:ext uri="{FF2B5EF4-FFF2-40B4-BE49-F238E27FC236}">
                  <a16:creationId xmlns:a16="http://schemas.microsoft.com/office/drawing/2014/main" id="{14FA3A42-73C1-4C4E-94AE-9A5B906E1379}"/>
                </a:ext>
              </a:extLst>
            </p:cNvPr>
            <p:cNvSpPr>
              <a:spLocks noChangeArrowheads="1"/>
            </p:cNvSpPr>
            <p:nvPr/>
          </p:nvSpPr>
          <p:spPr bwMode="auto">
            <a:xfrm>
              <a:off x="2999" y="2066"/>
              <a:ext cx="1144"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Line 231">
              <a:extLst>
                <a:ext uri="{FF2B5EF4-FFF2-40B4-BE49-F238E27FC236}">
                  <a16:creationId xmlns:a16="http://schemas.microsoft.com/office/drawing/2014/main" id="{7AE1CE66-B8C0-4B12-9568-E64611D402EC}"/>
                </a:ext>
              </a:extLst>
            </p:cNvPr>
            <p:cNvSpPr>
              <a:spLocks noChangeShapeType="1"/>
            </p:cNvSpPr>
            <p:nvPr/>
          </p:nvSpPr>
          <p:spPr bwMode="auto">
            <a:xfrm>
              <a:off x="2999" y="2165"/>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232">
              <a:extLst>
                <a:ext uri="{FF2B5EF4-FFF2-40B4-BE49-F238E27FC236}">
                  <a16:creationId xmlns:a16="http://schemas.microsoft.com/office/drawing/2014/main" id="{2B1741C7-9F92-4C7C-8F17-88337FB4449C}"/>
                </a:ext>
              </a:extLst>
            </p:cNvPr>
            <p:cNvSpPr>
              <a:spLocks noChangeArrowheads="1"/>
            </p:cNvSpPr>
            <p:nvPr/>
          </p:nvSpPr>
          <p:spPr bwMode="auto">
            <a:xfrm>
              <a:off x="2999" y="2165"/>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Line 233">
              <a:extLst>
                <a:ext uri="{FF2B5EF4-FFF2-40B4-BE49-F238E27FC236}">
                  <a16:creationId xmlns:a16="http://schemas.microsoft.com/office/drawing/2014/main" id="{5BA38981-993E-4E30-85FD-0DC64B1D6B6D}"/>
                </a:ext>
              </a:extLst>
            </p:cNvPr>
            <p:cNvSpPr>
              <a:spLocks noChangeShapeType="1"/>
            </p:cNvSpPr>
            <p:nvPr/>
          </p:nvSpPr>
          <p:spPr bwMode="auto">
            <a:xfrm>
              <a:off x="2999" y="2265"/>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Rectangle 234">
              <a:extLst>
                <a:ext uri="{FF2B5EF4-FFF2-40B4-BE49-F238E27FC236}">
                  <a16:creationId xmlns:a16="http://schemas.microsoft.com/office/drawing/2014/main" id="{B20F3668-91A5-492C-9CBF-95265EE3C065}"/>
                </a:ext>
              </a:extLst>
            </p:cNvPr>
            <p:cNvSpPr>
              <a:spLocks noChangeArrowheads="1"/>
            </p:cNvSpPr>
            <p:nvPr/>
          </p:nvSpPr>
          <p:spPr bwMode="auto">
            <a:xfrm>
              <a:off x="2999" y="2265"/>
              <a:ext cx="1144"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Line 235">
              <a:extLst>
                <a:ext uri="{FF2B5EF4-FFF2-40B4-BE49-F238E27FC236}">
                  <a16:creationId xmlns:a16="http://schemas.microsoft.com/office/drawing/2014/main" id="{C03670F5-9A27-4D15-B6A6-DFDB78EE635D}"/>
                </a:ext>
              </a:extLst>
            </p:cNvPr>
            <p:cNvSpPr>
              <a:spLocks noChangeShapeType="1"/>
            </p:cNvSpPr>
            <p:nvPr/>
          </p:nvSpPr>
          <p:spPr bwMode="auto">
            <a:xfrm>
              <a:off x="2999" y="2364"/>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Rectangle 236">
              <a:extLst>
                <a:ext uri="{FF2B5EF4-FFF2-40B4-BE49-F238E27FC236}">
                  <a16:creationId xmlns:a16="http://schemas.microsoft.com/office/drawing/2014/main" id="{837D4B94-DAD3-49EF-B05E-B8C0D9F95800}"/>
                </a:ext>
              </a:extLst>
            </p:cNvPr>
            <p:cNvSpPr>
              <a:spLocks noChangeArrowheads="1"/>
            </p:cNvSpPr>
            <p:nvPr/>
          </p:nvSpPr>
          <p:spPr bwMode="auto">
            <a:xfrm>
              <a:off x="2999" y="2364"/>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Line 237">
              <a:extLst>
                <a:ext uri="{FF2B5EF4-FFF2-40B4-BE49-F238E27FC236}">
                  <a16:creationId xmlns:a16="http://schemas.microsoft.com/office/drawing/2014/main" id="{C2F73B58-DD91-4F88-B613-CAE6D1245A1C}"/>
                </a:ext>
              </a:extLst>
            </p:cNvPr>
            <p:cNvSpPr>
              <a:spLocks noChangeShapeType="1"/>
            </p:cNvSpPr>
            <p:nvPr/>
          </p:nvSpPr>
          <p:spPr bwMode="auto">
            <a:xfrm>
              <a:off x="2999" y="2464"/>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Rectangle 238">
              <a:extLst>
                <a:ext uri="{FF2B5EF4-FFF2-40B4-BE49-F238E27FC236}">
                  <a16:creationId xmlns:a16="http://schemas.microsoft.com/office/drawing/2014/main" id="{E143B6E0-1D3C-4158-8E23-416B77BA7C11}"/>
                </a:ext>
              </a:extLst>
            </p:cNvPr>
            <p:cNvSpPr>
              <a:spLocks noChangeArrowheads="1"/>
            </p:cNvSpPr>
            <p:nvPr/>
          </p:nvSpPr>
          <p:spPr bwMode="auto">
            <a:xfrm>
              <a:off x="2999" y="2464"/>
              <a:ext cx="1144"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Line 239">
              <a:extLst>
                <a:ext uri="{FF2B5EF4-FFF2-40B4-BE49-F238E27FC236}">
                  <a16:creationId xmlns:a16="http://schemas.microsoft.com/office/drawing/2014/main" id="{A6CC8BA4-6BEF-49D7-A4D3-C0522ED9298B}"/>
                </a:ext>
              </a:extLst>
            </p:cNvPr>
            <p:cNvSpPr>
              <a:spLocks noChangeShapeType="1"/>
            </p:cNvSpPr>
            <p:nvPr/>
          </p:nvSpPr>
          <p:spPr bwMode="auto">
            <a:xfrm>
              <a:off x="2999" y="2563"/>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Rectangle 240">
              <a:extLst>
                <a:ext uri="{FF2B5EF4-FFF2-40B4-BE49-F238E27FC236}">
                  <a16:creationId xmlns:a16="http://schemas.microsoft.com/office/drawing/2014/main" id="{7AC9075E-F9B2-4E52-B361-2C0F18A0EA54}"/>
                </a:ext>
              </a:extLst>
            </p:cNvPr>
            <p:cNvSpPr>
              <a:spLocks noChangeArrowheads="1"/>
            </p:cNvSpPr>
            <p:nvPr/>
          </p:nvSpPr>
          <p:spPr bwMode="auto">
            <a:xfrm>
              <a:off x="2999" y="2563"/>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Line 241">
              <a:extLst>
                <a:ext uri="{FF2B5EF4-FFF2-40B4-BE49-F238E27FC236}">
                  <a16:creationId xmlns:a16="http://schemas.microsoft.com/office/drawing/2014/main" id="{17C6FF29-9AEE-4446-9024-702A7A2A343A}"/>
                </a:ext>
              </a:extLst>
            </p:cNvPr>
            <p:cNvSpPr>
              <a:spLocks noChangeShapeType="1"/>
            </p:cNvSpPr>
            <p:nvPr/>
          </p:nvSpPr>
          <p:spPr bwMode="auto">
            <a:xfrm>
              <a:off x="2999" y="2663"/>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Rectangle 242">
              <a:extLst>
                <a:ext uri="{FF2B5EF4-FFF2-40B4-BE49-F238E27FC236}">
                  <a16:creationId xmlns:a16="http://schemas.microsoft.com/office/drawing/2014/main" id="{52875E8F-9666-462E-A189-47373B0367D9}"/>
                </a:ext>
              </a:extLst>
            </p:cNvPr>
            <p:cNvSpPr>
              <a:spLocks noChangeArrowheads="1"/>
            </p:cNvSpPr>
            <p:nvPr/>
          </p:nvSpPr>
          <p:spPr bwMode="auto">
            <a:xfrm>
              <a:off x="2999" y="2663"/>
              <a:ext cx="1144"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Line 243">
              <a:extLst>
                <a:ext uri="{FF2B5EF4-FFF2-40B4-BE49-F238E27FC236}">
                  <a16:creationId xmlns:a16="http://schemas.microsoft.com/office/drawing/2014/main" id="{8543084F-4650-4B76-B7CA-F292E6944337}"/>
                </a:ext>
              </a:extLst>
            </p:cNvPr>
            <p:cNvSpPr>
              <a:spLocks noChangeShapeType="1"/>
            </p:cNvSpPr>
            <p:nvPr/>
          </p:nvSpPr>
          <p:spPr bwMode="auto">
            <a:xfrm>
              <a:off x="2999" y="2762"/>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Rectangle 244">
              <a:extLst>
                <a:ext uri="{FF2B5EF4-FFF2-40B4-BE49-F238E27FC236}">
                  <a16:creationId xmlns:a16="http://schemas.microsoft.com/office/drawing/2014/main" id="{4CC272E6-A20E-4D96-8413-E7F465C3700F}"/>
                </a:ext>
              </a:extLst>
            </p:cNvPr>
            <p:cNvSpPr>
              <a:spLocks noChangeArrowheads="1"/>
            </p:cNvSpPr>
            <p:nvPr/>
          </p:nvSpPr>
          <p:spPr bwMode="auto">
            <a:xfrm>
              <a:off x="2999" y="2762"/>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Line 245">
              <a:extLst>
                <a:ext uri="{FF2B5EF4-FFF2-40B4-BE49-F238E27FC236}">
                  <a16:creationId xmlns:a16="http://schemas.microsoft.com/office/drawing/2014/main" id="{7B0CA07F-C8E4-464B-8444-E884A3B931BF}"/>
                </a:ext>
              </a:extLst>
            </p:cNvPr>
            <p:cNvSpPr>
              <a:spLocks noChangeShapeType="1"/>
            </p:cNvSpPr>
            <p:nvPr/>
          </p:nvSpPr>
          <p:spPr bwMode="auto">
            <a:xfrm>
              <a:off x="2999" y="2861"/>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Rectangle 246">
              <a:extLst>
                <a:ext uri="{FF2B5EF4-FFF2-40B4-BE49-F238E27FC236}">
                  <a16:creationId xmlns:a16="http://schemas.microsoft.com/office/drawing/2014/main" id="{1F1A66F0-4312-4F94-B49D-774C1086F3C5}"/>
                </a:ext>
              </a:extLst>
            </p:cNvPr>
            <p:cNvSpPr>
              <a:spLocks noChangeArrowheads="1"/>
            </p:cNvSpPr>
            <p:nvPr/>
          </p:nvSpPr>
          <p:spPr bwMode="auto">
            <a:xfrm>
              <a:off x="2999" y="2861"/>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Line 247">
              <a:extLst>
                <a:ext uri="{FF2B5EF4-FFF2-40B4-BE49-F238E27FC236}">
                  <a16:creationId xmlns:a16="http://schemas.microsoft.com/office/drawing/2014/main" id="{52DE81EA-0CE1-47B8-A6AB-DF40FC33AA42}"/>
                </a:ext>
              </a:extLst>
            </p:cNvPr>
            <p:cNvSpPr>
              <a:spLocks noChangeShapeType="1"/>
            </p:cNvSpPr>
            <p:nvPr/>
          </p:nvSpPr>
          <p:spPr bwMode="auto">
            <a:xfrm>
              <a:off x="2999" y="2961"/>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Rectangle 248">
              <a:extLst>
                <a:ext uri="{FF2B5EF4-FFF2-40B4-BE49-F238E27FC236}">
                  <a16:creationId xmlns:a16="http://schemas.microsoft.com/office/drawing/2014/main" id="{608BEB0B-64A8-41DB-A970-50F5151EFB14}"/>
                </a:ext>
              </a:extLst>
            </p:cNvPr>
            <p:cNvSpPr>
              <a:spLocks noChangeArrowheads="1"/>
            </p:cNvSpPr>
            <p:nvPr/>
          </p:nvSpPr>
          <p:spPr bwMode="auto">
            <a:xfrm>
              <a:off x="2999" y="2961"/>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Line 249">
              <a:extLst>
                <a:ext uri="{FF2B5EF4-FFF2-40B4-BE49-F238E27FC236}">
                  <a16:creationId xmlns:a16="http://schemas.microsoft.com/office/drawing/2014/main" id="{954E0A2B-DBA2-490D-8F6A-21E63062D6AB}"/>
                </a:ext>
              </a:extLst>
            </p:cNvPr>
            <p:cNvSpPr>
              <a:spLocks noChangeShapeType="1"/>
            </p:cNvSpPr>
            <p:nvPr/>
          </p:nvSpPr>
          <p:spPr bwMode="auto">
            <a:xfrm>
              <a:off x="2999" y="3060"/>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Rectangle 250">
              <a:extLst>
                <a:ext uri="{FF2B5EF4-FFF2-40B4-BE49-F238E27FC236}">
                  <a16:creationId xmlns:a16="http://schemas.microsoft.com/office/drawing/2014/main" id="{B8EE7698-CCC6-4005-9DEB-3D8FDFD22973}"/>
                </a:ext>
              </a:extLst>
            </p:cNvPr>
            <p:cNvSpPr>
              <a:spLocks noChangeArrowheads="1"/>
            </p:cNvSpPr>
            <p:nvPr/>
          </p:nvSpPr>
          <p:spPr bwMode="auto">
            <a:xfrm>
              <a:off x="2999" y="3060"/>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Line 251">
              <a:extLst>
                <a:ext uri="{FF2B5EF4-FFF2-40B4-BE49-F238E27FC236}">
                  <a16:creationId xmlns:a16="http://schemas.microsoft.com/office/drawing/2014/main" id="{8F37D717-DA43-407B-8AB5-9F44757CC612}"/>
                </a:ext>
              </a:extLst>
            </p:cNvPr>
            <p:cNvSpPr>
              <a:spLocks noChangeShapeType="1"/>
            </p:cNvSpPr>
            <p:nvPr/>
          </p:nvSpPr>
          <p:spPr bwMode="auto">
            <a:xfrm>
              <a:off x="2999" y="3160"/>
              <a:ext cx="1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252">
              <a:extLst>
                <a:ext uri="{FF2B5EF4-FFF2-40B4-BE49-F238E27FC236}">
                  <a16:creationId xmlns:a16="http://schemas.microsoft.com/office/drawing/2014/main" id="{49B27542-EAE5-4176-8C3F-C5B5A51437FB}"/>
                </a:ext>
              </a:extLst>
            </p:cNvPr>
            <p:cNvSpPr>
              <a:spLocks noChangeArrowheads="1"/>
            </p:cNvSpPr>
            <p:nvPr/>
          </p:nvSpPr>
          <p:spPr bwMode="auto">
            <a:xfrm>
              <a:off x="2999" y="3160"/>
              <a:ext cx="114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Line 253">
              <a:extLst>
                <a:ext uri="{FF2B5EF4-FFF2-40B4-BE49-F238E27FC236}">
                  <a16:creationId xmlns:a16="http://schemas.microsoft.com/office/drawing/2014/main" id="{A9120765-D8D7-4B10-879E-1E8DF4CCD9F2}"/>
                </a:ext>
              </a:extLst>
            </p:cNvPr>
            <p:cNvSpPr>
              <a:spLocks noChangeShapeType="1"/>
            </p:cNvSpPr>
            <p:nvPr/>
          </p:nvSpPr>
          <p:spPr bwMode="auto">
            <a:xfrm>
              <a:off x="1620" y="3259"/>
              <a:ext cx="13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254">
              <a:extLst>
                <a:ext uri="{FF2B5EF4-FFF2-40B4-BE49-F238E27FC236}">
                  <a16:creationId xmlns:a16="http://schemas.microsoft.com/office/drawing/2014/main" id="{BBD4D9F8-8E2F-4E59-8A47-D308CBC20F40}"/>
                </a:ext>
              </a:extLst>
            </p:cNvPr>
            <p:cNvSpPr>
              <a:spLocks noChangeArrowheads="1"/>
            </p:cNvSpPr>
            <p:nvPr/>
          </p:nvSpPr>
          <p:spPr bwMode="auto">
            <a:xfrm>
              <a:off x="1620" y="3259"/>
              <a:ext cx="133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69" name="Group 257">
            <a:extLst>
              <a:ext uri="{FF2B5EF4-FFF2-40B4-BE49-F238E27FC236}">
                <a16:creationId xmlns:a16="http://schemas.microsoft.com/office/drawing/2014/main" id="{1DB93BAE-F8F8-49F1-9619-7688B260FA81}"/>
              </a:ext>
            </a:extLst>
          </p:cNvPr>
          <p:cNvGrpSpPr>
            <a:grpSpLocks noChangeAspect="1"/>
          </p:cNvGrpSpPr>
          <p:nvPr/>
        </p:nvGrpSpPr>
        <p:grpSpPr bwMode="auto">
          <a:xfrm>
            <a:off x="6686551" y="2016125"/>
            <a:ext cx="2308226" cy="3168651"/>
            <a:chOff x="4212" y="1270"/>
            <a:chExt cx="1454" cy="1996"/>
          </a:xfrm>
        </p:grpSpPr>
        <p:sp>
          <p:nvSpPr>
            <p:cNvPr id="270" name="AutoShape 256">
              <a:extLst>
                <a:ext uri="{FF2B5EF4-FFF2-40B4-BE49-F238E27FC236}">
                  <a16:creationId xmlns:a16="http://schemas.microsoft.com/office/drawing/2014/main" id="{C759C088-A363-4444-BB1A-4BE1EEF0C735}"/>
                </a:ext>
              </a:extLst>
            </p:cNvPr>
            <p:cNvSpPr>
              <a:spLocks noChangeAspect="1" noChangeArrowheads="1" noTextEdit="1"/>
            </p:cNvSpPr>
            <p:nvPr/>
          </p:nvSpPr>
          <p:spPr bwMode="auto">
            <a:xfrm>
              <a:off x="4212" y="1270"/>
              <a:ext cx="1399"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1" name="Rectangle 258">
              <a:extLst>
                <a:ext uri="{FF2B5EF4-FFF2-40B4-BE49-F238E27FC236}">
                  <a16:creationId xmlns:a16="http://schemas.microsoft.com/office/drawing/2014/main" id="{088ED5D0-3DC2-41A7-BD68-724D9393471A}"/>
                </a:ext>
              </a:extLst>
            </p:cNvPr>
            <p:cNvSpPr>
              <a:spLocks noChangeArrowheads="1"/>
            </p:cNvSpPr>
            <p:nvPr/>
          </p:nvSpPr>
          <p:spPr bwMode="auto">
            <a:xfrm>
              <a:off x="4212" y="1270"/>
              <a:ext cx="1113" cy="302"/>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2" name="Rectangle 259">
              <a:extLst>
                <a:ext uri="{FF2B5EF4-FFF2-40B4-BE49-F238E27FC236}">
                  <a16:creationId xmlns:a16="http://schemas.microsoft.com/office/drawing/2014/main" id="{D9B873B9-3BA0-4B48-B200-A599CE90F03A}"/>
                </a:ext>
              </a:extLst>
            </p:cNvPr>
            <p:cNvSpPr>
              <a:spLocks noChangeArrowheads="1"/>
            </p:cNvSpPr>
            <p:nvPr/>
          </p:nvSpPr>
          <p:spPr bwMode="auto">
            <a:xfrm>
              <a:off x="5322" y="1270"/>
              <a:ext cx="289" cy="302"/>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273" name="Rectangle 260">
              <a:extLst>
                <a:ext uri="{FF2B5EF4-FFF2-40B4-BE49-F238E27FC236}">
                  <a16:creationId xmlns:a16="http://schemas.microsoft.com/office/drawing/2014/main" id="{FAFFDC3D-5DC7-4377-A145-29FE610A31C6}"/>
                </a:ext>
              </a:extLst>
            </p:cNvPr>
            <p:cNvSpPr>
              <a:spLocks noChangeArrowheads="1"/>
            </p:cNvSpPr>
            <p:nvPr/>
          </p:nvSpPr>
          <p:spPr bwMode="auto">
            <a:xfrm>
              <a:off x="4773" y="1383"/>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河田ほか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4" name="Rectangle 261">
              <a:extLst>
                <a:ext uri="{FF2B5EF4-FFF2-40B4-BE49-F238E27FC236}">
                  <a16:creationId xmlns:a16="http://schemas.microsoft.com/office/drawing/2014/main" id="{1D8ADCAB-EFC7-4D51-9A53-11EEB102B3C9}"/>
                </a:ext>
              </a:extLst>
            </p:cNvPr>
            <p:cNvSpPr>
              <a:spLocks noChangeArrowheads="1"/>
            </p:cNvSpPr>
            <p:nvPr/>
          </p:nvSpPr>
          <p:spPr bwMode="auto">
            <a:xfrm>
              <a:off x="4775" y="1481"/>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モデルⅠ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5" name="Rectangle 262">
              <a:extLst>
                <a:ext uri="{FF2B5EF4-FFF2-40B4-BE49-F238E27FC236}">
                  <a16:creationId xmlns:a16="http://schemas.microsoft.com/office/drawing/2014/main" id="{2BE06B25-2602-4FB2-B7D8-B0A1FC6271A4}"/>
                </a:ext>
              </a:extLst>
            </p:cNvPr>
            <p:cNvSpPr>
              <a:spLocks noChangeArrowheads="1"/>
            </p:cNvSpPr>
            <p:nvPr/>
          </p:nvSpPr>
          <p:spPr bwMode="auto">
            <a:xfrm>
              <a:off x="5089" y="1383"/>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内閣府</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6" name="Rectangle 263">
              <a:extLst>
                <a:ext uri="{FF2B5EF4-FFF2-40B4-BE49-F238E27FC236}">
                  <a16:creationId xmlns:a16="http://schemas.microsoft.com/office/drawing/2014/main" id="{8C8E61E0-ED55-4C21-ABD0-15D4B7AC7039}"/>
                </a:ext>
              </a:extLst>
            </p:cNvPr>
            <p:cNvSpPr>
              <a:spLocks noChangeArrowheads="1"/>
            </p:cNvSpPr>
            <p:nvPr/>
          </p:nvSpPr>
          <p:spPr bwMode="auto">
            <a:xfrm>
              <a:off x="5114" y="1481"/>
              <a:ext cx="20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7" name="Rectangle 264">
              <a:extLst>
                <a:ext uri="{FF2B5EF4-FFF2-40B4-BE49-F238E27FC236}">
                  <a16:creationId xmlns:a16="http://schemas.microsoft.com/office/drawing/2014/main" id="{F0CBFAA3-B9CE-4980-98A3-5D4DD6B66AC6}"/>
                </a:ext>
              </a:extLst>
            </p:cNvPr>
            <p:cNvSpPr>
              <a:spLocks noChangeArrowheads="1"/>
            </p:cNvSpPr>
            <p:nvPr/>
          </p:nvSpPr>
          <p:spPr bwMode="auto">
            <a:xfrm>
              <a:off x="4223" y="1580"/>
              <a:ext cx="2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大阪市此花区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8" name="Rectangle 265">
              <a:extLst>
                <a:ext uri="{FF2B5EF4-FFF2-40B4-BE49-F238E27FC236}">
                  <a16:creationId xmlns:a16="http://schemas.microsoft.com/office/drawing/2014/main" id="{315A9A59-D470-4B96-A64C-1E2DA1F247B9}"/>
                </a:ext>
              </a:extLst>
            </p:cNvPr>
            <p:cNvSpPr>
              <a:spLocks noChangeArrowheads="1"/>
            </p:cNvSpPr>
            <p:nvPr/>
          </p:nvSpPr>
          <p:spPr bwMode="auto">
            <a:xfrm>
              <a:off x="4962" y="1580"/>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9" name="Rectangle 266">
              <a:extLst>
                <a:ext uri="{FF2B5EF4-FFF2-40B4-BE49-F238E27FC236}">
                  <a16:creationId xmlns:a16="http://schemas.microsoft.com/office/drawing/2014/main" id="{F41CAB62-BC1E-4C21-835E-1EA0EC2E4789}"/>
                </a:ext>
              </a:extLst>
            </p:cNvPr>
            <p:cNvSpPr>
              <a:spLocks noChangeArrowheads="1"/>
            </p:cNvSpPr>
            <p:nvPr/>
          </p:nvSpPr>
          <p:spPr bwMode="auto">
            <a:xfrm>
              <a:off x="5248" y="1580"/>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0" name="Rectangle 267">
              <a:extLst>
                <a:ext uri="{FF2B5EF4-FFF2-40B4-BE49-F238E27FC236}">
                  <a16:creationId xmlns:a16="http://schemas.microsoft.com/office/drawing/2014/main" id="{9A424F09-445A-416D-BFE8-5042C02D2435}"/>
                </a:ext>
              </a:extLst>
            </p:cNvPr>
            <p:cNvSpPr>
              <a:spLocks noChangeArrowheads="1"/>
            </p:cNvSpPr>
            <p:nvPr/>
          </p:nvSpPr>
          <p:spPr bwMode="auto">
            <a:xfrm>
              <a:off x="5501" y="1580"/>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1" name="Rectangle 268">
              <a:extLst>
                <a:ext uri="{FF2B5EF4-FFF2-40B4-BE49-F238E27FC236}">
                  <a16:creationId xmlns:a16="http://schemas.microsoft.com/office/drawing/2014/main" id="{F3C62A36-69BC-4B8D-923E-213F83AF7136}"/>
                </a:ext>
              </a:extLst>
            </p:cNvPr>
            <p:cNvSpPr>
              <a:spLocks noChangeArrowheads="1"/>
            </p:cNvSpPr>
            <p:nvPr/>
          </p:nvSpPr>
          <p:spPr bwMode="auto">
            <a:xfrm>
              <a:off x="4223" y="1679"/>
              <a:ext cx="2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大阪市港区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2" name="Rectangle 269">
              <a:extLst>
                <a:ext uri="{FF2B5EF4-FFF2-40B4-BE49-F238E27FC236}">
                  <a16:creationId xmlns:a16="http://schemas.microsoft.com/office/drawing/2014/main" id="{A4A07896-1097-4614-93C3-50778D4D841F}"/>
                </a:ext>
              </a:extLst>
            </p:cNvPr>
            <p:cNvSpPr>
              <a:spLocks noChangeArrowheads="1"/>
            </p:cNvSpPr>
            <p:nvPr/>
          </p:nvSpPr>
          <p:spPr bwMode="auto">
            <a:xfrm>
              <a:off x="4962" y="1679"/>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3" name="Rectangle 270">
              <a:extLst>
                <a:ext uri="{FF2B5EF4-FFF2-40B4-BE49-F238E27FC236}">
                  <a16:creationId xmlns:a16="http://schemas.microsoft.com/office/drawing/2014/main" id="{B4DDC1D1-4FCE-4A08-8709-8E3E0D4467BE}"/>
                </a:ext>
              </a:extLst>
            </p:cNvPr>
            <p:cNvSpPr>
              <a:spLocks noChangeArrowheads="1"/>
            </p:cNvSpPr>
            <p:nvPr/>
          </p:nvSpPr>
          <p:spPr bwMode="auto">
            <a:xfrm>
              <a:off x="5248" y="1679"/>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4" name="Rectangle 271">
              <a:extLst>
                <a:ext uri="{FF2B5EF4-FFF2-40B4-BE49-F238E27FC236}">
                  <a16:creationId xmlns:a16="http://schemas.microsoft.com/office/drawing/2014/main" id="{DF901C1E-FA0F-43C7-8FD1-761F09EBA44C}"/>
                </a:ext>
              </a:extLst>
            </p:cNvPr>
            <p:cNvSpPr>
              <a:spLocks noChangeArrowheads="1"/>
            </p:cNvSpPr>
            <p:nvPr/>
          </p:nvSpPr>
          <p:spPr bwMode="auto">
            <a:xfrm>
              <a:off x="5501" y="1679"/>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5" name="Rectangle 272">
              <a:extLst>
                <a:ext uri="{FF2B5EF4-FFF2-40B4-BE49-F238E27FC236}">
                  <a16:creationId xmlns:a16="http://schemas.microsoft.com/office/drawing/2014/main" id="{20965034-792F-40CB-8274-D34336C7BC11}"/>
                </a:ext>
              </a:extLst>
            </p:cNvPr>
            <p:cNvSpPr>
              <a:spLocks noChangeArrowheads="1"/>
            </p:cNvSpPr>
            <p:nvPr/>
          </p:nvSpPr>
          <p:spPr bwMode="auto">
            <a:xfrm>
              <a:off x="4223" y="1778"/>
              <a:ext cx="2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大阪市大正区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6" name="Rectangle 273">
              <a:extLst>
                <a:ext uri="{FF2B5EF4-FFF2-40B4-BE49-F238E27FC236}">
                  <a16:creationId xmlns:a16="http://schemas.microsoft.com/office/drawing/2014/main" id="{E6EEFCD6-ADA0-47AE-83F1-BD53604E504B}"/>
                </a:ext>
              </a:extLst>
            </p:cNvPr>
            <p:cNvSpPr>
              <a:spLocks noChangeArrowheads="1"/>
            </p:cNvSpPr>
            <p:nvPr/>
          </p:nvSpPr>
          <p:spPr bwMode="auto">
            <a:xfrm>
              <a:off x="4962" y="177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7" name="Rectangle 274">
              <a:extLst>
                <a:ext uri="{FF2B5EF4-FFF2-40B4-BE49-F238E27FC236}">
                  <a16:creationId xmlns:a16="http://schemas.microsoft.com/office/drawing/2014/main" id="{75C3A794-BF4A-40F9-A9C8-216CBD39EC51}"/>
                </a:ext>
              </a:extLst>
            </p:cNvPr>
            <p:cNvSpPr>
              <a:spLocks noChangeArrowheads="1"/>
            </p:cNvSpPr>
            <p:nvPr/>
          </p:nvSpPr>
          <p:spPr bwMode="auto">
            <a:xfrm>
              <a:off x="5248" y="177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8" name="Rectangle 275">
              <a:extLst>
                <a:ext uri="{FF2B5EF4-FFF2-40B4-BE49-F238E27FC236}">
                  <a16:creationId xmlns:a16="http://schemas.microsoft.com/office/drawing/2014/main" id="{89D6E2BF-535E-4CDE-B43F-4CCFD98609C1}"/>
                </a:ext>
              </a:extLst>
            </p:cNvPr>
            <p:cNvSpPr>
              <a:spLocks noChangeArrowheads="1"/>
            </p:cNvSpPr>
            <p:nvPr/>
          </p:nvSpPr>
          <p:spPr bwMode="auto">
            <a:xfrm>
              <a:off x="5501" y="1778"/>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121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9" name="Rectangle 276">
              <a:extLst>
                <a:ext uri="{FF2B5EF4-FFF2-40B4-BE49-F238E27FC236}">
                  <a16:creationId xmlns:a16="http://schemas.microsoft.com/office/drawing/2014/main" id="{DCAC000C-4311-4E6C-87F2-55FE804BE7B7}"/>
                </a:ext>
              </a:extLst>
            </p:cNvPr>
            <p:cNvSpPr>
              <a:spLocks noChangeArrowheads="1"/>
            </p:cNvSpPr>
            <p:nvPr/>
          </p:nvSpPr>
          <p:spPr bwMode="auto">
            <a:xfrm>
              <a:off x="4223" y="1877"/>
              <a:ext cx="3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大阪市西淀川区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0" name="Rectangle 277">
              <a:extLst>
                <a:ext uri="{FF2B5EF4-FFF2-40B4-BE49-F238E27FC236}">
                  <a16:creationId xmlns:a16="http://schemas.microsoft.com/office/drawing/2014/main" id="{8BC432D4-5D5A-44A4-A4B0-BE6E5E49B406}"/>
                </a:ext>
              </a:extLst>
            </p:cNvPr>
            <p:cNvSpPr>
              <a:spLocks noChangeArrowheads="1"/>
            </p:cNvSpPr>
            <p:nvPr/>
          </p:nvSpPr>
          <p:spPr bwMode="auto">
            <a:xfrm>
              <a:off x="4962" y="1877"/>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1" name="Rectangle 278">
              <a:extLst>
                <a:ext uri="{FF2B5EF4-FFF2-40B4-BE49-F238E27FC236}">
                  <a16:creationId xmlns:a16="http://schemas.microsoft.com/office/drawing/2014/main" id="{36F6DA7F-656E-4F4D-B3E9-9836429673B4}"/>
                </a:ext>
              </a:extLst>
            </p:cNvPr>
            <p:cNvSpPr>
              <a:spLocks noChangeArrowheads="1"/>
            </p:cNvSpPr>
            <p:nvPr/>
          </p:nvSpPr>
          <p:spPr bwMode="auto">
            <a:xfrm>
              <a:off x="5248" y="1877"/>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2" name="Rectangle 279">
              <a:extLst>
                <a:ext uri="{FF2B5EF4-FFF2-40B4-BE49-F238E27FC236}">
                  <a16:creationId xmlns:a16="http://schemas.microsoft.com/office/drawing/2014/main" id="{7BF41869-235E-4D84-B431-554B472FB2D3}"/>
                </a:ext>
              </a:extLst>
            </p:cNvPr>
            <p:cNvSpPr>
              <a:spLocks noChangeArrowheads="1"/>
            </p:cNvSpPr>
            <p:nvPr/>
          </p:nvSpPr>
          <p:spPr bwMode="auto">
            <a:xfrm>
              <a:off x="5501" y="1877"/>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3" name="Rectangle 280">
              <a:extLst>
                <a:ext uri="{FF2B5EF4-FFF2-40B4-BE49-F238E27FC236}">
                  <a16:creationId xmlns:a16="http://schemas.microsoft.com/office/drawing/2014/main" id="{2B2ED69A-7D43-4F93-BA19-01C0C38D7E49}"/>
                </a:ext>
              </a:extLst>
            </p:cNvPr>
            <p:cNvSpPr>
              <a:spLocks noChangeArrowheads="1"/>
            </p:cNvSpPr>
            <p:nvPr/>
          </p:nvSpPr>
          <p:spPr bwMode="auto">
            <a:xfrm>
              <a:off x="4223" y="1976"/>
              <a:ext cx="3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大阪市住之江区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4" name="Rectangle 281">
              <a:extLst>
                <a:ext uri="{FF2B5EF4-FFF2-40B4-BE49-F238E27FC236}">
                  <a16:creationId xmlns:a16="http://schemas.microsoft.com/office/drawing/2014/main" id="{62B21055-7571-4C18-A839-403C420D1515}"/>
                </a:ext>
              </a:extLst>
            </p:cNvPr>
            <p:cNvSpPr>
              <a:spLocks noChangeArrowheads="1"/>
            </p:cNvSpPr>
            <p:nvPr/>
          </p:nvSpPr>
          <p:spPr bwMode="auto">
            <a:xfrm>
              <a:off x="4962" y="197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5" name="Rectangle 282">
              <a:extLst>
                <a:ext uri="{FF2B5EF4-FFF2-40B4-BE49-F238E27FC236}">
                  <a16:creationId xmlns:a16="http://schemas.microsoft.com/office/drawing/2014/main" id="{CD40E95C-AC70-4498-9A7F-E1BA15079EB0}"/>
                </a:ext>
              </a:extLst>
            </p:cNvPr>
            <p:cNvSpPr>
              <a:spLocks noChangeArrowheads="1"/>
            </p:cNvSpPr>
            <p:nvPr/>
          </p:nvSpPr>
          <p:spPr bwMode="auto">
            <a:xfrm>
              <a:off x="5248" y="197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6" name="Rectangle 283">
              <a:extLst>
                <a:ext uri="{FF2B5EF4-FFF2-40B4-BE49-F238E27FC236}">
                  <a16:creationId xmlns:a16="http://schemas.microsoft.com/office/drawing/2014/main" id="{98D496A3-F3CC-4551-A118-40D3B1EEAC01}"/>
                </a:ext>
              </a:extLst>
            </p:cNvPr>
            <p:cNvSpPr>
              <a:spLocks noChangeArrowheads="1"/>
            </p:cNvSpPr>
            <p:nvPr/>
          </p:nvSpPr>
          <p:spPr bwMode="auto">
            <a:xfrm>
              <a:off x="5501" y="1976"/>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7" name="Rectangle 284">
              <a:extLst>
                <a:ext uri="{FF2B5EF4-FFF2-40B4-BE49-F238E27FC236}">
                  <a16:creationId xmlns:a16="http://schemas.microsoft.com/office/drawing/2014/main" id="{C9982219-D57C-4BF2-A660-DD0D5B6CB45A}"/>
                </a:ext>
              </a:extLst>
            </p:cNvPr>
            <p:cNvSpPr>
              <a:spLocks noChangeArrowheads="1"/>
            </p:cNvSpPr>
            <p:nvPr/>
          </p:nvSpPr>
          <p:spPr bwMode="auto">
            <a:xfrm>
              <a:off x="4223" y="2074"/>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堺市堺区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8" name="Rectangle 285">
              <a:extLst>
                <a:ext uri="{FF2B5EF4-FFF2-40B4-BE49-F238E27FC236}">
                  <a16:creationId xmlns:a16="http://schemas.microsoft.com/office/drawing/2014/main" id="{06155E12-AF3F-410E-B1AD-2CF007AB30AB}"/>
                </a:ext>
              </a:extLst>
            </p:cNvPr>
            <p:cNvSpPr>
              <a:spLocks noChangeArrowheads="1"/>
            </p:cNvSpPr>
            <p:nvPr/>
          </p:nvSpPr>
          <p:spPr bwMode="auto">
            <a:xfrm>
              <a:off x="4962" y="2074"/>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9" name="Rectangle 286">
              <a:extLst>
                <a:ext uri="{FF2B5EF4-FFF2-40B4-BE49-F238E27FC236}">
                  <a16:creationId xmlns:a16="http://schemas.microsoft.com/office/drawing/2014/main" id="{BE3E8690-E465-4BBE-9798-F14FA1B2DED6}"/>
                </a:ext>
              </a:extLst>
            </p:cNvPr>
            <p:cNvSpPr>
              <a:spLocks noChangeArrowheads="1"/>
            </p:cNvSpPr>
            <p:nvPr/>
          </p:nvSpPr>
          <p:spPr bwMode="auto">
            <a:xfrm>
              <a:off x="5248" y="2074"/>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0" name="Rectangle 287">
              <a:extLst>
                <a:ext uri="{FF2B5EF4-FFF2-40B4-BE49-F238E27FC236}">
                  <a16:creationId xmlns:a16="http://schemas.microsoft.com/office/drawing/2014/main" id="{C55E782E-0B23-4174-88D9-1607CB7A7239}"/>
                </a:ext>
              </a:extLst>
            </p:cNvPr>
            <p:cNvSpPr>
              <a:spLocks noChangeArrowheads="1"/>
            </p:cNvSpPr>
            <p:nvPr/>
          </p:nvSpPr>
          <p:spPr bwMode="auto">
            <a:xfrm>
              <a:off x="5501" y="2074"/>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1" name="Rectangle 288">
              <a:extLst>
                <a:ext uri="{FF2B5EF4-FFF2-40B4-BE49-F238E27FC236}">
                  <a16:creationId xmlns:a16="http://schemas.microsoft.com/office/drawing/2014/main" id="{4FC30EFB-8ED9-4C10-98A6-8C4CF0D47DA6}"/>
                </a:ext>
              </a:extLst>
            </p:cNvPr>
            <p:cNvSpPr>
              <a:spLocks noChangeArrowheads="1"/>
            </p:cNvSpPr>
            <p:nvPr/>
          </p:nvSpPr>
          <p:spPr bwMode="auto">
            <a:xfrm>
              <a:off x="4223" y="2173"/>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堺市西区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2" name="Rectangle 289">
              <a:extLst>
                <a:ext uri="{FF2B5EF4-FFF2-40B4-BE49-F238E27FC236}">
                  <a16:creationId xmlns:a16="http://schemas.microsoft.com/office/drawing/2014/main" id="{4725B804-1CEA-4FE1-9C65-B5DCD0B98F34}"/>
                </a:ext>
              </a:extLst>
            </p:cNvPr>
            <p:cNvSpPr>
              <a:spLocks noChangeArrowheads="1"/>
            </p:cNvSpPr>
            <p:nvPr/>
          </p:nvSpPr>
          <p:spPr bwMode="auto">
            <a:xfrm>
              <a:off x="4962" y="2173"/>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3" name="Rectangle 290">
              <a:extLst>
                <a:ext uri="{FF2B5EF4-FFF2-40B4-BE49-F238E27FC236}">
                  <a16:creationId xmlns:a16="http://schemas.microsoft.com/office/drawing/2014/main" id="{4808DCA2-7F96-4C9A-B302-2F91DB80A706}"/>
                </a:ext>
              </a:extLst>
            </p:cNvPr>
            <p:cNvSpPr>
              <a:spLocks noChangeArrowheads="1"/>
            </p:cNvSpPr>
            <p:nvPr/>
          </p:nvSpPr>
          <p:spPr bwMode="auto">
            <a:xfrm>
              <a:off x="5248" y="2173"/>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4" name="Rectangle 291">
              <a:extLst>
                <a:ext uri="{FF2B5EF4-FFF2-40B4-BE49-F238E27FC236}">
                  <a16:creationId xmlns:a16="http://schemas.microsoft.com/office/drawing/2014/main" id="{F1B3281A-F2CA-4E42-A980-7E1C1160CE24}"/>
                </a:ext>
              </a:extLst>
            </p:cNvPr>
            <p:cNvSpPr>
              <a:spLocks noChangeArrowheads="1"/>
            </p:cNvSpPr>
            <p:nvPr/>
          </p:nvSpPr>
          <p:spPr bwMode="auto">
            <a:xfrm>
              <a:off x="5501" y="2173"/>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104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5" name="Rectangle 292">
              <a:extLst>
                <a:ext uri="{FF2B5EF4-FFF2-40B4-BE49-F238E27FC236}">
                  <a16:creationId xmlns:a16="http://schemas.microsoft.com/office/drawing/2014/main" id="{DF13C449-C8E0-4D92-B119-DDAFE82ADE4D}"/>
                </a:ext>
              </a:extLst>
            </p:cNvPr>
            <p:cNvSpPr>
              <a:spLocks noChangeArrowheads="1"/>
            </p:cNvSpPr>
            <p:nvPr/>
          </p:nvSpPr>
          <p:spPr bwMode="auto">
            <a:xfrm>
              <a:off x="4223" y="2272"/>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岸和田市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6" name="Rectangle 293">
              <a:extLst>
                <a:ext uri="{FF2B5EF4-FFF2-40B4-BE49-F238E27FC236}">
                  <a16:creationId xmlns:a16="http://schemas.microsoft.com/office/drawing/2014/main" id="{57A62959-8CC5-400A-B714-A987A3D6C0B6}"/>
                </a:ext>
              </a:extLst>
            </p:cNvPr>
            <p:cNvSpPr>
              <a:spLocks noChangeArrowheads="1"/>
            </p:cNvSpPr>
            <p:nvPr/>
          </p:nvSpPr>
          <p:spPr bwMode="auto">
            <a:xfrm>
              <a:off x="4962" y="2272"/>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7" name="Rectangle 294">
              <a:extLst>
                <a:ext uri="{FF2B5EF4-FFF2-40B4-BE49-F238E27FC236}">
                  <a16:creationId xmlns:a16="http://schemas.microsoft.com/office/drawing/2014/main" id="{5E479F8B-F648-41C6-B2DC-783045A0C2BA}"/>
                </a:ext>
              </a:extLst>
            </p:cNvPr>
            <p:cNvSpPr>
              <a:spLocks noChangeArrowheads="1"/>
            </p:cNvSpPr>
            <p:nvPr/>
          </p:nvSpPr>
          <p:spPr bwMode="auto">
            <a:xfrm>
              <a:off x="5248" y="2272"/>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8" name="Rectangle 295">
              <a:extLst>
                <a:ext uri="{FF2B5EF4-FFF2-40B4-BE49-F238E27FC236}">
                  <a16:creationId xmlns:a16="http://schemas.microsoft.com/office/drawing/2014/main" id="{A799D6D7-3DC4-437B-A6D7-4FA496EE42DE}"/>
                </a:ext>
              </a:extLst>
            </p:cNvPr>
            <p:cNvSpPr>
              <a:spLocks noChangeArrowheads="1"/>
            </p:cNvSpPr>
            <p:nvPr/>
          </p:nvSpPr>
          <p:spPr bwMode="auto">
            <a:xfrm>
              <a:off x="5534" y="2272"/>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9" name="Rectangle 296">
              <a:extLst>
                <a:ext uri="{FF2B5EF4-FFF2-40B4-BE49-F238E27FC236}">
                  <a16:creationId xmlns:a16="http://schemas.microsoft.com/office/drawing/2014/main" id="{02CA2A5F-E542-4CFC-B877-1E84CEF1CBED}"/>
                </a:ext>
              </a:extLst>
            </p:cNvPr>
            <p:cNvSpPr>
              <a:spLocks noChangeArrowheads="1"/>
            </p:cNvSpPr>
            <p:nvPr/>
          </p:nvSpPr>
          <p:spPr bwMode="auto">
            <a:xfrm>
              <a:off x="4223" y="2371"/>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泉大津市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0" name="Rectangle 297">
              <a:extLst>
                <a:ext uri="{FF2B5EF4-FFF2-40B4-BE49-F238E27FC236}">
                  <a16:creationId xmlns:a16="http://schemas.microsoft.com/office/drawing/2014/main" id="{658FADE6-50D6-43DE-9E04-E810D76FFB4C}"/>
                </a:ext>
              </a:extLst>
            </p:cNvPr>
            <p:cNvSpPr>
              <a:spLocks noChangeArrowheads="1"/>
            </p:cNvSpPr>
            <p:nvPr/>
          </p:nvSpPr>
          <p:spPr bwMode="auto">
            <a:xfrm>
              <a:off x="4995" y="2371"/>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1" name="Rectangle 298">
              <a:extLst>
                <a:ext uri="{FF2B5EF4-FFF2-40B4-BE49-F238E27FC236}">
                  <a16:creationId xmlns:a16="http://schemas.microsoft.com/office/drawing/2014/main" id="{232E06D3-FCB7-47B0-9798-FD09F3A70D5D}"/>
                </a:ext>
              </a:extLst>
            </p:cNvPr>
            <p:cNvSpPr>
              <a:spLocks noChangeArrowheads="1"/>
            </p:cNvSpPr>
            <p:nvPr/>
          </p:nvSpPr>
          <p:spPr bwMode="auto">
            <a:xfrm>
              <a:off x="5281" y="2371"/>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2" name="Rectangle 299">
              <a:extLst>
                <a:ext uri="{FF2B5EF4-FFF2-40B4-BE49-F238E27FC236}">
                  <a16:creationId xmlns:a16="http://schemas.microsoft.com/office/drawing/2014/main" id="{3BD9766A-56AA-4968-9EB7-A90DA20BE36B}"/>
                </a:ext>
              </a:extLst>
            </p:cNvPr>
            <p:cNvSpPr>
              <a:spLocks noChangeArrowheads="1"/>
            </p:cNvSpPr>
            <p:nvPr/>
          </p:nvSpPr>
          <p:spPr bwMode="auto">
            <a:xfrm>
              <a:off x="5534" y="2371"/>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3" name="Rectangle 300">
              <a:extLst>
                <a:ext uri="{FF2B5EF4-FFF2-40B4-BE49-F238E27FC236}">
                  <a16:creationId xmlns:a16="http://schemas.microsoft.com/office/drawing/2014/main" id="{DBBC488A-F9FA-4AC7-9E1C-6A0239CBA435}"/>
                </a:ext>
              </a:extLst>
            </p:cNvPr>
            <p:cNvSpPr>
              <a:spLocks noChangeArrowheads="1"/>
            </p:cNvSpPr>
            <p:nvPr/>
          </p:nvSpPr>
          <p:spPr bwMode="auto">
            <a:xfrm>
              <a:off x="4223" y="2470"/>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貝塚市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4" name="Rectangle 301">
              <a:extLst>
                <a:ext uri="{FF2B5EF4-FFF2-40B4-BE49-F238E27FC236}">
                  <a16:creationId xmlns:a16="http://schemas.microsoft.com/office/drawing/2014/main" id="{8DE55689-8A3F-41DD-B8E1-BACDAABFDBA4}"/>
                </a:ext>
              </a:extLst>
            </p:cNvPr>
            <p:cNvSpPr>
              <a:spLocks noChangeArrowheads="1"/>
            </p:cNvSpPr>
            <p:nvPr/>
          </p:nvSpPr>
          <p:spPr bwMode="auto">
            <a:xfrm>
              <a:off x="4962" y="2470"/>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5" name="Rectangle 302">
              <a:extLst>
                <a:ext uri="{FF2B5EF4-FFF2-40B4-BE49-F238E27FC236}">
                  <a16:creationId xmlns:a16="http://schemas.microsoft.com/office/drawing/2014/main" id="{B5E0DF5E-2DA0-4880-AB4D-35D3B82AF9BA}"/>
                </a:ext>
              </a:extLst>
            </p:cNvPr>
            <p:cNvSpPr>
              <a:spLocks noChangeArrowheads="1"/>
            </p:cNvSpPr>
            <p:nvPr/>
          </p:nvSpPr>
          <p:spPr bwMode="auto">
            <a:xfrm>
              <a:off x="5248" y="2470"/>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6" name="Rectangle 303">
              <a:extLst>
                <a:ext uri="{FF2B5EF4-FFF2-40B4-BE49-F238E27FC236}">
                  <a16:creationId xmlns:a16="http://schemas.microsoft.com/office/drawing/2014/main" id="{3556D9BC-F460-4751-9E4D-B7773461BDBD}"/>
                </a:ext>
              </a:extLst>
            </p:cNvPr>
            <p:cNvSpPr>
              <a:spLocks noChangeArrowheads="1"/>
            </p:cNvSpPr>
            <p:nvPr/>
          </p:nvSpPr>
          <p:spPr bwMode="auto">
            <a:xfrm>
              <a:off x="5534" y="2470"/>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89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7" name="Rectangle 304">
              <a:extLst>
                <a:ext uri="{FF2B5EF4-FFF2-40B4-BE49-F238E27FC236}">
                  <a16:creationId xmlns:a16="http://schemas.microsoft.com/office/drawing/2014/main" id="{B400D269-5631-41D5-A10E-80EB8A54F9C8}"/>
                </a:ext>
              </a:extLst>
            </p:cNvPr>
            <p:cNvSpPr>
              <a:spLocks noChangeArrowheads="1"/>
            </p:cNvSpPr>
            <p:nvPr/>
          </p:nvSpPr>
          <p:spPr bwMode="auto">
            <a:xfrm>
              <a:off x="4223" y="2569"/>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泉佐野市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8" name="Rectangle 305">
              <a:extLst>
                <a:ext uri="{FF2B5EF4-FFF2-40B4-BE49-F238E27FC236}">
                  <a16:creationId xmlns:a16="http://schemas.microsoft.com/office/drawing/2014/main" id="{06F42B60-C718-4147-8FC9-52F879514EE4}"/>
                </a:ext>
              </a:extLst>
            </p:cNvPr>
            <p:cNvSpPr>
              <a:spLocks noChangeArrowheads="1"/>
            </p:cNvSpPr>
            <p:nvPr/>
          </p:nvSpPr>
          <p:spPr bwMode="auto">
            <a:xfrm>
              <a:off x="4962" y="2569"/>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9" name="Rectangle 306">
              <a:extLst>
                <a:ext uri="{FF2B5EF4-FFF2-40B4-BE49-F238E27FC236}">
                  <a16:creationId xmlns:a16="http://schemas.microsoft.com/office/drawing/2014/main" id="{D07D2FE8-2CE2-43C1-8798-0E663CE25F78}"/>
                </a:ext>
              </a:extLst>
            </p:cNvPr>
            <p:cNvSpPr>
              <a:spLocks noChangeArrowheads="1"/>
            </p:cNvSpPr>
            <p:nvPr/>
          </p:nvSpPr>
          <p:spPr bwMode="auto">
            <a:xfrm>
              <a:off x="5281" y="2569"/>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0" name="Rectangle 307">
              <a:extLst>
                <a:ext uri="{FF2B5EF4-FFF2-40B4-BE49-F238E27FC236}">
                  <a16:creationId xmlns:a16="http://schemas.microsoft.com/office/drawing/2014/main" id="{458D2DB0-42CE-4D47-9144-AE9D782C5CEC}"/>
                </a:ext>
              </a:extLst>
            </p:cNvPr>
            <p:cNvSpPr>
              <a:spLocks noChangeArrowheads="1"/>
            </p:cNvSpPr>
            <p:nvPr/>
          </p:nvSpPr>
          <p:spPr bwMode="auto">
            <a:xfrm>
              <a:off x="5534" y="2569"/>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83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1" name="Rectangle 308">
              <a:extLst>
                <a:ext uri="{FF2B5EF4-FFF2-40B4-BE49-F238E27FC236}">
                  <a16:creationId xmlns:a16="http://schemas.microsoft.com/office/drawing/2014/main" id="{ABD7D572-E62D-481A-892D-A33BC769E191}"/>
                </a:ext>
              </a:extLst>
            </p:cNvPr>
            <p:cNvSpPr>
              <a:spLocks noChangeArrowheads="1"/>
            </p:cNvSpPr>
            <p:nvPr/>
          </p:nvSpPr>
          <p:spPr bwMode="auto">
            <a:xfrm>
              <a:off x="4223" y="2668"/>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高石市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2" name="Rectangle 309">
              <a:extLst>
                <a:ext uri="{FF2B5EF4-FFF2-40B4-BE49-F238E27FC236}">
                  <a16:creationId xmlns:a16="http://schemas.microsoft.com/office/drawing/2014/main" id="{4A9545E3-827A-47E3-9BFA-84F4F9B2193D}"/>
                </a:ext>
              </a:extLst>
            </p:cNvPr>
            <p:cNvSpPr>
              <a:spLocks noChangeArrowheads="1"/>
            </p:cNvSpPr>
            <p:nvPr/>
          </p:nvSpPr>
          <p:spPr bwMode="auto">
            <a:xfrm>
              <a:off x="4962" y="266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3" name="Rectangle 310">
              <a:extLst>
                <a:ext uri="{FF2B5EF4-FFF2-40B4-BE49-F238E27FC236}">
                  <a16:creationId xmlns:a16="http://schemas.microsoft.com/office/drawing/2014/main" id="{C959850F-B672-4D75-B120-E1FB252EEA3C}"/>
                </a:ext>
              </a:extLst>
            </p:cNvPr>
            <p:cNvSpPr>
              <a:spLocks noChangeArrowheads="1"/>
            </p:cNvSpPr>
            <p:nvPr/>
          </p:nvSpPr>
          <p:spPr bwMode="auto">
            <a:xfrm>
              <a:off x="5248" y="266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4" name="Rectangle 311">
              <a:extLst>
                <a:ext uri="{FF2B5EF4-FFF2-40B4-BE49-F238E27FC236}">
                  <a16:creationId xmlns:a16="http://schemas.microsoft.com/office/drawing/2014/main" id="{33332C63-AF22-43D2-B64E-80C72C64208E}"/>
                </a:ext>
              </a:extLst>
            </p:cNvPr>
            <p:cNvSpPr>
              <a:spLocks noChangeArrowheads="1"/>
            </p:cNvSpPr>
            <p:nvPr/>
          </p:nvSpPr>
          <p:spPr bwMode="auto">
            <a:xfrm>
              <a:off x="5501" y="2668"/>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104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5" name="Rectangle 312">
              <a:extLst>
                <a:ext uri="{FF2B5EF4-FFF2-40B4-BE49-F238E27FC236}">
                  <a16:creationId xmlns:a16="http://schemas.microsoft.com/office/drawing/2014/main" id="{C1EE2EE7-D5B5-4053-8B23-C24B8473A037}"/>
                </a:ext>
              </a:extLst>
            </p:cNvPr>
            <p:cNvSpPr>
              <a:spLocks noChangeArrowheads="1"/>
            </p:cNvSpPr>
            <p:nvPr/>
          </p:nvSpPr>
          <p:spPr bwMode="auto">
            <a:xfrm>
              <a:off x="4223" y="2766"/>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泉南市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6" name="Rectangle 313">
              <a:extLst>
                <a:ext uri="{FF2B5EF4-FFF2-40B4-BE49-F238E27FC236}">
                  <a16:creationId xmlns:a16="http://schemas.microsoft.com/office/drawing/2014/main" id="{30795E7A-3C05-41D1-AEA6-02EF8E3167F5}"/>
                </a:ext>
              </a:extLst>
            </p:cNvPr>
            <p:cNvSpPr>
              <a:spLocks noChangeArrowheads="1"/>
            </p:cNvSpPr>
            <p:nvPr/>
          </p:nvSpPr>
          <p:spPr bwMode="auto">
            <a:xfrm>
              <a:off x="4962" y="276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7" name="Rectangle 314">
              <a:extLst>
                <a:ext uri="{FF2B5EF4-FFF2-40B4-BE49-F238E27FC236}">
                  <a16:creationId xmlns:a16="http://schemas.microsoft.com/office/drawing/2014/main" id="{A3691B6D-0779-46C9-A905-87845461E49D}"/>
                </a:ext>
              </a:extLst>
            </p:cNvPr>
            <p:cNvSpPr>
              <a:spLocks noChangeArrowheads="1"/>
            </p:cNvSpPr>
            <p:nvPr/>
          </p:nvSpPr>
          <p:spPr bwMode="auto">
            <a:xfrm>
              <a:off x="5281" y="2766"/>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8" name="Rectangle 315">
              <a:extLst>
                <a:ext uri="{FF2B5EF4-FFF2-40B4-BE49-F238E27FC236}">
                  <a16:creationId xmlns:a16="http://schemas.microsoft.com/office/drawing/2014/main" id="{82DCB3FC-39D5-4259-946F-C7A41B48F622}"/>
                </a:ext>
              </a:extLst>
            </p:cNvPr>
            <p:cNvSpPr>
              <a:spLocks noChangeArrowheads="1"/>
            </p:cNvSpPr>
            <p:nvPr/>
          </p:nvSpPr>
          <p:spPr bwMode="auto">
            <a:xfrm>
              <a:off x="5534" y="276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9" name="Rectangle 316">
              <a:extLst>
                <a:ext uri="{FF2B5EF4-FFF2-40B4-BE49-F238E27FC236}">
                  <a16:creationId xmlns:a16="http://schemas.microsoft.com/office/drawing/2014/main" id="{C52B50B5-8869-4410-9372-2028B79919B1}"/>
                </a:ext>
              </a:extLst>
            </p:cNvPr>
            <p:cNvSpPr>
              <a:spLocks noChangeArrowheads="1"/>
            </p:cNvSpPr>
            <p:nvPr/>
          </p:nvSpPr>
          <p:spPr bwMode="auto">
            <a:xfrm>
              <a:off x="4223" y="2868"/>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阪南市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0" name="Rectangle 317">
              <a:extLst>
                <a:ext uri="{FF2B5EF4-FFF2-40B4-BE49-F238E27FC236}">
                  <a16:creationId xmlns:a16="http://schemas.microsoft.com/office/drawing/2014/main" id="{6F3EB292-AEBC-41C0-B254-4E8D22E56C40}"/>
                </a:ext>
              </a:extLst>
            </p:cNvPr>
            <p:cNvSpPr>
              <a:spLocks noChangeArrowheads="1"/>
            </p:cNvSpPr>
            <p:nvPr/>
          </p:nvSpPr>
          <p:spPr bwMode="auto">
            <a:xfrm>
              <a:off x="4962" y="286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1" name="Rectangle 318">
              <a:extLst>
                <a:ext uri="{FF2B5EF4-FFF2-40B4-BE49-F238E27FC236}">
                  <a16:creationId xmlns:a16="http://schemas.microsoft.com/office/drawing/2014/main" id="{3E7522F8-7082-40EF-9DEC-BB82B2E75F8A}"/>
                </a:ext>
              </a:extLst>
            </p:cNvPr>
            <p:cNvSpPr>
              <a:spLocks noChangeArrowheads="1"/>
            </p:cNvSpPr>
            <p:nvPr/>
          </p:nvSpPr>
          <p:spPr bwMode="auto">
            <a:xfrm>
              <a:off x="5248" y="286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2" name="Rectangle 319">
              <a:extLst>
                <a:ext uri="{FF2B5EF4-FFF2-40B4-BE49-F238E27FC236}">
                  <a16:creationId xmlns:a16="http://schemas.microsoft.com/office/drawing/2014/main" id="{60E53413-6306-4C2F-B871-3CD0408EC43C}"/>
                </a:ext>
              </a:extLst>
            </p:cNvPr>
            <p:cNvSpPr>
              <a:spLocks noChangeArrowheads="1"/>
            </p:cNvSpPr>
            <p:nvPr/>
          </p:nvSpPr>
          <p:spPr bwMode="auto">
            <a:xfrm>
              <a:off x="5534" y="2868"/>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 name="Rectangle 320">
              <a:extLst>
                <a:ext uri="{FF2B5EF4-FFF2-40B4-BE49-F238E27FC236}">
                  <a16:creationId xmlns:a16="http://schemas.microsoft.com/office/drawing/2014/main" id="{A2B8163B-6BF7-4059-AF81-9A7AAFF89A89}"/>
                </a:ext>
              </a:extLst>
            </p:cNvPr>
            <p:cNvSpPr>
              <a:spLocks noChangeArrowheads="1"/>
            </p:cNvSpPr>
            <p:nvPr/>
          </p:nvSpPr>
          <p:spPr bwMode="auto">
            <a:xfrm>
              <a:off x="4223" y="2967"/>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忠岡町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 name="Rectangle 321">
              <a:extLst>
                <a:ext uri="{FF2B5EF4-FFF2-40B4-BE49-F238E27FC236}">
                  <a16:creationId xmlns:a16="http://schemas.microsoft.com/office/drawing/2014/main" id="{8768A6E5-A071-46ED-91F9-AD715D0D9E3E}"/>
                </a:ext>
              </a:extLst>
            </p:cNvPr>
            <p:cNvSpPr>
              <a:spLocks noChangeArrowheads="1"/>
            </p:cNvSpPr>
            <p:nvPr/>
          </p:nvSpPr>
          <p:spPr bwMode="auto">
            <a:xfrm>
              <a:off x="4962" y="2967"/>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 name="Rectangle 322">
              <a:extLst>
                <a:ext uri="{FF2B5EF4-FFF2-40B4-BE49-F238E27FC236}">
                  <a16:creationId xmlns:a16="http://schemas.microsoft.com/office/drawing/2014/main" id="{B2F82521-E93B-41D3-94F7-552C66BD3290}"/>
                </a:ext>
              </a:extLst>
            </p:cNvPr>
            <p:cNvSpPr>
              <a:spLocks noChangeArrowheads="1"/>
            </p:cNvSpPr>
            <p:nvPr/>
          </p:nvSpPr>
          <p:spPr bwMode="auto">
            <a:xfrm>
              <a:off x="5248" y="2967"/>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 name="Rectangle 323">
              <a:extLst>
                <a:ext uri="{FF2B5EF4-FFF2-40B4-BE49-F238E27FC236}">
                  <a16:creationId xmlns:a16="http://schemas.microsoft.com/office/drawing/2014/main" id="{E1FFBAD4-4206-44C8-AA13-45DD134AC196}"/>
                </a:ext>
              </a:extLst>
            </p:cNvPr>
            <p:cNvSpPr>
              <a:spLocks noChangeArrowheads="1"/>
            </p:cNvSpPr>
            <p:nvPr/>
          </p:nvSpPr>
          <p:spPr bwMode="auto">
            <a:xfrm>
              <a:off x="5534" y="2967"/>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96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 name="Rectangle 324">
              <a:extLst>
                <a:ext uri="{FF2B5EF4-FFF2-40B4-BE49-F238E27FC236}">
                  <a16:creationId xmlns:a16="http://schemas.microsoft.com/office/drawing/2014/main" id="{8484B6A4-93DD-46AA-AC69-4B32152B39C2}"/>
                </a:ext>
              </a:extLst>
            </p:cNvPr>
            <p:cNvSpPr>
              <a:spLocks noChangeArrowheads="1"/>
            </p:cNvSpPr>
            <p:nvPr/>
          </p:nvSpPr>
          <p:spPr bwMode="auto">
            <a:xfrm>
              <a:off x="4223" y="3066"/>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田尻町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 name="Rectangle 325">
              <a:extLst>
                <a:ext uri="{FF2B5EF4-FFF2-40B4-BE49-F238E27FC236}">
                  <a16:creationId xmlns:a16="http://schemas.microsoft.com/office/drawing/2014/main" id="{642C81F9-25B3-4F37-9C0E-EE088B56B727}"/>
                </a:ext>
              </a:extLst>
            </p:cNvPr>
            <p:cNvSpPr>
              <a:spLocks noChangeArrowheads="1"/>
            </p:cNvSpPr>
            <p:nvPr/>
          </p:nvSpPr>
          <p:spPr bwMode="auto">
            <a:xfrm>
              <a:off x="4962" y="306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 name="Rectangle 326">
              <a:extLst>
                <a:ext uri="{FF2B5EF4-FFF2-40B4-BE49-F238E27FC236}">
                  <a16:creationId xmlns:a16="http://schemas.microsoft.com/office/drawing/2014/main" id="{E0531B50-9927-4C5E-87DE-3589AB4D54F9}"/>
                </a:ext>
              </a:extLst>
            </p:cNvPr>
            <p:cNvSpPr>
              <a:spLocks noChangeArrowheads="1"/>
            </p:cNvSpPr>
            <p:nvPr/>
          </p:nvSpPr>
          <p:spPr bwMode="auto">
            <a:xfrm>
              <a:off x="5281" y="3066"/>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 name="Rectangle 327">
              <a:extLst>
                <a:ext uri="{FF2B5EF4-FFF2-40B4-BE49-F238E27FC236}">
                  <a16:creationId xmlns:a16="http://schemas.microsoft.com/office/drawing/2014/main" id="{47C17989-D70B-4822-B56B-52137C32CAAC}"/>
                </a:ext>
              </a:extLst>
            </p:cNvPr>
            <p:cNvSpPr>
              <a:spLocks noChangeArrowheads="1"/>
            </p:cNvSpPr>
            <p:nvPr/>
          </p:nvSpPr>
          <p:spPr bwMode="auto">
            <a:xfrm>
              <a:off x="5534" y="3066"/>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1" name="Rectangle 328">
              <a:extLst>
                <a:ext uri="{FF2B5EF4-FFF2-40B4-BE49-F238E27FC236}">
                  <a16:creationId xmlns:a16="http://schemas.microsoft.com/office/drawing/2014/main" id="{2386442E-C05B-4A1B-886F-8F33993FF43E}"/>
                </a:ext>
              </a:extLst>
            </p:cNvPr>
            <p:cNvSpPr>
              <a:spLocks noChangeArrowheads="1"/>
            </p:cNvSpPr>
            <p:nvPr/>
          </p:nvSpPr>
          <p:spPr bwMode="auto">
            <a:xfrm>
              <a:off x="4223" y="3164"/>
              <a:ext cx="12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岬町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2" name="Rectangle 329">
              <a:extLst>
                <a:ext uri="{FF2B5EF4-FFF2-40B4-BE49-F238E27FC236}">
                  <a16:creationId xmlns:a16="http://schemas.microsoft.com/office/drawing/2014/main" id="{9ECE5690-B05C-4BEA-8323-7AF211BD3DE5}"/>
                </a:ext>
              </a:extLst>
            </p:cNvPr>
            <p:cNvSpPr>
              <a:spLocks noChangeArrowheads="1"/>
            </p:cNvSpPr>
            <p:nvPr/>
          </p:nvSpPr>
          <p:spPr bwMode="auto">
            <a:xfrm>
              <a:off x="4995" y="3164"/>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 name="Rectangle 330">
              <a:extLst>
                <a:ext uri="{FF2B5EF4-FFF2-40B4-BE49-F238E27FC236}">
                  <a16:creationId xmlns:a16="http://schemas.microsoft.com/office/drawing/2014/main" id="{A8C22D93-7DDB-4BDD-ADFF-286C47F6A8B4}"/>
                </a:ext>
              </a:extLst>
            </p:cNvPr>
            <p:cNvSpPr>
              <a:spLocks noChangeArrowheads="1"/>
            </p:cNvSpPr>
            <p:nvPr/>
          </p:nvSpPr>
          <p:spPr bwMode="auto">
            <a:xfrm>
              <a:off x="5281" y="3164"/>
              <a:ext cx="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 name="Rectangle 331">
              <a:extLst>
                <a:ext uri="{FF2B5EF4-FFF2-40B4-BE49-F238E27FC236}">
                  <a16:creationId xmlns:a16="http://schemas.microsoft.com/office/drawing/2014/main" id="{72B50B2E-36C8-4822-9FC6-57779E8F647E}"/>
                </a:ext>
              </a:extLst>
            </p:cNvPr>
            <p:cNvSpPr>
              <a:spLocks noChangeArrowheads="1"/>
            </p:cNvSpPr>
            <p:nvPr/>
          </p:nvSpPr>
          <p:spPr bwMode="auto">
            <a:xfrm>
              <a:off x="5534" y="3164"/>
              <a:ext cx="1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 name="Rectangle 332">
              <a:extLst>
                <a:ext uri="{FF2B5EF4-FFF2-40B4-BE49-F238E27FC236}">
                  <a16:creationId xmlns:a16="http://schemas.microsoft.com/office/drawing/2014/main" id="{B607D9B3-3F3E-44CF-AAC3-B180E9D57757}"/>
                </a:ext>
              </a:extLst>
            </p:cNvPr>
            <p:cNvSpPr>
              <a:spLocks noChangeArrowheads="1"/>
            </p:cNvSpPr>
            <p:nvPr/>
          </p:nvSpPr>
          <p:spPr bwMode="auto">
            <a:xfrm>
              <a:off x="4391" y="1380"/>
              <a:ext cx="18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市区町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 name="Rectangle 333">
              <a:extLst>
                <a:ext uri="{FF2B5EF4-FFF2-40B4-BE49-F238E27FC236}">
                  <a16:creationId xmlns:a16="http://schemas.microsoft.com/office/drawing/2014/main" id="{35033516-A7A3-4038-AEC3-123E4D3A3A21}"/>
                </a:ext>
              </a:extLst>
            </p:cNvPr>
            <p:cNvSpPr>
              <a:spLocks noChangeArrowheads="1"/>
            </p:cNvSpPr>
            <p:nvPr/>
          </p:nvSpPr>
          <p:spPr bwMode="auto">
            <a:xfrm>
              <a:off x="4855" y="1281"/>
              <a:ext cx="2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大阪湾断層帯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 name="Rectangle 334">
              <a:extLst>
                <a:ext uri="{FF2B5EF4-FFF2-40B4-BE49-F238E27FC236}">
                  <a16:creationId xmlns:a16="http://schemas.microsoft.com/office/drawing/2014/main" id="{62EC5F26-D941-4F4B-B3C7-E19A2E2CF951}"/>
                </a:ext>
              </a:extLst>
            </p:cNvPr>
            <p:cNvSpPr>
              <a:spLocks noChangeArrowheads="1"/>
            </p:cNvSpPr>
            <p:nvPr/>
          </p:nvSpPr>
          <p:spPr bwMode="auto">
            <a:xfrm>
              <a:off x="5344" y="1309"/>
              <a:ext cx="2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（今回）</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800" dirty="0">
                  <a:solidFill>
                    <a:srgbClr val="000000"/>
                  </a:solidFill>
                  <a:latin typeface="游ゴシック" panose="020B0400000000000000" pitchFamily="50" charset="-128"/>
                  <a:ea typeface="游ゴシック" panose="020B0400000000000000" pitchFamily="50" charset="-128"/>
                </a:rPr>
                <a:t>南海</a:t>
              </a:r>
              <a:endParaRPr lang="en-US" altLang="ja-JP" sz="800" dirty="0">
                <a:solidFill>
                  <a:srgbClr val="000000"/>
                </a:solidFill>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800" dirty="0">
                  <a:solidFill>
                    <a:srgbClr val="000000"/>
                  </a:solidFill>
                  <a:latin typeface="游ゴシック" panose="020B0400000000000000" pitchFamily="50" charset="-128"/>
                  <a:ea typeface="游ゴシック" panose="020B0400000000000000" pitchFamily="50" charset="-128"/>
                </a:rPr>
                <a:t>トラフ</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48" name="Line 335">
              <a:extLst>
                <a:ext uri="{FF2B5EF4-FFF2-40B4-BE49-F238E27FC236}">
                  <a16:creationId xmlns:a16="http://schemas.microsoft.com/office/drawing/2014/main" id="{A80F60FF-3BC3-41DF-BD34-F862D92D2172}"/>
                </a:ext>
              </a:extLst>
            </p:cNvPr>
            <p:cNvSpPr>
              <a:spLocks noChangeShapeType="1"/>
            </p:cNvSpPr>
            <p:nvPr/>
          </p:nvSpPr>
          <p:spPr bwMode="auto">
            <a:xfrm>
              <a:off x="4212" y="1270"/>
              <a:ext cx="0" cy="198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9" name="Rectangle 336">
              <a:extLst>
                <a:ext uri="{FF2B5EF4-FFF2-40B4-BE49-F238E27FC236}">
                  <a16:creationId xmlns:a16="http://schemas.microsoft.com/office/drawing/2014/main" id="{9C66B350-4683-4ADF-BF54-BEA9A1F02DF9}"/>
                </a:ext>
              </a:extLst>
            </p:cNvPr>
            <p:cNvSpPr>
              <a:spLocks noChangeArrowheads="1"/>
            </p:cNvSpPr>
            <p:nvPr/>
          </p:nvSpPr>
          <p:spPr bwMode="auto">
            <a:xfrm>
              <a:off x="4212" y="1270"/>
              <a:ext cx="3" cy="19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0" name="Line 337">
              <a:extLst>
                <a:ext uri="{FF2B5EF4-FFF2-40B4-BE49-F238E27FC236}">
                  <a16:creationId xmlns:a16="http://schemas.microsoft.com/office/drawing/2014/main" id="{1EB48377-A5DA-4015-A545-06282013F74B}"/>
                </a:ext>
              </a:extLst>
            </p:cNvPr>
            <p:cNvSpPr>
              <a:spLocks noChangeShapeType="1"/>
            </p:cNvSpPr>
            <p:nvPr/>
          </p:nvSpPr>
          <p:spPr bwMode="auto">
            <a:xfrm>
              <a:off x="4751" y="1273"/>
              <a:ext cx="0" cy="19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1" name="Rectangle 338">
              <a:extLst>
                <a:ext uri="{FF2B5EF4-FFF2-40B4-BE49-F238E27FC236}">
                  <a16:creationId xmlns:a16="http://schemas.microsoft.com/office/drawing/2014/main" id="{D8A7A83F-34A0-4B1D-A95F-E524C6986A7C}"/>
                </a:ext>
              </a:extLst>
            </p:cNvPr>
            <p:cNvSpPr>
              <a:spLocks noChangeArrowheads="1"/>
            </p:cNvSpPr>
            <p:nvPr/>
          </p:nvSpPr>
          <p:spPr bwMode="auto">
            <a:xfrm>
              <a:off x="4751" y="1273"/>
              <a:ext cx="2" cy="19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2" name="Line 339">
              <a:extLst>
                <a:ext uri="{FF2B5EF4-FFF2-40B4-BE49-F238E27FC236}">
                  <a16:creationId xmlns:a16="http://schemas.microsoft.com/office/drawing/2014/main" id="{C966B56B-7DC2-49EE-9C65-2B43AB60D8A2}"/>
                </a:ext>
              </a:extLst>
            </p:cNvPr>
            <p:cNvSpPr>
              <a:spLocks noChangeShapeType="1"/>
            </p:cNvSpPr>
            <p:nvPr/>
          </p:nvSpPr>
          <p:spPr bwMode="auto">
            <a:xfrm>
              <a:off x="5322" y="1273"/>
              <a:ext cx="0" cy="19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3" name="Rectangle 340">
              <a:extLst>
                <a:ext uri="{FF2B5EF4-FFF2-40B4-BE49-F238E27FC236}">
                  <a16:creationId xmlns:a16="http://schemas.microsoft.com/office/drawing/2014/main" id="{C9E396BF-DFDA-46A4-8AE2-724E1F4ECC4C}"/>
                </a:ext>
              </a:extLst>
            </p:cNvPr>
            <p:cNvSpPr>
              <a:spLocks noChangeArrowheads="1"/>
            </p:cNvSpPr>
            <p:nvPr/>
          </p:nvSpPr>
          <p:spPr bwMode="auto">
            <a:xfrm>
              <a:off x="5322" y="1273"/>
              <a:ext cx="3" cy="19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4" name="Line 341">
              <a:extLst>
                <a:ext uri="{FF2B5EF4-FFF2-40B4-BE49-F238E27FC236}">
                  <a16:creationId xmlns:a16="http://schemas.microsoft.com/office/drawing/2014/main" id="{281E7556-9893-4533-96EA-621FC21DA54D}"/>
                </a:ext>
              </a:extLst>
            </p:cNvPr>
            <p:cNvSpPr>
              <a:spLocks noChangeShapeType="1"/>
            </p:cNvSpPr>
            <p:nvPr/>
          </p:nvSpPr>
          <p:spPr bwMode="auto">
            <a:xfrm>
              <a:off x="5608" y="1273"/>
              <a:ext cx="0" cy="19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5" name="Rectangle 342">
              <a:extLst>
                <a:ext uri="{FF2B5EF4-FFF2-40B4-BE49-F238E27FC236}">
                  <a16:creationId xmlns:a16="http://schemas.microsoft.com/office/drawing/2014/main" id="{16AF22B1-1859-43AD-8FCC-DC0457381D93}"/>
                </a:ext>
              </a:extLst>
            </p:cNvPr>
            <p:cNvSpPr>
              <a:spLocks noChangeArrowheads="1"/>
            </p:cNvSpPr>
            <p:nvPr/>
          </p:nvSpPr>
          <p:spPr bwMode="auto">
            <a:xfrm>
              <a:off x="5608" y="1273"/>
              <a:ext cx="3" cy="19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6" name="Line 343">
              <a:extLst>
                <a:ext uri="{FF2B5EF4-FFF2-40B4-BE49-F238E27FC236}">
                  <a16:creationId xmlns:a16="http://schemas.microsoft.com/office/drawing/2014/main" id="{508312F3-3D72-4973-828B-76C48CD4940A}"/>
                </a:ext>
              </a:extLst>
            </p:cNvPr>
            <p:cNvSpPr>
              <a:spLocks noChangeShapeType="1"/>
            </p:cNvSpPr>
            <p:nvPr/>
          </p:nvSpPr>
          <p:spPr bwMode="auto">
            <a:xfrm>
              <a:off x="5037" y="1374"/>
              <a:ext cx="0" cy="188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7" name="Rectangle 344">
              <a:extLst>
                <a:ext uri="{FF2B5EF4-FFF2-40B4-BE49-F238E27FC236}">
                  <a16:creationId xmlns:a16="http://schemas.microsoft.com/office/drawing/2014/main" id="{54E58E67-52FF-466D-B521-CBE062AAC676}"/>
                </a:ext>
              </a:extLst>
            </p:cNvPr>
            <p:cNvSpPr>
              <a:spLocks noChangeArrowheads="1"/>
            </p:cNvSpPr>
            <p:nvPr/>
          </p:nvSpPr>
          <p:spPr bwMode="auto">
            <a:xfrm>
              <a:off x="5037" y="1374"/>
              <a:ext cx="2" cy="18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8" name="Line 345">
              <a:extLst>
                <a:ext uri="{FF2B5EF4-FFF2-40B4-BE49-F238E27FC236}">
                  <a16:creationId xmlns:a16="http://schemas.microsoft.com/office/drawing/2014/main" id="{E43A54C9-A101-42D7-B212-C2E0CEAEE80C}"/>
                </a:ext>
              </a:extLst>
            </p:cNvPr>
            <p:cNvSpPr>
              <a:spLocks noChangeShapeType="1"/>
            </p:cNvSpPr>
            <p:nvPr/>
          </p:nvSpPr>
          <p:spPr bwMode="auto">
            <a:xfrm>
              <a:off x="4215" y="1270"/>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9" name="Rectangle 346">
              <a:extLst>
                <a:ext uri="{FF2B5EF4-FFF2-40B4-BE49-F238E27FC236}">
                  <a16:creationId xmlns:a16="http://schemas.microsoft.com/office/drawing/2014/main" id="{8C15838E-8DB4-4FE3-BF37-95914C65F013}"/>
                </a:ext>
              </a:extLst>
            </p:cNvPr>
            <p:cNvSpPr>
              <a:spLocks noChangeArrowheads="1"/>
            </p:cNvSpPr>
            <p:nvPr/>
          </p:nvSpPr>
          <p:spPr bwMode="auto">
            <a:xfrm>
              <a:off x="4215" y="1270"/>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0" name="Line 347">
              <a:extLst>
                <a:ext uri="{FF2B5EF4-FFF2-40B4-BE49-F238E27FC236}">
                  <a16:creationId xmlns:a16="http://schemas.microsoft.com/office/drawing/2014/main" id="{72BC3620-7157-4E75-A4EF-F01861060105}"/>
                </a:ext>
              </a:extLst>
            </p:cNvPr>
            <p:cNvSpPr>
              <a:spLocks noChangeShapeType="1"/>
            </p:cNvSpPr>
            <p:nvPr/>
          </p:nvSpPr>
          <p:spPr bwMode="auto">
            <a:xfrm>
              <a:off x="4753" y="1372"/>
              <a:ext cx="57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1" name="Rectangle 348">
              <a:extLst>
                <a:ext uri="{FF2B5EF4-FFF2-40B4-BE49-F238E27FC236}">
                  <a16:creationId xmlns:a16="http://schemas.microsoft.com/office/drawing/2014/main" id="{D78FB48B-814E-49C4-AE69-E3398EC9B6B9}"/>
                </a:ext>
              </a:extLst>
            </p:cNvPr>
            <p:cNvSpPr>
              <a:spLocks noChangeArrowheads="1"/>
            </p:cNvSpPr>
            <p:nvPr/>
          </p:nvSpPr>
          <p:spPr bwMode="auto">
            <a:xfrm>
              <a:off x="4753" y="1372"/>
              <a:ext cx="572"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2" name="Line 349">
              <a:extLst>
                <a:ext uri="{FF2B5EF4-FFF2-40B4-BE49-F238E27FC236}">
                  <a16:creationId xmlns:a16="http://schemas.microsoft.com/office/drawing/2014/main" id="{6F2BFB30-197D-4EF4-8C77-34DCD6BB4017}"/>
                </a:ext>
              </a:extLst>
            </p:cNvPr>
            <p:cNvSpPr>
              <a:spLocks noChangeShapeType="1"/>
            </p:cNvSpPr>
            <p:nvPr/>
          </p:nvSpPr>
          <p:spPr bwMode="auto">
            <a:xfrm>
              <a:off x="4215" y="1569"/>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3" name="Rectangle 350">
              <a:extLst>
                <a:ext uri="{FF2B5EF4-FFF2-40B4-BE49-F238E27FC236}">
                  <a16:creationId xmlns:a16="http://schemas.microsoft.com/office/drawing/2014/main" id="{F2C15447-1F43-4203-80DB-06741946797E}"/>
                </a:ext>
              </a:extLst>
            </p:cNvPr>
            <p:cNvSpPr>
              <a:spLocks noChangeArrowheads="1"/>
            </p:cNvSpPr>
            <p:nvPr/>
          </p:nvSpPr>
          <p:spPr bwMode="auto">
            <a:xfrm>
              <a:off x="4215" y="1569"/>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4" name="Line 351">
              <a:extLst>
                <a:ext uri="{FF2B5EF4-FFF2-40B4-BE49-F238E27FC236}">
                  <a16:creationId xmlns:a16="http://schemas.microsoft.com/office/drawing/2014/main" id="{FFF47F55-185B-4348-8AA3-2F1313491ECC}"/>
                </a:ext>
              </a:extLst>
            </p:cNvPr>
            <p:cNvSpPr>
              <a:spLocks noChangeShapeType="1"/>
            </p:cNvSpPr>
            <p:nvPr/>
          </p:nvSpPr>
          <p:spPr bwMode="auto">
            <a:xfrm>
              <a:off x="4215" y="1668"/>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5" name="Rectangle 352">
              <a:extLst>
                <a:ext uri="{FF2B5EF4-FFF2-40B4-BE49-F238E27FC236}">
                  <a16:creationId xmlns:a16="http://schemas.microsoft.com/office/drawing/2014/main" id="{8C883B5F-20A1-4BF3-A7D3-99BDC587DC49}"/>
                </a:ext>
              </a:extLst>
            </p:cNvPr>
            <p:cNvSpPr>
              <a:spLocks noChangeArrowheads="1"/>
            </p:cNvSpPr>
            <p:nvPr/>
          </p:nvSpPr>
          <p:spPr bwMode="auto">
            <a:xfrm>
              <a:off x="4215" y="1668"/>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6" name="Line 353">
              <a:extLst>
                <a:ext uri="{FF2B5EF4-FFF2-40B4-BE49-F238E27FC236}">
                  <a16:creationId xmlns:a16="http://schemas.microsoft.com/office/drawing/2014/main" id="{119345E8-898F-487F-B2D8-DBF116B68899}"/>
                </a:ext>
              </a:extLst>
            </p:cNvPr>
            <p:cNvSpPr>
              <a:spLocks noChangeShapeType="1"/>
            </p:cNvSpPr>
            <p:nvPr/>
          </p:nvSpPr>
          <p:spPr bwMode="auto">
            <a:xfrm>
              <a:off x="4215" y="1767"/>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7" name="Rectangle 354">
              <a:extLst>
                <a:ext uri="{FF2B5EF4-FFF2-40B4-BE49-F238E27FC236}">
                  <a16:creationId xmlns:a16="http://schemas.microsoft.com/office/drawing/2014/main" id="{6C3D9AF8-80A8-4138-A644-BC7F6F30DDFA}"/>
                </a:ext>
              </a:extLst>
            </p:cNvPr>
            <p:cNvSpPr>
              <a:spLocks noChangeArrowheads="1"/>
            </p:cNvSpPr>
            <p:nvPr/>
          </p:nvSpPr>
          <p:spPr bwMode="auto">
            <a:xfrm>
              <a:off x="4215" y="1767"/>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8" name="Line 355">
              <a:extLst>
                <a:ext uri="{FF2B5EF4-FFF2-40B4-BE49-F238E27FC236}">
                  <a16:creationId xmlns:a16="http://schemas.microsoft.com/office/drawing/2014/main" id="{078D9936-1FF8-45D3-89D9-6A7851FDD508}"/>
                </a:ext>
              </a:extLst>
            </p:cNvPr>
            <p:cNvSpPr>
              <a:spLocks noChangeShapeType="1"/>
            </p:cNvSpPr>
            <p:nvPr/>
          </p:nvSpPr>
          <p:spPr bwMode="auto">
            <a:xfrm>
              <a:off x="4215" y="1866"/>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9" name="Rectangle 356">
              <a:extLst>
                <a:ext uri="{FF2B5EF4-FFF2-40B4-BE49-F238E27FC236}">
                  <a16:creationId xmlns:a16="http://schemas.microsoft.com/office/drawing/2014/main" id="{950B2DC1-18EB-4C12-9BF0-E634FA665091}"/>
                </a:ext>
              </a:extLst>
            </p:cNvPr>
            <p:cNvSpPr>
              <a:spLocks noChangeArrowheads="1"/>
            </p:cNvSpPr>
            <p:nvPr/>
          </p:nvSpPr>
          <p:spPr bwMode="auto">
            <a:xfrm>
              <a:off x="4215" y="1866"/>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0" name="Line 357">
              <a:extLst>
                <a:ext uri="{FF2B5EF4-FFF2-40B4-BE49-F238E27FC236}">
                  <a16:creationId xmlns:a16="http://schemas.microsoft.com/office/drawing/2014/main" id="{13BD3457-4DB0-4247-A4D2-977ED60A01B6}"/>
                </a:ext>
              </a:extLst>
            </p:cNvPr>
            <p:cNvSpPr>
              <a:spLocks noChangeShapeType="1"/>
            </p:cNvSpPr>
            <p:nvPr/>
          </p:nvSpPr>
          <p:spPr bwMode="auto">
            <a:xfrm>
              <a:off x="4215" y="1965"/>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1" name="Rectangle 358">
              <a:extLst>
                <a:ext uri="{FF2B5EF4-FFF2-40B4-BE49-F238E27FC236}">
                  <a16:creationId xmlns:a16="http://schemas.microsoft.com/office/drawing/2014/main" id="{352207DE-4C02-47D3-8DF9-4DC3935FC60C}"/>
                </a:ext>
              </a:extLst>
            </p:cNvPr>
            <p:cNvSpPr>
              <a:spLocks noChangeArrowheads="1"/>
            </p:cNvSpPr>
            <p:nvPr/>
          </p:nvSpPr>
          <p:spPr bwMode="auto">
            <a:xfrm>
              <a:off x="4215" y="1965"/>
              <a:ext cx="1396"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2" name="Line 359">
              <a:extLst>
                <a:ext uri="{FF2B5EF4-FFF2-40B4-BE49-F238E27FC236}">
                  <a16:creationId xmlns:a16="http://schemas.microsoft.com/office/drawing/2014/main" id="{B2853ACB-ED20-44F2-8833-A0CA0A79E96C}"/>
                </a:ext>
              </a:extLst>
            </p:cNvPr>
            <p:cNvSpPr>
              <a:spLocks noChangeShapeType="1"/>
            </p:cNvSpPr>
            <p:nvPr/>
          </p:nvSpPr>
          <p:spPr bwMode="auto">
            <a:xfrm>
              <a:off x="4215" y="2063"/>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3" name="Rectangle 360">
              <a:extLst>
                <a:ext uri="{FF2B5EF4-FFF2-40B4-BE49-F238E27FC236}">
                  <a16:creationId xmlns:a16="http://schemas.microsoft.com/office/drawing/2014/main" id="{68B90AB7-7D8F-4A02-A3E6-62CC1A44763A}"/>
                </a:ext>
              </a:extLst>
            </p:cNvPr>
            <p:cNvSpPr>
              <a:spLocks noChangeArrowheads="1"/>
            </p:cNvSpPr>
            <p:nvPr/>
          </p:nvSpPr>
          <p:spPr bwMode="auto">
            <a:xfrm>
              <a:off x="4215" y="2063"/>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4" name="Line 361">
              <a:extLst>
                <a:ext uri="{FF2B5EF4-FFF2-40B4-BE49-F238E27FC236}">
                  <a16:creationId xmlns:a16="http://schemas.microsoft.com/office/drawing/2014/main" id="{94AC2DF2-B913-4097-BF95-6CE531A05FA8}"/>
                </a:ext>
              </a:extLst>
            </p:cNvPr>
            <p:cNvSpPr>
              <a:spLocks noChangeShapeType="1"/>
            </p:cNvSpPr>
            <p:nvPr/>
          </p:nvSpPr>
          <p:spPr bwMode="auto">
            <a:xfrm>
              <a:off x="4215" y="2162"/>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5" name="Rectangle 362">
              <a:extLst>
                <a:ext uri="{FF2B5EF4-FFF2-40B4-BE49-F238E27FC236}">
                  <a16:creationId xmlns:a16="http://schemas.microsoft.com/office/drawing/2014/main" id="{370E769B-6CBA-4390-A3D9-913309B7B0BE}"/>
                </a:ext>
              </a:extLst>
            </p:cNvPr>
            <p:cNvSpPr>
              <a:spLocks noChangeArrowheads="1"/>
            </p:cNvSpPr>
            <p:nvPr/>
          </p:nvSpPr>
          <p:spPr bwMode="auto">
            <a:xfrm>
              <a:off x="4215" y="2162"/>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6" name="Line 363">
              <a:extLst>
                <a:ext uri="{FF2B5EF4-FFF2-40B4-BE49-F238E27FC236}">
                  <a16:creationId xmlns:a16="http://schemas.microsoft.com/office/drawing/2014/main" id="{0A11FE19-7A48-40F2-80F2-4E82BC2690EF}"/>
                </a:ext>
              </a:extLst>
            </p:cNvPr>
            <p:cNvSpPr>
              <a:spLocks noChangeShapeType="1"/>
            </p:cNvSpPr>
            <p:nvPr/>
          </p:nvSpPr>
          <p:spPr bwMode="auto">
            <a:xfrm>
              <a:off x="4215" y="2261"/>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7" name="Rectangle 364">
              <a:extLst>
                <a:ext uri="{FF2B5EF4-FFF2-40B4-BE49-F238E27FC236}">
                  <a16:creationId xmlns:a16="http://schemas.microsoft.com/office/drawing/2014/main" id="{CB76003E-40B9-4F5D-82A3-0DED2D43FC8D}"/>
                </a:ext>
              </a:extLst>
            </p:cNvPr>
            <p:cNvSpPr>
              <a:spLocks noChangeArrowheads="1"/>
            </p:cNvSpPr>
            <p:nvPr/>
          </p:nvSpPr>
          <p:spPr bwMode="auto">
            <a:xfrm>
              <a:off x="4215" y="2261"/>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8" name="Line 365">
              <a:extLst>
                <a:ext uri="{FF2B5EF4-FFF2-40B4-BE49-F238E27FC236}">
                  <a16:creationId xmlns:a16="http://schemas.microsoft.com/office/drawing/2014/main" id="{E7697493-4DD9-404F-8A99-BE1D83B33D3F}"/>
                </a:ext>
              </a:extLst>
            </p:cNvPr>
            <p:cNvSpPr>
              <a:spLocks noChangeShapeType="1"/>
            </p:cNvSpPr>
            <p:nvPr/>
          </p:nvSpPr>
          <p:spPr bwMode="auto">
            <a:xfrm>
              <a:off x="4215" y="2360"/>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9" name="Rectangle 366">
              <a:extLst>
                <a:ext uri="{FF2B5EF4-FFF2-40B4-BE49-F238E27FC236}">
                  <a16:creationId xmlns:a16="http://schemas.microsoft.com/office/drawing/2014/main" id="{DAF54A7F-B8DF-47E5-A0CD-27200501E099}"/>
                </a:ext>
              </a:extLst>
            </p:cNvPr>
            <p:cNvSpPr>
              <a:spLocks noChangeArrowheads="1"/>
            </p:cNvSpPr>
            <p:nvPr/>
          </p:nvSpPr>
          <p:spPr bwMode="auto">
            <a:xfrm>
              <a:off x="4215" y="2360"/>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0" name="Line 367">
              <a:extLst>
                <a:ext uri="{FF2B5EF4-FFF2-40B4-BE49-F238E27FC236}">
                  <a16:creationId xmlns:a16="http://schemas.microsoft.com/office/drawing/2014/main" id="{5A882143-7EAF-4E2A-98C4-F4C5727C0914}"/>
                </a:ext>
              </a:extLst>
            </p:cNvPr>
            <p:cNvSpPr>
              <a:spLocks noChangeShapeType="1"/>
            </p:cNvSpPr>
            <p:nvPr/>
          </p:nvSpPr>
          <p:spPr bwMode="auto">
            <a:xfrm>
              <a:off x="4215" y="2459"/>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1" name="Rectangle 368">
              <a:extLst>
                <a:ext uri="{FF2B5EF4-FFF2-40B4-BE49-F238E27FC236}">
                  <a16:creationId xmlns:a16="http://schemas.microsoft.com/office/drawing/2014/main" id="{C375C270-6DD3-46DE-BC09-4773BD5456F2}"/>
                </a:ext>
              </a:extLst>
            </p:cNvPr>
            <p:cNvSpPr>
              <a:spLocks noChangeArrowheads="1"/>
            </p:cNvSpPr>
            <p:nvPr/>
          </p:nvSpPr>
          <p:spPr bwMode="auto">
            <a:xfrm>
              <a:off x="4215" y="2459"/>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2" name="Line 369">
              <a:extLst>
                <a:ext uri="{FF2B5EF4-FFF2-40B4-BE49-F238E27FC236}">
                  <a16:creationId xmlns:a16="http://schemas.microsoft.com/office/drawing/2014/main" id="{5F60E7B3-C910-4F66-B532-C1B6D725E2A1}"/>
                </a:ext>
              </a:extLst>
            </p:cNvPr>
            <p:cNvSpPr>
              <a:spLocks noChangeShapeType="1"/>
            </p:cNvSpPr>
            <p:nvPr/>
          </p:nvSpPr>
          <p:spPr bwMode="auto">
            <a:xfrm>
              <a:off x="4215" y="2558"/>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3" name="Rectangle 370">
              <a:extLst>
                <a:ext uri="{FF2B5EF4-FFF2-40B4-BE49-F238E27FC236}">
                  <a16:creationId xmlns:a16="http://schemas.microsoft.com/office/drawing/2014/main" id="{B5E07399-3AC4-44A5-9585-AAED3CEF3D1C}"/>
                </a:ext>
              </a:extLst>
            </p:cNvPr>
            <p:cNvSpPr>
              <a:spLocks noChangeArrowheads="1"/>
            </p:cNvSpPr>
            <p:nvPr/>
          </p:nvSpPr>
          <p:spPr bwMode="auto">
            <a:xfrm>
              <a:off x="4215" y="2558"/>
              <a:ext cx="1396"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4" name="Line 371">
              <a:extLst>
                <a:ext uri="{FF2B5EF4-FFF2-40B4-BE49-F238E27FC236}">
                  <a16:creationId xmlns:a16="http://schemas.microsoft.com/office/drawing/2014/main" id="{A17F9C01-4EA1-488F-927E-53B32B670D7D}"/>
                </a:ext>
              </a:extLst>
            </p:cNvPr>
            <p:cNvSpPr>
              <a:spLocks noChangeShapeType="1"/>
            </p:cNvSpPr>
            <p:nvPr/>
          </p:nvSpPr>
          <p:spPr bwMode="auto">
            <a:xfrm>
              <a:off x="4215" y="2657"/>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5" name="Rectangle 372">
              <a:extLst>
                <a:ext uri="{FF2B5EF4-FFF2-40B4-BE49-F238E27FC236}">
                  <a16:creationId xmlns:a16="http://schemas.microsoft.com/office/drawing/2014/main" id="{20C19C50-9B7A-4C19-A485-12BE797705D4}"/>
                </a:ext>
              </a:extLst>
            </p:cNvPr>
            <p:cNvSpPr>
              <a:spLocks noChangeArrowheads="1"/>
            </p:cNvSpPr>
            <p:nvPr/>
          </p:nvSpPr>
          <p:spPr bwMode="auto">
            <a:xfrm>
              <a:off x="4215" y="2657"/>
              <a:ext cx="1396"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6" name="Line 373">
              <a:extLst>
                <a:ext uri="{FF2B5EF4-FFF2-40B4-BE49-F238E27FC236}">
                  <a16:creationId xmlns:a16="http://schemas.microsoft.com/office/drawing/2014/main" id="{EBD460C7-A067-475D-95A1-CB26DAF4FD96}"/>
                </a:ext>
              </a:extLst>
            </p:cNvPr>
            <p:cNvSpPr>
              <a:spLocks noChangeShapeType="1"/>
            </p:cNvSpPr>
            <p:nvPr/>
          </p:nvSpPr>
          <p:spPr bwMode="auto">
            <a:xfrm>
              <a:off x="4215" y="2755"/>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7" name="Rectangle 374">
              <a:extLst>
                <a:ext uri="{FF2B5EF4-FFF2-40B4-BE49-F238E27FC236}">
                  <a16:creationId xmlns:a16="http://schemas.microsoft.com/office/drawing/2014/main" id="{8EFFB85B-A300-43B0-9923-9E2ADB312D83}"/>
                </a:ext>
              </a:extLst>
            </p:cNvPr>
            <p:cNvSpPr>
              <a:spLocks noChangeArrowheads="1"/>
            </p:cNvSpPr>
            <p:nvPr/>
          </p:nvSpPr>
          <p:spPr bwMode="auto">
            <a:xfrm>
              <a:off x="4215" y="2755"/>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8" name="Line 375">
              <a:extLst>
                <a:ext uri="{FF2B5EF4-FFF2-40B4-BE49-F238E27FC236}">
                  <a16:creationId xmlns:a16="http://schemas.microsoft.com/office/drawing/2014/main" id="{8F05CD68-2F6F-4CFE-B478-DDCBD012036B}"/>
                </a:ext>
              </a:extLst>
            </p:cNvPr>
            <p:cNvSpPr>
              <a:spLocks noChangeShapeType="1"/>
            </p:cNvSpPr>
            <p:nvPr/>
          </p:nvSpPr>
          <p:spPr bwMode="auto">
            <a:xfrm>
              <a:off x="4215" y="2854"/>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9" name="Rectangle 376">
              <a:extLst>
                <a:ext uri="{FF2B5EF4-FFF2-40B4-BE49-F238E27FC236}">
                  <a16:creationId xmlns:a16="http://schemas.microsoft.com/office/drawing/2014/main" id="{EC73B816-84DA-466E-96E2-109F8882C499}"/>
                </a:ext>
              </a:extLst>
            </p:cNvPr>
            <p:cNvSpPr>
              <a:spLocks noChangeArrowheads="1"/>
            </p:cNvSpPr>
            <p:nvPr/>
          </p:nvSpPr>
          <p:spPr bwMode="auto">
            <a:xfrm>
              <a:off x="4215" y="2854"/>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0" name="Line 377">
              <a:extLst>
                <a:ext uri="{FF2B5EF4-FFF2-40B4-BE49-F238E27FC236}">
                  <a16:creationId xmlns:a16="http://schemas.microsoft.com/office/drawing/2014/main" id="{53EC2947-29F3-47C9-B8A8-AEBF99A35FE4}"/>
                </a:ext>
              </a:extLst>
            </p:cNvPr>
            <p:cNvSpPr>
              <a:spLocks noChangeShapeType="1"/>
            </p:cNvSpPr>
            <p:nvPr/>
          </p:nvSpPr>
          <p:spPr bwMode="auto">
            <a:xfrm>
              <a:off x="4215" y="2956"/>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1" name="Rectangle 378">
              <a:extLst>
                <a:ext uri="{FF2B5EF4-FFF2-40B4-BE49-F238E27FC236}">
                  <a16:creationId xmlns:a16="http://schemas.microsoft.com/office/drawing/2014/main" id="{8376CAE5-818F-42F4-917B-927F83F4BAB2}"/>
                </a:ext>
              </a:extLst>
            </p:cNvPr>
            <p:cNvSpPr>
              <a:spLocks noChangeArrowheads="1"/>
            </p:cNvSpPr>
            <p:nvPr/>
          </p:nvSpPr>
          <p:spPr bwMode="auto">
            <a:xfrm>
              <a:off x="4215" y="2956"/>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2" name="Line 379">
              <a:extLst>
                <a:ext uri="{FF2B5EF4-FFF2-40B4-BE49-F238E27FC236}">
                  <a16:creationId xmlns:a16="http://schemas.microsoft.com/office/drawing/2014/main" id="{5690237D-E63B-4CFE-87CF-504131194448}"/>
                </a:ext>
              </a:extLst>
            </p:cNvPr>
            <p:cNvSpPr>
              <a:spLocks noChangeShapeType="1"/>
            </p:cNvSpPr>
            <p:nvPr/>
          </p:nvSpPr>
          <p:spPr bwMode="auto">
            <a:xfrm>
              <a:off x="4215" y="3055"/>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3" name="Rectangle 380">
              <a:extLst>
                <a:ext uri="{FF2B5EF4-FFF2-40B4-BE49-F238E27FC236}">
                  <a16:creationId xmlns:a16="http://schemas.microsoft.com/office/drawing/2014/main" id="{5A05C375-3F1B-4711-981A-B45F49B98147}"/>
                </a:ext>
              </a:extLst>
            </p:cNvPr>
            <p:cNvSpPr>
              <a:spLocks noChangeArrowheads="1"/>
            </p:cNvSpPr>
            <p:nvPr/>
          </p:nvSpPr>
          <p:spPr bwMode="auto">
            <a:xfrm>
              <a:off x="4215" y="3055"/>
              <a:ext cx="1396"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4" name="Line 381">
              <a:extLst>
                <a:ext uri="{FF2B5EF4-FFF2-40B4-BE49-F238E27FC236}">
                  <a16:creationId xmlns:a16="http://schemas.microsoft.com/office/drawing/2014/main" id="{DCD932E7-9DDF-4087-BE72-96D0C617053B}"/>
                </a:ext>
              </a:extLst>
            </p:cNvPr>
            <p:cNvSpPr>
              <a:spLocks noChangeShapeType="1"/>
            </p:cNvSpPr>
            <p:nvPr/>
          </p:nvSpPr>
          <p:spPr bwMode="auto">
            <a:xfrm>
              <a:off x="4215" y="3153"/>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5" name="Rectangle 382">
              <a:extLst>
                <a:ext uri="{FF2B5EF4-FFF2-40B4-BE49-F238E27FC236}">
                  <a16:creationId xmlns:a16="http://schemas.microsoft.com/office/drawing/2014/main" id="{3D7BFBF7-8C06-48BC-833A-C18F956ECD29}"/>
                </a:ext>
              </a:extLst>
            </p:cNvPr>
            <p:cNvSpPr>
              <a:spLocks noChangeArrowheads="1"/>
            </p:cNvSpPr>
            <p:nvPr/>
          </p:nvSpPr>
          <p:spPr bwMode="auto">
            <a:xfrm>
              <a:off x="4215" y="3153"/>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6" name="Line 383">
              <a:extLst>
                <a:ext uri="{FF2B5EF4-FFF2-40B4-BE49-F238E27FC236}">
                  <a16:creationId xmlns:a16="http://schemas.microsoft.com/office/drawing/2014/main" id="{D2182767-3C4F-44D3-8360-C8A464B83241}"/>
                </a:ext>
              </a:extLst>
            </p:cNvPr>
            <p:cNvSpPr>
              <a:spLocks noChangeShapeType="1"/>
            </p:cNvSpPr>
            <p:nvPr/>
          </p:nvSpPr>
          <p:spPr bwMode="auto">
            <a:xfrm>
              <a:off x="4215" y="3252"/>
              <a:ext cx="13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7" name="Rectangle 384">
              <a:extLst>
                <a:ext uri="{FF2B5EF4-FFF2-40B4-BE49-F238E27FC236}">
                  <a16:creationId xmlns:a16="http://schemas.microsoft.com/office/drawing/2014/main" id="{908DFF6D-CBC4-4F9D-82AF-C535D0755918}"/>
                </a:ext>
              </a:extLst>
            </p:cNvPr>
            <p:cNvSpPr>
              <a:spLocks noChangeArrowheads="1"/>
            </p:cNvSpPr>
            <p:nvPr/>
          </p:nvSpPr>
          <p:spPr bwMode="auto">
            <a:xfrm>
              <a:off x="4215" y="3252"/>
              <a:ext cx="139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99" name="Group 387">
            <a:extLst>
              <a:ext uri="{FF2B5EF4-FFF2-40B4-BE49-F238E27FC236}">
                <a16:creationId xmlns:a16="http://schemas.microsoft.com/office/drawing/2014/main" id="{3988A3DD-2C13-4CC2-B13F-2734113B5431}"/>
              </a:ext>
            </a:extLst>
          </p:cNvPr>
          <p:cNvGrpSpPr>
            <a:grpSpLocks noChangeAspect="1"/>
          </p:cNvGrpSpPr>
          <p:nvPr/>
        </p:nvGrpSpPr>
        <p:grpSpPr bwMode="auto">
          <a:xfrm>
            <a:off x="3376616" y="5513388"/>
            <a:ext cx="2214564" cy="1131887"/>
            <a:chOff x="2127" y="3473"/>
            <a:chExt cx="1395" cy="713"/>
          </a:xfrm>
        </p:grpSpPr>
        <p:sp>
          <p:nvSpPr>
            <p:cNvPr id="400" name="AutoShape 386">
              <a:extLst>
                <a:ext uri="{FF2B5EF4-FFF2-40B4-BE49-F238E27FC236}">
                  <a16:creationId xmlns:a16="http://schemas.microsoft.com/office/drawing/2014/main" id="{59AB909D-6978-43CC-B978-EC4FF3F904D1}"/>
                </a:ext>
              </a:extLst>
            </p:cNvPr>
            <p:cNvSpPr>
              <a:spLocks noChangeAspect="1" noChangeArrowheads="1" noTextEdit="1"/>
            </p:cNvSpPr>
            <p:nvPr/>
          </p:nvSpPr>
          <p:spPr bwMode="auto">
            <a:xfrm>
              <a:off x="2127" y="3473"/>
              <a:ext cx="1342"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1" name="Rectangle 388">
              <a:extLst>
                <a:ext uri="{FF2B5EF4-FFF2-40B4-BE49-F238E27FC236}">
                  <a16:creationId xmlns:a16="http://schemas.microsoft.com/office/drawing/2014/main" id="{E4659205-23AF-4665-9AF0-D81B51BA6BAF}"/>
                </a:ext>
              </a:extLst>
            </p:cNvPr>
            <p:cNvSpPr>
              <a:spLocks noChangeArrowheads="1"/>
            </p:cNvSpPr>
            <p:nvPr/>
          </p:nvSpPr>
          <p:spPr bwMode="auto">
            <a:xfrm>
              <a:off x="2127" y="3473"/>
              <a:ext cx="1054" cy="302"/>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2" name="Rectangle 389">
              <a:extLst>
                <a:ext uri="{FF2B5EF4-FFF2-40B4-BE49-F238E27FC236}">
                  <a16:creationId xmlns:a16="http://schemas.microsoft.com/office/drawing/2014/main" id="{E1478762-C988-4CD6-A420-70F8D04C56BB}"/>
                </a:ext>
              </a:extLst>
            </p:cNvPr>
            <p:cNvSpPr>
              <a:spLocks noChangeArrowheads="1"/>
            </p:cNvSpPr>
            <p:nvPr/>
          </p:nvSpPr>
          <p:spPr bwMode="auto">
            <a:xfrm>
              <a:off x="3178" y="3473"/>
              <a:ext cx="291" cy="302"/>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3" name="Rectangle 390">
              <a:extLst>
                <a:ext uri="{FF2B5EF4-FFF2-40B4-BE49-F238E27FC236}">
                  <a16:creationId xmlns:a16="http://schemas.microsoft.com/office/drawing/2014/main" id="{A401BFE7-58CE-4A2B-94AA-3DA2DA028F8F}"/>
                </a:ext>
              </a:extLst>
            </p:cNvPr>
            <p:cNvSpPr>
              <a:spLocks noChangeArrowheads="1"/>
            </p:cNvSpPr>
            <p:nvPr/>
          </p:nvSpPr>
          <p:spPr bwMode="auto">
            <a:xfrm>
              <a:off x="2127" y="3772"/>
              <a:ext cx="479" cy="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4" name="Rectangle 391">
              <a:extLst>
                <a:ext uri="{FF2B5EF4-FFF2-40B4-BE49-F238E27FC236}">
                  <a16:creationId xmlns:a16="http://schemas.microsoft.com/office/drawing/2014/main" id="{F00A8496-976A-42DF-9B6A-1B2A3C8FD4DC}"/>
                </a:ext>
              </a:extLst>
            </p:cNvPr>
            <p:cNvSpPr>
              <a:spLocks noChangeArrowheads="1"/>
            </p:cNvSpPr>
            <p:nvPr/>
          </p:nvSpPr>
          <p:spPr bwMode="auto">
            <a:xfrm>
              <a:off x="2625" y="3584"/>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河田ほか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5" name="Rectangle 392">
              <a:extLst>
                <a:ext uri="{FF2B5EF4-FFF2-40B4-BE49-F238E27FC236}">
                  <a16:creationId xmlns:a16="http://schemas.microsoft.com/office/drawing/2014/main" id="{7AE21502-DC12-4812-A072-BE63676A0D5E}"/>
                </a:ext>
              </a:extLst>
            </p:cNvPr>
            <p:cNvSpPr>
              <a:spLocks noChangeArrowheads="1"/>
            </p:cNvSpPr>
            <p:nvPr/>
          </p:nvSpPr>
          <p:spPr bwMode="auto">
            <a:xfrm>
              <a:off x="2628" y="3684"/>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モデルⅠ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6" name="Rectangle 393">
              <a:extLst>
                <a:ext uri="{FF2B5EF4-FFF2-40B4-BE49-F238E27FC236}">
                  <a16:creationId xmlns:a16="http://schemas.microsoft.com/office/drawing/2014/main" id="{2E2B8A02-2DD1-4545-AA42-F8EF211B04EC}"/>
                </a:ext>
              </a:extLst>
            </p:cNvPr>
            <p:cNvSpPr>
              <a:spLocks noChangeArrowheads="1"/>
            </p:cNvSpPr>
            <p:nvPr/>
          </p:nvSpPr>
          <p:spPr bwMode="auto">
            <a:xfrm>
              <a:off x="2943" y="3584"/>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内閣府</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7" name="Rectangle 394">
              <a:extLst>
                <a:ext uri="{FF2B5EF4-FFF2-40B4-BE49-F238E27FC236}">
                  <a16:creationId xmlns:a16="http://schemas.microsoft.com/office/drawing/2014/main" id="{C4324F65-8305-462F-8373-F316EC45BF27}"/>
                </a:ext>
              </a:extLst>
            </p:cNvPr>
            <p:cNvSpPr>
              <a:spLocks noChangeArrowheads="1"/>
            </p:cNvSpPr>
            <p:nvPr/>
          </p:nvSpPr>
          <p:spPr bwMode="auto">
            <a:xfrm>
              <a:off x="2968" y="3684"/>
              <a:ext cx="20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8" name="Rectangle 395">
              <a:extLst>
                <a:ext uri="{FF2B5EF4-FFF2-40B4-BE49-F238E27FC236}">
                  <a16:creationId xmlns:a16="http://schemas.microsoft.com/office/drawing/2014/main" id="{9D0BF369-0465-4135-BD8E-549266C392E3}"/>
                </a:ext>
              </a:extLst>
            </p:cNvPr>
            <p:cNvSpPr>
              <a:spLocks noChangeArrowheads="1"/>
            </p:cNvSpPr>
            <p:nvPr/>
          </p:nvSpPr>
          <p:spPr bwMode="auto">
            <a:xfrm>
              <a:off x="2138" y="3783"/>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泉佐野市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9" name="Rectangle 396">
              <a:extLst>
                <a:ext uri="{FF2B5EF4-FFF2-40B4-BE49-F238E27FC236}">
                  <a16:creationId xmlns:a16="http://schemas.microsoft.com/office/drawing/2014/main" id="{EAAF0848-B78F-40D5-9D8C-26613394573D}"/>
                </a:ext>
              </a:extLst>
            </p:cNvPr>
            <p:cNvSpPr>
              <a:spLocks noChangeArrowheads="1"/>
            </p:cNvSpPr>
            <p:nvPr/>
          </p:nvSpPr>
          <p:spPr bwMode="auto">
            <a:xfrm>
              <a:off x="2816" y="37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0" name="Rectangle 397">
              <a:extLst>
                <a:ext uri="{FF2B5EF4-FFF2-40B4-BE49-F238E27FC236}">
                  <a16:creationId xmlns:a16="http://schemas.microsoft.com/office/drawing/2014/main" id="{B62697EF-2CF0-4C3F-8FBF-E9D1CBCB9ADF}"/>
                </a:ext>
              </a:extLst>
            </p:cNvPr>
            <p:cNvSpPr>
              <a:spLocks noChangeArrowheads="1"/>
            </p:cNvSpPr>
            <p:nvPr/>
          </p:nvSpPr>
          <p:spPr bwMode="auto">
            <a:xfrm>
              <a:off x="3137" y="3783"/>
              <a:ext cx="9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1" name="Rectangle 398">
              <a:extLst>
                <a:ext uri="{FF2B5EF4-FFF2-40B4-BE49-F238E27FC236}">
                  <a16:creationId xmlns:a16="http://schemas.microsoft.com/office/drawing/2014/main" id="{C891BFFB-B204-4C1F-8CD2-53BB543F3E00}"/>
                </a:ext>
              </a:extLst>
            </p:cNvPr>
            <p:cNvSpPr>
              <a:spLocks noChangeArrowheads="1"/>
            </p:cNvSpPr>
            <p:nvPr/>
          </p:nvSpPr>
          <p:spPr bwMode="auto">
            <a:xfrm>
              <a:off x="3425" y="3783"/>
              <a:ext cx="9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2" name="Rectangle 399">
              <a:extLst>
                <a:ext uri="{FF2B5EF4-FFF2-40B4-BE49-F238E27FC236}">
                  <a16:creationId xmlns:a16="http://schemas.microsoft.com/office/drawing/2014/main" id="{6D86A448-8671-47B0-8E15-F4BD99B5CB44}"/>
                </a:ext>
              </a:extLst>
            </p:cNvPr>
            <p:cNvSpPr>
              <a:spLocks noChangeArrowheads="1"/>
            </p:cNvSpPr>
            <p:nvPr/>
          </p:nvSpPr>
          <p:spPr bwMode="auto">
            <a:xfrm>
              <a:off x="2138" y="3883"/>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泉南市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3" name="Rectangle 400">
              <a:extLst>
                <a:ext uri="{FF2B5EF4-FFF2-40B4-BE49-F238E27FC236}">
                  <a16:creationId xmlns:a16="http://schemas.microsoft.com/office/drawing/2014/main" id="{DD1C8FD0-F78A-463F-B843-60422BE2A9E4}"/>
                </a:ext>
              </a:extLst>
            </p:cNvPr>
            <p:cNvSpPr>
              <a:spLocks noChangeArrowheads="1"/>
            </p:cNvSpPr>
            <p:nvPr/>
          </p:nvSpPr>
          <p:spPr bwMode="auto">
            <a:xfrm>
              <a:off x="2816" y="38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4" name="Rectangle 401">
              <a:extLst>
                <a:ext uri="{FF2B5EF4-FFF2-40B4-BE49-F238E27FC236}">
                  <a16:creationId xmlns:a16="http://schemas.microsoft.com/office/drawing/2014/main" id="{C87B3AF3-6BF5-4658-9658-6C5B31FB5272}"/>
                </a:ext>
              </a:extLst>
            </p:cNvPr>
            <p:cNvSpPr>
              <a:spLocks noChangeArrowheads="1"/>
            </p:cNvSpPr>
            <p:nvPr/>
          </p:nvSpPr>
          <p:spPr bwMode="auto">
            <a:xfrm>
              <a:off x="3104" y="38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5" name="Rectangle 402">
              <a:extLst>
                <a:ext uri="{FF2B5EF4-FFF2-40B4-BE49-F238E27FC236}">
                  <a16:creationId xmlns:a16="http://schemas.microsoft.com/office/drawing/2014/main" id="{F9EB6668-7A2A-4F19-A29B-AE36B480040E}"/>
                </a:ext>
              </a:extLst>
            </p:cNvPr>
            <p:cNvSpPr>
              <a:spLocks noChangeArrowheads="1"/>
            </p:cNvSpPr>
            <p:nvPr/>
          </p:nvSpPr>
          <p:spPr bwMode="auto">
            <a:xfrm>
              <a:off x="3425" y="3883"/>
              <a:ext cx="9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6" name="Rectangle 403">
              <a:extLst>
                <a:ext uri="{FF2B5EF4-FFF2-40B4-BE49-F238E27FC236}">
                  <a16:creationId xmlns:a16="http://schemas.microsoft.com/office/drawing/2014/main" id="{9A4BB883-22A4-49B9-A75D-5A15CA0BC1CF}"/>
                </a:ext>
              </a:extLst>
            </p:cNvPr>
            <p:cNvSpPr>
              <a:spLocks noChangeArrowheads="1"/>
            </p:cNvSpPr>
            <p:nvPr/>
          </p:nvSpPr>
          <p:spPr bwMode="auto">
            <a:xfrm>
              <a:off x="2138" y="3983"/>
              <a:ext cx="18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田尻町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7" name="Rectangle 404">
              <a:extLst>
                <a:ext uri="{FF2B5EF4-FFF2-40B4-BE49-F238E27FC236}">
                  <a16:creationId xmlns:a16="http://schemas.microsoft.com/office/drawing/2014/main" id="{48557102-ECC1-4733-8D30-603E8E661920}"/>
                </a:ext>
              </a:extLst>
            </p:cNvPr>
            <p:cNvSpPr>
              <a:spLocks noChangeArrowheads="1"/>
            </p:cNvSpPr>
            <p:nvPr/>
          </p:nvSpPr>
          <p:spPr bwMode="auto">
            <a:xfrm>
              <a:off x="2816" y="39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25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8" name="Rectangle 405">
              <a:extLst>
                <a:ext uri="{FF2B5EF4-FFF2-40B4-BE49-F238E27FC236}">
                  <a16:creationId xmlns:a16="http://schemas.microsoft.com/office/drawing/2014/main" id="{B86DCA2B-7B9C-4819-8305-F7CD324B9C7E}"/>
                </a:ext>
              </a:extLst>
            </p:cNvPr>
            <p:cNvSpPr>
              <a:spLocks noChangeArrowheads="1"/>
            </p:cNvSpPr>
            <p:nvPr/>
          </p:nvSpPr>
          <p:spPr bwMode="auto">
            <a:xfrm>
              <a:off x="3104" y="39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19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9" name="Rectangle 406">
              <a:extLst>
                <a:ext uri="{FF2B5EF4-FFF2-40B4-BE49-F238E27FC236}">
                  <a16:creationId xmlns:a16="http://schemas.microsoft.com/office/drawing/2014/main" id="{8A99FCBC-E744-45E0-AB32-DF61C523419F}"/>
                </a:ext>
              </a:extLst>
            </p:cNvPr>
            <p:cNvSpPr>
              <a:spLocks noChangeArrowheads="1"/>
            </p:cNvSpPr>
            <p:nvPr/>
          </p:nvSpPr>
          <p:spPr bwMode="auto">
            <a:xfrm>
              <a:off x="3425" y="3983"/>
              <a:ext cx="9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0" name="Rectangle 407">
              <a:extLst>
                <a:ext uri="{FF2B5EF4-FFF2-40B4-BE49-F238E27FC236}">
                  <a16:creationId xmlns:a16="http://schemas.microsoft.com/office/drawing/2014/main" id="{C9BCFAC8-CE7E-489D-9B52-3B820851090B}"/>
                </a:ext>
              </a:extLst>
            </p:cNvPr>
            <p:cNvSpPr>
              <a:spLocks noChangeArrowheads="1"/>
            </p:cNvSpPr>
            <p:nvPr/>
          </p:nvSpPr>
          <p:spPr bwMode="auto">
            <a:xfrm>
              <a:off x="2138" y="4083"/>
              <a:ext cx="125"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合計</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1" name="Rectangle 408">
              <a:extLst>
                <a:ext uri="{FF2B5EF4-FFF2-40B4-BE49-F238E27FC236}">
                  <a16:creationId xmlns:a16="http://schemas.microsoft.com/office/drawing/2014/main" id="{72A682B1-B306-40E6-8AFA-74DF9D9B068F}"/>
                </a:ext>
              </a:extLst>
            </p:cNvPr>
            <p:cNvSpPr>
              <a:spLocks noChangeArrowheads="1"/>
            </p:cNvSpPr>
            <p:nvPr/>
          </p:nvSpPr>
          <p:spPr bwMode="auto">
            <a:xfrm>
              <a:off x="2816" y="40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58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2" name="Rectangle 409">
              <a:extLst>
                <a:ext uri="{FF2B5EF4-FFF2-40B4-BE49-F238E27FC236}">
                  <a16:creationId xmlns:a16="http://schemas.microsoft.com/office/drawing/2014/main" id="{94D63A78-0A6E-4F16-846F-888DDD2D1E87}"/>
                </a:ext>
              </a:extLst>
            </p:cNvPr>
            <p:cNvSpPr>
              <a:spLocks noChangeArrowheads="1"/>
            </p:cNvSpPr>
            <p:nvPr/>
          </p:nvSpPr>
          <p:spPr bwMode="auto">
            <a:xfrm>
              <a:off x="3104" y="4083"/>
              <a:ext cx="1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38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3" name="Rectangle 410">
              <a:extLst>
                <a:ext uri="{FF2B5EF4-FFF2-40B4-BE49-F238E27FC236}">
                  <a16:creationId xmlns:a16="http://schemas.microsoft.com/office/drawing/2014/main" id="{FDA8A729-15E5-4F25-924F-2E5F1BE4143E}"/>
                </a:ext>
              </a:extLst>
            </p:cNvPr>
            <p:cNvSpPr>
              <a:spLocks noChangeArrowheads="1"/>
            </p:cNvSpPr>
            <p:nvPr/>
          </p:nvSpPr>
          <p:spPr bwMode="auto">
            <a:xfrm>
              <a:off x="3425" y="4083"/>
              <a:ext cx="9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4" name="Rectangle 411">
              <a:extLst>
                <a:ext uri="{FF2B5EF4-FFF2-40B4-BE49-F238E27FC236}">
                  <a16:creationId xmlns:a16="http://schemas.microsoft.com/office/drawing/2014/main" id="{D0F51E5C-3C09-43AE-BFA9-178463D01ECA}"/>
                </a:ext>
              </a:extLst>
            </p:cNvPr>
            <p:cNvSpPr>
              <a:spLocks noChangeArrowheads="1"/>
            </p:cNvSpPr>
            <p:nvPr/>
          </p:nvSpPr>
          <p:spPr bwMode="auto">
            <a:xfrm>
              <a:off x="2213" y="3581"/>
              <a:ext cx="25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関西空港内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5" name="Rectangle 412">
              <a:extLst>
                <a:ext uri="{FF2B5EF4-FFF2-40B4-BE49-F238E27FC236}">
                  <a16:creationId xmlns:a16="http://schemas.microsoft.com/office/drawing/2014/main" id="{35A7EACB-F5C2-49EC-963F-7D865D0504A4}"/>
                </a:ext>
              </a:extLst>
            </p:cNvPr>
            <p:cNvSpPr>
              <a:spLocks noChangeArrowheads="1"/>
            </p:cNvSpPr>
            <p:nvPr/>
          </p:nvSpPr>
          <p:spPr bwMode="auto">
            <a:xfrm>
              <a:off x="2708" y="3484"/>
              <a:ext cx="25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大阪湾断層帯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6" name="Rectangle 413">
              <a:extLst>
                <a:ext uri="{FF2B5EF4-FFF2-40B4-BE49-F238E27FC236}">
                  <a16:creationId xmlns:a16="http://schemas.microsoft.com/office/drawing/2014/main" id="{3A7DAC7E-1BE7-4C7A-8C83-68FD7612A85E}"/>
                </a:ext>
              </a:extLst>
            </p:cNvPr>
            <p:cNvSpPr>
              <a:spLocks noChangeArrowheads="1"/>
            </p:cNvSpPr>
            <p:nvPr/>
          </p:nvSpPr>
          <p:spPr bwMode="auto">
            <a:xfrm>
              <a:off x="3206" y="3509"/>
              <a:ext cx="2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（今回）</a:t>
              </a:r>
              <a:endParaRPr kumimoji="0" lang="en-US" altLang="ja-JP"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800" dirty="0">
                  <a:solidFill>
                    <a:srgbClr val="000000"/>
                  </a:solidFill>
                  <a:latin typeface="游ゴシック" panose="020B0400000000000000" pitchFamily="50" charset="-128"/>
                  <a:ea typeface="游ゴシック" panose="020B0400000000000000" pitchFamily="50" charset="-128"/>
                </a:rPr>
                <a:t>南海</a:t>
              </a:r>
              <a:endParaRPr lang="en-US" altLang="ja-JP" sz="800" dirty="0">
                <a:solidFill>
                  <a:srgbClr val="000000"/>
                </a:solidFill>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8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トラフ</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27" name="Line 414">
              <a:extLst>
                <a:ext uri="{FF2B5EF4-FFF2-40B4-BE49-F238E27FC236}">
                  <a16:creationId xmlns:a16="http://schemas.microsoft.com/office/drawing/2014/main" id="{37602A48-8F9F-4A2F-BB80-18564E5E2907}"/>
                </a:ext>
              </a:extLst>
            </p:cNvPr>
            <p:cNvSpPr>
              <a:spLocks noChangeShapeType="1"/>
            </p:cNvSpPr>
            <p:nvPr/>
          </p:nvSpPr>
          <p:spPr bwMode="auto">
            <a:xfrm>
              <a:off x="2127" y="3473"/>
              <a:ext cx="0" cy="70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8" name="Rectangle 415">
              <a:extLst>
                <a:ext uri="{FF2B5EF4-FFF2-40B4-BE49-F238E27FC236}">
                  <a16:creationId xmlns:a16="http://schemas.microsoft.com/office/drawing/2014/main" id="{0AA59EE9-A8A3-4C98-AA64-A55CB988A35D}"/>
                </a:ext>
              </a:extLst>
            </p:cNvPr>
            <p:cNvSpPr>
              <a:spLocks noChangeArrowheads="1"/>
            </p:cNvSpPr>
            <p:nvPr/>
          </p:nvSpPr>
          <p:spPr bwMode="auto">
            <a:xfrm>
              <a:off x="2127" y="3473"/>
              <a:ext cx="3" cy="70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9" name="Line 416">
              <a:extLst>
                <a:ext uri="{FF2B5EF4-FFF2-40B4-BE49-F238E27FC236}">
                  <a16:creationId xmlns:a16="http://schemas.microsoft.com/office/drawing/2014/main" id="{A89027A3-14B0-4482-8697-8C67F62FA4E3}"/>
                </a:ext>
              </a:extLst>
            </p:cNvPr>
            <p:cNvSpPr>
              <a:spLocks noChangeShapeType="1"/>
            </p:cNvSpPr>
            <p:nvPr/>
          </p:nvSpPr>
          <p:spPr bwMode="auto">
            <a:xfrm>
              <a:off x="2603" y="3476"/>
              <a:ext cx="0" cy="69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0" name="Rectangle 417">
              <a:extLst>
                <a:ext uri="{FF2B5EF4-FFF2-40B4-BE49-F238E27FC236}">
                  <a16:creationId xmlns:a16="http://schemas.microsoft.com/office/drawing/2014/main" id="{FC182B85-9505-4DB2-A774-39DC13A57F0B}"/>
                </a:ext>
              </a:extLst>
            </p:cNvPr>
            <p:cNvSpPr>
              <a:spLocks noChangeArrowheads="1"/>
            </p:cNvSpPr>
            <p:nvPr/>
          </p:nvSpPr>
          <p:spPr bwMode="auto">
            <a:xfrm>
              <a:off x="2603" y="3476"/>
              <a:ext cx="3" cy="6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1" name="Line 418">
              <a:extLst>
                <a:ext uri="{FF2B5EF4-FFF2-40B4-BE49-F238E27FC236}">
                  <a16:creationId xmlns:a16="http://schemas.microsoft.com/office/drawing/2014/main" id="{1D88A0AF-FFDA-452F-A3F2-BBDA622EF1D1}"/>
                </a:ext>
              </a:extLst>
            </p:cNvPr>
            <p:cNvSpPr>
              <a:spLocks noChangeShapeType="1"/>
            </p:cNvSpPr>
            <p:nvPr/>
          </p:nvSpPr>
          <p:spPr bwMode="auto">
            <a:xfrm>
              <a:off x="3178" y="3476"/>
              <a:ext cx="0" cy="69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2" name="Rectangle 419">
              <a:extLst>
                <a:ext uri="{FF2B5EF4-FFF2-40B4-BE49-F238E27FC236}">
                  <a16:creationId xmlns:a16="http://schemas.microsoft.com/office/drawing/2014/main" id="{BBD21AEF-3087-4DFA-9AD8-E843F83ED998}"/>
                </a:ext>
              </a:extLst>
            </p:cNvPr>
            <p:cNvSpPr>
              <a:spLocks noChangeArrowheads="1"/>
            </p:cNvSpPr>
            <p:nvPr/>
          </p:nvSpPr>
          <p:spPr bwMode="auto">
            <a:xfrm>
              <a:off x="3178" y="3476"/>
              <a:ext cx="3" cy="6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 name="Line 420">
              <a:extLst>
                <a:ext uri="{FF2B5EF4-FFF2-40B4-BE49-F238E27FC236}">
                  <a16:creationId xmlns:a16="http://schemas.microsoft.com/office/drawing/2014/main" id="{A31AD6E8-47C9-4C89-949C-566F5AADF141}"/>
                </a:ext>
              </a:extLst>
            </p:cNvPr>
            <p:cNvSpPr>
              <a:spLocks noChangeShapeType="1"/>
            </p:cNvSpPr>
            <p:nvPr/>
          </p:nvSpPr>
          <p:spPr bwMode="auto">
            <a:xfrm>
              <a:off x="3466" y="3476"/>
              <a:ext cx="0" cy="69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4" name="Rectangle 421">
              <a:extLst>
                <a:ext uri="{FF2B5EF4-FFF2-40B4-BE49-F238E27FC236}">
                  <a16:creationId xmlns:a16="http://schemas.microsoft.com/office/drawing/2014/main" id="{733C5530-F688-4E34-80ED-6097F51EA4DA}"/>
                </a:ext>
              </a:extLst>
            </p:cNvPr>
            <p:cNvSpPr>
              <a:spLocks noChangeArrowheads="1"/>
            </p:cNvSpPr>
            <p:nvPr/>
          </p:nvSpPr>
          <p:spPr bwMode="auto">
            <a:xfrm>
              <a:off x="3466" y="3476"/>
              <a:ext cx="3" cy="6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 name="Line 422">
              <a:extLst>
                <a:ext uri="{FF2B5EF4-FFF2-40B4-BE49-F238E27FC236}">
                  <a16:creationId xmlns:a16="http://schemas.microsoft.com/office/drawing/2014/main" id="{8E8A5BED-CF2D-4748-B5EB-C5665CBBA09B}"/>
                </a:ext>
              </a:extLst>
            </p:cNvPr>
            <p:cNvSpPr>
              <a:spLocks noChangeShapeType="1"/>
            </p:cNvSpPr>
            <p:nvPr/>
          </p:nvSpPr>
          <p:spPr bwMode="auto">
            <a:xfrm>
              <a:off x="2891" y="3576"/>
              <a:ext cx="0" cy="59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6" name="Rectangle 423">
              <a:extLst>
                <a:ext uri="{FF2B5EF4-FFF2-40B4-BE49-F238E27FC236}">
                  <a16:creationId xmlns:a16="http://schemas.microsoft.com/office/drawing/2014/main" id="{766CFB7B-E493-447A-8178-4421A07CE63E}"/>
                </a:ext>
              </a:extLst>
            </p:cNvPr>
            <p:cNvSpPr>
              <a:spLocks noChangeArrowheads="1"/>
            </p:cNvSpPr>
            <p:nvPr/>
          </p:nvSpPr>
          <p:spPr bwMode="auto">
            <a:xfrm>
              <a:off x="2891" y="3576"/>
              <a:ext cx="2" cy="5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 name="Line 424">
              <a:extLst>
                <a:ext uri="{FF2B5EF4-FFF2-40B4-BE49-F238E27FC236}">
                  <a16:creationId xmlns:a16="http://schemas.microsoft.com/office/drawing/2014/main" id="{F45B0EB1-BB45-4250-895B-F781BDE55151}"/>
                </a:ext>
              </a:extLst>
            </p:cNvPr>
            <p:cNvSpPr>
              <a:spLocks noChangeShapeType="1"/>
            </p:cNvSpPr>
            <p:nvPr/>
          </p:nvSpPr>
          <p:spPr bwMode="auto">
            <a:xfrm>
              <a:off x="2130" y="3473"/>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8" name="Rectangle 425">
              <a:extLst>
                <a:ext uri="{FF2B5EF4-FFF2-40B4-BE49-F238E27FC236}">
                  <a16:creationId xmlns:a16="http://schemas.microsoft.com/office/drawing/2014/main" id="{5F4CF7BE-D355-4CEB-89F8-3915FAEEBFC8}"/>
                </a:ext>
              </a:extLst>
            </p:cNvPr>
            <p:cNvSpPr>
              <a:spLocks noChangeArrowheads="1"/>
            </p:cNvSpPr>
            <p:nvPr/>
          </p:nvSpPr>
          <p:spPr bwMode="auto">
            <a:xfrm>
              <a:off x="2130" y="3473"/>
              <a:ext cx="13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9" name="Line 426">
              <a:extLst>
                <a:ext uri="{FF2B5EF4-FFF2-40B4-BE49-F238E27FC236}">
                  <a16:creationId xmlns:a16="http://schemas.microsoft.com/office/drawing/2014/main" id="{83CE5368-24B5-4784-B3F8-65AF87B5806A}"/>
                </a:ext>
              </a:extLst>
            </p:cNvPr>
            <p:cNvSpPr>
              <a:spLocks noChangeShapeType="1"/>
            </p:cNvSpPr>
            <p:nvPr/>
          </p:nvSpPr>
          <p:spPr bwMode="auto">
            <a:xfrm>
              <a:off x="2606" y="3573"/>
              <a:ext cx="5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0" name="Rectangle 427">
              <a:extLst>
                <a:ext uri="{FF2B5EF4-FFF2-40B4-BE49-F238E27FC236}">
                  <a16:creationId xmlns:a16="http://schemas.microsoft.com/office/drawing/2014/main" id="{17A58A96-2FDF-42AA-83FB-BCBCF5679C37}"/>
                </a:ext>
              </a:extLst>
            </p:cNvPr>
            <p:cNvSpPr>
              <a:spLocks noChangeArrowheads="1"/>
            </p:cNvSpPr>
            <p:nvPr/>
          </p:nvSpPr>
          <p:spPr bwMode="auto">
            <a:xfrm>
              <a:off x="2606" y="3573"/>
              <a:ext cx="57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1" name="Line 428">
              <a:extLst>
                <a:ext uri="{FF2B5EF4-FFF2-40B4-BE49-F238E27FC236}">
                  <a16:creationId xmlns:a16="http://schemas.microsoft.com/office/drawing/2014/main" id="{5F184DFC-0EC5-4AF3-9F9C-FB7FADE21E35}"/>
                </a:ext>
              </a:extLst>
            </p:cNvPr>
            <p:cNvSpPr>
              <a:spLocks noChangeShapeType="1"/>
            </p:cNvSpPr>
            <p:nvPr/>
          </p:nvSpPr>
          <p:spPr bwMode="auto">
            <a:xfrm>
              <a:off x="2130" y="3772"/>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2" name="Rectangle 429">
              <a:extLst>
                <a:ext uri="{FF2B5EF4-FFF2-40B4-BE49-F238E27FC236}">
                  <a16:creationId xmlns:a16="http://schemas.microsoft.com/office/drawing/2014/main" id="{1C9A01C1-D823-43F9-852D-93C39EA08481}"/>
                </a:ext>
              </a:extLst>
            </p:cNvPr>
            <p:cNvSpPr>
              <a:spLocks noChangeArrowheads="1"/>
            </p:cNvSpPr>
            <p:nvPr/>
          </p:nvSpPr>
          <p:spPr bwMode="auto">
            <a:xfrm>
              <a:off x="2130" y="3772"/>
              <a:ext cx="13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3" name="Line 430">
              <a:extLst>
                <a:ext uri="{FF2B5EF4-FFF2-40B4-BE49-F238E27FC236}">
                  <a16:creationId xmlns:a16="http://schemas.microsoft.com/office/drawing/2014/main" id="{BF323507-B98E-4F5E-B581-5D96EC8B4275}"/>
                </a:ext>
              </a:extLst>
            </p:cNvPr>
            <p:cNvSpPr>
              <a:spLocks noChangeShapeType="1"/>
            </p:cNvSpPr>
            <p:nvPr/>
          </p:nvSpPr>
          <p:spPr bwMode="auto">
            <a:xfrm>
              <a:off x="2130" y="3872"/>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4" name="Rectangle 431">
              <a:extLst>
                <a:ext uri="{FF2B5EF4-FFF2-40B4-BE49-F238E27FC236}">
                  <a16:creationId xmlns:a16="http://schemas.microsoft.com/office/drawing/2014/main" id="{3A257BE7-758B-4FC5-8267-90523449B37B}"/>
                </a:ext>
              </a:extLst>
            </p:cNvPr>
            <p:cNvSpPr>
              <a:spLocks noChangeArrowheads="1"/>
            </p:cNvSpPr>
            <p:nvPr/>
          </p:nvSpPr>
          <p:spPr bwMode="auto">
            <a:xfrm>
              <a:off x="2130" y="3872"/>
              <a:ext cx="13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5" name="Line 432">
              <a:extLst>
                <a:ext uri="{FF2B5EF4-FFF2-40B4-BE49-F238E27FC236}">
                  <a16:creationId xmlns:a16="http://schemas.microsoft.com/office/drawing/2014/main" id="{64ACE38B-B7F2-498F-8776-F26B6EAA3898}"/>
                </a:ext>
              </a:extLst>
            </p:cNvPr>
            <p:cNvSpPr>
              <a:spLocks noChangeShapeType="1"/>
            </p:cNvSpPr>
            <p:nvPr/>
          </p:nvSpPr>
          <p:spPr bwMode="auto">
            <a:xfrm>
              <a:off x="2130" y="3972"/>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6" name="Rectangle 433">
              <a:extLst>
                <a:ext uri="{FF2B5EF4-FFF2-40B4-BE49-F238E27FC236}">
                  <a16:creationId xmlns:a16="http://schemas.microsoft.com/office/drawing/2014/main" id="{F3B0BE18-DCBF-4825-AF1C-E353801897A2}"/>
                </a:ext>
              </a:extLst>
            </p:cNvPr>
            <p:cNvSpPr>
              <a:spLocks noChangeArrowheads="1"/>
            </p:cNvSpPr>
            <p:nvPr/>
          </p:nvSpPr>
          <p:spPr bwMode="auto">
            <a:xfrm>
              <a:off x="2130" y="3972"/>
              <a:ext cx="13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7" name="Line 434">
              <a:extLst>
                <a:ext uri="{FF2B5EF4-FFF2-40B4-BE49-F238E27FC236}">
                  <a16:creationId xmlns:a16="http://schemas.microsoft.com/office/drawing/2014/main" id="{C4A93DB7-6743-441B-B951-EC7727F51FEA}"/>
                </a:ext>
              </a:extLst>
            </p:cNvPr>
            <p:cNvSpPr>
              <a:spLocks noChangeShapeType="1"/>
            </p:cNvSpPr>
            <p:nvPr/>
          </p:nvSpPr>
          <p:spPr bwMode="auto">
            <a:xfrm>
              <a:off x="2130" y="4072"/>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8" name="Rectangle 435">
              <a:extLst>
                <a:ext uri="{FF2B5EF4-FFF2-40B4-BE49-F238E27FC236}">
                  <a16:creationId xmlns:a16="http://schemas.microsoft.com/office/drawing/2014/main" id="{F73BC612-AA7B-45A4-B457-0F5462F77D98}"/>
                </a:ext>
              </a:extLst>
            </p:cNvPr>
            <p:cNvSpPr>
              <a:spLocks noChangeArrowheads="1"/>
            </p:cNvSpPr>
            <p:nvPr/>
          </p:nvSpPr>
          <p:spPr bwMode="auto">
            <a:xfrm>
              <a:off x="2130" y="4072"/>
              <a:ext cx="1339"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9" name="Line 436">
              <a:extLst>
                <a:ext uri="{FF2B5EF4-FFF2-40B4-BE49-F238E27FC236}">
                  <a16:creationId xmlns:a16="http://schemas.microsoft.com/office/drawing/2014/main" id="{4F691727-98AD-4827-AEEE-F324C55B2E00}"/>
                </a:ext>
              </a:extLst>
            </p:cNvPr>
            <p:cNvSpPr>
              <a:spLocks noChangeShapeType="1"/>
            </p:cNvSpPr>
            <p:nvPr/>
          </p:nvSpPr>
          <p:spPr bwMode="auto">
            <a:xfrm>
              <a:off x="2130" y="4171"/>
              <a:ext cx="133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0" name="Rectangle 437">
              <a:extLst>
                <a:ext uri="{FF2B5EF4-FFF2-40B4-BE49-F238E27FC236}">
                  <a16:creationId xmlns:a16="http://schemas.microsoft.com/office/drawing/2014/main" id="{6D2DE6C4-24E8-4F13-88FC-E2F488DBCF17}"/>
                </a:ext>
              </a:extLst>
            </p:cNvPr>
            <p:cNvSpPr>
              <a:spLocks noChangeArrowheads="1"/>
            </p:cNvSpPr>
            <p:nvPr/>
          </p:nvSpPr>
          <p:spPr bwMode="auto">
            <a:xfrm>
              <a:off x="2130" y="4171"/>
              <a:ext cx="133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512792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159C-A406-87D6-C630-709BE65B2D36}"/>
            </a:ext>
          </a:extLst>
        </p:cNvPr>
        <p:cNvGrpSpPr/>
        <p:nvPr/>
      </p:nvGrpSpPr>
      <p:grpSpPr>
        <a:xfrm>
          <a:off x="0" y="0"/>
          <a:ext cx="0" cy="0"/>
          <a:chOff x="0" y="0"/>
          <a:chExt cx="0" cy="0"/>
        </a:xfrm>
      </p:grpSpPr>
      <p:pic>
        <p:nvPicPr>
          <p:cNvPr id="31" name="図 30" descr="マップ&#10;&#10;AI 生成コンテンツは誤りを含む可能性があります。">
            <a:extLst>
              <a:ext uri="{FF2B5EF4-FFF2-40B4-BE49-F238E27FC236}">
                <a16:creationId xmlns:a16="http://schemas.microsoft.com/office/drawing/2014/main" id="{16EBA656-F98C-28E5-159C-98048A7E15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154845" y="2114147"/>
            <a:ext cx="2878927" cy="3490654"/>
          </a:xfrm>
          <a:prstGeom prst="rect">
            <a:avLst/>
          </a:prstGeom>
          <a:ln>
            <a:solidFill>
              <a:schemeClr val="tx1"/>
            </a:solidFill>
          </a:ln>
        </p:spPr>
      </p:pic>
      <p:pic>
        <p:nvPicPr>
          <p:cNvPr id="33" name="図 32" descr="マップ&#10;&#10;AI 生成コンテンツは誤りを含む可能性があります。">
            <a:extLst>
              <a:ext uri="{FF2B5EF4-FFF2-40B4-BE49-F238E27FC236}">
                <a16:creationId xmlns:a16="http://schemas.microsoft.com/office/drawing/2014/main" id="{5D4C86C2-AC3A-4807-0E72-6A2CDD95917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6280" y="2114147"/>
            <a:ext cx="2878973" cy="3490654"/>
          </a:xfrm>
          <a:prstGeom prst="rect">
            <a:avLst/>
          </a:prstGeom>
          <a:ln>
            <a:solidFill>
              <a:schemeClr val="tx1"/>
            </a:solidFill>
          </a:ln>
        </p:spPr>
      </p:pic>
      <p:pic>
        <p:nvPicPr>
          <p:cNvPr id="16" name="図 15" descr="マップ&#10;&#10;AI 生成コンテンツは誤りを含む可能性があります。">
            <a:extLst>
              <a:ext uri="{FF2B5EF4-FFF2-40B4-BE49-F238E27FC236}">
                <a16:creationId xmlns:a16="http://schemas.microsoft.com/office/drawing/2014/main" id="{EDDA65B6-1A4E-4932-34BB-973ADD999E6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072581" y="2114594"/>
            <a:ext cx="2880141" cy="3490654"/>
          </a:xfrm>
          <a:prstGeom prst="rect">
            <a:avLst/>
          </a:prstGeom>
          <a:ln>
            <a:solidFill>
              <a:schemeClr val="tx1"/>
            </a:solidFill>
          </a:ln>
        </p:spPr>
      </p:pic>
      <p:sp>
        <p:nvSpPr>
          <p:cNvPr id="11" name="タイトル 3">
            <a:extLst>
              <a:ext uri="{FF2B5EF4-FFF2-40B4-BE49-F238E27FC236}">
                <a16:creationId xmlns:a16="http://schemas.microsoft.com/office/drawing/2014/main" id="{8990CC46-AE1A-A1F5-1543-358C00BDF2AD}"/>
              </a:ext>
            </a:extLst>
          </p:cNvPr>
          <p:cNvSpPr>
            <a:spLocks noGrp="1"/>
          </p:cNvSpPr>
          <p:nvPr>
            <p:ph type="title"/>
          </p:nvPr>
        </p:nvSpPr>
        <p:spPr/>
        <p:txBody>
          <a:bodyPr>
            <a:normAutofit/>
          </a:bodyPr>
          <a:lstStyle/>
          <a:p>
            <a:r>
              <a:rPr lang="ja-JP" altLang="en-US" dirty="0"/>
              <a:t>５．これまでの部会における確認事項「大阪湾断層帯の検討」</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506EAEA7-C669-7946-C202-92A2E2488A83}"/>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25</a:t>
            </a:fld>
            <a:endParaRPr lang="ja-JP" altLang="en-US" dirty="0"/>
          </a:p>
        </p:txBody>
      </p:sp>
      <p:sp>
        <p:nvSpPr>
          <p:cNvPr id="17" name="角丸四角形 16">
            <a:extLst>
              <a:ext uri="{FF2B5EF4-FFF2-40B4-BE49-F238E27FC236}">
                <a16:creationId xmlns:a16="http://schemas.microsoft.com/office/drawing/2014/main" id="{E29D8EE5-4C33-D78F-5DF2-9AA2899FF227}"/>
              </a:ext>
            </a:extLst>
          </p:cNvPr>
          <p:cNvSpPr/>
          <p:nvPr/>
        </p:nvSpPr>
        <p:spPr>
          <a:xfrm>
            <a:off x="103801" y="477769"/>
            <a:ext cx="2520000"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津波浸水シミュレーションの結果</a:t>
            </a:r>
          </a:p>
        </p:txBody>
      </p:sp>
      <p:sp>
        <p:nvSpPr>
          <p:cNvPr id="6" name="テキスト ボックス 5">
            <a:extLst>
              <a:ext uri="{FF2B5EF4-FFF2-40B4-BE49-F238E27FC236}">
                <a16:creationId xmlns:a16="http://schemas.microsoft.com/office/drawing/2014/main" id="{B5D71951-5AF0-1A19-A724-39661CA7E2E1}"/>
              </a:ext>
            </a:extLst>
          </p:cNvPr>
          <p:cNvSpPr txBox="1"/>
          <p:nvPr/>
        </p:nvSpPr>
        <p:spPr>
          <a:xfrm>
            <a:off x="3141989" y="1756474"/>
            <a:ext cx="2444514" cy="307777"/>
          </a:xfrm>
          <a:prstGeom prst="rect">
            <a:avLst/>
          </a:prstGeom>
          <a:noFill/>
        </p:spPr>
        <p:txBody>
          <a:bodyPr wrap="square" rtlCol="0">
            <a:spAutoFit/>
          </a:bodyPr>
          <a:lstStyle/>
          <a:p>
            <a:r>
              <a:rPr kumimoji="1" lang="ja-JP" altLang="en-US" sz="1400" dirty="0"/>
              <a:t>　浸水面積：</a:t>
            </a:r>
            <a:r>
              <a:rPr kumimoji="1" lang="en-US" altLang="ja-JP" sz="1400" dirty="0"/>
              <a:t>1,540ha</a:t>
            </a:r>
            <a:endParaRPr kumimoji="1" lang="ja-JP" altLang="en-US" sz="1400" dirty="0"/>
          </a:p>
        </p:txBody>
      </p:sp>
      <p:sp>
        <p:nvSpPr>
          <p:cNvPr id="8" name="テキスト ボックス 7">
            <a:extLst>
              <a:ext uri="{FF2B5EF4-FFF2-40B4-BE49-F238E27FC236}">
                <a16:creationId xmlns:a16="http://schemas.microsoft.com/office/drawing/2014/main" id="{8ECF498C-3A07-FF6D-29CE-FDBC40F23B87}"/>
              </a:ext>
            </a:extLst>
          </p:cNvPr>
          <p:cNvSpPr txBox="1"/>
          <p:nvPr/>
        </p:nvSpPr>
        <p:spPr>
          <a:xfrm>
            <a:off x="211670" y="1756474"/>
            <a:ext cx="2449594" cy="307777"/>
          </a:xfrm>
          <a:prstGeom prst="rect">
            <a:avLst/>
          </a:prstGeom>
          <a:noFill/>
        </p:spPr>
        <p:txBody>
          <a:bodyPr wrap="square" rtlCol="0">
            <a:spAutoFit/>
          </a:bodyPr>
          <a:lstStyle/>
          <a:p>
            <a:r>
              <a:rPr kumimoji="1" lang="ja-JP" altLang="en-US" sz="1400" dirty="0"/>
              <a:t>　浸水面積：</a:t>
            </a:r>
            <a:r>
              <a:rPr kumimoji="1" lang="en-US" altLang="ja-JP" sz="1400" dirty="0"/>
              <a:t>1,500ha</a:t>
            </a:r>
            <a:endParaRPr kumimoji="1" lang="ja-JP" altLang="en-US" sz="1400" dirty="0"/>
          </a:p>
        </p:txBody>
      </p:sp>
      <p:pic>
        <p:nvPicPr>
          <p:cNvPr id="12" name="図 11" descr="グラフ&#10;&#10;AI 生成コンテンツは誤りを含む可能性があります。">
            <a:extLst>
              <a:ext uri="{FF2B5EF4-FFF2-40B4-BE49-F238E27FC236}">
                <a16:creationId xmlns:a16="http://schemas.microsoft.com/office/drawing/2014/main" id="{7D47F9D1-98A4-6438-27B1-3170965B1C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4029" y="2174941"/>
            <a:ext cx="852739" cy="1273085"/>
          </a:xfrm>
          <a:prstGeom prst="rect">
            <a:avLst/>
          </a:prstGeom>
        </p:spPr>
      </p:pic>
      <p:pic>
        <p:nvPicPr>
          <p:cNvPr id="2" name="図 1" descr="グラフ&#10;&#10;AI 生成コンテンツは誤りを含む可能性があります。">
            <a:extLst>
              <a:ext uri="{FF2B5EF4-FFF2-40B4-BE49-F238E27FC236}">
                <a16:creationId xmlns:a16="http://schemas.microsoft.com/office/drawing/2014/main" id="{30935B54-68FB-5021-50E9-FF216E47C1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755" y="2174941"/>
            <a:ext cx="852739" cy="1273085"/>
          </a:xfrm>
          <a:prstGeom prst="rect">
            <a:avLst/>
          </a:prstGeom>
        </p:spPr>
      </p:pic>
      <p:pic>
        <p:nvPicPr>
          <p:cNvPr id="7" name="図 6" descr="グラフ&#10;&#10;AI 生成コンテンツは誤りを含む可能性があります。">
            <a:extLst>
              <a:ext uri="{FF2B5EF4-FFF2-40B4-BE49-F238E27FC236}">
                <a16:creationId xmlns:a16="http://schemas.microsoft.com/office/drawing/2014/main" id="{8DEA2D39-7B7F-71E6-E302-27BA1F5A8E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570" y="2174941"/>
            <a:ext cx="852739" cy="1273085"/>
          </a:xfrm>
          <a:prstGeom prst="rect">
            <a:avLst/>
          </a:prstGeom>
        </p:spPr>
      </p:pic>
      <p:sp>
        <p:nvSpPr>
          <p:cNvPr id="13" name="テキスト ボックス 12">
            <a:extLst>
              <a:ext uri="{FF2B5EF4-FFF2-40B4-BE49-F238E27FC236}">
                <a16:creationId xmlns:a16="http://schemas.microsoft.com/office/drawing/2014/main" id="{A30A2FA7-6D9A-B6D3-1E4D-D4E65C18D0AD}"/>
              </a:ext>
            </a:extLst>
          </p:cNvPr>
          <p:cNvSpPr txBox="1"/>
          <p:nvPr/>
        </p:nvSpPr>
        <p:spPr>
          <a:xfrm>
            <a:off x="6045901" y="1756474"/>
            <a:ext cx="2881351" cy="307777"/>
          </a:xfrm>
          <a:prstGeom prst="rect">
            <a:avLst/>
          </a:prstGeom>
          <a:noFill/>
        </p:spPr>
        <p:txBody>
          <a:bodyPr wrap="square" rtlCol="0">
            <a:spAutoFit/>
          </a:bodyPr>
          <a:lstStyle/>
          <a:p>
            <a:r>
              <a:rPr kumimoji="1" lang="ja-JP" altLang="en-US" sz="1400" dirty="0"/>
              <a:t>　浸水面積：</a:t>
            </a:r>
            <a:r>
              <a:rPr kumimoji="1" lang="en-US" altLang="ja-JP" sz="1400" dirty="0"/>
              <a:t>9,580ha</a:t>
            </a:r>
            <a:endParaRPr kumimoji="1" lang="ja-JP" altLang="en-US" sz="1400" dirty="0"/>
          </a:p>
        </p:txBody>
      </p:sp>
      <p:sp>
        <p:nvSpPr>
          <p:cNvPr id="10" name="テキスト ボックス 9">
            <a:extLst>
              <a:ext uri="{FF2B5EF4-FFF2-40B4-BE49-F238E27FC236}">
                <a16:creationId xmlns:a16="http://schemas.microsoft.com/office/drawing/2014/main" id="{87085144-CFFE-6A1B-B370-B38882F2B82D}"/>
              </a:ext>
            </a:extLst>
          </p:cNvPr>
          <p:cNvSpPr txBox="1"/>
          <p:nvPr/>
        </p:nvSpPr>
        <p:spPr>
          <a:xfrm>
            <a:off x="252000" y="921786"/>
            <a:ext cx="8640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大阪湾断層帯における津波浸水面積については、南海トラフ巨大地震より被害が小さくなることを確認</a:t>
            </a:r>
            <a:endParaRPr kumimoji="1" lang="en-US" altLang="ja-JP" sz="1200" dirty="0">
              <a:latin typeface="+mn-ea"/>
            </a:endParaRPr>
          </a:p>
        </p:txBody>
      </p:sp>
      <p:sp>
        <p:nvSpPr>
          <p:cNvPr id="18" name="テキスト ボックス 27">
            <a:extLst>
              <a:ext uri="{FF2B5EF4-FFF2-40B4-BE49-F238E27FC236}">
                <a16:creationId xmlns:a16="http://schemas.microsoft.com/office/drawing/2014/main" id="{DCD25275-4775-50C7-D1D0-534D6525E591}"/>
              </a:ext>
            </a:extLst>
          </p:cNvPr>
          <p:cNvSpPr txBox="1"/>
          <p:nvPr/>
        </p:nvSpPr>
        <p:spPr>
          <a:xfrm>
            <a:off x="3289288" y="5654697"/>
            <a:ext cx="2607617" cy="430887"/>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23</a:t>
            </a:r>
            <a:r>
              <a:rPr lang="ja-JP" altLang="en-US" sz="1100" dirty="0">
                <a:latin typeface="メイリオ" panose="020B0604030504040204" pitchFamily="50" charset="-128"/>
                <a:ea typeface="メイリオ" panose="020B0604030504040204" pitchFamily="50" charset="-128"/>
              </a:rPr>
              <a:t>　浸水図</a:t>
            </a:r>
            <a:endParaRPr lang="en-US" altLang="ja-JP"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（内閣府</a:t>
            </a:r>
            <a:r>
              <a:rPr lang="en-US" altLang="ja-JP" sz="1100" dirty="0">
                <a:latin typeface="メイリオ" panose="020B0604030504040204" pitchFamily="50" charset="-128"/>
                <a:ea typeface="メイリオ" panose="020B0604030504040204" pitchFamily="50" charset="-128"/>
              </a:rPr>
              <a:t>(2006) </a:t>
            </a:r>
            <a:r>
              <a:rPr lang="ja-JP" altLang="en-US" sz="1100" dirty="0">
                <a:latin typeface="メイリオ" panose="020B0604030504040204" pitchFamily="50" charset="-128"/>
                <a:ea typeface="メイリオ" panose="020B0604030504040204" pitchFamily="50" charset="-128"/>
              </a:rPr>
              <a:t>）</a:t>
            </a:r>
          </a:p>
        </p:txBody>
      </p:sp>
      <p:sp>
        <p:nvSpPr>
          <p:cNvPr id="19" name="テキスト ボックス 27">
            <a:extLst>
              <a:ext uri="{FF2B5EF4-FFF2-40B4-BE49-F238E27FC236}">
                <a16:creationId xmlns:a16="http://schemas.microsoft.com/office/drawing/2014/main" id="{3959C995-13A5-B3D9-090F-DF9AFD9B6CF1}"/>
              </a:ext>
            </a:extLst>
          </p:cNvPr>
          <p:cNvSpPr txBox="1"/>
          <p:nvPr/>
        </p:nvSpPr>
        <p:spPr>
          <a:xfrm>
            <a:off x="345860" y="5654697"/>
            <a:ext cx="2607617" cy="430887"/>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22</a:t>
            </a:r>
            <a:r>
              <a:rPr lang="ja-JP" altLang="en-US" sz="1100" dirty="0">
                <a:latin typeface="メイリオ" panose="020B0604030504040204" pitchFamily="50" charset="-128"/>
                <a:ea typeface="メイリオ" panose="020B0604030504040204" pitchFamily="50" charset="-128"/>
              </a:rPr>
              <a:t>　浸水図</a:t>
            </a:r>
            <a:endParaRPr lang="en-US" altLang="ja-JP"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（河田ほか</a:t>
            </a:r>
            <a:r>
              <a:rPr lang="en-US" altLang="ja-JP" sz="1100" dirty="0">
                <a:latin typeface="メイリオ" panose="020B0604030504040204" pitchFamily="50" charset="-128"/>
                <a:ea typeface="メイリオ" panose="020B0604030504040204" pitchFamily="50" charset="-128"/>
              </a:rPr>
              <a:t>(2005)</a:t>
            </a:r>
            <a:r>
              <a:rPr lang="ja-JP" altLang="en-US" sz="1100" dirty="0">
                <a:latin typeface="メイリオ" panose="020B0604030504040204" pitchFamily="50" charset="-128"/>
                <a:ea typeface="メイリオ" panose="020B0604030504040204" pitchFamily="50" charset="-128"/>
              </a:rPr>
              <a:t>モデル</a:t>
            </a:r>
            <a:r>
              <a:rPr lang="en-US" altLang="ja-JP" sz="1100" dirty="0">
                <a:latin typeface="メイリオ" panose="020B0604030504040204" pitchFamily="50" charset="-128"/>
                <a:ea typeface="メイリオ" panose="020B0604030504040204" pitchFamily="50" charset="-128"/>
              </a:rPr>
              <a:t>Ⅰ</a:t>
            </a:r>
            <a:r>
              <a:rPr lang="ja-JP" altLang="en-US" sz="1100" dirty="0">
                <a:latin typeface="メイリオ" panose="020B0604030504040204" pitchFamily="50" charset="-128"/>
                <a:ea typeface="メイリオ" panose="020B0604030504040204" pitchFamily="50" charset="-128"/>
              </a:rPr>
              <a:t>）</a:t>
            </a:r>
          </a:p>
        </p:txBody>
      </p:sp>
      <p:sp>
        <p:nvSpPr>
          <p:cNvPr id="20" name="テキスト ボックス 27">
            <a:extLst>
              <a:ext uri="{FF2B5EF4-FFF2-40B4-BE49-F238E27FC236}">
                <a16:creationId xmlns:a16="http://schemas.microsoft.com/office/drawing/2014/main" id="{C289F77E-3C0E-D660-0843-CC2318FC0920}"/>
              </a:ext>
            </a:extLst>
          </p:cNvPr>
          <p:cNvSpPr txBox="1"/>
          <p:nvPr/>
        </p:nvSpPr>
        <p:spPr>
          <a:xfrm>
            <a:off x="6182767" y="5654697"/>
            <a:ext cx="2607617" cy="430887"/>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24</a:t>
            </a:r>
            <a:r>
              <a:rPr lang="ja-JP" altLang="en-US" sz="1100" dirty="0">
                <a:latin typeface="メイリオ" panose="020B0604030504040204" pitchFamily="50" charset="-128"/>
                <a:ea typeface="メイリオ" panose="020B0604030504040204" pitchFamily="50" charset="-128"/>
              </a:rPr>
              <a:t>　浸水図</a:t>
            </a:r>
            <a:endParaRPr lang="en-US" altLang="ja-JP"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（公表①</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南海トラフ巨大地震</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1615135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5D69-D26B-0E43-45B7-1921BD43284E}"/>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C7F8664E-09C9-DE60-5559-4D109CD814A6}"/>
              </a:ext>
            </a:extLst>
          </p:cNvPr>
          <p:cNvSpPr>
            <a:spLocks noGrp="1"/>
          </p:cNvSpPr>
          <p:nvPr>
            <p:ph type="title"/>
          </p:nvPr>
        </p:nvSpPr>
        <p:spPr/>
        <p:txBody>
          <a:bodyPr>
            <a:normAutofit/>
          </a:bodyPr>
          <a:lstStyle/>
          <a:p>
            <a:r>
              <a:rPr lang="ja-JP" altLang="en-US" dirty="0"/>
              <a:t>６．まとめ</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B64840E1-5988-E034-52A2-2C69D7988110}"/>
              </a:ext>
            </a:extLst>
          </p:cNvPr>
          <p:cNvSpPr>
            <a:spLocks noGrp="1"/>
          </p:cNvSpPr>
          <p:nvPr>
            <p:ph type="sldNum" sz="quarter" idx="12"/>
          </p:nvPr>
        </p:nvSpPr>
        <p:spPr>
          <a:prstGeom prst="rect">
            <a:avLst/>
          </a:prstGeom>
        </p:spPr>
        <p:txBody>
          <a:bodyPr/>
          <a:lstStyle/>
          <a:p>
            <a:fld id="{DE8A6AB4-C314-4581-B2EB-142FADA2A072}" type="slidenum">
              <a:rPr lang="ja-JP" altLang="en-US" smtClean="0"/>
              <a:pPr/>
              <a:t>26</a:t>
            </a:fld>
            <a:endParaRPr lang="ja-JP" altLang="en-US" dirty="0"/>
          </a:p>
        </p:txBody>
      </p:sp>
      <p:sp>
        <p:nvSpPr>
          <p:cNvPr id="9" name="テキスト ボックス 8">
            <a:extLst>
              <a:ext uri="{FF2B5EF4-FFF2-40B4-BE49-F238E27FC236}">
                <a16:creationId xmlns:a16="http://schemas.microsoft.com/office/drawing/2014/main" id="{69668022-E155-A265-EAF2-86BEEC1B2EE3}"/>
              </a:ext>
            </a:extLst>
          </p:cNvPr>
          <p:cNvSpPr txBox="1"/>
          <p:nvPr/>
        </p:nvSpPr>
        <p:spPr>
          <a:xfrm>
            <a:off x="252000" y="852710"/>
            <a:ext cx="8640000" cy="4124206"/>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400" dirty="0">
                <a:latin typeface="+mn-ea"/>
              </a:rPr>
              <a:t>津波浸水想定における波源については、「南海トラフ巨大地震モデル・被害想定手法検討会（</a:t>
            </a:r>
            <a:r>
              <a:rPr kumimoji="1" lang="en-US" altLang="ja-JP" sz="1400" dirty="0">
                <a:latin typeface="+mn-ea"/>
              </a:rPr>
              <a:t>R7.3</a:t>
            </a:r>
            <a:r>
              <a:rPr kumimoji="1" lang="ja-JP" altLang="en-US" sz="1400" dirty="0">
                <a:latin typeface="+mn-ea"/>
              </a:rPr>
              <a:t>）」が公表した南海トラフ巨大地震モデルのうち、大阪府に特に影響が大きい</a:t>
            </a:r>
            <a:r>
              <a:rPr kumimoji="1" lang="ja-JP" altLang="en-US" sz="1400" b="1" u="sng" dirty="0">
                <a:latin typeface="+mn-ea"/>
              </a:rPr>
              <a:t>「南海トラフ巨大地震モデルケース③、④、⑤、⑩」の４ケースを対象</a:t>
            </a:r>
            <a:r>
              <a:rPr kumimoji="1" lang="ja-JP" altLang="en-US" sz="1400" dirty="0">
                <a:latin typeface="+mn-ea"/>
              </a:rPr>
              <a:t>とする</a:t>
            </a:r>
            <a:endParaRPr kumimoji="1" lang="en-US" altLang="ja-JP" sz="1400" dirty="0">
              <a:latin typeface="+mn-ea"/>
            </a:endParaRPr>
          </a:p>
          <a:p>
            <a:pPr marL="108000" indent="-108000">
              <a:spcBef>
                <a:spcPts val="600"/>
              </a:spcBef>
              <a:buFont typeface="Arial" panose="020B0604020202020204" pitchFamily="34" charset="0"/>
              <a:buChar char="•"/>
            </a:pPr>
            <a:r>
              <a:rPr kumimoji="1" lang="ja-JP" altLang="en-US" sz="1400" dirty="0">
                <a:latin typeface="+mn-ea"/>
              </a:rPr>
              <a:t>「津波防災地域づくりに関する法律」（平成</a:t>
            </a:r>
            <a:r>
              <a:rPr kumimoji="1" lang="en-US" altLang="ja-JP" sz="1400" dirty="0">
                <a:latin typeface="+mn-ea"/>
              </a:rPr>
              <a:t>23</a:t>
            </a:r>
            <a:r>
              <a:rPr kumimoji="1" lang="ja-JP" altLang="en-US" sz="1400" dirty="0">
                <a:latin typeface="+mn-ea"/>
              </a:rPr>
              <a:t>年法律第</a:t>
            </a:r>
            <a:r>
              <a:rPr kumimoji="1" lang="en-US" altLang="ja-JP" sz="1400" dirty="0">
                <a:latin typeface="+mn-ea"/>
              </a:rPr>
              <a:t>123</a:t>
            </a:r>
            <a:r>
              <a:rPr kumimoji="1" lang="ja-JP" altLang="en-US" sz="1400" dirty="0">
                <a:latin typeface="+mn-ea"/>
              </a:rPr>
              <a:t>号）に基づき、</a:t>
            </a:r>
            <a:r>
              <a:rPr kumimoji="1" lang="ja-JP" altLang="en-US" sz="1400" b="1" u="sng" dirty="0">
                <a:latin typeface="+mn-ea"/>
              </a:rPr>
              <a:t>津波浸水想定の設定の手引き（</a:t>
            </a:r>
            <a:r>
              <a:rPr kumimoji="1" lang="en-US" altLang="ja-JP" sz="1400" b="1" u="sng" dirty="0">
                <a:latin typeface="+mn-ea"/>
              </a:rPr>
              <a:t>Ver2.11</a:t>
            </a:r>
            <a:r>
              <a:rPr kumimoji="1" lang="ja-JP" altLang="en-US" sz="1400" b="1" u="sng" dirty="0">
                <a:latin typeface="+mn-ea"/>
              </a:rPr>
              <a:t>）に準拠した「津波浸水想定図」</a:t>
            </a:r>
            <a:r>
              <a:rPr kumimoji="1" lang="ja-JP" altLang="en-US" sz="1400" dirty="0">
                <a:latin typeface="+mn-ea"/>
              </a:rPr>
              <a:t>を作成する</a:t>
            </a:r>
            <a:endParaRPr kumimoji="1" lang="en-US" altLang="ja-JP" sz="1400" dirty="0">
              <a:latin typeface="+mn-ea"/>
            </a:endParaRPr>
          </a:p>
          <a:p>
            <a:pPr marL="108000" indent="-108000">
              <a:spcBef>
                <a:spcPts val="600"/>
              </a:spcBef>
              <a:buFont typeface="Arial" panose="020B0604020202020204" pitchFamily="34" charset="0"/>
              <a:buChar char="•"/>
            </a:pPr>
            <a:r>
              <a:rPr kumimoji="1" lang="ja-JP" altLang="en-US" sz="1400" dirty="0">
                <a:latin typeface="+mn-ea"/>
              </a:rPr>
              <a:t>最新の潮位観測データより、台風期の朔望平均満潮位は</a:t>
            </a:r>
            <a:r>
              <a:rPr kumimoji="1" lang="en-US" altLang="ja-JP" sz="1400" dirty="0">
                <a:latin typeface="+mn-ea"/>
              </a:rPr>
              <a:t>0.1m</a:t>
            </a:r>
            <a:r>
              <a:rPr kumimoji="1" lang="ja-JP" altLang="en-US" sz="1400" dirty="0">
                <a:latin typeface="+mn-ea"/>
              </a:rPr>
              <a:t>高くなるが、防潮堤の液状化対策や水門の自動化等により、Ｈ</a:t>
            </a:r>
            <a:r>
              <a:rPr kumimoji="1" lang="en-US" altLang="ja-JP" sz="1400" dirty="0">
                <a:latin typeface="+mn-ea"/>
              </a:rPr>
              <a:t>25</a:t>
            </a:r>
            <a:r>
              <a:rPr kumimoji="1" lang="ja-JP" altLang="en-US" sz="1400" dirty="0">
                <a:latin typeface="+mn-ea"/>
              </a:rPr>
              <a:t>調査と比較して</a:t>
            </a:r>
            <a:r>
              <a:rPr kumimoji="1" lang="ja-JP" altLang="en-US" sz="1400" b="1" u="sng" dirty="0">
                <a:latin typeface="+mn-ea"/>
              </a:rPr>
              <a:t>浸水面積が約</a:t>
            </a:r>
            <a:r>
              <a:rPr kumimoji="1" lang="en-US" altLang="ja-JP" sz="1400" b="1" u="sng" dirty="0">
                <a:latin typeface="+mn-ea"/>
              </a:rPr>
              <a:t>1</a:t>
            </a:r>
            <a:r>
              <a:rPr kumimoji="1" lang="ja-JP" altLang="en-US" sz="1400" b="1" u="sng" dirty="0">
                <a:latin typeface="+mn-ea"/>
              </a:rPr>
              <a:t>割解消し、浸水深</a:t>
            </a:r>
            <a:r>
              <a:rPr kumimoji="1" lang="en-US" altLang="ja-JP" sz="1400" b="1" u="sng" dirty="0">
                <a:latin typeface="+mn-ea"/>
              </a:rPr>
              <a:t>1m</a:t>
            </a:r>
            <a:r>
              <a:rPr kumimoji="1" lang="ja-JP" altLang="en-US" sz="1400" b="1" u="sng" dirty="0">
                <a:latin typeface="+mn-ea"/>
              </a:rPr>
              <a:t>以上の浸水面積は約</a:t>
            </a:r>
            <a:r>
              <a:rPr kumimoji="1" lang="en-US" altLang="ja-JP" sz="1400" b="1" u="sng" dirty="0">
                <a:latin typeface="+mn-ea"/>
              </a:rPr>
              <a:t>4</a:t>
            </a:r>
            <a:r>
              <a:rPr kumimoji="1" lang="ja-JP" altLang="en-US" sz="1400" b="1" u="sng" dirty="0">
                <a:latin typeface="+mn-ea"/>
              </a:rPr>
              <a:t>割減少するなど、一定程度の減災効果を確認</a:t>
            </a:r>
            <a:r>
              <a:rPr kumimoji="1" lang="ja-JP" altLang="en-US" sz="1400" dirty="0">
                <a:latin typeface="+mn-ea"/>
              </a:rPr>
              <a:t>した</a:t>
            </a:r>
            <a:endParaRPr kumimoji="1" lang="en-US" altLang="ja-JP" sz="1400" dirty="0">
              <a:latin typeface="+mn-ea"/>
            </a:endParaRPr>
          </a:p>
          <a:p>
            <a:pPr marL="108000" indent="-108000">
              <a:buFont typeface="Arial" panose="020B0604020202020204" pitchFamily="34" charset="0"/>
              <a:buChar char="•"/>
            </a:pPr>
            <a:endParaRPr kumimoji="1" lang="en-US" altLang="ja-JP" sz="1400" dirty="0">
              <a:latin typeface="+mn-ea"/>
            </a:endParaRPr>
          </a:p>
          <a:p>
            <a:pPr marL="108000" indent="-108000">
              <a:buFont typeface="Arial" panose="020B0604020202020204" pitchFamily="34" charset="0"/>
              <a:buChar char="•"/>
            </a:pPr>
            <a:endParaRPr kumimoji="1" lang="en-US" altLang="ja-JP" sz="1400" dirty="0">
              <a:latin typeface="+mn-ea"/>
            </a:endParaRPr>
          </a:p>
          <a:p>
            <a:pPr marL="108000" indent="-108000">
              <a:buFont typeface="Arial" panose="020B0604020202020204" pitchFamily="34" charset="0"/>
              <a:buChar char="•"/>
            </a:pPr>
            <a:endParaRPr kumimoji="1" lang="en-US" altLang="ja-JP" sz="1400" dirty="0">
              <a:latin typeface="+mn-ea"/>
            </a:endParaRPr>
          </a:p>
          <a:p>
            <a:pPr marL="108000" indent="-108000">
              <a:buFont typeface="Arial" panose="020B0604020202020204" pitchFamily="34" charset="0"/>
              <a:buChar char="•"/>
            </a:pPr>
            <a:endParaRPr kumimoji="1" lang="en-US" altLang="ja-JP" sz="1400" dirty="0">
              <a:latin typeface="+mn-ea"/>
            </a:endParaRPr>
          </a:p>
          <a:p>
            <a:pPr marL="108000" indent="-108000">
              <a:buFont typeface="Arial" panose="020B0604020202020204" pitchFamily="34" charset="0"/>
              <a:buChar char="•"/>
            </a:pPr>
            <a:r>
              <a:rPr kumimoji="1" lang="ja-JP" altLang="en-US" sz="1400" dirty="0">
                <a:latin typeface="+mn-ea"/>
              </a:rPr>
              <a:t>大阪湾断層帯における津波浸水面積については、南海トラフ地震より被害が小さくなることを確認したことから、</a:t>
            </a:r>
            <a:endParaRPr kumimoji="1" lang="en-US" altLang="ja-JP" sz="1400" dirty="0">
              <a:latin typeface="+mn-ea"/>
            </a:endParaRPr>
          </a:p>
          <a:p>
            <a:r>
              <a:rPr kumimoji="1" lang="ja-JP" altLang="en-US" sz="1400" b="1" dirty="0">
                <a:latin typeface="+mn-ea"/>
              </a:rPr>
              <a:t>　</a:t>
            </a:r>
            <a:r>
              <a:rPr kumimoji="1" lang="ja-JP" altLang="en-US" sz="1400" b="1" u="sng" dirty="0">
                <a:latin typeface="+mn-ea"/>
              </a:rPr>
              <a:t>被害想定については、南海トラフ地震の浸水想定をもとに算定を行う</a:t>
            </a:r>
            <a:endParaRPr kumimoji="1" lang="en-US" altLang="ja-JP" sz="1400" b="1" u="sng" dirty="0">
              <a:latin typeface="+mn-ea"/>
            </a:endParaRPr>
          </a:p>
          <a:p>
            <a:pPr marL="108000" indent="-108000">
              <a:buFont typeface="Arial" panose="020B0604020202020204" pitchFamily="34" charset="0"/>
              <a:buChar char="•"/>
            </a:pPr>
            <a:r>
              <a:rPr kumimoji="1" lang="ja-JP" altLang="en-US" sz="1400" dirty="0">
                <a:latin typeface="+mn-ea"/>
              </a:rPr>
              <a:t>しかしながら、南海トラフ地震では浸水が想定されていない一部の区域（関西空港）で浸水が想定される結果となったことから、津波浸水想定については、</a:t>
            </a:r>
            <a:r>
              <a:rPr kumimoji="1" lang="ja-JP" altLang="en-US" sz="1400" b="1" u="sng" dirty="0">
                <a:latin typeface="+mn-ea"/>
              </a:rPr>
              <a:t>大阪湾断層帯との重ね合わせを行う</a:t>
            </a:r>
            <a:endParaRPr kumimoji="1" lang="en-US" altLang="ja-JP" sz="1400" b="1" u="sng" dirty="0">
              <a:latin typeface="+mn-ea"/>
            </a:endParaRPr>
          </a:p>
          <a:p>
            <a:pPr marL="108000" indent="-108000">
              <a:buFont typeface="Arial" panose="020B0604020202020204" pitchFamily="34" charset="0"/>
              <a:buChar char="•"/>
            </a:pPr>
            <a:r>
              <a:rPr kumimoji="1" lang="ja-JP" altLang="en-US" sz="1400" dirty="0">
                <a:latin typeface="+mn-ea"/>
              </a:rPr>
              <a:t>また大阪湾断層帯による津波については、</a:t>
            </a:r>
            <a:r>
              <a:rPr kumimoji="1" lang="en-US" altLang="ja-JP" sz="1400" dirty="0">
                <a:latin typeface="+mn-ea"/>
              </a:rPr>
              <a:t>1</a:t>
            </a:r>
            <a:r>
              <a:rPr kumimoji="1" lang="ja-JP" altLang="en-US" sz="1400" dirty="0">
                <a:latin typeface="+mn-ea"/>
              </a:rPr>
              <a:t>ｍ以上の津波到達時間が極端に短いことから避難等への参考となるよう、浸水範囲の市町および施設管理者に情報を共有する</a:t>
            </a:r>
            <a:endParaRPr kumimoji="1" lang="en-US" altLang="ja-JP" sz="1400" dirty="0">
              <a:latin typeface="+mn-ea"/>
            </a:endParaRPr>
          </a:p>
        </p:txBody>
      </p:sp>
      <p:sp>
        <p:nvSpPr>
          <p:cNvPr id="2" name="角丸四角形 16">
            <a:extLst>
              <a:ext uri="{FF2B5EF4-FFF2-40B4-BE49-F238E27FC236}">
                <a16:creationId xmlns:a16="http://schemas.microsoft.com/office/drawing/2014/main" id="{8EF8B0FE-C375-CFC2-2711-CB46EC5C8B7F}"/>
              </a:ext>
            </a:extLst>
          </p:cNvPr>
          <p:cNvSpPr/>
          <p:nvPr/>
        </p:nvSpPr>
        <p:spPr>
          <a:xfrm>
            <a:off x="103801" y="477769"/>
            <a:ext cx="5138233"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南海トラフ地震（今後</a:t>
            </a:r>
            <a:r>
              <a:rPr kumimoji="1" lang="en-US" altLang="ja-JP" sz="1400" dirty="0">
                <a:solidFill>
                  <a:schemeClr val="bg1"/>
                </a:solidFill>
                <a:latin typeface="Meiryo UI" panose="020B0604030504040204" pitchFamily="50" charset="-128"/>
                <a:ea typeface="Meiryo UI" panose="020B0604030504040204" pitchFamily="50" charset="-128"/>
              </a:rPr>
              <a:t>30</a:t>
            </a:r>
            <a:r>
              <a:rPr kumimoji="1" lang="ja-JP" altLang="en-US" sz="1400" dirty="0">
                <a:solidFill>
                  <a:schemeClr val="bg1"/>
                </a:solidFill>
                <a:latin typeface="Meiryo UI" panose="020B0604030504040204" pitchFamily="50" charset="-128"/>
                <a:ea typeface="Meiryo UI" panose="020B0604030504040204" pitchFamily="50" charset="-128"/>
              </a:rPr>
              <a:t>年以内の</a:t>
            </a:r>
            <a:r>
              <a:rPr kumimoji="1" lang="ja-JP" altLang="en-US" sz="1400" dirty="0">
                <a:latin typeface="+mn-ea"/>
              </a:rPr>
              <a:t>生起</a:t>
            </a:r>
            <a:r>
              <a:rPr kumimoji="1" lang="ja-JP" altLang="en-US" sz="1400" dirty="0">
                <a:solidFill>
                  <a:schemeClr val="bg1"/>
                </a:solidFill>
                <a:latin typeface="Meiryo UI" panose="020B0604030504040204" pitchFamily="50" charset="-128"/>
                <a:ea typeface="Meiryo UI" panose="020B0604030504040204" pitchFamily="50" charset="-128"/>
              </a:rPr>
              <a:t>確率</a:t>
            </a:r>
            <a:r>
              <a:rPr kumimoji="1" lang="en-US" altLang="ja-JP" sz="1400" dirty="0">
                <a:solidFill>
                  <a:schemeClr val="bg1"/>
                </a:solidFill>
                <a:latin typeface="Meiryo UI" panose="020B0604030504040204" pitchFamily="50" charset="-128"/>
                <a:ea typeface="Meiryo UI" panose="020B0604030504040204" pitchFamily="50" charset="-128"/>
              </a:rPr>
              <a:t>60</a:t>
            </a:r>
            <a:r>
              <a:rPr kumimoji="1" lang="ja-JP" altLang="en-US" sz="1400" dirty="0">
                <a:solidFill>
                  <a:schemeClr val="bg1"/>
                </a:solidFill>
                <a:latin typeface="Meiryo UI" panose="020B0604030504040204" pitchFamily="50" charset="-128"/>
                <a:ea typeface="Meiryo UI" panose="020B0604030504040204" pitchFamily="50" charset="-128"/>
              </a:rPr>
              <a:t>％～</a:t>
            </a:r>
            <a:r>
              <a:rPr kumimoji="1" lang="en-US" altLang="ja-JP" sz="1400" dirty="0">
                <a:solidFill>
                  <a:schemeClr val="bg1"/>
                </a:solidFill>
                <a:latin typeface="Meiryo UI" panose="020B0604030504040204" pitchFamily="50" charset="-128"/>
                <a:ea typeface="Meiryo UI" panose="020B0604030504040204" pitchFamily="50" charset="-128"/>
              </a:rPr>
              <a:t>90</a:t>
            </a:r>
            <a:r>
              <a:rPr kumimoji="1" lang="ja-JP" altLang="en-US" sz="1400" dirty="0">
                <a:solidFill>
                  <a:schemeClr val="bg1"/>
                </a:solidFill>
                <a:latin typeface="Meiryo UI" panose="020B0604030504040204" pitchFamily="50" charset="-128"/>
                <a:ea typeface="Meiryo UI" panose="020B0604030504040204" pitchFamily="50" charset="-128"/>
              </a:rPr>
              <a:t>％以上）</a:t>
            </a:r>
          </a:p>
        </p:txBody>
      </p:sp>
      <p:sp>
        <p:nvSpPr>
          <p:cNvPr id="3" name="角丸四角形 16">
            <a:extLst>
              <a:ext uri="{FF2B5EF4-FFF2-40B4-BE49-F238E27FC236}">
                <a16:creationId xmlns:a16="http://schemas.microsoft.com/office/drawing/2014/main" id="{BE8C8002-4AF5-52E3-C732-BFB2FD16E7EE}"/>
              </a:ext>
            </a:extLst>
          </p:cNvPr>
          <p:cNvSpPr/>
          <p:nvPr/>
        </p:nvSpPr>
        <p:spPr>
          <a:xfrm>
            <a:off x="103801" y="3107028"/>
            <a:ext cx="487777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大阪湾断層帯（今後</a:t>
            </a:r>
            <a:r>
              <a:rPr kumimoji="1" lang="en-US" altLang="ja-JP" sz="1400" dirty="0">
                <a:latin typeface="+mn-ea"/>
              </a:rPr>
              <a:t>30</a:t>
            </a:r>
            <a:r>
              <a:rPr kumimoji="1" lang="ja-JP" altLang="en-US" sz="1400" dirty="0">
                <a:latin typeface="+mn-ea"/>
              </a:rPr>
              <a:t>年以内の生起確率</a:t>
            </a:r>
            <a:r>
              <a:rPr kumimoji="1" lang="en-US" altLang="ja-JP" sz="1400" dirty="0">
                <a:latin typeface="+mn-ea"/>
              </a:rPr>
              <a:t>0.005</a:t>
            </a:r>
            <a:r>
              <a:rPr kumimoji="1" lang="ja-JP" altLang="en-US" sz="1400" dirty="0">
                <a:latin typeface="+mn-ea"/>
              </a:rPr>
              <a:t>％以下</a:t>
            </a:r>
            <a:r>
              <a:rPr kumimoji="1" lang="ja-JP" altLang="en-US" sz="1400" dirty="0">
                <a:solidFill>
                  <a:schemeClr val="bg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2429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41DC-BF26-4C31-E423-97150EB72047}"/>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F0BF0F1F-4320-E5F3-4ABC-B14BC36813E9}"/>
              </a:ext>
            </a:extLst>
          </p:cNvPr>
          <p:cNvSpPr>
            <a:spLocks noGrp="1"/>
          </p:cNvSpPr>
          <p:nvPr>
            <p:ph type="title"/>
          </p:nvPr>
        </p:nvSpPr>
        <p:spPr/>
        <p:txBody>
          <a:bodyPr>
            <a:normAutofit/>
          </a:bodyPr>
          <a:lstStyle/>
          <a:p>
            <a:r>
              <a:rPr kumimoji="1" lang="ja-JP" altLang="en-US" sz="1800" dirty="0">
                <a:latin typeface="+mn-ea"/>
              </a:rPr>
              <a:t>参考資料　：　大阪府津波浸水想定（全域）　イメージ</a:t>
            </a:r>
            <a:endParaRPr kumimoji="1" lang="en-US" altLang="ja-JP" sz="1800" dirty="0">
              <a:latin typeface="+mn-ea"/>
            </a:endParaRPr>
          </a:p>
        </p:txBody>
      </p:sp>
      <p:pic>
        <p:nvPicPr>
          <p:cNvPr id="4" name="図 3">
            <a:extLst>
              <a:ext uri="{FF2B5EF4-FFF2-40B4-BE49-F238E27FC236}">
                <a16:creationId xmlns:a16="http://schemas.microsoft.com/office/drawing/2014/main" id="{12B1D6A2-B0FC-B103-AFFE-26CD8153A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20" y="473609"/>
            <a:ext cx="9025759" cy="6272852"/>
          </a:xfrm>
          <a:prstGeom prst="rect">
            <a:avLst/>
          </a:prstGeom>
        </p:spPr>
      </p:pic>
      <p:sp>
        <p:nvSpPr>
          <p:cNvPr id="2" name="スライド番号プレースホルダー 12">
            <a:extLst>
              <a:ext uri="{FF2B5EF4-FFF2-40B4-BE49-F238E27FC236}">
                <a16:creationId xmlns:a16="http://schemas.microsoft.com/office/drawing/2014/main" id="{F03E075C-A4ED-FA83-9CB8-5F77D6148266}"/>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27</a:t>
            </a:fld>
            <a:endParaRPr lang="ja-JP" altLang="en-US" dirty="0"/>
          </a:p>
        </p:txBody>
      </p:sp>
      <p:sp>
        <p:nvSpPr>
          <p:cNvPr id="5" name="矢印: 右 4">
            <a:extLst>
              <a:ext uri="{FF2B5EF4-FFF2-40B4-BE49-F238E27FC236}">
                <a16:creationId xmlns:a16="http://schemas.microsoft.com/office/drawing/2014/main" id="{ED65B998-4978-4DE3-9603-02873B9EA34B}"/>
              </a:ext>
            </a:extLst>
          </p:cNvPr>
          <p:cNvSpPr/>
          <p:nvPr/>
        </p:nvSpPr>
        <p:spPr>
          <a:xfrm rot="20682344">
            <a:off x="4938581" y="699454"/>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BB7BE062-E27B-40E0-8D62-5FDAB1D12111}"/>
              </a:ext>
            </a:extLst>
          </p:cNvPr>
          <p:cNvSpPr/>
          <p:nvPr/>
        </p:nvSpPr>
        <p:spPr>
          <a:xfrm rot="609550">
            <a:off x="4976474" y="1549386"/>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52B5CB1C-27F2-499F-9DA8-8564C44357C6}"/>
              </a:ext>
            </a:extLst>
          </p:cNvPr>
          <p:cNvSpPr/>
          <p:nvPr/>
        </p:nvSpPr>
        <p:spPr>
          <a:xfrm rot="1548867">
            <a:off x="4814138" y="2451651"/>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4D6A0AD1-9E8F-46B5-824D-D796D9936557}"/>
              </a:ext>
            </a:extLst>
          </p:cNvPr>
          <p:cNvSpPr/>
          <p:nvPr/>
        </p:nvSpPr>
        <p:spPr>
          <a:xfrm rot="1577641">
            <a:off x="4434051" y="3390884"/>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172D5CE7-D886-44A8-85A2-82E08A392A89}"/>
              </a:ext>
            </a:extLst>
          </p:cNvPr>
          <p:cNvSpPr/>
          <p:nvPr/>
        </p:nvSpPr>
        <p:spPr>
          <a:xfrm rot="2330734">
            <a:off x="3767420" y="4130491"/>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C9CA049F-3E62-413A-9EB8-7F907608664C}"/>
              </a:ext>
            </a:extLst>
          </p:cNvPr>
          <p:cNvSpPr/>
          <p:nvPr/>
        </p:nvSpPr>
        <p:spPr>
          <a:xfrm rot="2809848">
            <a:off x="2738154" y="5141464"/>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EDC3168F-5FED-44D8-9568-540B63734AB1}"/>
              </a:ext>
            </a:extLst>
          </p:cNvPr>
          <p:cNvSpPr/>
          <p:nvPr/>
        </p:nvSpPr>
        <p:spPr>
          <a:xfrm rot="2809848">
            <a:off x="1327694" y="5918356"/>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AA12D679-0D1C-494A-8477-F147BF8D21FC}"/>
              </a:ext>
            </a:extLst>
          </p:cNvPr>
          <p:cNvSpPr/>
          <p:nvPr/>
        </p:nvSpPr>
        <p:spPr>
          <a:xfrm>
            <a:off x="465233" y="2256072"/>
            <a:ext cx="275897" cy="301058"/>
          </a:xfrm>
          <a:prstGeom prst="rightArrow">
            <a:avLst/>
          </a:prstGeom>
          <a:solidFill>
            <a:schemeClr val="accent1">
              <a:lumMod val="40000"/>
              <a:lumOff val="60000"/>
              <a:alpha val="50000"/>
            </a:schemeClr>
          </a:solidFill>
          <a:ln w="12700">
            <a:solidFill>
              <a:schemeClr val="accent1">
                <a:lumMod val="40000"/>
                <a:lumOff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5F5C605-1D98-4661-BDB6-1FA2ACC0DCB2}"/>
              </a:ext>
            </a:extLst>
          </p:cNvPr>
          <p:cNvSpPr txBox="1"/>
          <p:nvPr/>
        </p:nvSpPr>
        <p:spPr>
          <a:xfrm>
            <a:off x="729485" y="2221935"/>
            <a:ext cx="1803699" cy="369332"/>
          </a:xfrm>
          <a:prstGeom prst="rect">
            <a:avLst/>
          </a:prstGeom>
          <a:noFill/>
        </p:spPr>
        <p:txBody>
          <a:bodyPr wrap="none" rtlCol="0">
            <a:spAutoFit/>
          </a:bodyPr>
          <a:lstStyle/>
          <a:p>
            <a:r>
              <a:rPr kumimoji="1" lang="ja-JP" altLang="en-US" sz="900" dirty="0"/>
              <a:t>：気候変動等による外力増により</a:t>
            </a:r>
            <a:endParaRPr kumimoji="1" lang="en-US" altLang="ja-JP" sz="900" dirty="0"/>
          </a:p>
          <a:p>
            <a:r>
              <a:rPr kumimoji="1" lang="ja-JP" altLang="en-US" sz="900" dirty="0"/>
              <a:t>　 浸水域が拡大する可能性を示す</a:t>
            </a:r>
          </a:p>
        </p:txBody>
      </p:sp>
    </p:spTree>
    <p:extLst>
      <p:ext uri="{BB962C8B-B14F-4D97-AF65-F5344CB8AC3E}">
        <p14:creationId xmlns:p14="http://schemas.microsoft.com/office/powerpoint/2010/main" val="186845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A7FB1-D5A8-1878-B659-F4DAD8760B46}"/>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FFF01FAB-0473-E230-D06F-E089A3B1BE30}"/>
              </a:ext>
            </a:extLst>
          </p:cNvPr>
          <p:cNvSpPr>
            <a:spLocks noGrp="1"/>
          </p:cNvSpPr>
          <p:nvPr>
            <p:ph type="title"/>
          </p:nvPr>
        </p:nvSpPr>
        <p:spPr/>
        <p:txBody>
          <a:bodyPr>
            <a:normAutofit/>
          </a:bodyPr>
          <a:lstStyle/>
          <a:p>
            <a:r>
              <a:rPr kumimoji="1" lang="ja-JP" altLang="en-US" sz="1800" dirty="0">
                <a:latin typeface="+mn-ea"/>
              </a:rPr>
              <a:t>参考資料　：　大阪府津波浸水想定（図郭割）　イメージ</a:t>
            </a:r>
            <a:endParaRPr kumimoji="1" lang="en-US" altLang="ja-JP" sz="1800" dirty="0">
              <a:latin typeface="+mn-ea"/>
            </a:endParaRPr>
          </a:p>
        </p:txBody>
      </p:sp>
      <p:pic>
        <p:nvPicPr>
          <p:cNvPr id="8" name="図 7">
            <a:extLst>
              <a:ext uri="{FF2B5EF4-FFF2-40B4-BE49-F238E27FC236}">
                <a16:creationId xmlns:a16="http://schemas.microsoft.com/office/drawing/2014/main" id="{E283FAF1-4630-1D7D-270D-2311DDD685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8284" y="528581"/>
            <a:ext cx="8947431" cy="6329418"/>
          </a:xfrm>
          <a:prstGeom prst="rect">
            <a:avLst/>
          </a:prstGeom>
        </p:spPr>
      </p:pic>
      <p:sp>
        <p:nvSpPr>
          <p:cNvPr id="2" name="スライド番号プレースホルダー 12">
            <a:extLst>
              <a:ext uri="{FF2B5EF4-FFF2-40B4-BE49-F238E27FC236}">
                <a16:creationId xmlns:a16="http://schemas.microsoft.com/office/drawing/2014/main" id="{01C19F86-BD87-E925-3ADE-05CD915B8274}"/>
              </a:ext>
            </a:extLst>
          </p:cNvPr>
          <p:cNvSpPr>
            <a:spLocks noGrp="1"/>
          </p:cNvSpPr>
          <p:nvPr>
            <p:ph type="sldNum" sz="quarter" idx="12"/>
          </p:nvPr>
        </p:nvSpPr>
        <p:spPr>
          <a:xfrm>
            <a:off x="7159286" y="6596655"/>
            <a:ext cx="2057400" cy="365125"/>
          </a:xfrm>
          <a:prstGeom prst="rect">
            <a:avLst/>
          </a:prstGeom>
        </p:spPr>
        <p:txBody>
          <a:bodyPr/>
          <a:lstStyle/>
          <a:p>
            <a:fld id="{DE8A6AB4-C314-4581-B2EB-142FADA2A072}" type="slidenum">
              <a:rPr lang="ja-JP" altLang="en-US" smtClean="0"/>
              <a:pPr/>
              <a:t>28</a:t>
            </a:fld>
            <a:endParaRPr lang="ja-JP" altLang="en-US" dirty="0"/>
          </a:p>
        </p:txBody>
      </p:sp>
    </p:spTree>
    <p:extLst>
      <p:ext uri="{BB962C8B-B14F-4D97-AF65-F5344CB8AC3E}">
        <p14:creationId xmlns:p14="http://schemas.microsoft.com/office/powerpoint/2010/main" val="316704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F1C3-FC33-234E-8265-E33514389712}"/>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66EE5532-68A2-F8D6-CD7E-EC9923436322}"/>
              </a:ext>
            </a:extLst>
          </p:cNvPr>
          <p:cNvSpPr>
            <a:spLocks noGrp="1"/>
          </p:cNvSpPr>
          <p:nvPr>
            <p:ph type="title"/>
          </p:nvPr>
        </p:nvSpPr>
        <p:spPr/>
        <p:txBody>
          <a:bodyPr>
            <a:normAutofit/>
          </a:bodyPr>
          <a:lstStyle/>
          <a:p>
            <a:r>
              <a:rPr lang="ja-JP" altLang="en-US" dirty="0"/>
              <a:t>１．第３回部会の要約</a:t>
            </a:r>
            <a:endParaRPr kumimoji="1" lang="en-US" altLang="ja-JP" sz="1800" dirty="0">
              <a:latin typeface="+mn-ea"/>
            </a:endParaRPr>
          </a:p>
        </p:txBody>
      </p:sp>
      <p:sp>
        <p:nvSpPr>
          <p:cNvPr id="8" name="テキスト プレースホルダー 7">
            <a:extLst>
              <a:ext uri="{FF2B5EF4-FFF2-40B4-BE49-F238E27FC236}">
                <a16:creationId xmlns:a16="http://schemas.microsoft.com/office/drawing/2014/main" id="{16420457-4132-B51A-36DE-BA6639DC8DCB}"/>
              </a:ext>
            </a:extLst>
          </p:cNvPr>
          <p:cNvSpPr>
            <a:spLocks noGrp="1"/>
          </p:cNvSpPr>
          <p:nvPr>
            <p:ph type="body" sz="quarter" idx="11"/>
          </p:nvPr>
        </p:nvSpPr>
        <p:spPr/>
        <p:txBody>
          <a:bodyPr/>
          <a:lstStyle/>
          <a:p>
            <a:endParaRPr lang="ja-JP" altLang="en-US"/>
          </a:p>
        </p:txBody>
      </p:sp>
      <p:sp>
        <p:nvSpPr>
          <p:cNvPr id="17" name="角丸四角形 16">
            <a:extLst>
              <a:ext uri="{FF2B5EF4-FFF2-40B4-BE49-F238E27FC236}">
                <a16:creationId xmlns:a16="http://schemas.microsoft.com/office/drawing/2014/main" id="{DA52745B-F82B-038C-8D51-3A6BFB8611DF}"/>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津波浸水想定について</a:t>
            </a:r>
          </a:p>
        </p:txBody>
      </p:sp>
      <p:sp>
        <p:nvSpPr>
          <p:cNvPr id="2" name="角丸四角形 73">
            <a:extLst>
              <a:ext uri="{FF2B5EF4-FFF2-40B4-BE49-F238E27FC236}">
                <a16:creationId xmlns:a16="http://schemas.microsoft.com/office/drawing/2014/main" id="{CFB648A1-3992-FC35-39E1-5CF1F7BCB487}"/>
              </a:ext>
            </a:extLst>
          </p:cNvPr>
          <p:cNvSpPr/>
          <p:nvPr/>
        </p:nvSpPr>
        <p:spPr>
          <a:xfrm>
            <a:off x="322759" y="1025588"/>
            <a:ext cx="414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第３回部会の要約</a:t>
            </a:r>
          </a:p>
        </p:txBody>
      </p:sp>
      <p:sp>
        <p:nvSpPr>
          <p:cNvPr id="3" name="テキスト ボックス 2">
            <a:extLst>
              <a:ext uri="{FF2B5EF4-FFF2-40B4-BE49-F238E27FC236}">
                <a16:creationId xmlns:a16="http://schemas.microsoft.com/office/drawing/2014/main" id="{1C9DAB35-A16B-BAB0-B742-5CE2CAC6F2C2}"/>
              </a:ext>
            </a:extLst>
          </p:cNvPr>
          <p:cNvSpPr txBox="1"/>
          <p:nvPr/>
        </p:nvSpPr>
        <p:spPr>
          <a:xfrm>
            <a:off x="270000" y="1124986"/>
            <a:ext cx="8604000" cy="830997"/>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平成</a:t>
            </a:r>
            <a:r>
              <a:rPr kumimoji="1" lang="en-US" altLang="ja-JP" sz="1200" dirty="0">
                <a:latin typeface="+mn-ea"/>
              </a:rPr>
              <a:t>27</a:t>
            </a:r>
            <a:r>
              <a:rPr kumimoji="1" lang="ja-JP" altLang="en-US" sz="1200" dirty="0">
                <a:latin typeface="+mn-ea"/>
              </a:rPr>
              <a:t>年３月に策定した「新・地震防災アクションプラン（地震</a:t>
            </a:r>
            <a:r>
              <a:rPr kumimoji="1" lang="en-US" altLang="ja-JP" sz="1200" dirty="0">
                <a:latin typeface="+mn-ea"/>
              </a:rPr>
              <a:t>AP</a:t>
            </a:r>
            <a:r>
              <a:rPr kumimoji="1" lang="ja-JP" altLang="en-US" sz="1200" dirty="0">
                <a:latin typeface="+mn-ea"/>
              </a:rPr>
              <a:t>）」に基づき、地震津波対策を推進し、大阪府が管理する主たるハード対策である防潮堤の液状化対策（総延長</a:t>
            </a:r>
            <a:r>
              <a:rPr kumimoji="1" lang="en-US" altLang="ja-JP" sz="1200" dirty="0">
                <a:latin typeface="+mn-ea"/>
              </a:rPr>
              <a:t>34.0km</a:t>
            </a:r>
            <a:r>
              <a:rPr kumimoji="1" lang="ja-JP" altLang="en-US" sz="1200" dirty="0">
                <a:latin typeface="+mn-ea"/>
              </a:rPr>
              <a:t>）は令和５年度末に概成した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地震津波対策の進捗状況に加え、国で検討している南海トラフ巨大地震の被害想定の見直しや、社会条件の変化など、最新の知見やデータを活用し、津波浸水想定の見直しを行い、波源・計算時間を設定した</a:t>
            </a:r>
            <a:endParaRPr kumimoji="1" lang="en-US" altLang="ja-JP" sz="1200" dirty="0">
              <a:latin typeface="+mn-ea"/>
            </a:endParaRPr>
          </a:p>
        </p:txBody>
      </p:sp>
      <p:cxnSp>
        <p:nvCxnSpPr>
          <p:cNvPr id="19" name="直線コネクタ 18">
            <a:extLst>
              <a:ext uri="{FF2B5EF4-FFF2-40B4-BE49-F238E27FC236}">
                <a16:creationId xmlns:a16="http://schemas.microsoft.com/office/drawing/2014/main" id="{6F402A94-B673-24B8-1EEF-DC63861BA06A}"/>
              </a:ext>
            </a:extLst>
          </p:cNvPr>
          <p:cNvCxnSpPr/>
          <p:nvPr/>
        </p:nvCxnSpPr>
        <p:spPr>
          <a:xfrm>
            <a:off x="5481618" y="4039942"/>
            <a:ext cx="346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D2D0291-C193-4754-4BD2-FD53CD74D3B5}"/>
              </a:ext>
            </a:extLst>
          </p:cNvPr>
          <p:cNvCxnSpPr/>
          <p:nvPr/>
        </p:nvCxnSpPr>
        <p:spPr>
          <a:xfrm>
            <a:off x="5481618" y="4524635"/>
            <a:ext cx="378696"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314DE0E2-0FED-79AC-2C88-3719D2050DE3}"/>
              </a:ext>
            </a:extLst>
          </p:cNvPr>
          <p:cNvSpPr/>
          <p:nvPr/>
        </p:nvSpPr>
        <p:spPr>
          <a:xfrm>
            <a:off x="5860314" y="3836858"/>
            <a:ext cx="2882900"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満潮時に地震発生直後から</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浸水が始まる危険性がある防潮堤（水門外）</a:t>
            </a:r>
          </a:p>
        </p:txBody>
      </p:sp>
      <p:sp>
        <p:nvSpPr>
          <p:cNvPr id="26" name="正方形/長方形 25">
            <a:extLst>
              <a:ext uri="{FF2B5EF4-FFF2-40B4-BE49-F238E27FC236}">
                <a16:creationId xmlns:a16="http://schemas.microsoft.com/office/drawing/2014/main" id="{4C12F3E4-2D81-7B65-22B5-A2E6D7EAF027}"/>
              </a:ext>
            </a:extLst>
          </p:cNvPr>
          <p:cNvSpPr/>
          <p:nvPr/>
        </p:nvSpPr>
        <p:spPr>
          <a:xfrm>
            <a:off x="5860314" y="4296715"/>
            <a:ext cx="2223357"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津波により浸水が始まる危険性がある防潮堤（水門内）</a:t>
            </a:r>
          </a:p>
        </p:txBody>
      </p:sp>
      <p:cxnSp>
        <p:nvCxnSpPr>
          <p:cNvPr id="33" name="直線コネクタ 32">
            <a:extLst>
              <a:ext uri="{FF2B5EF4-FFF2-40B4-BE49-F238E27FC236}">
                <a16:creationId xmlns:a16="http://schemas.microsoft.com/office/drawing/2014/main" id="{CFED7EDD-6CD3-5336-1296-5731518C7BE0}"/>
              </a:ext>
            </a:extLst>
          </p:cNvPr>
          <p:cNvCxnSpPr/>
          <p:nvPr/>
        </p:nvCxnSpPr>
        <p:spPr>
          <a:xfrm>
            <a:off x="5481618" y="4906946"/>
            <a:ext cx="378696"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2043E2F6-9E06-8EBE-4457-2EC52609BB2D}"/>
              </a:ext>
            </a:extLst>
          </p:cNvPr>
          <p:cNvSpPr/>
          <p:nvPr/>
        </p:nvSpPr>
        <p:spPr>
          <a:xfrm>
            <a:off x="5875288" y="4759996"/>
            <a:ext cx="2475846" cy="309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自動化・職員の常駐等（</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水門）</a:t>
            </a:r>
          </a:p>
        </p:txBody>
      </p:sp>
      <p:sp>
        <p:nvSpPr>
          <p:cNvPr id="27" name="二等辺三角形 26">
            <a:extLst>
              <a:ext uri="{FF2B5EF4-FFF2-40B4-BE49-F238E27FC236}">
                <a16:creationId xmlns:a16="http://schemas.microsoft.com/office/drawing/2014/main" id="{819DD9F5-9894-580A-E592-E6F80D0E5FA9}"/>
              </a:ext>
            </a:extLst>
          </p:cNvPr>
          <p:cNvSpPr/>
          <p:nvPr/>
        </p:nvSpPr>
        <p:spPr>
          <a:xfrm rot="5400000">
            <a:off x="6905459" y="2803511"/>
            <a:ext cx="612000" cy="252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D3685D9-3E94-C116-7F55-8AE1AA09CA66}"/>
              </a:ext>
            </a:extLst>
          </p:cNvPr>
          <p:cNvSpPr/>
          <p:nvPr/>
        </p:nvSpPr>
        <p:spPr>
          <a:xfrm>
            <a:off x="7232537" y="2570385"/>
            <a:ext cx="1654947" cy="758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R</a:t>
            </a:r>
            <a:r>
              <a:rPr lang="ja-JP" altLang="en-US" sz="1400" dirty="0">
                <a:latin typeface="Meiryo UI" panose="020B0604030504040204" pitchFamily="50" charset="-128"/>
                <a:ea typeface="Meiryo UI" panose="020B0604030504040204" pitchFamily="50" charset="-128"/>
              </a:rPr>
              <a:t>７年度末</a:t>
            </a:r>
            <a:endParaRPr lang="en-US" altLang="ja-JP" sz="1400" dirty="0">
              <a:latin typeface="Meiryo UI" panose="020B0604030504040204" pitchFamily="50" charset="-128"/>
              <a:ea typeface="Meiryo UI" panose="020B0604030504040204" pitchFamily="50" charset="-128"/>
            </a:endParaRPr>
          </a:p>
          <a:p>
            <a:pPr algn="ctr"/>
            <a:r>
              <a:rPr lang="en-US" altLang="ja-JP" b="1" u="sng">
                <a:solidFill>
                  <a:srgbClr val="FF0000"/>
                </a:solidFill>
                <a:latin typeface="Meiryo UI" panose="020B0604030504040204" pitchFamily="50" charset="-128"/>
                <a:ea typeface="Meiryo UI" panose="020B0604030504040204" pitchFamily="50" charset="-128"/>
              </a:rPr>
              <a:t>45.8㎞</a:t>
            </a:r>
            <a:r>
              <a:rPr lang="ja-JP" altLang="en-US" b="1" u="sng">
                <a:solidFill>
                  <a:srgbClr val="FF0000"/>
                </a:solidFill>
                <a:latin typeface="Meiryo UI" panose="020B0604030504040204" pitchFamily="50" charset="-128"/>
                <a:ea typeface="Meiryo UI" panose="020B0604030504040204" pitchFamily="50" charset="-128"/>
              </a:rPr>
              <a:t>概</a:t>
            </a:r>
            <a:r>
              <a:rPr lang="ja-JP" altLang="en-US" b="1" u="sng" dirty="0">
                <a:solidFill>
                  <a:srgbClr val="FF0000"/>
                </a:solidFill>
                <a:latin typeface="Meiryo UI" panose="020B0604030504040204" pitchFamily="50" charset="-128"/>
                <a:ea typeface="Meiryo UI" panose="020B0604030504040204" pitchFamily="50" charset="-128"/>
              </a:rPr>
              <a:t>成</a:t>
            </a:r>
            <a:endParaRPr lang="en-US" altLang="ja-JP" b="1" u="sng" dirty="0">
              <a:solidFill>
                <a:srgbClr val="FF0000"/>
              </a:solidFill>
              <a:latin typeface="Meiryo UI" panose="020B0604030504040204" pitchFamily="50" charset="-128"/>
              <a:ea typeface="Meiryo UI" panose="020B0604030504040204" pitchFamily="50" charset="-128"/>
            </a:endParaRPr>
          </a:p>
          <a:p>
            <a:pPr algn="ctr"/>
            <a:endParaRPr kumimoji="1" lang="ja-JP" altLang="en-US" sz="1200" b="1" u="sng" dirty="0">
              <a:solidFill>
                <a:srgbClr val="FF0000"/>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4E046C0D-154C-E55B-DFA2-4C72D58F1A48}"/>
              </a:ext>
            </a:extLst>
          </p:cNvPr>
          <p:cNvSpPr/>
          <p:nvPr/>
        </p:nvSpPr>
        <p:spPr>
          <a:xfrm>
            <a:off x="4818182" y="2108013"/>
            <a:ext cx="2083732" cy="3583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対策延長</a:t>
            </a:r>
            <a:r>
              <a:rPr kumimoji="1" lang="en-US" altLang="ja-JP" sz="1400" dirty="0">
                <a:latin typeface="Meiryo UI" panose="020B0604030504040204" pitchFamily="50" charset="-128"/>
                <a:ea typeface="Meiryo UI" panose="020B0604030504040204" pitchFamily="50" charset="-128"/>
              </a:rPr>
              <a:t>34.0km</a:t>
            </a:r>
            <a:endParaRPr kumimoji="1" lang="ja-JP" altLang="en-US" sz="1400" baseline="30000"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82A3B53C-ACE7-5386-2A09-425A4D30A227}"/>
              </a:ext>
            </a:extLst>
          </p:cNvPr>
          <p:cNvSpPr/>
          <p:nvPr/>
        </p:nvSpPr>
        <p:spPr>
          <a:xfrm>
            <a:off x="5286340" y="2396054"/>
            <a:ext cx="1328801" cy="6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内訳</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河川　</a:t>
            </a:r>
            <a:r>
              <a:rPr kumimoji="1" lang="en-US" altLang="ja-JP" sz="1200" dirty="0">
                <a:solidFill>
                  <a:schemeClr val="tx1"/>
                </a:solidFill>
                <a:latin typeface="Meiryo UI" panose="020B0604030504040204" pitchFamily="50" charset="-128"/>
                <a:ea typeface="Meiryo UI" panose="020B0604030504040204" pitchFamily="50" charset="-128"/>
              </a:rPr>
              <a:t>26.8km</a:t>
            </a:r>
          </a:p>
          <a:p>
            <a:r>
              <a:rPr kumimoji="1" lang="ja-JP" altLang="en-US" sz="1200" dirty="0">
                <a:solidFill>
                  <a:schemeClr val="tx1"/>
                </a:solidFill>
                <a:latin typeface="Meiryo UI" panose="020B0604030504040204" pitchFamily="50" charset="-128"/>
                <a:ea typeface="Meiryo UI" panose="020B0604030504040204" pitchFamily="50" charset="-128"/>
              </a:rPr>
              <a:t>　海岸　　</a:t>
            </a:r>
            <a:r>
              <a:rPr kumimoji="1" lang="en-US" altLang="ja-JP" sz="1200" dirty="0">
                <a:solidFill>
                  <a:schemeClr val="tx1"/>
                </a:solidFill>
                <a:latin typeface="Meiryo UI" panose="020B0604030504040204" pitchFamily="50" charset="-128"/>
                <a:ea typeface="Meiryo UI" panose="020B0604030504040204" pitchFamily="50" charset="-128"/>
              </a:rPr>
              <a:t>7.2km</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31" name="大かっこ 30">
            <a:extLst>
              <a:ext uri="{FF2B5EF4-FFF2-40B4-BE49-F238E27FC236}">
                <a16:creationId xmlns:a16="http://schemas.microsoft.com/office/drawing/2014/main" id="{BB4885A9-F6F4-2936-6AFA-17E7348D0ADF}"/>
              </a:ext>
            </a:extLst>
          </p:cNvPr>
          <p:cNvSpPr/>
          <p:nvPr/>
        </p:nvSpPr>
        <p:spPr>
          <a:xfrm>
            <a:off x="5175132" y="2445458"/>
            <a:ext cx="1802536" cy="102249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0E7BFA0-5EA7-27F5-4040-696F60576218}"/>
              </a:ext>
            </a:extLst>
          </p:cNvPr>
          <p:cNvSpPr/>
          <p:nvPr/>
        </p:nvSpPr>
        <p:spPr>
          <a:xfrm>
            <a:off x="5276851" y="3023015"/>
            <a:ext cx="1730076" cy="474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Meiryo UI" panose="020B0604030504040204" pitchFamily="50" charset="-128"/>
              <a:buChar char="※"/>
            </a:pPr>
            <a:r>
              <a:rPr kumimoji="1" lang="ja-JP" altLang="en-US" sz="1050" dirty="0">
                <a:solidFill>
                  <a:schemeClr val="tx1"/>
                </a:solidFill>
                <a:latin typeface="Meiryo UI" panose="020B0604030504040204" pitchFamily="50" charset="-128"/>
                <a:ea typeface="Meiryo UI" panose="020B0604030504040204" pitchFamily="50" charset="-128"/>
              </a:rPr>
              <a:t>別途、大阪市管理区間　防潮堤　</a:t>
            </a:r>
            <a:r>
              <a:rPr kumimoji="1" lang="en-US" altLang="ja-JP" sz="1050" dirty="0">
                <a:solidFill>
                  <a:schemeClr val="tx1"/>
                </a:solidFill>
                <a:latin typeface="Meiryo UI" panose="020B0604030504040204" pitchFamily="50" charset="-128"/>
                <a:ea typeface="Meiryo UI" panose="020B0604030504040204" pitchFamily="50" charset="-128"/>
              </a:rPr>
              <a:t>11.8km</a:t>
            </a:r>
            <a:r>
              <a:rPr kumimoji="1" lang="ja-JP" altLang="en-US" sz="1050" dirty="0">
                <a:solidFill>
                  <a:schemeClr val="tx1"/>
                </a:solidFill>
                <a:latin typeface="Meiryo UI" panose="020B0604030504040204" pitchFamily="50" charset="-128"/>
                <a:ea typeface="Meiryo UI" panose="020B0604030504040204" pitchFamily="50" charset="-128"/>
              </a:rPr>
              <a:t>概成</a:t>
            </a:r>
          </a:p>
        </p:txBody>
      </p:sp>
      <p:sp>
        <p:nvSpPr>
          <p:cNvPr id="16" name="スライド番号プレースホルダー 12">
            <a:extLst>
              <a:ext uri="{FF2B5EF4-FFF2-40B4-BE49-F238E27FC236}">
                <a16:creationId xmlns:a16="http://schemas.microsoft.com/office/drawing/2014/main" id="{9EFCF26B-7500-2315-95F9-5FA63C7FE481}"/>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2</a:t>
            </a:fld>
            <a:endParaRPr lang="ja-JP" altLang="en-US" dirty="0"/>
          </a:p>
        </p:txBody>
      </p:sp>
      <p:pic>
        <p:nvPicPr>
          <p:cNvPr id="4" name="図 3">
            <a:extLst>
              <a:ext uri="{FF2B5EF4-FFF2-40B4-BE49-F238E27FC236}">
                <a16:creationId xmlns:a16="http://schemas.microsoft.com/office/drawing/2014/main" id="{917232D8-C12B-9B88-34EC-C91D06B5B673}"/>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423522" y="2207269"/>
            <a:ext cx="4464140" cy="4068701"/>
          </a:xfrm>
          <a:prstGeom prst="rect">
            <a:avLst/>
          </a:prstGeom>
        </p:spPr>
      </p:pic>
      <p:sp>
        <p:nvSpPr>
          <p:cNvPr id="5" name="フリーフォーム: 図形 4">
            <a:extLst>
              <a:ext uri="{FF2B5EF4-FFF2-40B4-BE49-F238E27FC236}">
                <a16:creationId xmlns:a16="http://schemas.microsoft.com/office/drawing/2014/main" id="{FCEF627A-5A70-3552-E6F2-80BE361914F9}"/>
              </a:ext>
            </a:extLst>
          </p:cNvPr>
          <p:cNvSpPr/>
          <p:nvPr/>
        </p:nvSpPr>
        <p:spPr>
          <a:xfrm>
            <a:off x="1600529" y="5970119"/>
            <a:ext cx="90542" cy="114883"/>
          </a:xfrm>
          <a:custGeom>
            <a:avLst/>
            <a:gdLst>
              <a:gd name="connsiteX0" fmla="*/ 44950 w 79240"/>
              <a:gd name="connsiteY0" fmla="*/ 115594 h 115594"/>
              <a:gd name="connsiteX1" fmla="*/ 35425 w 79240"/>
              <a:gd name="connsiteY1" fmla="*/ 109879 h 115594"/>
              <a:gd name="connsiteX2" fmla="*/ 29710 w 79240"/>
              <a:gd name="connsiteY2" fmla="*/ 106069 h 115594"/>
              <a:gd name="connsiteX3" fmla="*/ 22090 w 79240"/>
              <a:gd name="connsiteY3" fmla="*/ 104164 h 115594"/>
              <a:gd name="connsiteX4" fmla="*/ 16375 w 79240"/>
              <a:gd name="connsiteY4" fmla="*/ 102259 h 115594"/>
              <a:gd name="connsiteX5" fmla="*/ 10660 w 79240"/>
              <a:gd name="connsiteY5" fmla="*/ 96544 h 115594"/>
              <a:gd name="connsiteX6" fmla="*/ 6850 w 79240"/>
              <a:gd name="connsiteY6" fmla="*/ 90829 h 115594"/>
              <a:gd name="connsiteX7" fmla="*/ 3040 w 79240"/>
              <a:gd name="connsiteY7" fmla="*/ 75589 h 115594"/>
              <a:gd name="connsiteX8" fmla="*/ 1135 w 79240"/>
              <a:gd name="connsiteY8" fmla="*/ 18439 h 115594"/>
              <a:gd name="connsiteX9" fmla="*/ 3040 w 79240"/>
              <a:gd name="connsiteY9" fmla="*/ 1294 h 115594"/>
              <a:gd name="connsiteX10" fmla="*/ 41140 w 79240"/>
              <a:gd name="connsiteY10" fmla="*/ 5104 h 115594"/>
              <a:gd name="connsiteX11" fmla="*/ 52570 w 79240"/>
              <a:gd name="connsiteY11" fmla="*/ 12724 h 115594"/>
              <a:gd name="connsiteX12" fmla="*/ 60190 w 79240"/>
              <a:gd name="connsiteY12" fmla="*/ 20344 h 115594"/>
              <a:gd name="connsiteX13" fmla="*/ 71620 w 79240"/>
              <a:gd name="connsiteY13" fmla="*/ 27964 h 115594"/>
              <a:gd name="connsiteX14" fmla="*/ 79240 w 79240"/>
              <a:gd name="connsiteY14" fmla="*/ 33679 h 115594"/>
              <a:gd name="connsiteX0" fmla="*/ 54661 w 88951"/>
              <a:gd name="connsiteY0" fmla="*/ 115594 h 115594"/>
              <a:gd name="connsiteX1" fmla="*/ 45136 w 88951"/>
              <a:gd name="connsiteY1" fmla="*/ 109879 h 115594"/>
              <a:gd name="connsiteX2" fmla="*/ 39421 w 88951"/>
              <a:gd name="connsiteY2" fmla="*/ 106069 h 115594"/>
              <a:gd name="connsiteX3" fmla="*/ 31801 w 88951"/>
              <a:gd name="connsiteY3" fmla="*/ 104164 h 115594"/>
              <a:gd name="connsiteX4" fmla="*/ 26086 w 88951"/>
              <a:gd name="connsiteY4" fmla="*/ 102259 h 115594"/>
              <a:gd name="connsiteX5" fmla="*/ 20371 w 88951"/>
              <a:gd name="connsiteY5" fmla="*/ 96544 h 115594"/>
              <a:gd name="connsiteX6" fmla="*/ 16561 w 88951"/>
              <a:gd name="connsiteY6" fmla="*/ 90829 h 115594"/>
              <a:gd name="connsiteX7" fmla="*/ 12751 w 88951"/>
              <a:gd name="connsiteY7" fmla="*/ 75589 h 115594"/>
              <a:gd name="connsiteX8" fmla="*/ 10846 w 88951"/>
              <a:gd name="connsiteY8" fmla="*/ 18439 h 115594"/>
              <a:gd name="connsiteX9" fmla="*/ 1321 w 88951"/>
              <a:gd name="connsiteY9" fmla="*/ 1294 h 115594"/>
              <a:gd name="connsiteX10" fmla="*/ 50851 w 88951"/>
              <a:gd name="connsiteY10" fmla="*/ 5104 h 115594"/>
              <a:gd name="connsiteX11" fmla="*/ 62281 w 88951"/>
              <a:gd name="connsiteY11" fmla="*/ 12724 h 115594"/>
              <a:gd name="connsiteX12" fmla="*/ 69901 w 88951"/>
              <a:gd name="connsiteY12" fmla="*/ 20344 h 115594"/>
              <a:gd name="connsiteX13" fmla="*/ 81331 w 88951"/>
              <a:gd name="connsiteY13" fmla="*/ 27964 h 115594"/>
              <a:gd name="connsiteX14" fmla="*/ 88951 w 88951"/>
              <a:gd name="connsiteY14" fmla="*/ 33679 h 115594"/>
              <a:gd name="connsiteX0" fmla="*/ 56252 w 90542"/>
              <a:gd name="connsiteY0" fmla="*/ 114883 h 114883"/>
              <a:gd name="connsiteX1" fmla="*/ 46727 w 90542"/>
              <a:gd name="connsiteY1" fmla="*/ 109168 h 114883"/>
              <a:gd name="connsiteX2" fmla="*/ 41012 w 90542"/>
              <a:gd name="connsiteY2" fmla="*/ 105358 h 114883"/>
              <a:gd name="connsiteX3" fmla="*/ 33392 w 90542"/>
              <a:gd name="connsiteY3" fmla="*/ 103453 h 114883"/>
              <a:gd name="connsiteX4" fmla="*/ 27677 w 90542"/>
              <a:gd name="connsiteY4" fmla="*/ 101548 h 114883"/>
              <a:gd name="connsiteX5" fmla="*/ 21962 w 90542"/>
              <a:gd name="connsiteY5" fmla="*/ 95833 h 114883"/>
              <a:gd name="connsiteX6" fmla="*/ 18152 w 90542"/>
              <a:gd name="connsiteY6" fmla="*/ 90118 h 114883"/>
              <a:gd name="connsiteX7" fmla="*/ 14342 w 90542"/>
              <a:gd name="connsiteY7" fmla="*/ 74878 h 114883"/>
              <a:gd name="connsiteX8" fmla="*/ 6722 w 90542"/>
              <a:gd name="connsiteY8" fmla="*/ 17728 h 114883"/>
              <a:gd name="connsiteX9" fmla="*/ 2912 w 90542"/>
              <a:gd name="connsiteY9" fmla="*/ 583 h 114883"/>
              <a:gd name="connsiteX10" fmla="*/ 52442 w 90542"/>
              <a:gd name="connsiteY10" fmla="*/ 4393 h 114883"/>
              <a:gd name="connsiteX11" fmla="*/ 63872 w 90542"/>
              <a:gd name="connsiteY11" fmla="*/ 12013 h 114883"/>
              <a:gd name="connsiteX12" fmla="*/ 71492 w 90542"/>
              <a:gd name="connsiteY12" fmla="*/ 19633 h 114883"/>
              <a:gd name="connsiteX13" fmla="*/ 82922 w 90542"/>
              <a:gd name="connsiteY13" fmla="*/ 27253 h 114883"/>
              <a:gd name="connsiteX14" fmla="*/ 90542 w 90542"/>
              <a:gd name="connsiteY14" fmla="*/ 32968 h 1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42" h="114883">
                <a:moveTo>
                  <a:pt x="56252" y="114883"/>
                </a:moveTo>
                <a:cubicBezTo>
                  <a:pt x="53077" y="112978"/>
                  <a:pt x="49867" y="111130"/>
                  <a:pt x="46727" y="109168"/>
                </a:cubicBezTo>
                <a:cubicBezTo>
                  <a:pt x="44785" y="107955"/>
                  <a:pt x="43116" y="106260"/>
                  <a:pt x="41012" y="105358"/>
                </a:cubicBezTo>
                <a:cubicBezTo>
                  <a:pt x="38606" y="104327"/>
                  <a:pt x="35909" y="104172"/>
                  <a:pt x="33392" y="103453"/>
                </a:cubicBezTo>
                <a:cubicBezTo>
                  <a:pt x="31461" y="102901"/>
                  <a:pt x="29582" y="102183"/>
                  <a:pt x="27677" y="101548"/>
                </a:cubicBezTo>
                <a:cubicBezTo>
                  <a:pt x="25772" y="99643"/>
                  <a:pt x="23687" y="97903"/>
                  <a:pt x="21962" y="95833"/>
                </a:cubicBezTo>
                <a:cubicBezTo>
                  <a:pt x="20496" y="94074"/>
                  <a:pt x="19176" y="92166"/>
                  <a:pt x="18152" y="90118"/>
                </a:cubicBezTo>
                <a:cubicBezTo>
                  <a:pt x="16199" y="86213"/>
                  <a:pt x="15067" y="78501"/>
                  <a:pt x="14342" y="74878"/>
                </a:cubicBezTo>
                <a:cubicBezTo>
                  <a:pt x="13707" y="55828"/>
                  <a:pt x="8627" y="30110"/>
                  <a:pt x="6722" y="17728"/>
                </a:cubicBezTo>
                <a:cubicBezTo>
                  <a:pt x="4817" y="5346"/>
                  <a:pt x="-4708" y="2805"/>
                  <a:pt x="2912" y="583"/>
                </a:cubicBezTo>
                <a:cubicBezTo>
                  <a:pt x="10532" y="-1639"/>
                  <a:pt x="39742" y="3123"/>
                  <a:pt x="52442" y="4393"/>
                </a:cubicBezTo>
                <a:cubicBezTo>
                  <a:pt x="56252" y="6933"/>
                  <a:pt x="60634" y="8775"/>
                  <a:pt x="63872" y="12013"/>
                </a:cubicBezTo>
                <a:cubicBezTo>
                  <a:pt x="66412" y="14553"/>
                  <a:pt x="68687" y="17389"/>
                  <a:pt x="71492" y="19633"/>
                </a:cubicBezTo>
                <a:cubicBezTo>
                  <a:pt x="75068" y="22494"/>
                  <a:pt x="79259" y="24506"/>
                  <a:pt x="82922" y="27253"/>
                </a:cubicBezTo>
                <a:lnTo>
                  <a:pt x="90542" y="32968"/>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32B449D4-1D22-71C1-6B54-3E4426725113}"/>
              </a:ext>
            </a:extLst>
          </p:cNvPr>
          <p:cNvSpPr/>
          <p:nvPr/>
        </p:nvSpPr>
        <p:spPr>
          <a:xfrm>
            <a:off x="1614872" y="6218352"/>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3EE71F5F-1A05-74A2-76DE-D9939384EFA7}"/>
              </a:ext>
            </a:extLst>
          </p:cNvPr>
          <p:cNvSpPr/>
          <p:nvPr/>
        </p:nvSpPr>
        <p:spPr>
          <a:xfrm>
            <a:off x="1616668" y="6203307"/>
            <a:ext cx="13605" cy="13150"/>
          </a:xfrm>
          <a:custGeom>
            <a:avLst/>
            <a:gdLst>
              <a:gd name="connsiteX0" fmla="*/ 109 w 13605"/>
              <a:gd name="connsiteY0" fmla="*/ 13140 h 13150"/>
              <a:gd name="connsiteX1" fmla="*/ 7729 w 13605"/>
              <a:gd name="connsiteY1" fmla="*/ 3615 h 13150"/>
              <a:gd name="connsiteX2" fmla="*/ 13444 w 13605"/>
              <a:gd name="connsiteY2" fmla="*/ 1710 h 13150"/>
              <a:gd name="connsiteX3" fmla="*/ 109 w 13605"/>
              <a:gd name="connsiteY3" fmla="*/ 13140 h 13150"/>
            </a:gdLst>
            <a:ahLst/>
            <a:cxnLst>
              <a:cxn ang="0">
                <a:pos x="connsiteX0" y="connsiteY0"/>
              </a:cxn>
              <a:cxn ang="0">
                <a:pos x="connsiteX1" y="connsiteY1"/>
              </a:cxn>
              <a:cxn ang="0">
                <a:pos x="connsiteX2" y="connsiteY2"/>
              </a:cxn>
              <a:cxn ang="0">
                <a:pos x="connsiteX3" y="connsiteY3"/>
              </a:cxn>
            </a:cxnLst>
            <a:rect l="l" t="t" r="r" b="b"/>
            <a:pathLst>
              <a:path w="13605" h="13150">
                <a:moveTo>
                  <a:pt x="109" y="13140"/>
                </a:moveTo>
                <a:cubicBezTo>
                  <a:pt x="-844" y="13458"/>
                  <a:pt x="4642" y="6261"/>
                  <a:pt x="7729" y="3615"/>
                </a:cubicBezTo>
                <a:cubicBezTo>
                  <a:pt x="9254" y="2308"/>
                  <a:pt x="12957" y="3658"/>
                  <a:pt x="13444" y="1710"/>
                </a:cubicBezTo>
                <a:cubicBezTo>
                  <a:pt x="15269" y="-5590"/>
                  <a:pt x="1062" y="12822"/>
                  <a:pt x="109" y="13140"/>
                </a:cubicBezTo>
                <a:close/>
              </a:path>
            </a:pathLst>
          </a:cu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0795F3D5-A61A-7BA8-053C-717423F0CB44}"/>
              </a:ext>
            </a:extLst>
          </p:cNvPr>
          <p:cNvSpPr/>
          <p:nvPr/>
        </p:nvSpPr>
        <p:spPr>
          <a:xfrm>
            <a:off x="1967297" y="6210997"/>
            <a:ext cx="10107" cy="46783"/>
          </a:xfrm>
          <a:custGeom>
            <a:avLst/>
            <a:gdLst>
              <a:gd name="connsiteX0" fmla="*/ 109 w 13605"/>
              <a:gd name="connsiteY0" fmla="*/ 13140 h 13150"/>
              <a:gd name="connsiteX1" fmla="*/ 7729 w 13605"/>
              <a:gd name="connsiteY1" fmla="*/ 3615 h 13150"/>
              <a:gd name="connsiteX2" fmla="*/ 13444 w 13605"/>
              <a:gd name="connsiteY2" fmla="*/ 1710 h 13150"/>
              <a:gd name="connsiteX3" fmla="*/ 109 w 13605"/>
              <a:gd name="connsiteY3" fmla="*/ 13140 h 13150"/>
              <a:gd name="connsiteX0" fmla="*/ 315 w 8098"/>
              <a:gd name="connsiteY0" fmla="*/ 31496 h 32206"/>
              <a:gd name="connsiteX1" fmla="*/ 7935 w 8098"/>
              <a:gd name="connsiteY1" fmla="*/ 21971 h 32206"/>
              <a:gd name="connsiteX2" fmla="*/ 315 w 8098"/>
              <a:gd name="connsiteY2" fmla="*/ 1016 h 32206"/>
              <a:gd name="connsiteX3" fmla="*/ 315 w 8098"/>
              <a:gd name="connsiteY3" fmla="*/ 31496 h 32206"/>
              <a:gd name="connsiteX0" fmla="*/ 111 w 21486"/>
              <a:gd name="connsiteY0" fmla="*/ 14425 h 14526"/>
              <a:gd name="connsiteX1" fmla="*/ 21283 w 21486"/>
              <a:gd name="connsiteY1" fmla="*/ 6735 h 14526"/>
              <a:gd name="connsiteX2" fmla="*/ 11873 w 21486"/>
              <a:gd name="connsiteY2" fmla="*/ 228 h 14526"/>
              <a:gd name="connsiteX3" fmla="*/ 111 w 21486"/>
              <a:gd name="connsiteY3" fmla="*/ 14425 h 14526"/>
              <a:gd name="connsiteX0" fmla="*/ 0 w 12481"/>
              <a:gd name="connsiteY0" fmla="*/ 14425 h 14526"/>
              <a:gd name="connsiteX1" fmla="*/ 11763 w 12481"/>
              <a:gd name="connsiteY1" fmla="*/ 6735 h 14526"/>
              <a:gd name="connsiteX2" fmla="*/ 11762 w 12481"/>
              <a:gd name="connsiteY2" fmla="*/ 228 h 14526"/>
              <a:gd name="connsiteX3" fmla="*/ 0 w 12481"/>
              <a:gd name="connsiteY3" fmla="*/ 14425 h 14526"/>
            </a:gdLst>
            <a:ahLst/>
            <a:cxnLst>
              <a:cxn ang="0">
                <a:pos x="connsiteX0" y="connsiteY0"/>
              </a:cxn>
              <a:cxn ang="0">
                <a:pos x="connsiteX1" y="connsiteY1"/>
              </a:cxn>
              <a:cxn ang="0">
                <a:pos x="connsiteX2" y="connsiteY2"/>
              </a:cxn>
              <a:cxn ang="0">
                <a:pos x="connsiteX3" y="connsiteY3"/>
              </a:cxn>
            </a:cxnLst>
            <a:rect l="l" t="t" r="r" b="b"/>
            <a:pathLst>
              <a:path w="12481" h="14526">
                <a:moveTo>
                  <a:pt x="0" y="14425"/>
                </a:moveTo>
                <a:cubicBezTo>
                  <a:pt x="0" y="15509"/>
                  <a:pt x="7951" y="7557"/>
                  <a:pt x="11763" y="6735"/>
                </a:cubicBezTo>
                <a:cubicBezTo>
                  <a:pt x="13646" y="6329"/>
                  <a:pt x="11161" y="833"/>
                  <a:pt x="11762" y="228"/>
                </a:cubicBezTo>
                <a:cubicBezTo>
                  <a:pt x="14016" y="-2038"/>
                  <a:pt x="0" y="13341"/>
                  <a:pt x="0" y="14425"/>
                </a:cubicBezTo>
                <a:close/>
              </a:path>
            </a:pathLst>
          </a:cu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C6E68BE1-8195-6952-A1AD-C580D0D8D9AA}"/>
              </a:ext>
            </a:extLst>
          </p:cNvPr>
          <p:cNvSpPr/>
          <p:nvPr/>
        </p:nvSpPr>
        <p:spPr>
          <a:xfrm>
            <a:off x="2159702" y="6144057"/>
            <a:ext cx="28575" cy="81915"/>
          </a:xfrm>
          <a:custGeom>
            <a:avLst/>
            <a:gdLst>
              <a:gd name="connsiteX0" fmla="*/ 28575 w 28575"/>
              <a:gd name="connsiteY0" fmla="*/ 0 h 81915"/>
              <a:gd name="connsiteX1" fmla="*/ 13335 w 28575"/>
              <a:gd name="connsiteY1" fmla="*/ 1905 h 81915"/>
              <a:gd name="connsiteX2" fmla="*/ 5715 w 28575"/>
              <a:gd name="connsiteY2" fmla="*/ 5715 h 81915"/>
              <a:gd name="connsiteX3" fmla="*/ 0 w 28575"/>
              <a:gd name="connsiteY3" fmla="*/ 7620 h 81915"/>
              <a:gd name="connsiteX4" fmla="*/ 3810 w 28575"/>
              <a:gd name="connsiteY4" fmla="*/ 22860 h 81915"/>
              <a:gd name="connsiteX5" fmla="*/ 5715 w 28575"/>
              <a:gd name="connsiteY5" fmla="*/ 28575 h 81915"/>
              <a:gd name="connsiteX6" fmla="*/ 9525 w 28575"/>
              <a:gd name="connsiteY6" fmla="*/ 45720 h 81915"/>
              <a:gd name="connsiteX7" fmla="*/ 11430 w 28575"/>
              <a:gd name="connsiteY7" fmla="*/ 51435 h 81915"/>
              <a:gd name="connsiteX8" fmla="*/ 11430 w 28575"/>
              <a:gd name="connsiteY8"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81915">
                <a:moveTo>
                  <a:pt x="28575" y="0"/>
                </a:moveTo>
                <a:cubicBezTo>
                  <a:pt x="23495" y="635"/>
                  <a:pt x="18302" y="663"/>
                  <a:pt x="13335" y="1905"/>
                </a:cubicBezTo>
                <a:cubicBezTo>
                  <a:pt x="10580" y="2594"/>
                  <a:pt x="8325" y="4596"/>
                  <a:pt x="5715" y="5715"/>
                </a:cubicBezTo>
                <a:cubicBezTo>
                  <a:pt x="3869" y="6506"/>
                  <a:pt x="1905" y="6985"/>
                  <a:pt x="0" y="7620"/>
                </a:cubicBezTo>
                <a:cubicBezTo>
                  <a:pt x="1270" y="12700"/>
                  <a:pt x="2154" y="17892"/>
                  <a:pt x="3810" y="22860"/>
                </a:cubicBezTo>
                <a:cubicBezTo>
                  <a:pt x="4445" y="24765"/>
                  <a:pt x="5163" y="26644"/>
                  <a:pt x="5715" y="28575"/>
                </a:cubicBezTo>
                <a:cubicBezTo>
                  <a:pt x="9626" y="42264"/>
                  <a:pt x="5597" y="30007"/>
                  <a:pt x="9525" y="45720"/>
                </a:cubicBezTo>
                <a:cubicBezTo>
                  <a:pt x="10012" y="47668"/>
                  <a:pt x="11324" y="49430"/>
                  <a:pt x="11430" y="51435"/>
                </a:cubicBezTo>
                <a:cubicBezTo>
                  <a:pt x="11964" y="61581"/>
                  <a:pt x="11430" y="71755"/>
                  <a:pt x="11430" y="8191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7C68FBE3-AE16-2569-6742-178174DEADBD}"/>
              </a:ext>
            </a:extLst>
          </p:cNvPr>
          <p:cNvSpPr/>
          <p:nvPr/>
        </p:nvSpPr>
        <p:spPr>
          <a:xfrm>
            <a:off x="1751323" y="5845983"/>
            <a:ext cx="137160" cy="36195"/>
          </a:xfrm>
          <a:custGeom>
            <a:avLst/>
            <a:gdLst>
              <a:gd name="connsiteX0" fmla="*/ 0 w 131455"/>
              <a:gd name="connsiteY0" fmla="*/ 0 h 24765"/>
              <a:gd name="connsiteX1" fmla="*/ 59055 w 131455"/>
              <a:gd name="connsiteY1" fmla="*/ 1905 h 24765"/>
              <a:gd name="connsiteX2" fmla="*/ 81915 w 131455"/>
              <a:gd name="connsiteY2" fmla="*/ 7620 h 24765"/>
              <a:gd name="connsiteX3" fmla="*/ 87630 w 131455"/>
              <a:gd name="connsiteY3" fmla="*/ 9525 h 24765"/>
              <a:gd name="connsiteX4" fmla="*/ 95250 w 131455"/>
              <a:gd name="connsiteY4" fmla="*/ 13335 h 24765"/>
              <a:gd name="connsiteX5" fmla="*/ 102870 w 131455"/>
              <a:gd name="connsiteY5" fmla="*/ 15240 h 24765"/>
              <a:gd name="connsiteX6" fmla="*/ 108585 w 131455"/>
              <a:gd name="connsiteY6" fmla="*/ 17145 h 24765"/>
              <a:gd name="connsiteX7" fmla="*/ 118110 w 131455"/>
              <a:gd name="connsiteY7" fmla="*/ 19050 h 24765"/>
              <a:gd name="connsiteX8" fmla="*/ 123825 w 131455"/>
              <a:gd name="connsiteY8" fmla="*/ 20955 h 24765"/>
              <a:gd name="connsiteX9" fmla="*/ 131445 w 131455"/>
              <a:gd name="connsiteY9" fmla="*/ 24765 h 24765"/>
              <a:gd name="connsiteX0" fmla="*/ 0 w 131455"/>
              <a:gd name="connsiteY0" fmla="*/ 0 h 32385"/>
              <a:gd name="connsiteX1" fmla="*/ 59055 w 131455"/>
              <a:gd name="connsiteY1" fmla="*/ 9525 h 32385"/>
              <a:gd name="connsiteX2" fmla="*/ 81915 w 131455"/>
              <a:gd name="connsiteY2" fmla="*/ 15240 h 32385"/>
              <a:gd name="connsiteX3" fmla="*/ 87630 w 131455"/>
              <a:gd name="connsiteY3" fmla="*/ 17145 h 32385"/>
              <a:gd name="connsiteX4" fmla="*/ 95250 w 131455"/>
              <a:gd name="connsiteY4" fmla="*/ 20955 h 32385"/>
              <a:gd name="connsiteX5" fmla="*/ 102870 w 131455"/>
              <a:gd name="connsiteY5" fmla="*/ 22860 h 32385"/>
              <a:gd name="connsiteX6" fmla="*/ 108585 w 131455"/>
              <a:gd name="connsiteY6" fmla="*/ 24765 h 32385"/>
              <a:gd name="connsiteX7" fmla="*/ 118110 w 131455"/>
              <a:gd name="connsiteY7" fmla="*/ 26670 h 32385"/>
              <a:gd name="connsiteX8" fmla="*/ 123825 w 131455"/>
              <a:gd name="connsiteY8" fmla="*/ 28575 h 32385"/>
              <a:gd name="connsiteX9" fmla="*/ 131445 w 131455"/>
              <a:gd name="connsiteY9" fmla="*/ 32385 h 32385"/>
              <a:gd name="connsiteX0" fmla="*/ 0 w 137160"/>
              <a:gd name="connsiteY0" fmla="*/ 0 h 36195"/>
              <a:gd name="connsiteX1" fmla="*/ 59055 w 137160"/>
              <a:gd name="connsiteY1" fmla="*/ 9525 h 36195"/>
              <a:gd name="connsiteX2" fmla="*/ 81915 w 137160"/>
              <a:gd name="connsiteY2" fmla="*/ 15240 h 36195"/>
              <a:gd name="connsiteX3" fmla="*/ 87630 w 137160"/>
              <a:gd name="connsiteY3" fmla="*/ 17145 h 36195"/>
              <a:gd name="connsiteX4" fmla="*/ 95250 w 137160"/>
              <a:gd name="connsiteY4" fmla="*/ 20955 h 36195"/>
              <a:gd name="connsiteX5" fmla="*/ 102870 w 137160"/>
              <a:gd name="connsiteY5" fmla="*/ 22860 h 36195"/>
              <a:gd name="connsiteX6" fmla="*/ 108585 w 137160"/>
              <a:gd name="connsiteY6" fmla="*/ 24765 h 36195"/>
              <a:gd name="connsiteX7" fmla="*/ 118110 w 137160"/>
              <a:gd name="connsiteY7" fmla="*/ 26670 h 36195"/>
              <a:gd name="connsiteX8" fmla="*/ 123825 w 137160"/>
              <a:gd name="connsiteY8" fmla="*/ 28575 h 36195"/>
              <a:gd name="connsiteX9" fmla="*/ 137160 w 137160"/>
              <a:gd name="connsiteY9" fmla="*/ 36195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36195">
                <a:moveTo>
                  <a:pt x="0" y="0"/>
                </a:moveTo>
                <a:cubicBezTo>
                  <a:pt x="19685" y="635"/>
                  <a:pt x="45403" y="6985"/>
                  <a:pt x="59055" y="9525"/>
                </a:cubicBezTo>
                <a:cubicBezTo>
                  <a:pt x="72707" y="12065"/>
                  <a:pt x="74464" y="12756"/>
                  <a:pt x="81915" y="15240"/>
                </a:cubicBezTo>
                <a:cubicBezTo>
                  <a:pt x="83820" y="15875"/>
                  <a:pt x="85784" y="16354"/>
                  <a:pt x="87630" y="17145"/>
                </a:cubicBezTo>
                <a:cubicBezTo>
                  <a:pt x="90240" y="18264"/>
                  <a:pt x="92591" y="19958"/>
                  <a:pt x="95250" y="20955"/>
                </a:cubicBezTo>
                <a:cubicBezTo>
                  <a:pt x="97701" y="21874"/>
                  <a:pt x="100353" y="22141"/>
                  <a:pt x="102870" y="22860"/>
                </a:cubicBezTo>
                <a:cubicBezTo>
                  <a:pt x="104801" y="23412"/>
                  <a:pt x="106637" y="24278"/>
                  <a:pt x="108585" y="24765"/>
                </a:cubicBezTo>
                <a:cubicBezTo>
                  <a:pt x="111726" y="25550"/>
                  <a:pt x="114969" y="25885"/>
                  <a:pt x="118110" y="26670"/>
                </a:cubicBezTo>
                <a:cubicBezTo>
                  <a:pt x="120058" y="27157"/>
                  <a:pt x="121894" y="28023"/>
                  <a:pt x="123825" y="28575"/>
                </a:cubicBezTo>
                <a:cubicBezTo>
                  <a:pt x="132061" y="30928"/>
                  <a:pt x="137160" y="31600"/>
                  <a:pt x="137160" y="3619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93ACC620-45FD-CD54-1283-339CA1131C75}"/>
              </a:ext>
            </a:extLst>
          </p:cNvPr>
          <p:cNvSpPr/>
          <p:nvPr/>
        </p:nvSpPr>
        <p:spPr>
          <a:xfrm>
            <a:off x="2403473" y="5583987"/>
            <a:ext cx="43884" cy="217170"/>
          </a:xfrm>
          <a:custGeom>
            <a:avLst/>
            <a:gdLst>
              <a:gd name="connsiteX0" fmla="*/ 34359 w 43884"/>
              <a:gd name="connsiteY0" fmla="*/ 0 h 217170"/>
              <a:gd name="connsiteX1" fmla="*/ 38169 w 43884"/>
              <a:gd name="connsiteY1" fmla="*/ 9525 h 217170"/>
              <a:gd name="connsiteX2" fmla="*/ 40074 w 43884"/>
              <a:gd name="connsiteY2" fmla="*/ 20955 h 217170"/>
              <a:gd name="connsiteX3" fmla="*/ 41979 w 43884"/>
              <a:gd name="connsiteY3" fmla="*/ 28575 h 217170"/>
              <a:gd name="connsiteX4" fmla="*/ 43884 w 43884"/>
              <a:gd name="connsiteY4" fmla="*/ 38100 h 217170"/>
              <a:gd name="connsiteX5" fmla="*/ 40074 w 43884"/>
              <a:gd name="connsiteY5" fmla="*/ 76200 h 217170"/>
              <a:gd name="connsiteX6" fmla="*/ 38169 w 43884"/>
              <a:gd name="connsiteY6" fmla="*/ 83820 h 217170"/>
              <a:gd name="connsiteX7" fmla="*/ 32454 w 43884"/>
              <a:gd name="connsiteY7" fmla="*/ 91440 h 217170"/>
              <a:gd name="connsiteX8" fmla="*/ 26739 w 43884"/>
              <a:gd name="connsiteY8" fmla="*/ 108585 h 217170"/>
              <a:gd name="connsiteX9" fmla="*/ 19119 w 43884"/>
              <a:gd name="connsiteY9" fmla="*/ 127635 h 217170"/>
              <a:gd name="connsiteX10" fmla="*/ 17214 w 43884"/>
              <a:gd name="connsiteY10" fmla="*/ 133350 h 217170"/>
              <a:gd name="connsiteX11" fmla="*/ 9594 w 43884"/>
              <a:gd name="connsiteY11" fmla="*/ 148590 h 217170"/>
              <a:gd name="connsiteX12" fmla="*/ 3879 w 43884"/>
              <a:gd name="connsiteY12" fmla="*/ 163830 h 217170"/>
              <a:gd name="connsiteX13" fmla="*/ 69 w 43884"/>
              <a:gd name="connsiteY13" fmla="*/ 215265 h 217170"/>
              <a:gd name="connsiteX14" fmla="*/ 3879 w 43884"/>
              <a:gd name="connsiteY14" fmla="*/ 217170 h 217170"/>
              <a:gd name="connsiteX0" fmla="*/ 34359 w 43884"/>
              <a:gd name="connsiteY0" fmla="*/ 0 h 217170"/>
              <a:gd name="connsiteX1" fmla="*/ 38169 w 43884"/>
              <a:gd name="connsiteY1" fmla="*/ 9525 h 217170"/>
              <a:gd name="connsiteX2" fmla="*/ 40074 w 43884"/>
              <a:gd name="connsiteY2" fmla="*/ 20955 h 217170"/>
              <a:gd name="connsiteX3" fmla="*/ 41979 w 43884"/>
              <a:gd name="connsiteY3" fmla="*/ 28575 h 217170"/>
              <a:gd name="connsiteX4" fmla="*/ 43884 w 43884"/>
              <a:gd name="connsiteY4" fmla="*/ 38100 h 217170"/>
              <a:gd name="connsiteX5" fmla="*/ 40074 w 43884"/>
              <a:gd name="connsiteY5" fmla="*/ 76200 h 217170"/>
              <a:gd name="connsiteX6" fmla="*/ 38169 w 43884"/>
              <a:gd name="connsiteY6" fmla="*/ 83820 h 217170"/>
              <a:gd name="connsiteX7" fmla="*/ 32454 w 43884"/>
              <a:gd name="connsiteY7" fmla="*/ 91440 h 217170"/>
              <a:gd name="connsiteX8" fmla="*/ 26739 w 43884"/>
              <a:gd name="connsiteY8" fmla="*/ 108585 h 217170"/>
              <a:gd name="connsiteX9" fmla="*/ 19119 w 43884"/>
              <a:gd name="connsiteY9" fmla="*/ 127635 h 217170"/>
              <a:gd name="connsiteX10" fmla="*/ 17214 w 43884"/>
              <a:gd name="connsiteY10" fmla="*/ 133350 h 217170"/>
              <a:gd name="connsiteX11" fmla="*/ 9594 w 43884"/>
              <a:gd name="connsiteY11" fmla="*/ 148590 h 217170"/>
              <a:gd name="connsiteX12" fmla="*/ 3879 w 43884"/>
              <a:gd name="connsiteY12" fmla="*/ 163830 h 217170"/>
              <a:gd name="connsiteX13" fmla="*/ 69 w 43884"/>
              <a:gd name="connsiteY13" fmla="*/ 215265 h 217170"/>
              <a:gd name="connsiteX14" fmla="*/ 3879 w 43884"/>
              <a:gd name="connsiteY14" fmla="*/ 217170 h 217170"/>
              <a:gd name="connsiteX0" fmla="*/ 34359 w 43884"/>
              <a:gd name="connsiteY0" fmla="*/ 0 h 217170"/>
              <a:gd name="connsiteX1" fmla="*/ 36264 w 43884"/>
              <a:gd name="connsiteY1" fmla="*/ 5715 h 217170"/>
              <a:gd name="connsiteX2" fmla="*/ 40074 w 43884"/>
              <a:gd name="connsiteY2" fmla="*/ 20955 h 217170"/>
              <a:gd name="connsiteX3" fmla="*/ 41979 w 43884"/>
              <a:gd name="connsiteY3" fmla="*/ 28575 h 217170"/>
              <a:gd name="connsiteX4" fmla="*/ 43884 w 43884"/>
              <a:gd name="connsiteY4" fmla="*/ 38100 h 217170"/>
              <a:gd name="connsiteX5" fmla="*/ 40074 w 43884"/>
              <a:gd name="connsiteY5" fmla="*/ 76200 h 217170"/>
              <a:gd name="connsiteX6" fmla="*/ 38169 w 43884"/>
              <a:gd name="connsiteY6" fmla="*/ 83820 h 217170"/>
              <a:gd name="connsiteX7" fmla="*/ 32454 w 43884"/>
              <a:gd name="connsiteY7" fmla="*/ 91440 h 217170"/>
              <a:gd name="connsiteX8" fmla="*/ 26739 w 43884"/>
              <a:gd name="connsiteY8" fmla="*/ 108585 h 217170"/>
              <a:gd name="connsiteX9" fmla="*/ 19119 w 43884"/>
              <a:gd name="connsiteY9" fmla="*/ 127635 h 217170"/>
              <a:gd name="connsiteX10" fmla="*/ 17214 w 43884"/>
              <a:gd name="connsiteY10" fmla="*/ 133350 h 217170"/>
              <a:gd name="connsiteX11" fmla="*/ 9594 w 43884"/>
              <a:gd name="connsiteY11" fmla="*/ 148590 h 217170"/>
              <a:gd name="connsiteX12" fmla="*/ 3879 w 43884"/>
              <a:gd name="connsiteY12" fmla="*/ 163830 h 217170"/>
              <a:gd name="connsiteX13" fmla="*/ 69 w 43884"/>
              <a:gd name="connsiteY13" fmla="*/ 215265 h 217170"/>
              <a:gd name="connsiteX14" fmla="*/ 3879 w 43884"/>
              <a:gd name="connsiteY14" fmla="*/ 217170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84" h="217170">
                <a:moveTo>
                  <a:pt x="34359" y="0"/>
                </a:moveTo>
                <a:cubicBezTo>
                  <a:pt x="35629" y="3175"/>
                  <a:pt x="35364" y="2416"/>
                  <a:pt x="36264" y="5715"/>
                </a:cubicBezTo>
                <a:cubicBezTo>
                  <a:pt x="37280" y="9441"/>
                  <a:pt x="39122" y="17145"/>
                  <a:pt x="40074" y="20955"/>
                </a:cubicBezTo>
                <a:cubicBezTo>
                  <a:pt x="41027" y="24765"/>
                  <a:pt x="41344" y="25718"/>
                  <a:pt x="41979" y="28575"/>
                </a:cubicBezTo>
                <a:cubicBezTo>
                  <a:pt x="42614" y="31432"/>
                  <a:pt x="43249" y="34925"/>
                  <a:pt x="43884" y="38100"/>
                </a:cubicBezTo>
                <a:cubicBezTo>
                  <a:pt x="40799" y="90543"/>
                  <a:pt x="41026" y="68580"/>
                  <a:pt x="40074" y="76200"/>
                </a:cubicBezTo>
                <a:cubicBezTo>
                  <a:pt x="39122" y="83820"/>
                  <a:pt x="39340" y="81478"/>
                  <a:pt x="38169" y="83820"/>
                </a:cubicBezTo>
                <a:cubicBezTo>
                  <a:pt x="36749" y="86660"/>
                  <a:pt x="34359" y="88900"/>
                  <a:pt x="32454" y="91440"/>
                </a:cubicBezTo>
                <a:cubicBezTo>
                  <a:pt x="29243" y="107497"/>
                  <a:pt x="32654" y="94783"/>
                  <a:pt x="26739" y="108585"/>
                </a:cubicBezTo>
                <a:cubicBezTo>
                  <a:pt x="24045" y="114871"/>
                  <a:pt x="21282" y="121147"/>
                  <a:pt x="19119" y="127635"/>
                </a:cubicBezTo>
                <a:cubicBezTo>
                  <a:pt x="18484" y="129540"/>
                  <a:pt x="18045" y="131522"/>
                  <a:pt x="17214" y="133350"/>
                </a:cubicBezTo>
                <a:cubicBezTo>
                  <a:pt x="14864" y="138521"/>
                  <a:pt x="11703" y="143317"/>
                  <a:pt x="9594" y="148590"/>
                </a:cubicBezTo>
                <a:cubicBezTo>
                  <a:pt x="5038" y="159979"/>
                  <a:pt x="6865" y="154871"/>
                  <a:pt x="3879" y="163830"/>
                </a:cubicBezTo>
                <a:cubicBezTo>
                  <a:pt x="2580" y="176823"/>
                  <a:pt x="-501" y="205006"/>
                  <a:pt x="69" y="215265"/>
                </a:cubicBezTo>
                <a:cubicBezTo>
                  <a:pt x="148" y="216683"/>
                  <a:pt x="2609" y="216535"/>
                  <a:pt x="3879" y="21717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14DF934C-45B1-62D7-D937-0A29552751AD}"/>
              </a:ext>
            </a:extLst>
          </p:cNvPr>
          <p:cNvSpPr/>
          <p:nvPr/>
        </p:nvSpPr>
        <p:spPr>
          <a:xfrm>
            <a:off x="2344487" y="5831637"/>
            <a:ext cx="41910" cy="144791"/>
          </a:xfrm>
          <a:custGeom>
            <a:avLst/>
            <a:gdLst>
              <a:gd name="connsiteX0" fmla="*/ 41910 w 41910"/>
              <a:gd name="connsiteY0" fmla="*/ 0 h 144791"/>
              <a:gd name="connsiteX1" fmla="*/ 36195 w 41910"/>
              <a:gd name="connsiteY1" fmla="*/ 57150 h 144791"/>
              <a:gd name="connsiteX2" fmla="*/ 32385 w 41910"/>
              <a:gd name="connsiteY2" fmla="*/ 74295 h 144791"/>
              <a:gd name="connsiteX3" fmla="*/ 30480 w 41910"/>
              <a:gd name="connsiteY3" fmla="*/ 80010 h 144791"/>
              <a:gd name="connsiteX4" fmla="*/ 22860 w 41910"/>
              <a:gd name="connsiteY4" fmla="*/ 114300 h 144791"/>
              <a:gd name="connsiteX5" fmla="*/ 20955 w 41910"/>
              <a:gd name="connsiteY5" fmla="*/ 120015 h 144791"/>
              <a:gd name="connsiteX6" fmla="*/ 19050 w 41910"/>
              <a:gd name="connsiteY6" fmla="*/ 125730 h 144791"/>
              <a:gd name="connsiteX7" fmla="*/ 5715 w 41910"/>
              <a:gd name="connsiteY7" fmla="*/ 139065 h 144791"/>
              <a:gd name="connsiteX8" fmla="*/ 0 w 41910"/>
              <a:gd name="connsiteY8" fmla="*/ 144780 h 1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144791">
                <a:moveTo>
                  <a:pt x="41910" y="0"/>
                </a:moveTo>
                <a:cubicBezTo>
                  <a:pt x="41276" y="10146"/>
                  <a:pt x="39829" y="46247"/>
                  <a:pt x="36195" y="57150"/>
                </a:cubicBezTo>
                <a:cubicBezTo>
                  <a:pt x="31907" y="70015"/>
                  <a:pt x="36855" y="54179"/>
                  <a:pt x="32385" y="74295"/>
                </a:cubicBezTo>
                <a:cubicBezTo>
                  <a:pt x="31949" y="76255"/>
                  <a:pt x="30874" y="78041"/>
                  <a:pt x="30480" y="80010"/>
                </a:cubicBezTo>
                <a:cubicBezTo>
                  <a:pt x="23775" y="113537"/>
                  <a:pt x="30275" y="92055"/>
                  <a:pt x="22860" y="114300"/>
                </a:cubicBezTo>
                <a:lnTo>
                  <a:pt x="20955" y="120015"/>
                </a:lnTo>
                <a:cubicBezTo>
                  <a:pt x="20320" y="121920"/>
                  <a:pt x="20470" y="124310"/>
                  <a:pt x="19050" y="125730"/>
                </a:cubicBezTo>
                <a:cubicBezTo>
                  <a:pt x="14605" y="130175"/>
                  <a:pt x="9202" y="133835"/>
                  <a:pt x="5715" y="139065"/>
                </a:cubicBezTo>
                <a:cubicBezTo>
                  <a:pt x="1553" y="145308"/>
                  <a:pt x="4195" y="144780"/>
                  <a:pt x="0" y="14478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6A10F896-C96B-4C18-E3AC-BE563F69AC81}"/>
              </a:ext>
            </a:extLst>
          </p:cNvPr>
          <p:cNvSpPr/>
          <p:nvPr/>
        </p:nvSpPr>
        <p:spPr>
          <a:xfrm>
            <a:off x="1973012" y="5501755"/>
            <a:ext cx="148273" cy="93662"/>
          </a:xfrm>
          <a:custGeom>
            <a:avLst/>
            <a:gdLst>
              <a:gd name="connsiteX0" fmla="*/ 118110 w 118110"/>
              <a:gd name="connsiteY0" fmla="*/ 0 h 85725"/>
              <a:gd name="connsiteX1" fmla="*/ 100965 w 118110"/>
              <a:gd name="connsiteY1" fmla="*/ 5715 h 85725"/>
              <a:gd name="connsiteX2" fmla="*/ 89535 w 118110"/>
              <a:gd name="connsiteY2" fmla="*/ 9525 h 85725"/>
              <a:gd name="connsiteX3" fmla="*/ 74295 w 118110"/>
              <a:gd name="connsiteY3" fmla="*/ 11430 h 85725"/>
              <a:gd name="connsiteX4" fmla="*/ 64770 w 118110"/>
              <a:gd name="connsiteY4" fmla="*/ 13335 h 85725"/>
              <a:gd name="connsiteX5" fmla="*/ 45720 w 118110"/>
              <a:gd name="connsiteY5" fmla="*/ 15240 h 85725"/>
              <a:gd name="connsiteX6" fmla="*/ 38100 w 118110"/>
              <a:gd name="connsiteY6" fmla="*/ 17145 h 85725"/>
              <a:gd name="connsiteX7" fmla="*/ 20955 w 118110"/>
              <a:gd name="connsiteY7" fmla="*/ 19050 h 85725"/>
              <a:gd name="connsiteX8" fmla="*/ 1905 w 118110"/>
              <a:gd name="connsiteY8" fmla="*/ 26670 h 85725"/>
              <a:gd name="connsiteX9" fmla="*/ 0 w 118110"/>
              <a:gd name="connsiteY9" fmla="*/ 34290 h 85725"/>
              <a:gd name="connsiteX10" fmla="*/ 5715 w 118110"/>
              <a:gd name="connsiteY10" fmla="*/ 45720 h 85725"/>
              <a:gd name="connsiteX11" fmla="*/ 11430 w 118110"/>
              <a:gd name="connsiteY11" fmla="*/ 64770 h 85725"/>
              <a:gd name="connsiteX12" fmla="*/ 13335 w 118110"/>
              <a:gd name="connsiteY12" fmla="*/ 70485 h 85725"/>
              <a:gd name="connsiteX13" fmla="*/ 19050 w 118110"/>
              <a:gd name="connsiteY13" fmla="*/ 78105 h 85725"/>
              <a:gd name="connsiteX14" fmla="*/ 22860 w 118110"/>
              <a:gd name="connsiteY14" fmla="*/ 83820 h 85725"/>
              <a:gd name="connsiteX15" fmla="*/ 34290 w 118110"/>
              <a:gd name="connsiteY15" fmla="*/ 85725 h 85725"/>
              <a:gd name="connsiteX16" fmla="*/ 59055 w 118110"/>
              <a:gd name="connsiteY16" fmla="*/ 83820 h 85725"/>
              <a:gd name="connsiteX17" fmla="*/ 89535 w 118110"/>
              <a:gd name="connsiteY17" fmla="*/ 78105 h 85725"/>
              <a:gd name="connsiteX18" fmla="*/ 99060 w 118110"/>
              <a:gd name="connsiteY18" fmla="*/ 72390 h 85725"/>
              <a:gd name="connsiteX0" fmla="*/ 148273 w 148273"/>
              <a:gd name="connsiteY0" fmla="*/ 0 h 93662"/>
              <a:gd name="connsiteX1" fmla="*/ 100965 w 148273"/>
              <a:gd name="connsiteY1" fmla="*/ 13652 h 93662"/>
              <a:gd name="connsiteX2" fmla="*/ 89535 w 148273"/>
              <a:gd name="connsiteY2" fmla="*/ 17462 h 93662"/>
              <a:gd name="connsiteX3" fmla="*/ 74295 w 148273"/>
              <a:gd name="connsiteY3" fmla="*/ 19367 h 93662"/>
              <a:gd name="connsiteX4" fmla="*/ 64770 w 148273"/>
              <a:gd name="connsiteY4" fmla="*/ 21272 h 93662"/>
              <a:gd name="connsiteX5" fmla="*/ 45720 w 148273"/>
              <a:gd name="connsiteY5" fmla="*/ 23177 h 93662"/>
              <a:gd name="connsiteX6" fmla="*/ 38100 w 148273"/>
              <a:gd name="connsiteY6" fmla="*/ 25082 h 93662"/>
              <a:gd name="connsiteX7" fmla="*/ 20955 w 148273"/>
              <a:gd name="connsiteY7" fmla="*/ 26987 h 93662"/>
              <a:gd name="connsiteX8" fmla="*/ 1905 w 148273"/>
              <a:gd name="connsiteY8" fmla="*/ 34607 h 93662"/>
              <a:gd name="connsiteX9" fmla="*/ 0 w 148273"/>
              <a:gd name="connsiteY9" fmla="*/ 42227 h 93662"/>
              <a:gd name="connsiteX10" fmla="*/ 5715 w 148273"/>
              <a:gd name="connsiteY10" fmla="*/ 53657 h 93662"/>
              <a:gd name="connsiteX11" fmla="*/ 11430 w 148273"/>
              <a:gd name="connsiteY11" fmla="*/ 72707 h 93662"/>
              <a:gd name="connsiteX12" fmla="*/ 13335 w 148273"/>
              <a:gd name="connsiteY12" fmla="*/ 78422 h 93662"/>
              <a:gd name="connsiteX13" fmla="*/ 19050 w 148273"/>
              <a:gd name="connsiteY13" fmla="*/ 86042 h 93662"/>
              <a:gd name="connsiteX14" fmla="*/ 22860 w 148273"/>
              <a:gd name="connsiteY14" fmla="*/ 91757 h 93662"/>
              <a:gd name="connsiteX15" fmla="*/ 34290 w 148273"/>
              <a:gd name="connsiteY15" fmla="*/ 93662 h 93662"/>
              <a:gd name="connsiteX16" fmla="*/ 59055 w 148273"/>
              <a:gd name="connsiteY16" fmla="*/ 91757 h 93662"/>
              <a:gd name="connsiteX17" fmla="*/ 89535 w 148273"/>
              <a:gd name="connsiteY17" fmla="*/ 86042 h 93662"/>
              <a:gd name="connsiteX18" fmla="*/ 99060 w 148273"/>
              <a:gd name="connsiteY18" fmla="*/ 80327 h 9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273" h="93662">
                <a:moveTo>
                  <a:pt x="148273" y="0"/>
                </a:moveTo>
                <a:cubicBezTo>
                  <a:pt x="129174" y="7639"/>
                  <a:pt x="110755" y="10742"/>
                  <a:pt x="100965" y="13652"/>
                </a:cubicBezTo>
                <a:cubicBezTo>
                  <a:pt x="91175" y="16562"/>
                  <a:pt x="93520" y="16964"/>
                  <a:pt x="89535" y="17462"/>
                </a:cubicBezTo>
                <a:cubicBezTo>
                  <a:pt x="84455" y="18097"/>
                  <a:pt x="79355" y="18589"/>
                  <a:pt x="74295" y="19367"/>
                </a:cubicBezTo>
                <a:cubicBezTo>
                  <a:pt x="71095" y="19859"/>
                  <a:pt x="67979" y="20844"/>
                  <a:pt x="64770" y="21272"/>
                </a:cubicBezTo>
                <a:cubicBezTo>
                  <a:pt x="58444" y="22115"/>
                  <a:pt x="52070" y="22542"/>
                  <a:pt x="45720" y="23177"/>
                </a:cubicBezTo>
                <a:cubicBezTo>
                  <a:pt x="43180" y="23812"/>
                  <a:pt x="40688" y="24684"/>
                  <a:pt x="38100" y="25082"/>
                </a:cubicBezTo>
                <a:cubicBezTo>
                  <a:pt x="32417" y="25956"/>
                  <a:pt x="26594" y="25859"/>
                  <a:pt x="20955" y="26987"/>
                </a:cubicBezTo>
                <a:cubicBezTo>
                  <a:pt x="13108" y="28556"/>
                  <a:pt x="8678" y="31220"/>
                  <a:pt x="1905" y="34607"/>
                </a:cubicBezTo>
                <a:cubicBezTo>
                  <a:pt x="1270" y="37147"/>
                  <a:pt x="0" y="39609"/>
                  <a:pt x="0" y="42227"/>
                </a:cubicBezTo>
                <a:cubicBezTo>
                  <a:pt x="0" y="47438"/>
                  <a:pt x="3789" y="49323"/>
                  <a:pt x="5715" y="53657"/>
                </a:cubicBezTo>
                <a:cubicBezTo>
                  <a:pt x="9337" y="61806"/>
                  <a:pt x="9213" y="64949"/>
                  <a:pt x="11430" y="72707"/>
                </a:cubicBezTo>
                <a:cubicBezTo>
                  <a:pt x="11982" y="74638"/>
                  <a:pt x="12339" y="76679"/>
                  <a:pt x="13335" y="78422"/>
                </a:cubicBezTo>
                <a:cubicBezTo>
                  <a:pt x="14910" y="81179"/>
                  <a:pt x="17205" y="83458"/>
                  <a:pt x="19050" y="86042"/>
                </a:cubicBezTo>
                <a:cubicBezTo>
                  <a:pt x="20381" y="87905"/>
                  <a:pt x="20812" y="90733"/>
                  <a:pt x="22860" y="91757"/>
                </a:cubicBezTo>
                <a:cubicBezTo>
                  <a:pt x="26315" y="93484"/>
                  <a:pt x="30480" y="93027"/>
                  <a:pt x="34290" y="93662"/>
                </a:cubicBezTo>
                <a:cubicBezTo>
                  <a:pt x="42545" y="93027"/>
                  <a:pt x="50817" y="92581"/>
                  <a:pt x="59055" y="91757"/>
                </a:cubicBezTo>
                <a:cubicBezTo>
                  <a:pt x="69410" y="90722"/>
                  <a:pt x="79469" y="88558"/>
                  <a:pt x="89535" y="86042"/>
                </a:cubicBezTo>
                <a:cubicBezTo>
                  <a:pt x="97663" y="79946"/>
                  <a:pt x="93980" y="80327"/>
                  <a:pt x="99060" y="8032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a:extLst>
              <a:ext uri="{FF2B5EF4-FFF2-40B4-BE49-F238E27FC236}">
                <a16:creationId xmlns:a16="http://schemas.microsoft.com/office/drawing/2014/main" id="{8A388B82-BB5A-ADE3-CAAB-A487B0FAF626}"/>
              </a:ext>
            </a:extLst>
          </p:cNvPr>
          <p:cNvSpPr/>
          <p:nvPr/>
        </p:nvSpPr>
        <p:spPr>
          <a:xfrm>
            <a:off x="1959435" y="5807685"/>
            <a:ext cx="41824" cy="87630"/>
          </a:xfrm>
          <a:custGeom>
            <a:avLst/>
            <a:gdLst>
              <a:gd name="connsiteX0" fmla="*/ 0 w 43819"/>
              <a:gd name="connsiteY0" fmla="*/ 0 h 78105"/>
              <a:gd name="connsiteX1" fmla="*/ 13335 w 43819"/>
              <a:gd name="connsiteY1" fmla="*/ 20955 h 78105"/>
              <a:gd name="connsiteX2" fmla="*/ 17145 w 43819"/>
              <a:gd name="connsiteY2" fmla="*/ 26670 h 78105"/>
              <a:gd name="connsiteX3" fmla="*/ 22860 w 43819"/>
              <a:gd name="connsiteY3" fmla="*/ 36195 h 78105"/>
              <a:gd name="connsiteX4" fmla="*/ 32385 w 43819"/>
              <a:gd name="connsiteY4" fmla="*/ 49530 h 78105"/>
              <a:gd name="connsiteX5" fmla="*/ 40005 w 43819"/>
              <a:gd name="connsiteY5" fmla="*/ 68580 h 78105"/>
              <a:gd name="connsiteX6" fmla="*/ 43815 w 43819"/>
              <a:gd name="connsiteY6" fmla="*/ 78105 h 78105"/>
              <a:gd name="connsiteX0" fmla="*/ 0 w 41824"/>
              <a:gd name="connsiteY0" fmla="*/ 0 h 87630"/>
              <a:gd name="connsiteX1" fmla="*/ 13335 w 41824"/>
              <a:gd name="connsiteY1" fmla="*/ 20955 h 87630"/>
              <a:gd name="connsiteX2" fmla="*/ 17145 w 41824"/>
              <a:gd name="connsiteY2" fmla="*/ 26670 h 87630"/>
              <a:gd name="connsiteX3" fmla="*/ 22860 w 41824"/>
              <a:gd name="connsiteY3" fmla="*/ 36195 h 87630"/>
              <a:gd name="connsiteX4" fmla="*/ 32385 w 41824"/>
              <a:gd name="connsiteY4" fmla="*/ 49530 h 87630"/>
              <a:gd name="connsiteX5" fmla="*/ 40005 w 41824"/>
              <a:gd name="connsiteY5" fmla="*/ 68580 h 87630"/>
              <a:gd name="connsiteX6" fmla="*/ 40005 w 41824"/>
              <a:gd name="connsiteY6" fmla="*/ 8763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4" h="87630">
                <a:moveTo>
                  <a:pt x="0" y="0"/>
                </a:moveTo>
                <a:cubicBezTo>
                  <a:pt x="4139" y="20697"/>
                  <a:pt x="-2344" y="-2564"/>
                  <a:pt x="13335" y="20955"/>
                </a:cubicBezTo>
                <a:cubicBezTo>
                  <a:pt x="14605" y="22860"/>
                  <a:pt x="15932" y="24728"/>
                  <a:pt x="17145" y="26670"/>
                </a:cubicBezTo>
                <a:cubicBezTo>
                  <a:pt x="19107" y="29810"/>
                  <a:pt x="20806" y="33114"/>
                  <a:pt x="22860" y="36195"/>
                </a:cubicBezTo>
                <a:cubicBezTo>
                  <a:pt x="26949" y="42328"/>
                  <a:pt x="28977" y="43566"/>
                  <a:pt x="32385" y="49530"/>
                </a:cubicBezTo>
                <a:cubicBezTo>
                  <a:pt x="45701" y="72834"/>
                  <a:pt x="24393" y="37356"/>
                  <a:pt x="40005" y="68580"/>
                </a:cubicBezTo>
                <a:cubicBezTo>
                  <a:pt x="44099" y="76768"/>
                  <a:pt x="40005" y="82885"/>
                  <a:pt x="40005" y="8763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図形 70">
            <a:extLst>
              <a:ext uri="{FF2B5EF4-FFF2-40B4-BE49-F238E27FC236}">
                <a16:creationId xmlns:a16="http://schemas.microsoft.com/office/drawing/2014/main" id="{8B9FB049-2C89-DD3D-8F60-586E6D6FBD9B}"/>
              </a:ext>
            </a:extLst>
          </p:cNvPr>
          <p:cNvSpPr/>
          <p:nvPr/>
        </p:nvSpPr>
        <p:spPr>
          <a:xfrm>
            <a:off x="1851092" y="5683047"/>
            <a:ext cx="47625" cy="63001"/>
          </a:xfrm>
          <a:custGeom>
            <a:avLst/>
            <a:gdLst>
              <a:gd name="connsiteX0" fmla="*/ 0 w 47625"/>
              <a:gd name="connsiteY0" fmla="*/ 0 h 63001"/>
              <a:gd name="connsiteX1" fmla="*/ 1905 w 47625"/>
              <a:gd name="connsiteY1" fmla="*/ 9525 h 63001"/>
              <a:gd name="connsiteX2" fmla="*/ 3810 w 47625"/>
              <a:gd name="connsiteY2" fmla="*/ 17145 h 63001"/>
              <a:gd name="connsiteX3" fmla="*/ 7620 w 47625"/>
              <a:gd name="connsiteY3" fmla="*/ 45720 h 63001"/>
              <a:gd name="connsiteX4" fmla="*/ 15240 w 47625"/>
              <a:gd name="connsiteY4" fmla="*/ 60960 h 63001"/>
              <a:gd name="connsiteX5" fmla="*/ 47625 w 47625"/>
              <a:gd name="connsiteY5" fmla="*/ 62865 h 6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63001">
                <a:moveTo>
                  <a:pt x="0" y="0"/>
                </a:moveTo>
                <a:cubicBezTo>
                  <a:pt x="635" y="3175"/>
                  <a:pt x="1203" y="6364"/>
                  <a:pt x="1905" y="9525"/>
                </a:cubicBezTo>
                <a:cubicBezTo>
                  <a:pt x="2473" y="12081"/>
                  <a:pt x="3342" y="14569"/>
                  <a:pt x="3810" y="17145"/>
                </a:cubicBezTo>
                <a:cubicBezTo>
                  <a:pt x="5734" y="27729"/>
                  <a:pt x="5961" y="34940"/>
                  <a:pt x="7620" y="45720"/>
                </a:cubicBezTo>
                <a:cubicBezTo>
                  <a:pt x="8509" y="51497"/>
                  <a:pt x="8521" y="58272"/>
                  <a:pt x="15240" y="60960"/>
                </a:cubicBezTo>
                <a:cubicBezTo>
                  <a:pt x="22248" y="63763"/>
                  <a:pt x="41923" y="62865"/>
                  <a:pt x="47625" y="6286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図形 72">
            <a:extLst>
              <a:ext uri="{FF2B5EF4-FFF2-40B4-BE49-F238E27FC236}">
                <a16:creationId xmlns:a16="http://schemas.microsoft.com/office/drawing/2014/main" id="{0DB924CF-64AC-6640-4817-E859CC2B116B}"/>
              </a:ext>
            </a:extLst>
          </p:cNvPr>
          <p:cNvSpPr/>
          <p:nvPr/>
        </p:nvSpPr>
        <p:spPr>
          <a:xfrm>
            <a:off x="1492953" y="5137672"/>
            <a:ext cx="106680" cy="72936"/>
          </a:xfrm>
          <a:custGeom>
            <a:avLst/>
            <a:gdLst>
              <a:gd name="connsiteX0" fmla="*/ 4507 w 128332"/>
              <a:gd name="connsiteY0" fmla="*/ 0 h 91440"/>
              <a:gd name="connsiteX1" fmla="*/ 2602 w 128332"/>
              <a:gd name="connsiteY1" fmla="*/ 13335 h 91440"/>
              <a:gd name="connsiteX2" fmla="*/ 2602 w 128332"/>
              <a:gd name="connsiteY2" fmla="*/ 41910 h 91440"/>
              <a:gd name="connsiteX3" fmla="*/ 8317 w 128332"/>
              <a:gd name="connsiteY3" fmla="*/ 43815 h 91440"/>
              <a:gd name="connsiteX4" fmla="*/ 17842 w 128332"/>
              <a:gd name="connsiteY4" fmla="*/ 45720 h 91440"/>
              <a:gd name="connsiteX5" fmla="*/ 19747 w 128332"/>
              <a:gd name="connsiteY5" fmla="*/ 36195 h 91440"/>
              <a:gd name="connsiteX6" fmla="*/ 21652 w 128332"/>
              <a:gd name="connsiteY6" fmla="*/ 22860 h 91440"/>
              <a:gd name="connsiteX7" fmla="*/ 27367 w 128332"/>
              <a:gd name="connsiteY7" fmla="*/ 20955 h 91440"/>
              <a:gd name="connsiteX8" fmla="*/ 33082 w 128332"/>
              <a:gd name="connsiteY8" fmla="*/ 17145 h 91440"/>
              <a:gd name="connsiteX9" fmla="*/ 40702 w 128332"/>
              <a:gd name="connsiteY9" fmla="*/ 19050 h 91440"/>
              <a:gd name="connsiteX10" fmla="*/ 65467 w 128332"/>
              <a:gd name="connsiteY10" fmla="*/ 36195 h 91440"/>
              <a:gd name="connsiteX11" fmla="*/ 76897 w 128332"/>
              <a:gd name="connsiteY11" fmla="*/ 47625 h 91440"/>
              <a:gd name="connsiteX12" fmla="*/ 80707 w 128332"/>
              <a:gd name="connsiteY12" fmla="*/ 53340 h 91440"/>
              <a:gd name="connsiteX13" fmla="*/ 86422 w 128332"/>
              <a:gd name="connsiteY13" fmla="*/ 55245 h 91440"/>
              <a:gd name="connsiteX14" fmla="*/ 99757 w 128332"/>
              <a:gd name="connsiteY14" fmla="*/ 66675 h 91440"/>
              <a:gd name="connsiteX15" fmla="*/ 105472 w 128332"/>
              <a:gd name="connsiteY15" fmla="*/ 72390 h 91440"/>
              <a:gd name="connsiteX16" fmla="*/ 111187 w 128332"/>
              <a:gd name="connsiteY16" fmla="*/ 76200 h 91440"/>
              <a:gd name="connsiteX17" fmla="*/ 118807 w 128332"/>
              <a:gd name="connsiteY17" fmla="*/ 81915 h 91440"/>
              <a:gd name="connsiteX18" fmla="*/ 128332 w 128332"/>
              <a:gd name="connsiteY18" fmla="*/ 91440 h 91440"/>
              <a:gd name="connsiteX0" fmla="*/ 2022 w 125847"/>
              <a:gd name="connsiteY0" fmla="*/ 0 h 91440"/>
              <a:gd name="connsiteX1" fmla="*/ 117 w 125847"/>
              <a:gd name="connsiteY1" fmla="*/ 41910 h 91440"/>
              <a:gd name="connsiteX2" fmla="*/ 5832 w 125847"/>
              <a:gd name="connsiteY2" fmla="*/ 43815 h 91440"/>
              <a:gd name="connsiteX3" fmla="*/ 15357 w 125847"/>
              <a:gd name="connsiteY3" fmla="*/ 45720 h 91440"/>
              <a:gd name="connsiteX4" fmla="*/ 17262 w 125847"/>
              <a:gd name="connsiteY4" fmla="*/ 36195 h 91440"/>
              <a:gd name="connsiteX5" fmla="*/ 19167 w 125847"/>
              <a:gd name="connsiteY5" fmla="*/ 22860 h 91440"/>
              <a:gd name="connsiteX6" fmla="*/ 24882 w 125847"/>
              <a:gd name="connsiteY6" fmla="*/ 20955 h 91440"/>
              <a:gd name="connsiteX7" fmla="*/ 30597 w 125847"/>
              <a:gd name="connsiteY7" fmla="*/ 17145 h 91440"/>
              <a:gd name="connsiteX8" fmla="*/ 38217 w 125847"/>
              <a:gd name="connsiteY8" fmla="*/ 19050 h 91440"/>
              <a:gd name="connsiteX9" fmla="*/ 62982 w 125847"/>
              <a:gd name="connsiteY9" fmla="*/ 36195 h 91440"/>
              <a:gd name="connsiteX10" fmla="*/ 74412 w 125847"/>
              <a:gd name="connsiteY10" fmla="*/ 47625 h 91440"/>
              <a:gd name="connsiteX11" fmla="*/ 78222 w 125847"/>
              <a:gd name="connsiteY11" fmla="*/ 53340 h 91440"/>
              <a:gd name="connsiteX12" fmla="*/ 83937 w 125847"/>
              <a:gd name="connsiteY12" fmla="*/ 55245 h 91440"/>
              <a:gd name="connsiteX13" fmla="*/ 97272 w 125847"/>
              <a:gd name="connsiteY13" fmla="*/ 66675 h 91440"/>
              <a:gd name="connsiteX14" fmla="*/ 102987 w 125847"/>
              <a:gd name="connsiteY14" fmla="*/ 72390 h 91440"/>
              <a:gd name="connsiteX15" fmla="*/ 108702 w 125847"/>
              <a:gd name="connsiteY15" fmla="*/ 76200 h 91440"/>
              <a:gd name="connsiteX16" fmla="*/ 116322 w 125847"/>
              <a:gd name="connsiteY16" fmla="*/ 81915 h 91440"/>
              <a:gd name="connsiteX17" fmla="*/ 125847 w 125847"/>
              <a:gd name="connsiteY17" fmla="*/ 91440 h 91440"/>
              <a:gd name="connsiteX0" fmla="*/ 0 w 125730"/>
              <a:gd name="connsiteY0" fmla="*/ 24765 h 74295"/>
              <a:gd name="connsiteX1" fmla="*/ 5715 w 125730"/>
              <a:gd name="connsiteY1" fmla="*/ 26670 h 74295"/>
              <a:gd name="connsiteX2" fmla="*/ 15240 w 125730"/>
              <a:gd name="connsiteY2" fmla="*/ 28575 h 74295"/>
              <a:gd name="connsiteX3" fmla="*/ 17145 w 125730"/>
              <a:gd name="connsiteY3" fmla="*/ 19050 h 74295"/>
              <a:gd name="connsiteX4" fmla="*/ 19050 w 125730"/>
              <a:gd name="connsiteY4" fmla="*/ 5715 h 74295"/>
              <a:gd name="connsiteX5" fmla="*/ 24765 w 125730"/>
              <a:gd name="connsiteY5" fmla="*/ 3810 h 74295"/>
              <a:gd name="connsiteX6" fmla="*/ 30480 w 125730"/>
              <a:gd name="connsiteY6" fmla="*/ 0 h 74295"/>
              <a:gd name="connsiteX7" fmla="*/ 38100 w 125730"/>
              <a:gd name="connsiteY7" fmla="*/ 1905 h 74295"/>
              <a:gd name="connsiteX8" fmla="*/ 62865 w 125730"/>
              <a:gd name="connsiteY8" fmla="*/ 19050 h 74295"/>
              <a:gd name="connsiteX9" fmla="*/ 74295 w 125730"/>
              <a:gd name="connsiteY9" fmla="*/ 30480 h 74295"/>
              <a:gd name="connsiteX10" fmla="*/ 78105 w 125730"/>
              <a:gd name="connsiteY10" fmla="*/ 36195 h 74295"/>
              <a:gd name="connsiteX11" fmla="*/ 83820 w 125730"/>
              <a:gd name="connsiteY11" fmla="*/ 38100 h 74295"/>
              <a:gd name="connsiteX12" fmla="*/ 97155 w 125730"/>
              <a:gd name="connsiteY12" fmla="*/ 49530 h 74295"/>
              <a:gd name="connsiteX13" fmla="*/ 102870 w 125730"/>
              <a:gd name="connsiteY13" fmla="*/ 55245 h 74295"/>
              <a:gd name="connsiteX14" fmla="*/ 108585 w 125730"/>
              <a:gd name="connsiteY14" fmla="*/ 59055 h 74295"/>
              <a:gd name="connsiteX15" fmla="*/ 116205 w 125730"/>
              <a:gd name="connsiteY15" fmla="*/ 64770 h 74295"/>
              <a:gd name="connsiteX16" fmla="*/ 125730 w 125730"/>
              <a:gd name="connsiteY16" fmla="*/ 74295 h 74295"/>
              <a:gd name="connsiteX0" fmla="*/ 0 w 125730"/>
              <a:gd name="connsiteY0" fmla="*/ 24765 h 74295"/>
              <a:gd name="connsiteX1" fmla="*/ 15240 w 125730"/>
              <a:gd name="connsiteY1" fmla="*/ 28575 h 74295"/>
              <a:gd name="connsiteX2" fmla="*/ 17145 w 125730"/>
              <a:gd name="connsiteY2" fmla="*/ 19050 h 74295"/>
              <a:gd name="connsiteX3" fmla="*/ 19050 w 125730"/>
              <a:gd name="connsiteY3" fmla="*/ 5715 h 74295"/>
              <a:gd name="connsiteX4" fmla="*/ 24765 w 125730"/>
              <a:gd name="connsiteY4" fmla="*/ 3810 h 74295"/>
              <a:gd name="connsiteX5" fmla="*/ 30480 w 125730"/>
              <a:gd name="connsiteY5" fmla="*/ 0 h 74295"/>
              <a:gd name="connsiteX6" fmla="*/ 38100 w 125730"/>
              <a:gd name="connsiteY6" fmla="*/ 1905 h 74295"/>
              <a:gd name="connsiteX7" fmla="*/ 62865 w 125730"/>
              <a:gd name="connsiteY7" fmla="*/ 19050 h 74295"/>
              <a:gd name="connsiteX8" fmla="*/ 74295 w 125730"/>
              <a:gd name="connsiteY8" fmla="*/ 30480 h 74295"/>
              <a:gd name="connsiteX9" fmla="*/ 78105 w 125730"/>
              <a:gd name="connsiteY9" fmla="*/ 36195 h 74295"/>
              <a:gd name="connsiteX10" fmla="*/ 83820 w 125730"/>
              <a:gd name="connsiteY10" fmla="*/ 38100 h 74295"/>
              <a:gd name="connsiteX11" fmla="*/ 97155 w 125730"/>
              <a:gd name="connsiteY11" fmla="*/ 49530 h 74295"/>
              <a:gd name="connsiteX12" fmla="*/ 102870 w 125730"/>
              <a:gd name="connsiteY12" fmla="*/ 55245 h 74295"/>
              <a:gd name="connsiteX13" fmla="*/ 108585 w 125730"/>
              <a:gd name="connsiteY13" fmla="*/ 59055 h 74295"/>
              <a:gd name="connsiteX14" fmla="*/ 116205 w 125730"/>
              <a:gd name="connsiteY14" fmla="*/ 64770 h 74295"/>
              <a:gd name="connsiteX15" fmla="*/ 125730 w 125730"/>
              <a:gd name="connsiteY15" fmla="*/ 74295 h 74295"/>
              <a:gd name="connsiteX0" fmla="*/ 0 w 110490"/>
              <a:gd name="connsiteY0" fmla="*/ 28575 h 74295"/>
              <a:gd name="connsiteX1" fmla="*/ 1905 w 110490"/>
              <a:gd name="connsiteY1" fmla="*/ 19050 h 74295"/>
              <a:gd name="connsiteX2" fmla="*/ 3810 w 110490"/>
              <a:gd name="connsiteY2" fmla="*/ 5715 h 74295"/>
              <a:gd name="connsiteX3" fmla="*/ 9525 w 110490"/>
              <a:gd name="connsiteY3" fmla="*/ 3810 h 74295"/>
              <a:gd name="connsiteX4" fmla="*/ 15240 w 110490"/>
              <a:gd name="connsiteY4" fmla="*/ 0 h 74295"/>
              <a:gd name="connsiteX5" fmla="*/ 22860 w 110490"/>
              <a:gd name="connsiteY5" fmla="*/ 1905 h 74295"/>
              <a:gd name="connsiteX6" fmla="*/ 47625 w 110490"/>
              <a:gd name="connsiteY6" fmla="*/ 19050 h 74295"/>
              <a:gd name="connsiteX7" fmla="*/ 59055 w 110490"/>
              <a:gd name="connsiteY7" fmla="*/ 30480 h 74295"/>
              <a:gd name="connsiteX8" fmla="*/ 62865 w 110490"/>
              <a:gd name="connsiteY8" fmla="*/ 36195 h 74295"/>
              <a:gd name="connsiteX9" fmla="*/ 68580 w 110490"/>
              <a:gd name="connsiteY9" fmla="*/ 38100 h 74295"/>
              <a:gd name="connsiteX10" fmla="*/ 81915 w 110490"/>
              <a:gd name="connsiteY10" fmla="*/ 49530 h 74295"/>
              <a:gd name="connsiteX11" fmla="*/ 87630 w 110490"/>
              <a:gd name="connsiteY11" fmla="*/ 55245 h 74295"/>
              <a:gd name="connsiteX12" fmla="*/ 93345 w 110490"/>
              <a:gd name="connsiteY12" fmla="*/ 59055 h 74295"/>
              <a:gd name="connsiteX13" fmla="*/ 100965 w 110490"/>
              <a:gd name="connsiteY13" fmla="*/ 64770 h 74295"/>
              <a:gd name="connsiteX14" fmla="*/ 110490 w 110490"/>
              <a:gd name="connsiteY14" fmla="*/ 74295 h 74295"/>
              <a:gd name="connsiteX0" fmla="*/ 0 w 110490"/>
              <a:gd name="connsiteY0" fmla="*/ 28575 h 74295"/>
              <a:gd name="connsiteX1" fmla="*/ 3810 w 110490"/>
              <a:gd name="connsiteY1" fmla="*/ 5715 h 74295"/>
              <a:gd name="connsiteX2" fmla="*/ 9525 w 110490"/>
              <a:gd name="connsiteY2" fmla="*/ 3810 h 74295"/>
              <a:gd name="connsiteX3" fmla="*/ 15240 w 110490"/>
              <a:gd name="connsiteY3" fmla="*/ 0 h 74295"/>
              <a:gd name="connsiteX4" fmla="*/ 22860 w 110490"/>
              <a:gd name="connsiteY4" fmla="*/ 1905 h 74295"/>
              <a:gd name="connsiteX5" fmla="*/ 47625 w 110490"/>
              <a:gd name="connsiteY5" fmla="*/ 19050 h 74295"/>
              <a:gd name="connsiteX6" fmla="*/ 59055 w 110490"/>
              <a:gd name="connsiteY6" fmla="*/ 30480 h 74295"/>
              <a:gd name="connsiteX7" fmla="*/ 62865 w 110490"/>
              <a:gd name="connsiteY7" fmla="*/ 36195 h 74295"/>
              <a:gd name="connsiteX8" fmla="*/ 68580 w 110490"/>
              <a:gd name="connsiteY8" fmla="*/ 38100 h 74295"/>
              <a:gd name="connsiteX9" fmla="*/ 81915 w 110490"/>
              <a:gd name="connsiteY9" fmla="*/ 49530 h 74295"/>
              <a:gd name="connsiteX10" fmla="*/ 87630 w 110490"/>
              <a:gd name="connsiteY10" fmla="*/ 55245 h 74295"/>
              <a:gd name="connsiteX11" fmla="*/ 93345 w 110490"/>
              <a:gd name="connsiteY11" fmla="*/ 59055 h 74295"/>
              <a:gd name="connsiteX12" fmla="*/ 100965 w 110490"/>
              <a:gd name="connsiteY12" fmla="*/ 64770 h 74295"/>
              <a:gd name="connsiteX13" fmla="*/ 110490 w 110490"/>
              <a:gd name="connsiteY13" fmla="*/ 74295 h 74295"/>
              <a:gd name="connsiteX0" fmla="*/ 0 w 106680"/>
              <a:gd name="connsiteY0" fmla="*/ 5715 h 74295"/>
              <a:gd name="connsiteX1" fmla="*/ 5715 w 106680"/>
              <a:gd name="connsiteY1" fmla="*/ 3810 h 74295"/>
              <a:gd name="connsiteX2" fmla="*/ 11430 w 106680"/>
              <a:gd name="connsiteY2" fmla="*/ 0 h 74295"/>
              <a:gd name="connsiteX3" fmla="*/ 19050 w 106680"/>
              <a:gd name="connsiteY3" fmla="*/ 1905 h 74295"/>
              <a:gd name="connsiteX4" fmla="*/ 43815 w 106680"/>
              <a:gd name="connsiteY4" fmla="*/ 19050 h 74295"/>
              <a:gd name="connsiteX5" fmla="*/ 55245 w 106680"/>
              <a:gd name="connsiteY5" fmla="*/ 30480 h 74295"/>
              <a:gd name="connsiteX6" fmla="*/ 59055 w 106680"/>
              <a:gd name="connsiteY6" fmla="*/ 36195 h 74295"/>
              <a:gd name="connsiteX7" fmla="*/ 64770 w 106680"/>
              <a:gd name="connsiteY7" fmla="*/ 38100 h 74295"/>
              <a:gd name="connsiteX8" fmla="*/ 78105 w 106680"/>
              <a:gd name="connsiteY8" fmla="*/ 49530 h 74295"/>
              <a:gd name="connsiteX9" fmla="*/ 83820 w 106680"/>
              <a:gd name="connsiteY9" fmla="*/ 55245 h 74295"/>
              <a:gd name="connsiteX10" fmla="*/ 89535 w 106680"/>
              <a:gd name="connsiteY10" fmla="*/ 59055 h 74295"/>
              <a:gd name="connsiteX11" fmla="*/ 97155 w 106680"/>
              <a:gd name="connsiteY11" fmla="*/ 64770 h 74295"/>
              <a:gd name="connsiteX12" fmla="*/ 106680 w 106680"/>
              <a:gd name="connsiteY12" fmla="*/ 74295 h 74295"/>
              <a:gd name="connsiteX0" fmla="*/ 0 w 106680"/>
              <a:gd name="connsiteY0" fmla="*/ 5715 h 74295"/>
              <a:gd name="connsiteX1" fmla="*/ 11430 w 106680"/>
              <a:gd name="connsiteY1" fmla="*/ 0 h 74295"/>
              <a:gd name="connsiteX2" fmla="*/ 19050 w 106680"/>
              <a:gd name="connsiteY2" fmla="*/ 1905 h 74295"/>
              <a:gd name="connsiteX3" fmla="*/ 43815 w 106680"/>
              <a:gd name="connsiteY3" fmla="*/ 19050 h 74295"/>
              <a:gd name="connsiteX4" fmla="*/ 55245 w 106680"/>
              <a:gd name="connsiteY4" fmla="*/ 30480 h 74295"/>
              <a:gd name="connsiteX5" fmla="*/ 59055 w 106680"/>
              <a:gd name="connsiteY5" fmla="*/ 36195 h 74295"/>
              <a:gd name="connsiteX6" fmla="*/ 64770 w 106680"/>
              <a:gd name="connsiteY6" fmla="*/ 38100 h 74295"/>
              <a:gd name="connsiteX7" fmla="*/ 78105 w 106680"/>
              <a:gd name="connsiteY7" fmla="*/ 49530 h 74295"/>
              <a:gd name="connsiteX8" fmla="*/ 83820 w 106680"/>
              <a:gd name="connsiteY8" fmla="*/ 55245 h 74295"/>
              <a:gd name="connsiteX9" fmla="*/ 89535 w 106680"/>
              <a:gd name="connsiteY9" fmla="*/ 59055 h 74295"/>
              <a:gd name="connsiteX10" fmla="*/ 97155 w 106680"/>
              <a:gd name="connsiteY10" fmla="*/ 64770 h 74295"/>
              <a:gd name="connsiteX11" fmla="*/ 106680 w 106680"/>
              <a:gd name="connsiteY11" fmla="*/ 74295 h 74295"/>
              <a:gd name="connsiteX0" fmla="*/ 0 w 106680"/>
              <a:gd name="connsiteY0" fmla="*/ 4356 h 72936"/>
              <a:gd name="connsiteX1" fmla="*/ 19050 w 106680"/>
              <a:gd name="connsiteY1" fmla="*/ 546 h 72936"/>
              <a:gd name="connsiteX2" fmla="*/ 43815 w 106680"/>
              <a:gd name="connsiteY2" fmla="*/ 17691 h 72936"/>
              <a:gd name="connsiteX3" fmla="*/ 55245 w 106680"/>
              <a:gd name="connsiteY3" fmla="*/ 29121 h 72936"/>
              <a:gd name="connsiteX4" fmla="*/ 59055 w 106680"/>
              <a:gd name="connsiteY4" fmla="*/ 34836 h 72936"/>
              <a:gd name="connsiteX5" fmla="*/ 64770 w 106680"/>
              <a:gd name="connsiteY5" fmla="*/ 36741 h 72936"/>
              <a:gd name="connsiteX6" fmla="*/ 78105 w 106680"/>
              <a:gd name="connsiteY6" fmla="*/ 48171 h 72936"/>
              <a:gd name="connsiteX7" fmla="*/ 83820 w 106680"/>
              <a:gd name="connsiteY7" fmla="*/ 53886 h 72936"/>
              <a:gd name="connsiteX8" fmla="*/ 89535 w 106680"/>
              <a:gd name="connsiteY8" fmla="*/ 57696 h 72936"/>
              <a:gd name="connsiteX9" fmla="*/ 97155 w 106680"/>
              <a:gd name="connsiteY9" fmla="*/ 63411 h 72936"/>
              <a:gd name="connsiteX10" fmla="*/ 106680 w 106680"/>
              <a:gd name="connsiteY10" fmla="*/ 72936 h 7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 h="72936">
                <a:moveTo>
                  <a:pt x="0" y="4356"/>
                </a:moveTo>
                <a:cubicBezTo>
                  <a:pt x="3969" y="3562"/>
                  <a:pt x="11748" y="-1676"/>
                  <a:pt x="19050" y="546"/>
                </a:cubicBezTo>
                <a:cubicBezTo>
                  <a:pt x="26352" y="2768"/>
                  <a:pt x="38509" y="12385"/>
                  <a:pt x="43815" y="17691"/>
                </a:cubicBezTo>
                <a:cubicBezTo>
                  <a:pt x="47625" y="21501"/>
                  <a:pt x="52256" y="24638"/>
                  <a:pt x="55245" y="29121"/>
                </a:cubicBezTo>
                <a:cubicBezTo>
                  <a:pt x="56515" y="31026"/>
                  <a:pt x="57267" y="33406"/>
                  <a:pt x="59055" y="34836"/>
                </a:cubicBezTo>
                <a:cubicBezTo>
                  <a:pt x="60623" y="36090"/>
                  <a:pt x="62865" y="36106"/>
                  <a:pt x="64770" y="36741"/>
                </a:cubicBezTo>
                <a:cubicBezTo>
                  <a:pt x="78951" y="50922"/>
                  <a:pt x="60998" y="33508"/>
                  <a:pt x="78105" y="48171"/>
                </a:cubicBezTo>
                <a:cubicBezTo>
                  <a:pt x="80150" y="49924"/>
                  <a:pt x="81750" y="52161"/>
                  <a:pt x="83820" y="53886"/>
                </a:cubicBezTo>
                <a:cubicBezTo>
                  <a:pt x="85579" y="55352"/>
                  <a:pt x="87672" y="56365"/>
                  <a:pt x="89535" y="57696"/>
                </a:cubicBezTo>
                <a:cubicBezTo>
                  <a:pt x="92119" y="59541"/>
                  <a:pt x="94744" y="61345"/>
                  <a:pt x="97155" y="63411"/>
                </a:cubicBezTo>
                <a:lnTo>
                  <a:pt x="106680" y="72936"/>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図形 73">
            <a:extLst>
              <a:ext uri="{FF2B5EF4-FFF2-40B4-BE49-F238E27FC236}">
                <a16:creationId xmlns:a16="http://schemas.microsoft.com/office/drawing/2014/main" id="{4B67742A-8530-9CCE-E838-1E059F72D122}"/>
              </a:ext>
            </a:extLst>
          </p:cNvPr>
          <p:cNvSpPr/>
          <p:nvPr/>
        </p:nvSpPr>
        <p:spPr>
          <a:xfrm>
            <a:off x="2359727" y="4938192"/>
            <a:ext cx="13335" cy="78105"/>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 h="78105">
                <a:moveTo>
                  <a:pt x="13335" y="0"/>
                </a:moveTo>
                <a:cubicBezTo>
                  <a:pt x="12065" y="3175"/>
                  <a:pt x="10425" y="6226"/>
                  <a:pt x="9525" y="9525"/>
                </a:cubicBezTo>
                <a:cubicBezTo>
                  <a:pt x="8509" y="13251"/>
                  <a:pt x="8207" y="17137"/>
                  <a:pt x="7620" y="20955"/>
                </a:cubicBezTo>
                <a:cubicBezTo>
                  <a:pt x="6937" y="25393"/>
                  <a:pt x="6211" y="29827"/>
                  <a:pt x="5715" y="34290"/>
                </a:cubicBezTo>
                <a:cubicBezTo>
                  <a:pt x="4940" y="41261"/>
                  <a:pt x="4737" y="48293"/>
                  <a:pt x="3810" y="55245"/>
                </a:cubicBezTo>
                <a:cubicBezTo>
                  <a:pt x="2551" y="64686"/>
                  <a:pt x="0" y="63124"/>
                  <a:pt x="0" y="74295"/>
                </a:cubicBezTo>
                <a:cubicBezTo>
                  <a:pt x="0" y="75715"/>
                  <a:pt x="1270" y="76835"/>
                  <a:pt x="1905" y="7810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5FE55129-F271-A127-0DA5-CCF1DBEB5B9C}"/>
              </a:ext>
            </a:extLst>
          </p:cNvPr>
          <p:cNvSpPr/>
          <p:nvPr/>
        </p:nvSpPr>
        <p:spPr>
          <a:xfrm>
            <a:off x="2428307" y="4719117"/>
            <a:ext cx="78500" cy="492313"/>
          </a:xfrm>
          <a:custGeom>
            <a:avLst/>
            <a:gdLst>
              <a:gd name="connsiteX0" fmla="*/ 74295 w 78500"/>
              <a:gd name="connsiteY0" fmla="*/ 0 h 492313"/>
              <a:gd name="connsiteX1" fmla="*/ 74295 w 78500"/>
              <a:gd name="connsiteY1" fmla="*/ 194310 h 492313"/>
              <a:gd name="connsiteX2" fmla="*/ 68580 w 78500"/>
              <a:gd name="connsiteY2" fmla="*/ 283845 h 492313"/>
              <a:gd name="connsiteX3" fmla="*/ 66675 w 78500"/>
              <a:gd name="connsiteY3" fmla="*/ 291465 h 492313"/>
              <a:gd name="connsiteX4" fmla="*/ 64770 w 78500"/>
              <a:gd name="connsiteY4" fmla="*/ 304800 h 492313"/>
              <a:gd name="connsiteX5" fmla="*/ 59055 w 78500"/>
              <a:gd name="connsiteY5" fmla="*/ 314325 h 492313"/>
              <a:gd name="connsiteX6" fmla="*/ 55245 w 78500"/>
              <a:gd name="connsiteY6" fmla="*/ 327660 h 492313"/>
              <a:gd name="connsiteX7" fmla="*/ 49530 w 78500"/>
              <a:gd name="connsiteY7" fmla="*/ 344805 h 492313"/>
              <a:gd name="connsiteX8" fmla="*/ 45720 w 78500"/>
              <a:gd name="connsiteY8" fmla="*/ 361950 h 492313"/>
              <a:gd name="connsiteX9" fmla="*/ 38100 w 78500"/>
              <a:gd name="connsiteY9" fmla="*/ 373380 h 492313"/>
              <a:gd name="connsiteX10" fmla="*/ 34290 w 78500"/>
              <a:gd name="connsiteY10" fmla="*/ 398145 h 492313"/>
              <a:gd name="connsiteX11" fmla="*/ 28575 w 78500"/>
              <a:gd name="connsiteY11" fmla="*/ 415290 h 492313"/>
              <a:gd name="connsiteX12" fmla="*/ 26670 w 78500"/>
              <a:gd name="connsiteY12" fmla="*/ 424815 h 492313"/>
              <a:gd name="connsiteX13" fmla="*/ 24765 w 78500"/>
              <a:gd name="connsiteY13" fmla="*/ 430530 h 492313"/>
              <a:gd name="connsiteX14" fmla="*/ 20955 w 78500"/>
              <a:gd name="connsiteY14" fmla="*/ 447675 h 492313"/>
              <a:gd name="connsiteX15" fmla="*/ 17145 w 78500"/>
              <a:gd name="connsiteY15" fmla="*/ 453390 h 492313"/>
              <a:gd name="connsiteX16" fmla="*/ 9525 w 78500"/>
              <a:gd name="connsiteY16" fmla="*/ 466725 h 492313"/>
              <a:gd name="connsiteX17" fmla="*/ 3810 w 78500"/>
              <a:gd name="connsiteY17" fmla="*/ 480060 h 492313"/>
              <a:gd name="connsiteX18" fmla="*/ 0 w 78500"/>
              <a:gd name="connsiteY18" fmla="*/ 491490 h 492313"/>
              <a:gd name="connsiteX19" fmla="*/ 0 w 78500"/>
              <a:gd name="connsiteY19" fmla="*/ 464820 h 49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500" h="492313">
                <a:moveTo>
                  <a:pt x="74295" y="0"/>
                </a:moveTo>
                <a:cubicBezTo>
                  <a:pt x="77737" y="96383"/>
                  <a:pt x="76810" y="45907"/>
                  <a:pt x="74295" y="194310"/>
                </a:cubicBezTo>
                <a:cubicBezTo>
                  <a:pt x="72849" y="279653"/>
                  <a:pt x="87851" y="254939"/>
                  <a:pt x="68580" y="283845"/>
                </a:cubicBezTo>
                <a:cubicBezTo>
                  <a:pt x="67945" y="286385"/>
                  <a:pt x="67143" y="288889"/>
                  <a:pt x="66675" y="291465"/>
                </a:cubicBezTo>
                <a:cubicBezTo>
                  <a:pt x="65872" y="295883"/>
                  <a:pt x="66190" y="300540"/>
                  <a:pt x="64770" y="304800"/>
                </a:cubicBezTo>
                <a:cubicBezTo>
                  <a:pt x="63599" y="308313"/>
                  <a:pt x="60711" y="311013"/>
                  <a:pt x="59055" y="314325"/>
                </a:cubicBezTo>
                <a:cubicBezTo>
                  <a:pt x="57408" y="317620"/>
                  <a:pt x="56222" y="324486"/>
                  <a:pt x="55245" y="327660"/>
                </a:cubicBezTo>
                <a:cubicBezTo>
                  <a:pt x="53473" y="333418"/>
                  <a:pt x="50520" y="338863"/>
                  <a:pt x="49530" y="344805"/>
                </a:cubicBezTo>
                <a:cubicBezTo>
                  <a:pt x="49013" y="347906"/>
                  <a:pt x="47953" y="357930"/>
                  <a:pt x="45720" y="361950"/>
                </a:cubicBezTo>
                <a:cubicBezTo>
                  <a:pt x="43496" y="365953"/>
                  <a:pt x="38100" y="373380"/>
                  <a:pt x="38100" y="373380"/>
                </a:cubicBezTo>
                <a:cubicBezTo>
                  <a:pt x="33801" y="390575"/>
                  <a:pt x="38678" y="369621"/>
                  <a:pt x="34290" y="398145"/>
                </a:cubicBezTo>
                <a:cubicBezTo>
                  <a:pt x="32751" y="408150"/>
                  <a:pt x="31796" y="404552"/>
                  <a:pt x="28575" y="415290"/>
                </a:cubicBezTo>
                <a:cubicBezTo>
                  <a:pt x="27645" y="418391"/>
                  <a:pt x="27455" y="421674"/>
                  <a:pt x="26670" y="424815"/>
                </a:cubicBezTo>
                <a:cubicBezTo>
                  <a:pt x="26183" y="426763"/>
                  <a:pt x="25252" y="428582"/>
                  <a:pt x="24765" y="430530"/>
                </a:cubicBezTo>
                <a:cubicBezTo>
                  <a:pt x="24223" y="432700"/>
                  <a:pt x="22128" y="444937"/>
                  <a:pt x="20955" y="447675"/>
                </a:cubicBezTo>
                <a:cubicBezTo>
                  <a:pt x="20053" y="449779"/>
                  <a:pt x="18281" y="451402"/>
                  <a:pt x="17145" y="453390"/>
                </a:cubicBezTo>
                <a:cubicBezTo>
                  <a:pt x="7477" y="470309"/>
                  <a:pt x="18807" y="452801"/>
                  <a:pt x="9525" y="466725"/>
                </a:cubicBezTo>
                <a:cubicBezTo>
                  <a:pt x="4486" y="486882"/>
                  <a:pt x="11328" y="463145"/>
                  <a:pt x="3810" y="480060"/>
                </a:cubicBezTo>
                <a:cubicBezTo>
                  <a:pt x="2179" y="483730"/>
                  <a:pt x="0" y="495506"/>
                  <a:pt x="0" y="491490"/>
                </a:cubicBezTo>
                <a:lnTo>
                  <a:pt x="0" y="464820"/>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図形 75">
            <a:extLst>
              <a:ext uri="{FF2B5EF4-FFF2-40B4-BE49-F238E27FC236}">
                <a16:creationId xmlns:a16="http://schemas.microsoft.com/office/drawing/2014/main" id="{B09C3E40-05E7-807E-97CD-C427FA034C4E}"/>
              </a:ext>
            </a:extLst>
          </p:cNvPr>
          <p:cNvSpPr/>
          <p:nvPr/>
        </p:nvSpPr>
        <p:spPr>
          <a:xfrm>
            <a:off x="2418758" y="5054397"/>
            <a:ext cx="20979" cy="62865"/>
          </a:xfrm>
          <a:custGeom>
            <a:avLst/>
            <a:gdLst>
              <a:gd name="connsiteX0" fmla="*/ 20979 w 20979"/>
              <a:gd name="connsiteY0" fmla="*/ 0 h 62865"/>
              <a:gd name="connsiteX1" fmla="*/ 19074 w 20979"/>
              <a:gd name="connsiteY1" fmla="*/ 26670 h 62865"/>
              <a:gd name="connsiteX2" fmla="*/ 13359 w 20979"/>
              <a:gd name="connsiteY2" fmla="*/ 30480 h 62865"/>
              <a:gd name="connsiteX3" fmla="*/ 3834 w 20979"/>
              <a:gd name="connsiteY3" fmla="*/ 51435 h 62865"/>
              <a:gd name="connsiteX4" fmla="*/ 24 w 20979"/>
              <a:gd name="connsiteY4" fmla="*/ 62865 h 6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9" h="62865">
                <a:moveTo>
                  <a:pt x="20979" y="0"/>
                </a:moveTo>
                <a:cubicBezTo>
                  <a:pt x="20344" y="8890"/>
                  <a:pt x="21236" y="18023"/>
                  <a:pt x="19074" y="26670"/>
                </a:cubicBezTo>
                <a:cubicBezTo>
                  <a:pt x="18519" y="28891"/>
                  <a:pt x="14672" y="28604"/>
                  <a:pt x="13359" y="30480"/>
                </a:cubicBezTo>
                <a:cubicBezTo>
                  <a:pt x="2507" y="45982"/>
                  <a:pt x="8360" y="40874"/>
                  <a:pt x="3834" y="51435"/>
                </a:cubicBezTo>
                <a:cubicBezTo>
                  <a:pt x="-544" y="61650"/>
                  <a:pt x="24" y="55563"/>
                  <a:pt x="24" y="6286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図形 76">
            <a:extLst>
              <a:ext uri="{FF2B5EF4-FFF2-40B4-BE49-F238E27FC236}">
                <a16:creationId xmlns:a16="http://schemas.microsoft.com/office/drawing/2014/main" id="{DB7899C7-B733-14FE-C2DF-9777B30577D5}"/>
              </a:ext>
            </a:extLst>
          </p:cNvPr>
          <p:cNvSpPr/>
          <p:nvPr/>
        </p:nvSpPr>
        <p:spPr>
          <a:xfrm>
            <a:off x="2432117" y="5290617"/>
            <a:ext cx="4218" cy="24880"/>
          </a:xfrm>
          <a:custGeom>
            <a:avLst/>
            <a:gdLst>
              <a:gd name="connsiteX0" fmla="*/ 0 w 4218"/>
              <a:gd name="connsiteY0" fmla="*/ 0 h 24880"/>
              <a:gd name="connsiteX1" fmla="*/ 3810 w 4218"/>
              <a:gd name="connsiteY1" fmla="*/ 20955 h 24880"/>
              <a:gd name="connsiteX2" fmla="*/ 0 w 4218"/>
              <a:gd name="connsiteY2" fmla="*/ 0 h 24880"/>
            </a:gdLst>
            <a:ahLst/>
            <a:cxnLst>
              <a:cxn ang="0">
                <a:pos x="connsiteX0" y="connsiteY0"/>
              </a:cxn>
              <a:cxn ang="0">
                <a:pos x="connsiteX1" y="connsiteY1"/>
              </a:cxn>
              <a:cxn ang="0">
                <a:pos x="connsiteX2" y="connsiteY2"/>
              </a:cxn>
            </a:cxnLst>
            <a:rect l="l" t="t" r="r" b="b"/>
            <a:pathLst>
              <a:path w="4218" h="24880">
                <a:moveTo>
                  <a:pt x="0" y="0"/>
                </a:moveTo>
                <a:cubicBezTo>
                  <a:pt x="0" y="0"/>
                  <a:pt x="2998" y="14456"/>
                  <a:pt x="3810" y="20955"/>
                </a:cubicBezTo>
                <a:cubicBezTo>
                  <a:pt x="5778" y="36700"/>
                  <a:pt x="0" y="0"/>
                  <a:pt x="0" y="0"/>
                </a:cubicBezTo>
                <a:close/>
              </a:path>
            </a:pathLst>
          </a:custGeom>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図形 77">
            <a:extLst>
              <a:ext uri="{FF2B5EF4-FFF2-40B4-BE49-F238E27FC236}">
                <a16:creationId xmlns:a16="http://schemas.microsoft.com/office/drawing/2014/main" id="{F0D0C04D-EB09-EA31-166B-D45363B43867}"/>
              </a:ext>
            </a:extLst>
          </p:cNvPr>
          <p:cNvSpPr/>
          <p:nvPr/>
        </p:nvSpPr>
        <p:spPr>
          <a:xfrm>
            <a:off x="2100330" y="4782588"/>
            <a:ext cx="20955" cy="22860"/>
          </a:xfrm>
          <a:custGeom>
            <a:avLst/>
            <a:gdLst>
              <a:gd name="connsiteX0" fmla="*/ 0 w 57150"/>
              <a:gd name="connsiteY0" fmla="*/ 53340 h 53340"/>
              <a:gd name="connsiteX1" fmla="*/ 24765 w 57150"/>
              <a:gd name="connsiteY1" fmla="*/ 36195 h 53340"/>
              <a:gd name="connsiteX2" fmla="*/ 36195 w 57150"/>
              <a:gd name="connsiteY2" fmla="*/ 22860 h 53340"/>
              <a:gd name="connsiteX3" fmla="*/ 40005 w 57150"/>
              <a:gd name="connsiteY3" fmla="*/ 17145 h 53340"/>
              <a:gd name="connsiteX4" fmla="*/ 45720 w 57150"/>
              <a:gd name="connsiteY4" fmla="*/ 7620 h 53340"/>
              <a:gd name="connsiteX5" fmla="*/ 55245 w 57150"/>
              <a:gd name="connsiteY5" fmla="*/ 1905 h 53340"/>
              <a:gd name="connsiteX6" fmla="*/ 57150 w 57150"/>
              <a:gd name="connsiteY6" fmla="*/ 0 h 53340"/>
              <a:gd name="connsiteX0" fmla="*/ 0 w 32385"/>
              <a:gd name="connsiteY0" fmla="*/ 36195 h 36195"/>
              <a:gd name="connsiteX1" fmla="*/ 11430 w 32385"/>
              <a:gd name="connsiteY1" fmla="*/ 22860 h 36195"/>
              <a:gd name="connsiteX2" fmla="*/ 15240 w 32385"/>
              <a:gd name="connsiteY2" fmla="*/ 17145 h 36195"/>
              <a:gd name="connsiteX3" fmla="*/ 20955 w 32385"/>
              <a:gd name="connsiteY3" fmla="*/ 7620 h 36195"/>
              <a:gd name="connsiteX4" fmla="*/ 30480 w 32385"/>
              <a:gd name="connsiteY4" fmla="*/ 1905 h 36195"/>
              <a:gd name="connsiteX5" fmla="*/ 32385 w 32385"/>
              <a:gd name="connsiteY5" fmla="*/ 0 h 36195"/>
              <a:gd name="connsiteX0" fmla="*/ 0 w 20955"/>
              <a:gd name="connsiteY0" fmla="*/ 22860 h 22860"/>
              <a:gd name="connsiteX1" fmla="*/ 3810 w 20955"/>
              <a:gd name="connsiteY1" fmla="*/ 17145 h 22860"/>
              <a:gd name="connsiteX2" fmla="*/ 9525 w 20955"/>
              <a:gd name="connsiteY2" fmla="*/ 7620 h 22860"/>
              <a:gd name="connsiteX3" fmla="*/ 19050 w 20955"/>
              <a:gd name="connsiteY3" fmla="*/ 1905 h 22860"/>
              <a:gd name="connsiteX4" fmla="*/ 20955 w 20955"/>
              <a:gd name="connsiteY4" fmla="*/ 0 h 22860"/>
              <a:gd name="connsiteX0" fmla="*/ 0 w 20955"/>
              <a:gd name="connsiteY0" fmla="*/ 22860 h 22860"/>
              <a:gd name="connsiteX1" fmla="*/ 3810 w 20955"/>
              <a:gd name="connsiteY1" fmla="*/ 17145 h 22860"/>
              <a:gd name="connsiteX2" fmla="*/ 19050 w 20955"/>
              <a:gd name="connsiteY2" fmla="*/ 1905 h 22860"/>
              <a:gd name="connsiteX3" fmla="*/ 20955 w 20955"/>
              <a:gd name="connsiteY3" fmla="*/ 0 h 22860"/>
              <a:gd name="connsiteX0" fmla="*/ 0 w 20955"/>
              <a:gd name="connsiteY0" fmla="*/ 22860 h 22860"/>
              <a:gd name="connsiteX1" fmla="*/ 19050 w 20955"/>
              <a:gd name="connsiteY1" fmla="*/ 1905 h 22860"/>
              <a:gd name="connsiteX2" fmla="*/ 20955 w 20955"/>
              <a:gd name="connsiteY2" fmla="*/ 0 h 22860"/>
            </a:gdLst>
            <a:ahLst/>
            <a:cxnLst>
              <a:cxn ang="0">
                <a:pos x="connsiteX0" y="connsiteY0"/>
              </a:cxn>
              <a:cxn ang="0">
                <a:pos x="connsiteX1" y="connsiteY1"/>
              </a:cxn>
              <a:cxn ang="0">
                <a:pos x="connsiteX2" y="connsiteY2"/>
              </a:cxn>
            </a:cxnLst>
            <a:rect l="l" t="t" r="r" b="b"/>
            <a:pathLst>
              <a:path w="20955" h="22860">
                <a:moveTo>
                  <a:pt x="0" y="22860"/>
                </a:moveTo>
                <a:lnTo>
                  <a:pt x="19050" y="1905"/>
                </a:lnTo>
                <a:cubicBezTo>
                  <a:pt x="19797" y="1407"/>
                  <a:pt x="20320" y="635"/>
                  <a:pt x="20955"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図形 78">
            <a:extLst>
              <a:ext uri="{FF2B5EF4-FFF2-40B4-BE49-F238E27FC236}">
                <a16:creationId xmlns:a16="http://schemas.microsoft.com/office/drawing/2014/main" id="{64731367-B5F3-A1C7-B0B5-770E00EFB35C}"/>
              </a:ext>
            </a:extLst>
          </p:cNvPr>
          <p:cNvSpPr/>
          <p:nvPr/>
        </p:nvSpPr>
        <p:spPr>
          <a:xfrm>
            <a:off x="2521547" y="4503852"/>
            <a:ext cx="304800" cy="28798"/>
          </a:xfrm>
          <a:custGeom>
            <a:avLst/>
            <a:gdLst>
              <a:gd name="connsiteX0" fmla="*/ 0 w 304800"/>
              <a:gd name="connsiteY0" fmla="*/ 19050 h 28798"/>
              <a:gd name="connsiteX1" fmla="*/ 15240 w 304800"/>
              <a:gd name="connsiteY1" fmla="*/ 13335 h 28798"/>
              <a:gd name="connsiteX2" fmla="*/ 22860 w 304800"/>
              <a:gd name="connsiteY2" fmla="*/ 11430 h 28798"/>
              <a:gd name="connsiteX3" fmla="*/ 32385 w 304800"/>
              <a:gd name="connsiteY3" fmla="*/ 5715 h 28798"/>
              <a:gd name="connsiteX4" fmla="*/ 59055 w 304800"/>
              <a:gd name="connsiteY4" fmla="*/ 0 h 28798"/>
              <a:gd name="connsiteX5" fmla="*/ 163830 w 304800"/>
              <a:gd name="connsiteY5" fmla="*/ 5715 h 28798"/>
              <a:gd name="connsiteX6" fmla="*/ 169545 w 304800"/>
              <a:gd name="connsiteY6" fmla="*/ 7620 h 28798"/>
              <a:gd name="connsiteX7" fmla="*/ 179070 w 304800"/>
              <a:gd name="connsiteY7" fmla="*/ 9525 h 28798"/>
              <a:gd name="connsiteX8" fmla="*/ 184785 w 304800"/>
              <a:gd name="connsiteY8" fmla="*/ 11430 h 28798"/>
              <a:gd name="connsiteX9" fmla="*/ 209550 w 304800"/>
              <a:gd name="connsiteY9" fmla="*/ 15240 h 28798"/>
              <a:gd name="connsiteX10" fmla="*/ 245745 w 304800"/>
              <a:gd name="connsiteY10" fmla="*/ 24765 h 28798"/>
              <a:gd name="connsiteX11" fmla="*/ 259080 w 304800"/>
              <a:gd name="connsiteY11" fmla="*/ 26670 h 28798"/>
              <a:gd name="connsiteX12" fmla="*/ 268605 w 304800"/>
              <a:gd name="connsiteY12" fmla="*/ 28575 h 28798"/>
              <a:gd name="connsiteX13" fmla="*/ 304800 w 304800"/>
              <a:gd name="connsiteY13" fmla="*/ 28575 h 2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28798">
                <a:moveTo>
                  <a:pt x="0" y="19050"/>
                </a:moveTo>
                <a:cubicBezTo>
                  <a:pt x="5032" y="17037"/>
                  <a:pt x="10014" y="14828"/>
                  <a:pt x="15240" y="13335"/>
                </a:cubicBezTo>
                <a:cubicBezTo>
                  <a:pt x="17757" y="12616"/>
                  <a:pt x="20320" y="12065"/>
                  <a:pt x="22860" y="11430"/>
                </a:cubicBezTo>
                <a:cubicBezTo>
                  <a:pt x="26035" y="9525"/>
                  <a:pt x="29014" y="7247"/>
                  <a:pt x="32385" y="5715"/>
                </a:cubicBezTo>
                <a:cubicBezTo>
                  <a:pt x="42681" y="1035"/>
                  <a:pt x="47466" y="1449"/>
                  <a:pt x="59055" y="0"/>
                </a:cubicBezTo>
                <a:cubicBezTo>
                  <a:pt x="96829" y="1511"/>
                  <a:pt x="125591" y="2239"/>
                  <a:pt x="163830" y="5715"/>
                </a:cubicBezTo>
                <a:cubicBezTo>
                  <a:pt x="165830" y="5897"/>
                  <a:pt x="167597" y="7133"/>
                  <a:pt x="169545" y="7620"/>
                </a:cubicBezTo>
                <a:cubicBezTo>
                  <a:pt x="172686" y="8405"/>
                  <a:pt x="175929" y="8740"/>
                  <a:pt x="179070" y="9525"/>
                </a:cubicBezTo>
                <a:cubicBezTo>
                  <a:pt x="181018" y="10012"/>
                  <a:pt x="182816" y="11036"/>
                  <a:pt x="184785" y="11430"/>
                </a:cubicBezTo>
                <a:cubicBezTo>
                  <a:pt x="192975" y="13068"/>
                  <a:pt x="201360" y="13602"/>
                  <a:pt x="209550" y="15240"/>
                </a:cubicBezTo>
                <a:cubicBezTo>
                  <a:pt x="221790" y="17688"/>
                  <a:pt x="233484" y="22313"/>
                  <a:pt x="245745" y="24765"/>
                </a:cubicBezTo>
                <a:cubicBezTo>
                  <a:pt x="250148" y="25646"/>
                  <a:pt x="254651" y="25932"/>
                  <a:pt x="259080" y="26670"/>
                </a:cubicBezTo>
                <a:cubicBezTo>
                  <a:pt x="262274" y="27202"/>
                  <a:pt x="265370" y="28440"/>
                  <a:pt x="268605" y="28575"/>
                </a:cubicBezTo>
                <a:cubicBezTo>
                  <a:pt x="280660" y="29077"/>
                  <a:pt x="292735" y="28575"/>
                  <a:pt x="304800" y="2857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75455E38-A8B6-E375-3EE6-143F8D86A741}"/>
              </a:ext>
            </a:extLst>
          </p:cNvPr>
          <p:cNvSpPr/>
          <p:nvPr/>
        </p:nvSpPr>
        <p:spPr>
          <a:xfrm>
            <a:off x="2508317" y="4458132"/>
            <a:ext cx="314835" cy="24897"/>
          </a:xfrm>
          <a:custGeom>
            <a:avLst/>
            <a:gdLst>
              <a:gd name="connsiteX0" fmla="*/ 0 w 314835"/>
              <a:gd name="connsiteY0" fmla="*/ 24765 h 24897"/>
              <a:gd name="connsiteX1" fmla="*/ 9525 w 314835"/>
              <a:gd name="connsiteY1" fmla="*/ 22860 h 24897"/>
              <a:gd name="connsiteX2" fmla="*/ 26670 w 314835"/>
              <a:gd name="connsiteY2" fmla="*/ 20955 h 24897"/>
              <a:gd name="connsiteX3" fmla="*/ 32385 w 314835"/>
              <a:gd name="connsiteY3" fmla="*/ 17145 h 24897"/>
              <a:gd name="connsiteX4" fmla="*/ 53340 w 314835"/>
              <a:gd name="connsiteY4" fmla="*/ 9525 h 24897"/>
              <a:gd name="connsiteX5" fmla="*/ 62865 w 314835"/>
              <a:gd name="connsiteY5" fmla="*/ 7620 h 24897"/>
              <a:gd name="connsiteX6" fmla="*/ 78105 w 314835"/>
              <a:gd name="connsiteY6" fmla="*/ 3810 h 24897"/>
              <a:gd name="connsiteX7" fmla="*/ 93345 w 314835"/>
              <a:gd name="connsiteY7" fmla="*/ 1905 h 24897"/>
              <a:gd name="connsiteX8" fmla="*/ 104775 w 314835"/>
              <a:gd name="connsiteY8" fmla="*/ 0 h 24897"/>
              <a:gd name="connsiteX9" fmla="*/ 148590 w 314835"/>
              <a:gd name="connsiteY9" fmla="*/ 1905 h 24897"/>
              <a:gd name="connsiteX10" fmla="*/ 158115 w 314835"/>
              <a:gd name="connsiteY10" fmla="*/ 3810 h 24897"/>
              <a:gd name="connsiteX11" fmla="*/ 194310 w 314835"/>
              <a:gd name="connsiteY11" fmla="*/ 9525 h 24897"/>
              <a:gd name="connsiteX12" fmla="*/ 207645 w 314835"/>
              <a:gd name="connsiteY12" fmla="*/ 11430 h 24897"/>
              <a:gd name="connsiteX13" fmla="*/ 226695 w 314835"/>
              <a:gd name="connsiteY13" fmla="*/ 15240 h 24897"/>
              <a:gd name="connsiteX14" fmla="*/ 285750 w 314835"/>
              <a:gd name="connsiteY14" fmla="*/ 19050 h 24897"/>
              <a:gd name="connsiteX15" fmla="*/ 300990 w 314835"/>
              <a:gd name="connsiteY15" fmla="*/ 20955 h 24897"/>
              <a:gd name="connsiteX16" fmla="*/ 306705 w 314835"/>
              <a:gd name="connsiteY16" fmla="*/ 22860 h 24897"/>
              <a:gd name="connsiteX17" fmla="*/ 314325 w 314835"/>
              <a:gd name="connsiteY17" fmla="*/ 24765 h 24897"/>
              <a:gd name="connsiteX18" fmla="*/ 299085 w 314835"/>
              <a:gd name="connsiteY18" fmla="*/ 20955 h 2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835" h="24897">
                <a:moveTo>
                  <a:pt x="0" y="24765"/>
                </a:moveTo>
                <a:cubicBezTo>
                  <a:pt x="3175" y="24130"/>
                  <a:pt x="6320" y="23318"/>
                  <a:pt x="9525" y="22860"/>
                </a:cubicBezTo>
                <a:cubicBezTo>
                  <a:pt x="15217" y="22047"/>
                  <a:pt x="21092" y="22350"/>
                  <a:pt x="26670" y="20955"/>
                </a:cubicBezTo>
                <a:cubicBezTo>
                  <a:pt x="28891" y="20400"/>
                  <a:pt x="30337" y="18169"/>
                  <a:pt x="32385" y="17145"/>
                </a:cubicBezTo>
                <a:cubicBezTo>
                  <a:pt x="35668" y="15504"/>
                  <a:pt x="50376" y="10118"/>
                  <a:pt x="53340" y="9525"/>
                </a:cubicBezTo>
                <a:cubicBezTo>
                  <a:pt x="56515" y="8890"/>
                  <a:pt x="59724" y="8405"/>
                  <a:pt x="62865" y="7620"/>
                </a:cubicBezTo>
                <a:cubicBezTo>
                  <a:pt x="75845" y="4375"/>
                  <a:pt x="59849" y="6619"/>
                  <a:pt x="78105" y="3810"/>
                </a:cubicBezTo>
                <a:cubicBezTo>
                  <a:pt x="83165" y="3032"/>
                  <a:pt x="88277" y="2629"/>
                  <a:pt x="93345" y="1905"/>
                </a:cubicBezTo>
                <a:cubicBezTo>
                  <a:pt x="97169" y="1359"/>
                  <a:pt x="100965" y="635"/>
                  <a:pt x="104775" y="0"/>
                </a:cubicBezTo>
                <a:cubicBezTo>
                  <a:pt x="119380" y="635"/>
                  <a:pt x="134008" y="863"/>
                  <a:pt x="148590" y="1905"/>
                </a:cubicBezTo>
                <a:cubicBezTo>
                  <a:pt x="151820" y="2136"/>
                  <a:pt x="154921" y="3278"/>
                  <a:pt x="158115" y="3810"/>
                </a:cubicBezTo>
                <a:lnTo>
                  <a:pt x="194310" y="9525"/>
                </a:lnTo>
                <a:cubicBezTo>
                  <a:pt x="198755" y="10160"/>
                  <a:pt x="203223" y="10650"/>
                  <a:pt x="207645" y="11430"/>
                </a:cubicBezTo>
                <a:cubicBezTo>
                  <a:pt x="214022" y="12555"/>
                  <a:pt x="220250" y="14611"/>
                  <a:pt x="226695" y="15240"/>
                </a:cubicBezTo>
                <a:cubicBezTo>
                  <a:pt x="246328" y="17155"/>
                  <a:pt x="266176" y="16603"/>
                  <a:pt x="285750" y="19050"/>
                </a:cubicBezTo>
                <a:lnTo>
                  <a:pt x="300990" y="20955"/>
                </a:lnTo>
                <a:cubicBezTo>
                  <a:pt x="302895" y="21590"/>
                  <a:pt x="304774" y="22308"/>
                  <a:pt x="306705" y="22860"/>
                </a:cubicBezTo>
                <a:cubicBezTo>
                  <a:pt x="309222" y="23579"/>
                  <a:pt x="316865" y="25400"/>
                  <a:pt x="314325" y="24765"/>
                </a:cubicBezTo>
                <a:lnTo>
                  <a:pt x="299085" y="20955"/>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C8D26FFC-A21B-EBED-0031-4EE2097D3426}"/>
              </a:ext>
            </a:extLst>
          </p:cNvPr>
          <p:cNvSpPr/>
          <p:nvPr/>
        </p:nvSpPr>
        <p:spPr>
          <a:xfrm>
            <a:off x="1071947" y="2709342"/>
            <a:ext cx="434340" cy="346710"/>
          </a:xfrm>
          <a:custGeom>
            <a:avLst/>
            <a:gdLst>
              <a:gd name="connsiteX0" fmla="*/ 0 w 434340"/>
              <a:gd name="connsiteY0" fmla="*/ 346710 h 346710"/>
              <a:gd name="connsiteX1" fmla="*/ 68580 w 434340"/>
              <a:gd name="connsiteY1" fmla="*/ 207645 h 346710"/>
              <a:gd name="connsiteX2" fmla="*/ 167640 w 434340"/>
              <a:gd name="connsiteY2" fmla="*/ 139065 h 346710"/>
              <a:gd name="connsiteX3" fmla="*/ 373380 w 434340"/>
              <a:gd name="connsiteY3" fmla="*/ 30480 h 346710"/>
              <a:gd name="connsiteX4" fmla="*/ 434340 w 434340"/>
              <a:gd name="connsiteY4" fmla="*/ 0 h 34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 h="346710">
                <a:moveTo>
                  <a:pt x="0" y="346710"/>
                </a:moveTo>
                <a:cubicBezTo>
                  <a:pt x="20320" y="294481"/>
                  <a:pt x="40640" y="242252"/>
                  <a:pt x="68580" y="207645"/>
                </a:cubicBezTo>
                <a:cubicBezTo>
                  <a:pt x="96520" y="173038"/>
                  <a:pt x="116840" y="168593"/>
                  <a:pt x="167640" y="139065"/>
                </a:cubicBezTo>
                <a:cubicBezTo>
                  <a:pt x="218440" y="109537"/>
                  <a:pt x="328930" y="53657"/>
                  <a:pt x="373380" y="30480"/>
                </a:cubicBezTo>
                <a:cubicBezTo>
                  <a:pt x="417830" y="7303"/>
                  <a:pt x="426085" y="3651"/>
                  <a:pt x="434340"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C87AFBF3-DE28-A12D-C5A4-288DAB92FC4C}"/>
              </a:ext>
            </a:extLst>
          </p:cNvPr>
          <p:cNvSpPr/>
          <p:nvPr/>
        </p:nvSpPr>
        <p:spPr>
          <a:xfrm>
            <a:off x="1611062" y="2549322"/>
            <a:ext cx="19050" cy="62865"/>
          </a:xfrm>
          <a:custGeom>
            <a:avLst/>
            <a:gdLst>
              <a:gd name="connsiteX0" fmla="*/ 19050 w 19050"/>
              <a:gd name="connsiteY0" fmla="*/ 0 h 62865"/>
              <a:gd name="connsiteX1" fmla="*/ 0 w 19050"/>
              <a:gd name="connsiteY1" fmla="*/ 62865 h 62865"/>
            </a:gdLst>
            <a:ahLst/>
            <a:cxnLst>
              <a:cxn ang="0">
                <a:pos x="connsiteX0" y="connsiteY0"/>
              </a:cxn>
              <a:cxn ang="0">
                <a:pos x="connsiteX1" y="connsiteY1"/>
              </a:cxn>
            </a:cxnLst>
            <a:rect l="l" t="t" r="r" b="b"/>
            <a:pathLst>
              <a:path w="19050" h="62865">
                <a:moveTo>
                  <a:pt x="19050" y="0"/>
                </a:moveTo>
                <a:lnTo>
                  <a:pt x="0" y="62865"/>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C425E79C-9819-7C91-634C-068A1738D6D1}"/>
              </a:ext>
            </a:extLst>
          </p:cNvPr>
          <p:cNvSpPr/>
          <p:nvPr/>
        </p:nvSpPr>
        <p:spPr>
          <a:xfrm>
            <a:off x="1531151" y="2660765"/>
            <a:ext cx="38100" cy="41910"/>
          </a:xfrm>
          <a:custGeom>
            <a:avLst/>
            <a:gdLst>
              <a:gd name="connsiteX0" fmla="*/ 19050 w 19050"/>
              <a:gd name="connsiteY0" fmla="*/ 0 h 62865"/>
              <a:gd name="connsiteX1" fmla="*/ 0 w 19050"/>
              <a:gd name="connsiteY1" fmla="*/ 62865 h 62865"/>
              <a:gd name="connsiteX0" fmla="*/ 38100 w 38100"/>
              <a:gd name="connsiteY0" fmla="*/ 0 h 41910"/>
              <a:gd name="connsiteX1" fmla="*/ 0 w 38100"/>
              <a:gd name="connsiteY1" fmla="*/ 41910 h 41910"/>
            </a:gdLst>
            <a:ahLst/>
            <a:cxnLst>
              <a:cxn ang="0">
                <a:pos x="connsiteX0" y="connsiteY0"/>
              </a:cxn>
              <a:cxn ang="0">
                <a:pos x="connsiteX1" y="connsiteY1"/>
              </a:cxn>
            </a:cxnLst>
            <a:rect l="l" t="t" r="r" b="b"/>
            <a:pathLst>
              <a:path w="38100" h="41910">
                <a:moveTo>
                  <a:pt x="38100" y="0"/>
                </a:moveTo>
                <a:cubicBezTo>
                  <a:pt x="31750" y="20955"/>
                  <a:pt x="6350" y="20955"/>
                  <a:pt x="0" y="4191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図形 83">
            <a:extLst>
              <a:ext uri="{FF2B5EF4-FFF2-40B4-BE49-F238E27FC236}">
                <a16:creationId xmlns:a16="http://schemas.microsoft.com/office/drawing/2014/main" id="{F31780DD-AA6B-2C9F-FBBB-96C96E6630B3}"/>
              </a:ext>
            </a:extLst>
          </p:cNvPr>
          <p:cNvSpPr/>
          <p:nvPr/>
        </p:nvSpPr>
        <p:spPr>
          <a:xfrm>
            <a:off x="1075757" y="2549322"/>
            <a:ext cx="590617" cy="502920"/>
          </a:xfrm>
          <a:custGeom>
            <a:avLst/>
            <a:gdLst>
              <a:gd name="connsiteX0" fmla="*/ 0 w 590617"/>
              <a:gd name="connsiteY0" fmla="*/ 502920 h 502920"/>
              <a:gd name="connsiteX1" fmla="*/ 66675 w 590617"/>
              <a:gd name="connsiteY1" fmla="*/ 485775 h 502920"/>
              <a:gd name="connsiteX2" fmla="*/ 217170 w 590617"/>
              <a:gd name="connsiteY2" fmla="*/ 445770 h 502920"/>
              <a:gd name="connsiteX3" fmla="*/ 352425 w 590617"/>
              <a:gd name="connsiteY3" fmla="*/ 367665 h 502920"/>
              <a:gd name="connsiteX4" fmla="*/ 447675 w 590617"/>
              <a:gd name="connsiteY4" fmla="*/ 367665 h 502920"/>
              <a:gd name="connsiteX5" fmla="*/ 523875 w 590617"/>
              <a:gd name="connsiteY5" fmla="*/ 333375 h 502920"/>
              <a:gd name="connsiteX6" fmla="*/ 563880 w 590617"/>
              <a:gd name="connsiteY6" fmla="*/ 245745 h 502920"/>
              <a:gd name="connsiteX7" fmla="*/ 590550 w 590617"/>
              <a:gd name="connsiteY7" fmla="*/ 123825 h 502920"/>
              <a:gd name="connsiteX8" fmla="*/ 556260 w 590617"/>
              <a:gd name="connsiteY8"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617" h="502920">
                <a:moveTo>
                  <a:pt x="0" y="502920"/>
                </a:moveTo>
                <a:lnTo>
                  <a:pt x="66675" y="485775"/>
                </a:lnTo>
                <a:cubicBezTo>
                  <a:pt x="102870" y="476250"/>
                  <a:pt x="169545" y="465455"/>
                  <a:pt x="217170" y="445770"/>
                </a:cubicBezTo>
                <a:cubicBezTo>
                  <a:pt x="264795" y="426085"/>
                  <a:pt x="314008" y="380682"/>
                  <a:pt x="352425" y="367665"/>
                </a:cubicBezTo>
                <a:cubicBezTo>
                  <a:pt x="390843" y="354647"/>
                  <a:pt x="419100" y="373380"/>
                  <a:pt x="447675" y="367665"/>
                </a:cubicBezTo>
                <a:cubicBezTo>
                  <a:pt x="476250" y="361950"/>
                  <a:pt x="504508" y="353695"/>
                  <a:pt x="523875" y="333375"/>
                </a:cubicBezTo>
                <a:cubicBezTo>
                  <a:pt x="543242" y="313055"/>
                  <a:pt x="552768" y="280670"/>
                  <a:pt x="563880" y="245745"/>
                </a:cubicBezTo>
                <a:cubicBezTo>
                  <a:pt x="574993" y="210820"/>
                  <a:pt x="591820" y="164782"/>
                  <a:pt x="590550" y="123825"/>
                </a:cubicBezTo>
                <a:cubicBezTo>
                  <a:pt x="589280" y="82868"/>
                  <a:pt x="572770" y="41434"/>
                  <a:pt x="556260"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DB05EDF8-D375-2241-A644-A79433E51BFB}"/>
              </a:ext>
            </a:extLst>
          </p:cNvPr>
          <p:cNvSpPr/>
          <p:nvPr/>
        </p:nvSpPr>
        <p:spPr>
          <a:xfrm>
            <a:off x="1233069" y="2396863"/>
            <a:ext cx="492293" cy="744855"/>
          </a:xfrm>
          <a:custGeom>
            <a:avLst/>
            <a:gdLst>
              <a:gd name="connsiteX0" fmla="*/ 407816 w 492293"/>
              <a:gd name="connsiteY0" fmla="*/ 0 h 744855"/>
              <a:gd name="connsiteX1" fmla="*/ 468776 w 492293"/>
              <a:gd name="connsiteY1" fmla="*/ 171450 h 744855"/>
              <a:gd name="connsiteX2" fmla="*/ 489731 w 492293"/>
              <a:gd name="connsiteY2" fmla="*/ 262890 h 744855"/>
              <a:gd name="connsiteX3" fmla="*/ 480206 w 492293"/>
              <a:gd name="connsiteY3" fmla="*/ 384810 h 744855"/>
              <a:gd name="connsiteX4" fmla="*/ 384956 w 492293"/>
              <a:gd name="connsiteY4" fmla="*/ 535305 h 744855"/>
              <a:gd name="connsiteX5" fmla="*/ 308756 w 492293"/>
              <a:gd name="connsiteY5" fmla="*/ 569595 h 744855"/>
              <a:gd name="connsiteX6" fmla="*/ 259226 w 492293"/>
              <a:gd name="connsiteY6" fmla="*/ 567690 h 744855"/>
              <a:gd name="connsiteX7" fmla="*/ 209696 w 492293"/>
              <a:gd name="connsiteY7" fmla="*/ 628650 h 744855"/>
              <a:gd name="connsiteX8" fmla="*/ 190646 w 492293"/>
              <a:gd name="connsiteY8" fmla="*/ 582930 h 744855"/>
              <a:gd name="connsiteX9" fmla="*/ 19196 w 492293"/>
              <a:gd name="connsiteY9" fmla="*/ 716280 h 744855"/>
              <a:gd name="connsiteX10" fmla="*/ 11576 w 492293"/>
              <a:gd name="connsiteY10" fmla="*/ 744855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293" h="744855">
                <a:moveTo>
                  <a:pt x="407816" y="0"/>
                </a:moveTo>
                <a:cubicBezTo>
                  <a:pt x="431470" y="63817"/>
                  <a:pt x="455124" y="127635"/>
                  <a:pt x="468776" y="171450"/>
                </a:cubicBezTo>
                <a:cubicBezTo>
                  <a:pt x="482428" y="215265"/>
                  <a:pt x="487826" y="227330"/>
                  <a:pt x="489731" y="262890"/>
                </a:cubicBezTo>
                <a:cubicBezTo>
                  <a:pt x="491636" y="298450"/>
                  <a:pt x="497668" y="339408"/>
                  <a:pt x="480206" y="384810"/>
                </a:cubicBezTo>
                <a:cubicBezTo>
                  <a:pt x="462744" y="430212"/>
                  <a:pt x="413531" y="504508"/>
                  <a:pt x="384956" y="535305"/>
                </a:cubicBezTo>
                <a:cubicBezTo>
                  <a:pt x="356381" y="566102"/>
                  <a:pt x="329711" y="564198"/>
                  <a:pt x="308756" y="569595"/>
                </a:cubicBezTo>
                <a:cubicBezTo>
                  <a:pt x="287801" y="574992"/>
                  <a:pt x="275736" y="557848"/>
                  <a:pt x="259226" y="567690"/>
                </a:cubicBezTo>
                <a:cubicBezTo>
                  <a:pt x="242716" y="577532"/>
                  <a:pt x="221126" y="626110"/>
                  <a:pt x="209696" y="628650"/>
                </a:cubicBezTo>
                <a:cubicBezTo>
                  <a:pt x="198266" y="631190"/>
                  <a:pt x="222396" y="568325"/>
                  <a:pt x="190646" y="582930"/>
                </a:cubicBezTo>
                <a:cubicBezTo>
                  <a:pt x="158896" y="597535"/>
                  <a:pt x="49041" y="689293"/>
                  <a:pt x="19196" y="716280"/>
                </a:cubicBezTo>
                <a:cubicBezTo>
                  <a:pt x="-10649" y="743267"/>
                  <a:pt x="463" y="744061"/>
                  <a:pt x="11576" y="74485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図形 85">
            <a:extLst>
              <a:ext uri="{FF2B5EF4-FFF2-40B4-BE49-F238E27FC236}">
                <a16:creationId xmlns:a16="http://schemas.microsoft.com/office/drawing/2014/main" id="{140F0067-6836-A6F3-F3EC-79B3EEDE8B5E}"/>
              </a:ext>
            </a:extLst>
          </p:cNvPr>
          <p:cNvSpPr/>
          <p:nvPr/>
        </p:nvSpPr>
        <p:spPr>
          <a:xfrm>
            <a:off x="854777" y="3073197"/>
            <a:ext cx="381000" cy="144780"/>
          </a:xfrm>
          <a:custGeom>
            <a:avLst/>
            <a:gdLst>
              <a:gd name="connsiteX0" fmla="*/ 0 w 381000"/>
              <a:gd name="connsiteY0" fmla="*/ 144780 h 144780"/>
              <a:gd name="connsiteX1" fmla="*/ 161925 w 381000"/>
              <a:gd name="connsiteY1" fmla="*/ 80010 h 144780"/>
              <a:gd name="connsiteX2" fmla="*/ 278130 w 381000"/>
              <a:gd name="connsiteY2" fmla="*/ 20955 h 144780"/>
              <a:gd name="connsiteX3" fmla="*/ 381000 w 381000"/>
              <a:gd name="connsiteY3" fmla="*/ 0 h 144780"/>
            </a:gdLst>
            <a:ahLst/>
            <a:cxnLst>
              <a:cxn ang="0">
                <a:pos x="connsiteX0" y="connsiteY0"/>
              </a:cxn>
              <a:cxn ang="0">
                <a:pos x="connsiteX1" y="connsiteY1"/>
              </a:cxn>
              <a:cxn ang="0">
                <a:pos x="connsiteX2" y="connsiteY2"/>
              </a:cxn>
              <a:cxn ang="0">
                <a:pos x="connsiteX3" y="connsiteY3"/>
              </a:cxn>
            </a:cxnLst>
            <a:rect l="l" t="t" r="r" b="b"/>
            <a:pathLst>
              <a:path w="381000" h="144780">
                <a:moveTo>
                  <a:pt x="0" y="144780"/>
                </a:moveTo>
                <a:cubicBezTo>
                  <a:pt x="57785" y="122713"/>
                  <a:pt x="115570" y="100647"/>
                  <a:pt x="161925" y="80010"/>
                </a:cubicBezTo>
                <a:cubicBezTo>
                  <a:pt x="208280" y="59373"/>
                  <a:pt x="241618" y="34290"/>
                  <a:pt x="278130" y="20955"/>
                </a:cubicBezTo>
                <a:cubicBezTo>
                  <a:pt x="314642" y="7620"/>
                  <a:pt x="347821" y="3810"/>
                  <a:pt x="381000"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図形 86">
            <a:extLst>
              <a:ext uri="{FF2B5EF4-FFF2-40B4-BE49-F238E27FC236}">
                <a16:creationId xmlns:a16="http://schemas.microsoft.com/office/drawing/2014/main" id="{C1453C0B-35B9-C526-7D8C-E03A1B053B57}"/>
              </a:ext>
            </a:extLst>
          </p:cNvPr>
          <p:cNvSpPr/>
          <p:nvPr/>
        </p:nvSpPr>
        <p:spPr>
          <a:xfrm>
            <a:off x="1056707" y="3080817"/>
            <a:ext cx="177165" cy="350520"/>
          </a:xfrm>
          <a:custGeom>
            <a:avLst/>
            <a:gdLst>
              <a:gd name="connsiteX0" fmla="*/ 0 w 177165"/>
              <a:gd name="connsiteY0" fmla="*/ 350520 h 350520"/>
              <a:gd name="connsiteX1" fmla="*/ 24765 w 177165"/>
              <a:gd name="connsiteY1" fmla="*/ 240030 h 350520"/>
              <a:gd name="connsiteX2" fmla="*/ 43815 w 177165"/>
              <a:gd name="connsiteY2" fmla="*/ 194310 h 350520"/>
              <a:gd name="connsiteX3" fmla="*/ 114300 w 177165"/>
              <a:gd name="connsiteY3" fmla="*/ 99060 h 350520"/>
              <a:gd name="connsiteX4" fmla="*/ 177165 w 177165"/>
              <a:gd name="connsiteY4" fmla="*/ 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350520">
                <a:moveTo>
                  <a:pt x="0" y="350520"/>
                </a:moveTo>
                <a:cubicBezTo>
                  <a:pt x="8731" y="308292"/>
                  <a:pt x="17463" y="266065"/>
                  <a:pt x="24765" y="240030"/>
                </a:cubicBezTo>
                <a:cubicBezTo>
                  <a:pt x="32068" y="213995"/>
                  <a:pt x="28893" y="217805"/>
                  <a:pt x="43815" y="194310"/>
                </a:cubicBezTo>
                <a:cubicBezTo>
                  <a:pt x="58737" y="170815"/>
                  <a:pt x="92075" y="131445"/>
                  <a:pt x="114300" y="99060"/>
                </a:cubicBezTo>
                <a:cubicBezTo>
                  <a:pt x="136525" y="66675"/>
                  <a:pt x="156845" y="33337"/>
                  <a:pt x="177165"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図形 87">
            <a:extLst>
              <a:ext uri="{FF2B5EF4-FFF2-40B4-BE49-F238E27FC236}">
                <a16:creationId xmlns:a16="http://schemas.microsoft.com/office/drawing/2014/main" id="{130B39CC-E422-CFBD-D2BB-17C37BCD33CF}"/>
              </a:ext>
            </a:extLst>
          </p:cNvPr>
          <p:cNvSpPr/>
          <p:nvPr/>
        </p:nvSpPr>
        <p:spPr>
          <a:xfrm>
            <a:off x="1092902" y="3248457"/>
            <a:ext cx="59055" cy="213360"/>
          </a:xfrm>
          <a:custGeom>
            <a:avLst/>
            <a:gdLst>
              <a:gd name="connsiteX0" fmla="*/ 0 w 59055"/>
              <a:gd name="connsiteY0" fmla="*/ 213360 h 213360"/>
              <a:gd name="connsiteX1" fmla="*/ 22860 w 59055"/>
              <a:gd name="connsiteY1" fmla="*/ 70485 h 213360"/>
              <a:gd name="connsiteX2" fmla="*/ 55245 w 59055"/>
              <a:gd name="connsiteY2" fmla="*/ 0 h 213360"/>
              <a:gd name="connsiteX3" fmla="*/ 55245 w 59055"/>
              <a:gd name="connsiteY3" fmla="*/ 0 h 213360"/>
              <a:gd name="connsiteX4" fmla="*/ 59055 w 59055"/>
              <a:gd name="connsiteY4" fmla="*/ 1905 h 2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 h="213360">
                <a:moveTo>
                  <a:pt x="0" y="213360"/>
                </a:moveTo>
                <a:cubicBezTo>
                  <a:pt x="6826" y="159702"/>
                  <a:pt x="13653" y="106045"/>
                  <a:pt x="22860" y="70485"/>
                </a:cubicBezTo>
                <a:cubicBezTo>
                  <a:pt x="32068" y="34925"/>
                  <a:pt x="55245" y="0"/>
                  <a:pt x="55245" y="0"/>
                </a:cubicBezTo>
                <a:lnTo>
                  <a:pt x="55245" y="0"/>
                </a:lnTo>
                <a:lnTo>
                  <a:pt x="59055" y="1905"/>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図形 88">
            <a:extLst>
              <a:ext uri="{FF2B5EF4-FFF2-40B4-BE49-F238E27FC236}">
                <a16:creationId xmlns:a16="http://schemas.microsoft.com/office/drawing/2014/main" id="{0CDAE7E2-B60F-1154-95AD-B1CA75D7B6AD}"/>
              </a:ext>
            </a:extLst>
          </p:cNvPr>
          <p:cNvSpPr/>
          <p:nvPr/>
        </p:nvSpPr>
        <p:spPr>
          <a:xfrm>
            <a:off x="1200634" y="3198927"/>
            <a:ext cx="38047" cy="455295"/>
          </a:xfrm>
          <a:custGeom>
            <a:avLst/>
            <a:gdLst>
              <a:gd name="connsiteX0" fmla="*/ 23713 w 38047"/>
              <a:gd name="connsiteY0" fmla="*/ 0 h 455295"/>
              <a:gd name="connsiteX1" fmla="*/ 37048 w 38047"/>
              <a:gd name="connsiteY1" fmla="*/ 55245 h 455295"/>
              <a:gd name="connsiteX2" fmla="*/ 33238 w 38047"/>
              <a:gd name="connsiteY2" fmla="*/ 89535 h 455295"/>
              <a:gd name="connsiteX3" fmla="*/ 2758 w 38047"/>
              <a:gd name="connsiteY3" fmla="*/ 121920 h 455295"/>
              <a:gd name="connsiteX4" fmla="*/ 4663 w 38047"/>
              <a:gd name="connsiteY4" fmla="*/ 316230 h 455295"/>
              <a:gd name="connsiteX5" fmla="*/ 31333 w 38047"/>
              <a:gd name="connsiteY5" fmla="*/ 455295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7" h="455295">
                <a:moveTo>
                  <a:pt x="23713" y="0"/>
                </a:moveTo>
                <a:cubicBezTo>
                  <a:pt x="29586" y="20161"/>
                  <a:pt x="35460" y="40322"/>
                  <a:pt x="37048" y="55245"/>
                </a:cubicBezTo>
                <a:cubicBezTo>
                  <a:pt x="38636" y="70168"/>
                  <a:pt x="38953" y="78423"/>
                  <a:pt x="33238" y="89535"/>
                </a:cubicBezTo>
                <a:cubicBezTo>
                  <a:pt x="27523" y="100647"/>
                  <a:pt x="7520" y="84138"/>
                  <a:pt x="2758" y="121920"/>
                </a:cubicBezTo>
                <a:cubicBezTo>
                  <a:pt x="-2004" y="159702"/>
                  <a:pt x="-100" y="260668"/>
                  <a:pt x="4663" y="316230"/>
                </a:cubicBezTo>
                <a:cubicBezTo>
                  <a:pt x="9425" y="371793"/>
                  <a:pt x="20379" y="413544"/>
                  <a:pt x="31333" y="45529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図形 89">
            <a:extLst>
              <a:ext uri="{FF2B5EF4-FFF2-40B4-BE49-F238E27FC236}">
                <a16:creationId xmlns:a16="http://schemas.microsoft.com/office/drawing/2014/main" id="{49CE29A9-5430-BEFE-1A4E-D4766BC806F9}"/>
              </a:ext>
            </a:extLst>
          </p:cNvPr>
          <p:cNvSpPr/>
          <p:nvPr/>
        </p:nvSpPr>
        <p:spPr>
          <a:xfrm>
            <a:off x="1168506" y="3254172"/>
            <a:ext cx="27388" cy="409575"/>
          </a:xfrm>
          <a:custGeom>
            <a:avLst/>
            <a:gdLst>
              <a:gd name="connsiteX0" fmla="*/ 21551 w 27388"/>
              <a:gd name="connsiteY0" fmla="*/ 0 h 409575"/>
              <a:gd name="connsiteX1" fmla="*/ 2501 w 27388"/>
              <a:gd name="connsiteY1" fmla="*/ 74295 h 409575"/>
              <a:gd name="connsiteX2" fmla="*/ 2501 w 27388"/>
              <a:gd name="connsiteY2" fmla="*/ 272415 h 409575"/>
              <a:gd name="connsiteX3" fmla="*/ 23456 w 27388"/>
              <a:gd name="connsiteY3" fmla="*/ 342900 h 409575"/>
              <a:gd name="connsiteX4" fmla="*/ 27266 w 27388"/>
              <a:gd name="connsiteY4" fmla="*/ 375285 h 409575"/>
              <a:gd name="connsiteX5" fmla="*/ 21551 w 27388"/>
              <a:gd name="connsiteY5"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8" h="409575">
                <a:moveTo>
                  <a:pt x="21551" y="0"/>
                </a:moveTo>
                <a:cubicBezTo>
                  <a:pt x="13613" y="14446"/>
                  <a:pt x="5676" y="28893"/>
                  <a:pt x="2501" y="74295"/>
                </a:cubicBezTo>
                <a:cubicBezTo>
                  <a:pt x="-674" y="119698"/>
                  <a:pt x="-991" y="227648"/>
                  <a:pt x="2501" y="272415"/>
                </a:cubicBezTo>
                <a:cubicBezTo>
                  <a:pt x="5993" y="317182"/>
                  <a:pt x="19329" y="325755"/>
                  <a:pt x="23456" y="342900"/>
                </a:cubicBezTo>
                <a:cubicBezTo>
                  <a:pt x="27583" y="360045"/>
                  <a:pt x="27583" y="364173"/>
                  <a:pt x="27266" y="375285"/>
                </a:cubicBezTo>
                <a:cubicBezTo>
                  <a:pt x="26949" y="386397"/>
                  <a:pt x="24250" y="397986"/>
                  <a:pt x="21551" y="40957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図形 90">
            <a:extLst>
              <a:ext uri="{FF2B5EF4-FFF2-40B4-BE49-F238E27FC236}">
                <a16:creationId xmlns:a16="http://schemas.microsoft.com/office/drawing/2014/main" id="{E47C1F43-1954-14D9-C750-913578134C54}"/>
              </a:ext>
            </a:extLst>
          </p:cNvPr>
          <p:cNvSpPr/>
          <p:nvPr/>
        </p:nvSpPr>
        <p:spPr>
          <a:xfrm>
            <a:off x="1235777" y="3585603"/>
            <a:ext cx="88623" cy="38139"/>
          </a:xfrm>
          <a:custGeom>
            <a:avLst/>
            <a:gdLst>
              <a:gd name="connsiteX0" fmla="*/ 0 w 88623"/>
              <a:gd name="connsiteY0" fmla="*/ 32424 h 38139"/>
              <a:gd name="connsiteX1" fmla="*/ 76200 w 88623"/>
              <a:gd name="connsiteY1" fmla="*/ 39 h 38139"/>
              <a:gd name="connsiteX2" fmla="*/ 87630 w 88623"/>
              <a:gd name="connsiteY2" fmla="*/ 38139 h 38139"/>
            </a:gdLst>
            <a:ahLst/>
            <a:cxnLst>
              <a:cxn ang="0">
                <a:pos x="connsiteX0" y="connsiteY0"/>
              </a:cxn>
              <a:cxn ang="0">
                <a:pos x="connsiteX1" y="connsiteY1"/>
              </a:cxn>
              <a:cxn ang="0">
                <a:pos x="connsiteX2" y="connsiteY2"/>
              </a:cxn>
            </a:cxnLst>
            <a:rect l="l" t="t" r="r" b="b"/>
            <a:pathLst>
              <a:path w="88623" h="38139">
                <a:moveTo>
                  <a:pt x="0" y="32424"/>
                </a:moveTo>
                <a:cubicBezTo>
                  <a:pt x="30797" y="15755"/>
                  <a:pt x="61595" y="-914"/>
                  <a:pt x="76200" y="39"/>
                </a:cubicBezTo>
                <a:cubicBezTo>
                  <a:pt x="90805" y="991"/>
                  <a:pt x="89217" y="19565"/>
                  <a:pt x="87630" y="38139"/>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4A193034-7326-9274-C0BB-E05061869DB8}"/>
              </a:ext>
            </a:extLst>
          </p:cNvPr>
          <p:cNvSpPr/>
          <p:nvPr/>
        </p:nvSpPr>
        <p:spPr>
          <a:xfrm>
            <a:off x="979638" y="3560184"/>
            <a:ext cx="45719" cy="45719"/>
          </a:xfrm>
          <a:custGeom>
            <a:avLst/>
            <a:gdLst>
              <a:gd name="connsiteX0" fmla="*/ 19050 w 19050"/>
              <a:gd name="connsiteY0" fmla="*/ 0 h 62865"/>
              <a:gd name="connsiteX1" fmla="*/ 0 w 19050"/>
              <a:gd name="connsiteY1" fmla="*/ 62865 h 62865"/>
              <a:gd name="connsiteX0" fmla="*/ 38100 w 38100"/>
              <a:gd name="connsiteY0" fmla="*/ 0 h 41910"/>
              <a:gd name="connsiteX1" fmla="*/ 0 w 38100"/>
              <a:gd name="connsiteY1" fmla="*/ 41910 h 41910"/>
            </a:gdLst>
            <a:ahLst/>
            <a:cxnLst>
              <a:cxn ang="0">
                <a:pos x="connsiteX0" y="connsiteY0"/>
              </a:cxn>
              <a:cxn ang="0">
                <a:pos x="connsiteX1" y="connsiteY1"/>
              </a:cxn>
            </a:cxnLst>
            <a:rect l="l" t="t" r="r" b="b"/>
            <a:pathLst>
              <a:path w="38100" h="41910">
                <a:moveTo>
                  <a:pt x="38100" y="0"/>
                </a:moveTo>
                <a:cubicBezTo>
                  <a:pt x="31750" y="20955"/>
                  <a:pt x="6350" y="20955"/>
                  <a:pt x="0" y="4191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06279B0F-0779-5D1A-ED3A-EB579E2D047E}"/>
              </a:ext>
            </a:extLst>
          </p:cNvPr>
          <p:cNvSpPr/>
          <p:nvPr/>
        </p:nvSpPr>
        <p:spPr>
          <a:xfrm>
            <a:off x="1828232" y="3854247"/>
            <a:ext cx="163830" cy="346710"/>
          </a:xfrm>
          <a:custGeom>
            <a:avLst/>
            <a:gdLst>
              <a:gd name="connsiteX0" fmla="*/ 163830 w 163830"/>
              <a:gd name="connsiteY0" fmla="*/ 0 h 346710"/>
              <a:gd name="connsiteX1" fmla="*/ 142875 w 163830"/>
              <a:gd name="connsiteY1" fmla="*/ 87630 h 346710"/>
              <a:gd name="connsiteX2" fmla="*/ 62865 w 163830"/>
              <a:gd name="connsiteY2" fmla="*/ 245745 h 346710"/>
              <a:gd name="connsiteX3" fmla="*/ 0 w 163830"/>
              <a:gd name="connsiteY3" fmla="*/ 346710 h 346710"/>
            </a:gdLst>
            <a:ahLst/>
            <a:cxnLst>
              <a:cxn ang="0">
                <a:pos x="connsiteX0" y="connsiteY0"/>
              </a:cxn>
              <a:cxn ang="0">
                <a:pos x="connsiteX1" y="connsiteY1"/>
              </a:cxn>
              <a:cxn ang="0">
                <a:pos x="connsiteX2" y="connsiteY2"/>
              </a:cxn>
              <a:cxn ang="0">
                <a:pos x="connsiteX3" y="connsiteY3"/>
              </a:cxn>
            </a:cxnLst>
            <a:rect l="l" t="t" r="r" b="b"/>
            <a:pathLst>
              <a:path w="163830" h="346710">
                <a:moveTo>
                  <a:pt x="163830" y="0"/>
                </a:moveTo>
                <a:cubicBezTo>
                  <a:pt x="161766" y="23336"/>
                  <a:pt x="159702" y="46673"/>
                  <a:pt x="142875" y="87630"/>
                </a:cubicBezTo>
                <a:cubicBezTo>
                  <a:pt x="126048" y="128587"/>
                  <a:pt x="86677" y="202565"/>
                  <a:pt x="62865" y="245745"/>
                </a:cubicBezTo>
                <a:cubicBezTo>
                  <a:pt x="39053" y="288925"/>
                  <a:pt x="19526" y="317817"/>
                  <a:pt x="0" y="34671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図形 93">
            <a:extLst>
              <a:ext uri="{FF2B5EF4-FFF2-40B4-BE49-F238E27FC236}">
                <a16:creationId xmlns:a16="http://schemas.microsoft.com/office/drawing/2014/main" id="{7FFC7775-EA57-A245-7D28-8227E8E23775}"/>
              </a:ext>
            </a:extLst>
          </p:cNvPr>
          <p:cNvSpPr/>
          <p:nvPr/>
        </p:nvSpPr>
        <p:spPr>
          <a:xfrm>
            <a:off x="1864427" y="3825672"/>
            <a:ext cx="178264" cy="390525"/>
          </a:xfrm>
          <a:custGeom>
            <a:avLst/>
            <a:gdLst>
              <a:gd name="connsiteX0" fmla="*/ 161925 w 163024"/>
              <a:gd name="connsiteY0" fmla="*/ 0 h 384810"/>
              <a:gd name="connsiteX1" fmla="*/ 139065 w 163024"/>
              <a:gd name="connsiteY1" fmla="*/ 137160 h 384810"/>
              <a:gd name="connsiteX2" fmla="*/ 0 w 163024"/>
              <a:gd name="connsiteY2" fmla="*/ 384810 h 384810"/>
              <a:gd name="connsiteX0" fmla="*/ 177165 w 178264"/>
              <a:gd name="connsiteY0" fmla="*/ 0 h 390525"/>
              <a:gd name="connsiteX1" fmla="*/ 154305 w 178264"/>
              <a:gd name="connsiteY1" fmla="*/ 137160 h 390525"/>
              <a:gd name="connsiteX2" fmla="*/ 0 w 178264"/>
              <a:gd name="connsiteY2" fmla="*/ 390525 h 390525"/>
              <a:gd name="connsiteX0" fmla="*/ 177165 w 178264"/>
              <a:gd name="connsiteY0" fmla="*/ 0 h 390525"/>
              <a:gd name="connsiteX1" fmla="*/ 154305 w 178264"/>
              <a:gd name="connsiteY1" fmla="*/ 137160 h 390525"/>
              <a:gd name="connsiteX2" fmla="*/ 0 w 178264"/>
              <a:gd name="connsiteY2" fmla="*/ 390525 h 390525"/>
            </a:gdLst>
            <a:ahLst/>
            <a:cxnLst>
              <a:cxn ang="0">
                <a:pos x="connsiteX0" y="connsiteY0"/>
              </a:cxn>
              <a:cxn ang="0">
                <a:pos x="connsiteX1" y="connsiteY1"/>
              </a:cxn>
              <a:cxn ang="0">
                <a:pos x="connsiteX2" y="connsiteY2"/>
              </a:cxn>
            </a:cxnLst>
            <a:rect l="l" t="t" r="r" b="b"/>
            <a:pathLst>
              <a:path w="178264" h="390525">
                <a:moveTo>
                  <a:pt x="177165" y="0"/>
                </a:moveTo>
                <a:cubicBezTo>
                  <a:pt x="179228" y="36512"/>
                  <a:pt x="181292" y="73025"/>
                  <a:pt x="154305" y="137160"/>
                </a:cubicBezTo>
                <a:cubicBezTo>
                  <a:pt x="127318" y="201295"/>
                  <a:pt x="63659" y="300672"/>
                  <a:pt x="0" y="39052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図形 94">
            <a:extLst>
              <a:ext uri="{FF2B5EF4-FFF2-40B4-BE49-F238E27FC236}">
                <a16:creationId xmlns:a16="http://schemas.microsoft.com/office/drawing/2014/main" id="{0FD37307-9A04-E9DE-F3BE-E7F79643DEF6}"/>
              </a:ext>
            </a:extLst>
          </p:cNvPr>
          <p:cNvSpPr/>
          <p:nvPr/>
        </p:nvSpPr>
        <p:spPr>
          <a:xfrm>
            <a:off x="1145607" y="4762994"/>
            <a:ext cx="24803" cy="83818"/>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0" h="12222">
                <a:moveTo>
                  <a:pt x="40" y="0"/>
                </a:moveTo>
                <a:cubicBezTo>
                  <a:pt x="-793" y="752"/>
                  <a:pt x="11707" y="4074"/>
                  <a:pt x="14040" y="5555"/>
                </a:cubicBezTo>
                <a:cubicBezTo>
                  <a:pt x="16373" y="7036"/>
                  <a:pt x="12373" y="7871"/>
                  <a:pt x="14040" y="8889"/>
                </a:cubicBezTo>
                <a:cubicBezTo>
                  <a:pt x="15707" y="9907"/>
                  <a:pt x="24040" y="10038"/>
                  <a:pt x="24040" y="11666"/>
                </a:cubicBezTo>
                <a:cubicBezTo>
                  <a:pt x="24040" y="11874"/>
                  <a:pt x="25373" y="12037"/>
                  <a:pt x="26040" y="1222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図形 95">
            <a:extLst>
              <a:ext uri="{FF2B5EF4-FFF2-40B4-BE49-F238E27FC236}">
                <a16:creationId xmlns:a16="http://schemas.microsoft.com/office/drawing/2014/main" id="{179C2469-86BE-FBDA-9A16-31A73D78BA9F}"/>
              </a:ext>
            </a:extLst>
          </p:cNvPr>
          <p:cNvSpPr/>
          <p:nvPr/>
        </p:nvSpPr>
        <p:spPr>
          <a:xfrm>
            <a:off x="1393964" y="4546828"/>
            <a:ext cx="41910" cy="55241"/>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Lst>
            <a:ahLst/>
            <a:cxnLst>
              <a:cxn ang="0">
                <a:pos x="connsiteX0" y="connsiteY0"/>
              </a:cxn>
              <a:cxn ang="0">
                <a:pos x="connsiteX1" y="connsiteY1"/>
              </a:cxn>
              <a:cxn ang="0">
                <a:pos x="connsiteX2" y="connsiteY2"/>
              </a:cxn>
            </a:cxnLst>
            <a:rect l="l" t="t" r="r" b="b"/>
            <a:pathLst>
              <a:path w="44000" h="8055">
                <a:moveTo>
                  <a:pt x="44000" y="0"/>
                </a:moveTo>
                <a:lnTo>
                  <a:pt x="0" y="7499"/>
                </a:lnTo>
                <a:cubicBezTo>
                  <a:pt x="0" y="7707"/>
                  <a:pt x="1333" y="7870"/>
                  <a:pt x="2000" y="805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E4351348-B58C-FAD3-99C8-AFEC8A8B68E1}"/>
              </a:ext>
            </a:extLst>
          </p:cNvPr>
          <p:cNvSpPr/>
          <p:nvPr/>
        </p:nvSpPr>
        <p:spPr>
          <a:xfrm>
            <a:off x="1603890" y="4298696"/>
            <a:ext cx="51436" cy="26665"/>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Lst>
            <a:ahLst/>
            <a:cxnLst>
              <a:cxn ang="0">
                <a:pos x="connsiteX0" y="connsiteY0"/>
              </a:cxn>
              <a:cxn ang="0">
                <a:pos x="connsiteX1" y="connsiteY1"/>
              </a:cxn>
              <a:cxn ang="0">
                <a:pos x="connsiteX2" y="connsiteY2"/>
              </a:cxn>
            </a:cxnLst>
            <a:rect l="l" t="t" r="r" b="b"/>
            <a:pathLst>
              <a:path w="12273" h="4827">
                <a:moveTo>
                  <a:pt x="12273" y="0"/>
                </a:moveTo>
                <a:lnTo>
                  <a:pt x="0" y="4137"/>
                </a:lnTo>
                <a:cubicBezTo>
                  <a:pt x="0" y="4395"/>
                  <a:pt x="303" y="4597"/>
                  <a:pt x="455" y="482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図形 97">
            <a:extLst>
              <a:ext uri="{FF2B5EF4-FFF2-40B4-BE49-F238E27FC236}">
                <a16:creationId xmlns:a16="http://schemas.microsoft.com/office/drawing/2014/main" id="{009B5250-9903-73E5-19C8-9652E4C674D8}"/>
              </a:ext>
            </a:extLst>
          </p:cNvPr>
          <p:cNvSpPr/>
          <p:nvPr/>
        </p:nvSpPr>
        <p:spPr>
          <a:xfrm>
            <a:off x="1778765" y="4318117"/>
            <a:ext cx="20953" cy="45713"/>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 name="connsiteX0" fmla="*/ 11119 w 11119"/>
              <a:gd name="connsiteY0" fmla="*/ 0 h 27860"/>
              <a:gd name="connsiteX1" fmla="*/ 1119 w 11119"/>
              <a:gd name="connsiteY1" fmla="*/ 8571 h 27860"/>
              <a:gd name="connsiteX2" fmla="*/ 8 w 11119"/>
              <a:gd name="connsiteY2" fmla="*/ 27860 h 27860"/>
              <a:gd name="connsiteX0" fmla="*/ 11114 w 11114"/>
              <a:gd name="connsiteY0" fmla="*/ 0 h 27860"/>
              <a:gd name="connsiteX1" fmla="*/ 4447 w 11114"/>
              <a:gd name="connsiteY1" fmla="*/ 22145 h 27860"/>
              <a:gd name="connsiteX2" fmla="*/ 3 w 11114"/>
              <a:gd name="connsiteY2" fmla="*/ 27860 h 27860"/>
              <a:gd name="connsiteX0" fmla="*/ 3 w 4447"/>
              <a:gd name="connsiteY0" fmla="*/ 0 h 25002"/>
              <a:gd name="connsiteX1" fmla="*/ 4447 w 4447"/>
              <a:gd name="connsiteY1" fmla="*/ 19287 h 25002"/>
              <a:gd name="connsiteX2" fmla="*/ 3 w 4447"/>
              <a:gd name="connsiteY2" fmla="*/ 25002 h 25002"/>
              <a:gd name="connsiteX0" fmla="*/ 2502 w 12495"/>
              <a:gd name="connsiteY0" fmla="*/ 0 h 9429"/>
              <a:gd name="connsiteX1" fmla="*/ 12495 w 12495"/>
              <a:gd name="connsiteY1" fmla="*/ 7714 h 9429"/>
              <a:gd name="connsiteX2" fmla="*/ 4 w 12495"/>
              <a:gd name="connsiteY2" fmla="*/ 9429 h 9429"/>
              <a:gd name="connsiteX0" fmla="*/ 2002 w 9333"/>
              <a:gd name="connsiteY0" fmla="*/ 0 h 10000"/>
              <a:gd name="connsiteX1" fmla="*/ 9333 w 9333"/>
              <a:gd name="connsiteY1" fmla="*/ 7272 h 10000"/>
              <a:gd name="connsiteX2" fmla="*/ 3 w 9333"/>
              <a:gd name="connsiteY2" fmla="*/ 10000 h 10000"/>
              <a:gd name="connsiteX0" fmla="*/ 0 w 7855"/>
              <a:gd name="connsiteY0" fmla="*/ 0 h 7272"/>
              <a:gd name="connsiteX1" fmla="*/ 7855 w 7855"/>
              <a:gd name="connsiteY1" fmla="*/ 7272 h 7272"/>
            </a:gdLst>
            <a:ahLst/>
            <a:cxnLst>
              <a:cxn ang="0">
                <a:pos x="connsiteX0" y="connsiteY0"/>
              </a:cxn>
              <a:cxn ang="0">
                <a:pos x="connsiteX1" y="connsiteY1"/>
              </a:cxn>
            </a:cxnLst>
            <a:rect l="l" t="t" r="r" b="b"/>
            <a:pathLst>
              <a:path w="7855" h="7272">
                <a:moveTo>
                  <a:pt x="0" y="0"/>
                </a:moveTo>
                <a:lnTo>
                  <a:pt x="7855" y="7272"/>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99">
            <a:extLst>
              <a:ext uri="{FF2B5EF4-FFF2-40B4-BE49-F238E27FC236}">
                <a16:creationId xmlns:a16="http://schemas.microsoft.com/office/drawing/2014/main" id="{9AA3AC1C-5827-774E-C066-DC9CF7CA0830}"/>
              </a:ext>
            </a:extLst>
          </p:cNvPr>
          <p:cNvSpPr/>
          <p:nvPr/>
        </p:nvSpPr>
        <p:spPr>
          <a:xfrm rot="20148304">
            <a:off x="2481513" y="4254792"/>
            <a:ext cx="50588" cy="45719"/>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Lst>
            <a:ahLst/>
            <a:cxnLst>
              <a:cxn ang="0">
                <a:pos x="connsiteX0" y="connsiteY0"/>
              </a:cxn>
              <a:cxn ang="0">
                <a:pos x="connsiteX1" y="connsiteY1"/>
              </a:cxn>
              <a:cxn ang="0">
                <a:pos x="connsiteX2" y="connsiteY2"/>
              </a:cxn>
            </a:cxnLst>
            <a:rect l="l" t="t" r="r" b="b"/>
            <a:pathLst>
              <a:path w="12273" h="4827">
                <a:moveTo>
                  <a:pt x="12273" y="0"/>
                </a:moveTo>
                <a:lnTo>
                  <a:pt x="0" y="4137"/>
                </a:lnTo>
                <a:cubicBezTo>
                  <a:pt x="0" y="4395"/>
                  <a:pt x="303" y="4597"/>
                  <a:pt x="455" y="482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AC1E0717-C17B-33FC-9A88-9383DF70A069}"/>
              </a:ext>
            </a:extLst>
          </p:cNvPr>
          <p:cNvSpPr/>
          <p:nvPr/>
        </p:nvSpPr>
        <p:spPr>
          <a:xfrm rot="20148304">
            <a:off x="2518135" y="3910771"/>
            <a:ext cx="50588" cy="39186"/>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 name="connsiteX0" fmla="*/ 10000 w 10000"/>
              <a:gd name="connsiteY0" fmla="*/ 0 h 8627"/>
              <a:gd name="connsiteX1" fmla="*/ 0 w 10000"/>
              <a:gd name="connsiteY1" fmla="*/ 8571 h 8627"/>
              <a:gd name="connsiteX2" fmla="*/ 2756 w 10000"/>
              <a:gd name="connsiteY2" fmla="*/ 6161 h 8627"/>
              <a:gd name="connsiteX0" fmla="*/ 10000 w 10000"/>
              <a:gd name="connsiteY0" fmla="*/ 0 h 9935"/>
              <a:gd name="connsiteX1" fmla="*/ 0 w 10000"/>
              <a:gd name="connsiteY1" fmla="*/ 9935 h 9935"/>
            </a:gdLst>
            <a:ahLst/>
            <a:cxnLst>
              <a:cxn ang="0">
                <a:pos x="connsiteX0" y="connsiteY0"/>
              </a:cxn>
              <a:cxn ang="0">
                <a:pos x="connsiteX1" y="connsiteY1"/>
              </a:cxn>
            </a:cxnLst>
            <a:rect l="l" t="t" r="r" b="b"/>
            <a:pathLst>
              <a:path w="10000" h="9935">
                <a:moveTo>
                  <a:pt x="10000" y="0"/>
                </a:moveTo>
                <a:lnTo>
                  <a:pt x="0" y="9935"/>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F78D962F-2DFF-87F7-8DF1-A9B442C9FE11}"/>
              </a:ext>
            </a:extLst>
          </p:cNvPr>
          <p:cNvSpPr/>
          <p:nvPr/>
        </p:nvSpPr>
        <p:spPr>
          <a:xfrm>
            <a:off x="1078375" y="4192819"/>
            <a:ext cx="51436" cy="26665"/>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Lst>
            <a:ahLst/>
            <a:cxnLst>
              <a:cxn ang="0">
                <a:pos x="connsiteX0" y="connsiteY0"/>
              </a:cxn>
              <a:cxn ang="0">
                <a:pos x="connsiteX1" y="connsiteY1"/>
              </a:cxn>
              <a:cxn ang="0">
                <a:pos x="connsiteX2" y="connsiteY2"/>
              </a:cxn>
            </a:cxnLst>
            <a:rect l="l" t="t" r="r" b="b"/>
            <a:pathLst>
              <a:path w="12273" h="4827">
                <a:moveTo>
                  <a:pt x="12273" y="0"/>
                </a:moveTo>
                <a:lnTo>
                  <a:pt x="0" y="4137"/>
                </a:lnTo>
                <a:cubicBezTo>
                  <a:pt x="0" y="4395"/>
                  <a:pt x="303" y="4597"/>
                  <a:pt x="455" y="482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916B232-5EC8-9AE7-C7B6-5C5EB76B5B6C}"/>
              </a:ext>
            </a:extLst>
          </p:cNvPr>
          <p:cNvSpPr/>
          <p:nvPr/>
        </p:nvSpPr>
        <p:spPr>
          <a:xfrm>
            <a:off x="1046229" y="4330410"/>
            <a:ext cx="51436" cy="26665"/>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Lst>
            <a:ahLst/>
            <a:cxnLst>
              <a:cxn ang="0">
                <a:pos x="connsiteX0" y="connsiteY0"/>
              </a:cxn>
              <a:cxn ang="0">
                <a:pos x="connsiteX1" y="connsiteY1"/>
              </a:cxn>
              <a:cxn ang="0">
                <a:pos x="connsiteX2" y="connsiteY2"/>
              </a:cxn>
            </a:cxnLst>
            <a:rect l="l" t="t" r="r" b="b"/>
            <a:pathLst>
              <a:path w="12273" h="4827">
                <a:moveTo>
                  <a:pt x="12273" y="0"/>
                </a:moveTo>
                <a:lnTo>
                  <a:pt x="0" y="4137"/>
                </a:lnTo>
                <a:cubicBezTo>
                  <a:pt x="0" y="4395"/>
                  <a:pt x="303" y="4597"/>
                  <a:pt x="455" y="4827"/>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図形 103">
            <a:extLst>
              <a:ext uri="{FF2B5EF4-FFF2-40B4-BE49-F238E27FC236}">
                <a16:creationId xmlns:a16="http://schemas.microsoft.com/office/drawing/2014/main" id="{0B576135-AE7F-EDD0-625A-AB89A4956572}"/>
              </a:ext>
            </a:extLst>
          </p:cNvPr>
          <p:cNvSpPr/>
          <p:nvPr/>
        </p:nvSpPr>
        <p:spPr>
          <a:xfrm>
            <a:off x="985983" y="4546495"/>
            <a:ext cx="51435" cy="165735"/>
          </a:xfrm>
          <a:custGeom>
            <a:avLst/>
            <a:gdLst>
              <a:gd name="connsiteX0" fmla="*/ 163830 w 163830"/>
              <a:gd name="connsiteY0" fmla="*/ 0 h 346710"/>
              <a:gd name="connsiteX1" fmla="*/ 142875 w 163830"/>
              <a:gd name="connsiteY1" fmla="*/ 87630 h 346710"/>
              <a:gd name="connsiteX2" fmla="*/ 62865 w 163830"/>
              <a:gd name="connsiteY2" fmla="*/ 245745 h 346710"/>
              <a:gd name="connsiteX3" fmla="*/ 0 w 163830"/>
              <a:gd name="connsiteY3" fmla="*/ 346710 h 346710"/>
              <a:gd name="connsiteX0" fmla="*/ 163830 w 183059"/>
              <a:gd name="connsiteY0" fmla="*/ 0 h 346710"/>
              <a:gd name="connsiteX1" fmla="*/ 142875 w 183059"/>
              <a:gd name="connsiteY1" fmla="*/ 87630 h 346710"/>
              <a:gd name="connsiteX2" fmla="*/ 177165 w 183059"/>
              <a:gd name="connsiteY2" fmla="*/ 247650 h 346710"/>
              <a:gd name="connsiteX3" fmla="*/ 0 w 183059"/>
              <a:gd name="connsiteY3" fmla="*/ 346710 h 346710"/>
              <a:gd name="connsiteX0" fmla="*/ 163830 w 223027"/>
              <a:gd name="connsiteY0" fmla="*/ 0 h 346710"/>
              <a:gd name="connsiteX1" fmla="*/ 222885 w 223027"/>
              <a:gd name="connsiteY1" fmla="*/ 95250 h 346710"/>
              <a:gd name="connsiteX2" fmla="*/ 177165 w 223027"/>
              <a:gd name="connsiteY2" fmla="*/ 247650 h 346710"/>
              <a:gd name="connsiteX3" fmla="*/ 0 w 223027"/>
              <a:gd name="connsiteY3" fmla="*/ 346710 h 346710"/>
              <a:gd name="connsiteX0" fmla="*/ 222885 w 223027"/>
              <a:gd name="connsiteY0" fmla="*/ 0 h 251460"/>
              <a:gd name="connsiteX1" fmla="*/ 177165 w 223027"/>
              <a:gd name="connsiteY1" fmla="*/ 152400 h 251460"/>
              <a:gd name="connsiteX2" fmla="*/ 0 w 223027"/>
              <a:gd name="connsiteY2" fmla="*/ 251460 h 251460"/>
              <a:gd name="connsiteX0" fmla="*/ 228600 w 228717"/>
              <a:gd name="connsiteY0" fmla="*/ 0 h 259080"/>
              <a:gd name="connsiteX1" fmla="*/ 177165 w 228717"/>
              <a:gd name="connsiteY1" fmla="*/ 160020 h 259080"/>
              <a:gd name="connsiteX2" fmla="*/ 0 w 228717"/>
              <a:gd name="connsiteY2" fmla="*/ 259080 h 259080"/>
              <a:gd name="connsiteX0" fmla="*/ 228600 w 228717"/>
              <a:gd name="connsiteY0" fmla="*/ 0 h 264795"/>
              <a:gd name="connsiteX1" fmla="*/ 177165 w 228717"/>
              <a:gd name="connsiteY1" fmla="*/ 165735 h 264795"/>
              <a:gd name="connsiteX2" fmla="*/ 0 w 228717"/>
              <a:gd name="connsiteY2" fmla="*/ 264795 h 264795"/>
              <a:gd name="connsiteX0" fmla="*/ 228600 w 228600"/>
              <a:gd name="connsiteY0" fmla="*/ 0 h 264795"/>
              <a:gd name="connsiteX1" fmla="*/ 215504 w 228600"/>
              <a:gd name="connsiteY1" fmla="*/ 86897 h 264795"/>
              <a:gd name="connsiteX2" fmla="*/ 177165 w 228600"/>
              <a:gd name="connsiteY2" fmla="*/ 165735 h 264795"/>
              <a:gd name="connsiteX3" fmla="*/ 0 w 228600"/>
              <a:gd name="connsiteY3" fmla="*/ 264795 h 264795"/>
              <a:gd name="connsiteX0" fmla="*/ 228600 w 228600"/>
              <a:gd name="connsiteY0" fmla="*/ 0 h 264795"/>
              <a:gd name="connsiteX1" fmla="*/ 213599 w 228600"/>
              <a:gd name="connsiteY1" fmla="*/ 71657 h 264795"/>
              <a:gd name="connsiteX2" fmla="*/ 177165 w 228600"/>
              <a:gd name="connsiteY2" fmla="*/ 165735 h 264795"/>
              <a:gd name="connsiteX3" fmla="*/ 0 w 228600"/>
              <a:gd name="connsiteY3" fmla="*/ 264795 h 264795"/>
              <a:gd name="connsiteX0" fmla="*/ 228600 w 228600"/>
              <a:gd name="connsiteY0" fmla="*/ 0 h 264795"/>
              <a:gd name="connsiteX1" fmla="*/ 213599 w 228600"/>
              <a:gd name="connsiteY1" fmla="*/ 71657 h 264795"/>
              <a:gd name="connsiteX2" fmla="*/ 190739 w 228600"/>
              <a:gd name="connsiteY2" fmla="*/ 123092 h 264795"/>
              <a:gd name="connsiteX3" fmla="*/ 177165 w 228600"/>
              <a:gd name="connsiteY3" fmla="*/ 165735 h 264795"/>
              <a:gd name="connsiteX4" fmla="*/ 0 w 228600"/>
              <a:gd name="connsiteY4" fmla="*/ 264795 h 264795"/>
              <a:gd name="connsiteX0" fmla="*/ 51435 w 51435"/>
              <a:gd name="connsiteY0" fmla="*/ 0 h 165735"/>
              <a:gd name="connsiteX1" fmla="*/ 36434 w 51435"/>
              <a:gd name="connsiteY1" fmla="*/ 71657 h 165735"/>
              <a:gd name="connsiteX2" fmla="*/ 13574 w 51435"/>
              <a:gd name="connsiteY2" fmla="*/ 123092 h 165735"/>
              <a:gd name="connsiteX3" fmla="*/ 0 w 51435"/>
              <a:gd name="connsiteY3" fmla="*/ 165735 h 165735"/>
            </a:gdLst>
            <a:ahLst/>
            <a:cxnLst>
              <a:cxn ang="0">
                <a:pos x="connsiteX0" y="connsiteY0"/>
              </a:cxn>
              <a:cxn ang="0">
                <a:pos x="connsiteX1" y="connsiteY1"/>
              </a:cxn>
              <a:cxn ang="0">
                <a:pos x="connsiteX2" y="connsiteY2"/>
              </a:cxn>
              <a:cxn ang="0">
                <a:pos x="connsiteX3" y="connsiteY3"/>
              </a:cxn>
            </a:cxnLst>
            <a:rect l="l" t="t" r="r" b="b"/>
            <a:pathLst>
              <a:path w="51435" h="165735">
                <a:moveTo>
                  <a:pt x="51435" y="0"/>
                </a:moveTo>
                <a:cubicBezTo>
                  <a:pt x="48617" y="14165"/>
                  <a:pt x="45006" y="44035"/>
                  <a:pt x="36434" y="71657"/>
                </a:cubicBezTo>
                <a:cubicBezTo>
                  <a:pt x="31394" y="93760"/>
                  <a:pt x="19646" y="107412"/>
                  <a:pt x="13574" y="123092"/>
                </a:cubicBezTo>
                <a:cubicBezTo>
                  <a:pt x="7502" y="138772"/>
                  <a:pt x="33060" y="143705"/>
                  <a:pt x="0" y="165735"/>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2C4683A0-2D59-716B-6805-81BA8B0FB252}"/>
              </a:ext>
            </a:extLst>
          </p:cNvPr>
          <p:cNvSpPr/>
          <p:nvPr/>
        </p:nvSpPr>
        <p:spPr>
          <a:xfrm>
            <a:off x="972134" y="4539154"/>
            <a:ext cx="59055" cy="121917"/>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4091 w 14091"/>
              <a:gd name="connsiteY0" fmla="*/ 0 h 22070"/>
              <a:gd name="connsiteX1" fmla="*/ 0 w 14091"/>
              <a:gd name="connsiteY1" fmla="*/ 21380 h 22070"/>
              <a:gd name="connsiteX2" fmla="*/ 455 w 14091"/>
              <a:gd name="connsiteY2" fmla="*/ 22070 h 22070"/>
              <a:gd name="connsiteX0" fmla="*/ 14091 w 14091"/>
              <a:gd name="connsiteY0" fmla="*/ 0 h 22070"/>
              <a:gd name="connsiteX1" fmla="*/ 6543 w 14091"/>
              <a:gd name="connsiteY1" fmla="*/ 13266 h 22070"/>
              <a:gd name="connsiteX2" fmla="*/ 0 w 14091"/>
              <a:gd name="connsiteY2" fmla="*/ 21380 h 22070"/>
              <a:gd name="connsiteX3" fmla="*/ 455 w 14091"/>
              <a:gd name="connsiteY3" fmla="*/ 22070 h 22070"/>
              <a:gd name="connsiteX0" fmla="*/ 14091 w 14091"/>
              <a:gd name="connsiteY0" fmla="*/ 0 h 22070"/>
              <a:gd name="connsiteX1" fmla="*/ 8361 w 14091"/>
              <a:gd name="connsiteY1" fmla="*/ 10852 h 22070"/>
              <a:gd name="connsiteX2" fmla="*/ 0 w 14091"/>
              <a:gd name="connsiteY2" fmla="*/ 21380 h 22070"/>
              <a:gd name="connsiteX3" fmla="*/ 455 w 14091"/>
              <a:gd name="connsiteY3" fmla="*/ 22070 h 22070"/>
            </a:gdLst>
            <a:ahLst/>
            <a:cxnLst>
              <a:cxn ang="0">
                <a:pos x="connsiteX0" y="connsiteY0"/>
              </a:cxn>
              <a:cxn ang="0">
                <a:pos x="connsiteX1" y="connsiteY1"/>
              </a:cxn>
              <a:cxn ang="0">
                <a:pos x="connsiteX2" y="connsiteY2"/>
              </a:cxn>
              <a:cxn ang="0">
                <a:pos x="connsiteX3" y="connsiteY3"/>
              </a:cxn>
            </a:cxnLst>
            <a:rect l="l" t="t" r="r" b="b"/>
            <a:pathLst>
              <a:path w="14091" h="22070">
                <a:moveTo>
                  <a:pt x="14091" y="0"/>
                </a:moveTo>
                <a:cubicBezTo>
                  <a:pt x="11424" y="4192"/>
                  <a:pt x="11028" y="6660"/>
                  <a:pt x="8361" y="10852"/>
                </a:cubicBezTo>
                <a:lnTo>
                  <a:pt x="0" y="21380"/>
                </a:lnTo>
                <a:cubicBezTo>
                  <a:pt x="0" y="21638"/>
                  <a:pt x="303" y="21840"/>
                  <a:pt x="455" y="2207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81767669-29F8-79DC-F830-DF4B0498EEF0}"/>
              </a:ext>
            </a:extLst>
          </p:cNvPr>
          <p:cNvSpPr/>
          <p:nvPr/>
        </p:nvSpPr>
        <p:spPr>
          <a:xfrm>
            <a:off x="3855152" y="3713277"/>
            <a:ext cx="118428" cy="26833"/>
          </a:xfrm>
          <a:custGeom>
            <a:avLst/>
            <a:gdLst>
              <a:gd name="connsiteX0" fmla="*/ 0 w 118428"/>
              <a:gd name="connsiteY0" fmla="*/ 0 h 26833"/>
              <a:gd name="connsiteX1" fmla="*/ 110490 w 118428"/>
              <a:gd name="connsiteY1" fmla="*/ 22860 h 26833"/>
              <a:gd name="connsiteX2" fmla="*/ 100965 w 118428"/>
              <a:gd name="connsiteY2" fmla="*/ 26670 h 26833"/>
            </a:gdLst>
            <a:ahLst/>
            <a:cxnLst>
              <a:cxn ang="0">
                <a:pos x="connsiteX0" y="connsiteY0"/>
              </a:cxn>
              <a:cxn ang="0">
                <a:pos x="connsiteX1" y="connsiteY1"/>
              </a:cxn>
              <a:cxn ang="0">
                <a:pos x="connsiteX2" y="connsiteY2"/>
              </a:cxn>
            </a:cxnLst>
            <a:rect l="l" t="t" r="r" b="b"/>
            <a:pathLst>
              <a:path w="118428" h="26833">
                <a:moveTo>
                  <a:pt x="0" y="0"/>
                </a:moveTo>
                <a:cubicBezTo>
                  <a:pt x="46831" y="9207"/>
                  <a:pt x="93662" y="18415"/>
                  <a:pt x="110490" y="22860"/>
                </a:cubicBezTo>
                <a:cubicBezTo>
                  <a:pt x="127318" y="27305"/>
                  <a:pt x="114141" y="26987"/>
                  <a:pt x="100965" y="2667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9E1439D3-A2F6-CE36-E011-DA48A1D7AAD2}"/>
              </a:ext>
            </a:extLst>
          </p:cNvPr>
          <p:cNvSpPr/>
          <p:nvPr/>
        </p:nvSpPr>
        <p:spPr>
          <a:xfrm rot="17574905">
            <a:off x="2475229" y="4589528"/>
            <a:ext cx="32199" cy="29387"/>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 name="connsiteX0" fmla="*/ 6260 w 6260"/>
              <a:gd name="connsiteY0" fmla="*/ 0 h 11021"/>
              <a:gd name="connsiteX1" fmla="*/ 0 w 6260"/>
              <a:gd name="connsiteY1" fmla="*/ 9592 h 11021"/>
              <a:gd name="connsiteX2" fmla="*/ 371 w 6260"/>
              <a:gd name="connsiteY2" fmla="*/ 11021 h 11021"/>
            </a:gdLst>
            <a:ahLst/>
            <a:cxnLst>
              <a:cxn ang="0">
                <a:pos x="connsiteX0" y="connsiteY0"/>
              </a:cxn>
              <a:cxn ang="0">
                <a:pos x="connsiteX1" y="connsiteY1"/>
              </a:cxn>
              <a:cxn ang="0">
                <a:pos x="connsiteX2" y="connsiteY2"/>
              </a:cxn>
            </a:cxnLst>
            <a:rect l="l" t="t" r="r" b="b"/>
            <a:pathLst>
              <a:path w="6260" h="11021">
                <a:moveTo>
                  <a:pt x="6260" y="0"/>
                </a:moveTo>
                <a:lnTo>
                  <a:pt x="0" y="9592"/>
                </a:lnTo>
                <a:cubicBezTo>
                  <a:pt x="0" y="10126"/>
                  <a:pt x="247" y="10545"/>
                  <a:pt x="371" y="1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BA6D59BB-27C5-E080-DC31-8C9BE93E337E}"/>
              </a:ext>
            </a:extLst>
          </p:cNvPr>
          <p:cNvSpPr txBox="1"/>
          <p:nvPr/>
        </p:nvSpPr>
        <p:spPr>
          <a:xfrm>
            <a:off x="3303815" y="5667703"/>
            <a:ext cx="1357840" cy="415498"/>
          </a:xfrm>
          <a:prstGeom prst="rect">
            <a:avLst/>
          </a:prstGeom>
          <a:solidFill>
            <a:schemeClr val="bg1"/>
          </a:solidFill>
        </p:spPr>
        <p:txBody>
          <a:bodyPr wrap="square" rtlCol="0">
            <a:spAutoFit/>
          </a:bodyPr>
          <a:lstStyle/>
          <a:p>
            <a:pPr algn="r"/>
            <a:r>
              <a:rPr kumimoji="1" lang="ja-JP" altLang="en-US" sz="1050" b="1" dirty="0">
                <a:solidFill>
                  <a:srgbClr val="FF0000"/>
                </a:solidFill>
              </a:rPr>
              <a:t>：対策実施区間（大阪市内）</a:t>
            </a:r>
          </a:p>
        </p:txBody>
      </p:sp>
      <p:cxnSp>
        <p:nvCxnSpPr>
          <p:cNvPr id="109" name="直線コネクタ 108">
            <a:extLst>
              <a:ext uri="{FF2B5EF4-FFF2-40B4-BE49-F238E27FC236}">
                <a16:creationId xmlns:a16="http://schemas.microsoft.com/office/drawing/2014/main" id="{5696B7DB-116B-FD99-2954-AC97773F9AF7}"/>
              </a:ext>
            </a:extLst>
          </p:cNvPr>
          <p:cNvCxnSpPr>
            <a:cxnSpLocks/>
          </p:cNvCxnSpPr>
          <p:nvPr/>
        </p:nvCxnSpPr>
        <p:spPr>
          <a:xfrm>
            <a:off x="3355452" y="5778068"/>
            <a:ext cx="26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吹き出し: 線 109">
            <a:extLst>
              <a:ext uri="{FF2B5EF4-FFF2-40B4-BE49-F238E27FC236}">
                <a16:creationId xmlns:a16="http://schemas.microsoft.com/office/drawing/2014/main" id="{A30C64D7-5123-E1B5-C2B3-00AC154D5698}"/>
              </a:ext>
            </a:extLst>
          </p:cNvPr>
          <p:cNvSpPr/>
          <p:nvPr/>
        </p:nvSpPr>
        <p:spPr>
          <a:xfrm>
            <a:off x="514501" y="2568618"/>
            <a:ext cx="736600" cy="182880"/>
          </a:xfrm>
          <a:prstGeom prst="borderCallout1">
            <a:avLst>
              <a:gd name="adj1" fmla="val 109028"/>
              <a:gd name="adj2" fmla="val 33621"/>
              <a:gd name="adj3" fmla="val 353241"/>
              <a:gd name="adj4" fmla="val 92126"/>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出来島水門</a:t>
            </a:r>
          </a:p>
        </p:txBody>
      </p:sp>
      <p:sp>
        <p:nvSpPr>
          <p:cNvPr id="111" name="吹き出し: 線 110">
            <a:extLst>
              <a:ext uri="{FF2B5EF4-FFF2-40B4-BE49-F238E27FC236}">
                <a16:creationId xmlns:a16="http://schemas.microsoft.com/office/drawing/2014/main" id="{CF620B66-6DD2-6DD5-FC04-0D05A69828C0}"/>
              </a:ext>
            </a:extLst>
          </p:cNvPr>
          <p:cNvSpPr/>
          <p:nvPr/>
        </p:nvSpPr>
        <p:spPr>
          <a:xfrm>
            <a:off x="1618014" y="3038369"/>
            <a:ext cx="615010" cy="182880"/>
          </a:xfrm>
          <a:prstGeom prst="borderCallout1">
            <a:avLst>
              <a:gd name="adj1" fmla="val 109028"/>
              <a:gd name="adj2" fmla="val 33621"/>
              <a:gd name="adj3" fmla="val 327778"/>
              <a:gd name="adj4" fmla="val -46230"/>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西島水門</a:t>
            </a:r>
          </a:p>
        </p:txBody>
      </p:sp>
      <p:sp>
        <p:nvSpPr>
          <p:cNvPr id="112" name="吹き出し: 線 111">
            <a:extLst>
              <a:ext uri="{FF2B5EF4-FFF2-40B4-BE49-F238E27FC236}">
                <a16:creationId xmlns:a16="http://schemas.microsoft.com/office/drawing/2014/main" id="{22A7F7E8-E098-8620-57F3-99D4D3B12E44}"/>
              </a:ext>
            </a:extLst>
          </p:cNvPr>
          <p:cNvSpPr/>
          <p:nvPr/>
        </p:nvSpPr>
        <p:spPr>
          <a:xfrm>
            <a:off x="1924238" y="3303995"/>
            <a:ext cx="810244" cy="182880"/>
          </a:xfrm>
          <a:prstGeom prst="borderCallout1">
            <a:avLst>
              <a:gd name="adj1" fmla="val 109028"/>
              <a:gd name="adj2" fmla="val 33621"/>
              <a:gd name="adj3" fmla="val 441204"/>
              <a:gd name="adj4" fmla="val -68174"/>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正蓮寺川水門</a:t>
            </a:r>
          </a:p>
        </p:txBody>
      </p:sp>
      <p:sp>
        <p:nvSpPr>
          <p:cNvPr id="113" name="吹き出し: 線 112">
            <a:extLst>
              <a:ext uri="{FF2B5EF4-FFF2-40B4-BE49-F238E27FC236}">
                <a16:creationId xmlns:a16="http://schemas.microsoft.com/office/drawing/2014/main" id="{EBC782DD-B02E-F0CC-B661-9113863029BB}"/>
              </a:ext>
            </a:extLst>
          </p:cNvPr>
          <p:cNvSpPr/>
          <p:nvPr/>
        </p:nvSpPr>
        <p:spPr>
          <a:xfrm>
            <a:off x="2823152" y="3428797"/>
            <a:ext cx="701377" cy="182880"/>
          </a:xfrm>
          <a:prstGeom prst="borderCallout1">
            <a:avLst>
              <a:gd name="adj1" fmla="val 88194"/>
              <a:gd name="adj2" fmla="val -11044"/>
              <a:gd name="adj3" fmla="val 425001"/>
              <a:gd name="adj4" fmla="val -135774"/>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六軒家水門</a:t>
            </a:r>
          </a:p>
        </p:txBody>
      </p:sp>
      <p:sp>
        <p:nvSpPr>
          <p:cNvPr id="114" name="吹き出し: 線 113">
            <a:extLst>
              <a:ext uri="{FF2B5EF4-FFF2-40B4-BE49-F238E27FC236}">
                <a16:creationId xmlns:a16="http://schemas.microsoft.com/office/drawing/2014/main" id="{B1242C4E-FDE2-0CAA-1BC1-1ECC07036C9E}"/>
              </a:ext>
            </a:extLst>
          </p:cNvPr>
          <p:cNvSpPr/>
          <p:nvPr/>
        </p:nvSpPr>
        <p:spPr>
          <a:xfrm>
            <a:off x="2871459" y="3780744"/>
            <a:ext cx="701377" cy="182880"/>
          </a:xfrm>
          <a:prstGeom prst="borderCallout1">
            <a:avLst>
              <a:gd name="adj1" fmla="val 88194"/>
              <a:gd name="adj2" fmla="val -11044"/>
              <a:gd name="adj3" fmla="val 272223"/>
              <a:gd name="adj4" fmla="val -147845"/>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安治川水門</a:t>
            </a:r>
          </a:p>
        </p:txBody>
      </p:sp>
      <p:sp>
        <p:nvSpPr>
          <p:cNvPr id="115" name="吹き出し: 線 114">
            <a:extLst>
              <a:ext uri="{FF2B5EF4-FFF2-40B4-BE49-F238E27FC236}">
                <a16:creationId xmlns:a16="http://schemas.microsoft.com/office/drawing/2014/main" id="{068F6FC5-52F0-7529-F0B7-C5EC34D6D733}"/>
              </a:ext>
            </a:extLst>
          </p:cNvPr>
          <p:cNvSpPr/>
          <p:nvPr/>
        </p:nvSpPr>
        <p:spPr>
          <a:xfrm>
            <a:off x="2727658" y="4649247"/>
            <a:ext cx="701377" cy="182880"/>
          </a:xfrm>
          <a:prstGeom prst="borderCallout1">
            <a:avLst>
              <a:gd name="adj1" fmla="val 34953"/>
              <a:gd name="adj2" fmla="val -9233"/>
              <a:gd name="adj3" fmla="val 98612"/>
              <a:gd name="adj4" fmla="val -89299"/>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尻無川水門</a:t>
            </a:r>
          </a:p>
        </p:txBody>
      </p:sp>
      <p:sp>
        <p:nvSpPr>
          <p:cNvPr id="116" name="吹き出し: 線 115">
            <a:extLst>
              <a:ext uri="{FF2B5EF4-FFF2-40B4-BE49-F238E27FC236}">
                <a16:creationId xmlns:a16="http://schemas.microsoft.com/office/drawing/2014/main" id="{4F444638-5458-99AF-9D74-14DA5F7634FC}"/>
              </a:ext>
            </a:extLst>
          </p:cNvPr>
          <p:cNvSpPr/>
          <p:nvPr/>
        </p:nvSpPr>
        <p:spPr>
          <a:xfrm>
            <a:off x="3078347" y="5079011"/>
            <a:ext cx="701377" cy="182880"/>
          </a:xfrm>
          <a:prstGeom prst="borderCallout1">
            <a:avLst>
              <a:gd name="adj1" fmla="val 34953"/>
              <a:gd name="adj2" fmla="val -9233"/>
              <a:gd name="adj3" fmla="val 40742"/>
              <a:gd name="adj4" fmla="val -91110"/>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三軒家水門</a:t>
            </a:r>
          </a:p>
        </p:txBody>
      </p:sp>
      <p:sp>
        <p:nvSpPr>
          <p:cNvPr id="117" name="吹き出し: 線 116">
            <a:extLst>
              <a:ext uri="{FF2B5EF4-FFF2-40B4-BE49-F238E27FC236}">
                <a16:creationId xmlns:a16="http://schemas.microsoft.com/office/drawing/2014/main" id="{A3B99E36-72C8-4C44-88B3-4A5F917CAC49}"/>
              </a:ext>
            </a:extLst>
          </p:cNvPr>
          <p:cNvSpPr/>
          <p:nvPr/>
        </p:nvSpPr>
        <p:spPr>
          <a:xfrm>
            <a:off x="3078347" y="5323025"/>
            <a:ext cx="701377" cy="182880"/>
          </a:xfrm>
          <a:prstGeom prst="borderCallout1">
            <a:avLst>
              <a:gd name="adj1" fmla="val 34953"/>
              <a:gd name="adj2" fmla="val -9233"/>
              <a:gd name="adj3" fmla="val -51851"/>
              <a:gd name="adj4" fmla="val -89903"/>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木津川水門</a:t>
            </a:r>
          </a:p>
        </p:txBody>
      </p:sp>
      <p:sp>
        <p:nvSpPr>
          <p:cNvPr id="118" name="フリーフォーム: 図形 117">
            <a:extLst>
              <a:ext uri="{FF2B5EF4-FFF2-40B4-BE49-F238E27FC236}">
                <a16:creationId xmlns:a16="http://schemas.microsoft.com/office/drawing/2014/main" id="{9D30AF77-0711-ED75-371B-C9B176439352}"/>
              </a:ext>
            </a:extLst>
          </p:cNvPr>
          <p:cNvSpPr/>
          <p:nvPr/>
        </p:nvSpPr>
        <p:spPr>
          <a:xfrm>
            <a:off x="709362" y="4879349"/>
            <a:ext cx="52916" cy="311151"/>
          </a:xfrm>
          <a:custGeom>
            <a:avLst/>
            <a:gdLst>
              <a:gd name="connsiteX0" fmla="*/ 52916 w 52916"/>
              <a:gd name="connsiteY0" fmla="*/ 0 h 300566"/>
              <a:gd name="connsiteX1" fmla="*/ 0 w 52916"/>
              <a:gd name="connsiteY1" fmla="*/ 300566 h 300566"/>
              <a:gd name="connsiteX0" fmla="*/ 4649 w 13531"/>
              <a:gd name="connsiteY0" fmla="*/ 0 h 279399"/>
              <a:gd name="connsiteX1" fmla="*/ 8883 w 13531"/>
              <a:gd name="connsiteY1" fmla="*/ 279399 h 279399"/>
              <a:gd name="connsiteX0" fmla="*/ 30378 w 34612"/>
              <a:gd name="connsiteY0" fmla="*/ 0 h 282877"/>
              <a:gd name="connsiteX1" fmla="*/ 34612 w 34612"/>
              <a:gd name="connsiteY1" fmla="*/ 279399 h 282877"/>
              <a:gd name="connsiteX0" fmla="*/ 32477 w 36711"/>
              <a:gd name="connsiteY0" fmla="*/ 0 h 282926"/>
              <a:gd name="connsiteX1" fmla="*/ 4961 w 36711"/>
              <a:gd name="connsiteY1" fmla="*/ 131234 h 282926"/>
              <a:gd name="connsiteX2" fmla="*/ 36711 w 36711"/>
              <a:gd name="connsiteY2" fmla="*/ 279399 h 282926"/>
              <a:gd name="connsiteX0" fmla="*/ 48682 w 52916"/>
              <a:gd name="connsiteY0" fmla="*/ 0 h 311151"/>
              <a:gd name="connsiteX1" fmla="*/ 0 w 52916"/>
              <a:gd name="connsiteY1" fmla="*/ 311151 h 311151"/>
              <a:gd name="connsiteX2" fmla="*/ 52916 w 52916"/>
              <a:gd name="connsiteY2" fmla="*/ 279399 h 311151"/>
            </a:gdLst>
            <a:ahLst/>
            <a:cxnLst>
              <a:cxn ang="0">
                <a:pos x="connsiteX0" y="connsiteY0"/>
              </a:cxn>
              <a:cxn ang="0">
                <a:pos x="connsiteX1" y="connsiteY1"/>
              </a:cxn>
              <a:cxn ang="0">
                <a:pos x="connsiteX2" y="connsiteY2"/>
              </a:cxn>
            </a:cxnLst>
            <a:rect l="l" t="t" r="r" b="b"/>
            <a:pathLst>
              <a:path w="52916" h="311151">
                <a:moveTo>
                  <a:pt x="48682" y="0"/>
                </a:moveTo>
                <a:lnTo>
                  <a:pt x="0" y="311151"/>
                </a:lnTo>
                <a:cubicBezTo>
                  <a:pt x="9877" y="280106"/>
                  <a:pt x="-11995" y="312560"/>
                  <a:pt x="52916" y="279399"/>
                </a:cubicBezTo>
              </a:path>
            </a:pathLst>
          </a:custGeom>
          <a:no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リーフォーム: 図形 118">
            <a:extLst>
              <a:ext uri="{FF2B5EF4-FFF2-40B4-BE49-F238E27FC236}">
                <a16:creationId xmlns:a16="http://schemas.microsoft.com/office/drawing/2014/main" id="{7A192A54-7D2E-231F-CADB-24A9A6D3EADE}"/>
              </a:ext>
            </a:extLst>
          </p:cNvPr>
          <p:cNvSpPr/>
          <p:nvPr/>
        </p:nvSpPr>
        <p:spPr>
          <a:xfrm>
            <a:off x="838479" y="4917449"/>
            <a:ext cx="131233" cy="211666"/>
          </a:xfrm>
          <a:custGeom>
            <a:avLst/>
            <a:gdLst>
              <a:gd name="connsiteX0" fmla="*/ 23283 w 131233"/>
              <a:gd name="connsiteY0" fmla="*/ 0 h 211666"/>
              <a:gd name="connsiteX1" fmla="*/ 0 w 131233"/>
              <a:gd name="connsiteY1" fmla="*/ 211666 h 211666"/>
              <a:gd name="connsiteX2" fmla="*/ 46566 w 131233"/>
              <a:gd name="connsiteY2" fmla="*/ 188383 h 211666"/>
              <a:gd name="connsiteX3" fmla="*/ 101600 w 131233"/>
              <a:gd name="connsiteY3" fmla="*/ 48683 h 211666"/>
              <a:gd name="connsiteX4" fmla="*/ 131233 w 131233"/>
              <a:gd name="connsiteY4" fmla="*/ 46566 h 211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3" h="211666">
                <a:moveTo>
                  <a:pt x="23283" y="0"/>
                </a:moveTo>
                <a:lnTo>
                  <a:pt x="0" y="211666"/>
                </a:lnTo>
                <a:lnTo>
                  <a:pt x="46566" y="188383"/>
                </a:lnTo>
                <a:lnTo>
                  <a:pt x="101600" y="48683"/>
                </a:lnTo>
                <a:lnTo>
                  <a:pt x="131233" y="46566"/>
                </a:lnTo>
              </a:path>
            </a:pathLst>
          </a:custGeom>
          <a:no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図形 125">
            <a:extLst>
              <a:ext uri="{FF2B5EF4-FFF2-40B4-BE49-F238E27FC236}">
                <a16:creationId xmlns:a16="http://schemas.microsoft.com/office/drawing/2014/main" id="{C4F96000-E770-753B-55F1-AD4913AE6227}"/>
              </a:ext>
            </a:extLst>
          </p:cNvPr>
          <p:cNvSpPr/>
          <p:nvPr/>
        </p:nvSpPr>
        <p:spPr>
          <a:xfrm rot="18634024">
            <a:off x="1971638" y="5723195"/>
            <a:ext cx="37312" cy="18753"/>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 name="connsiteX0" fmla="*/ 7254 w 7254"/>
              <a:gd name="connsiteY0" fmla="*/ 0 h 7033"/>
              <a:gd name="connsiteX1" fmla="*/ 0 w 7254"/>
              <a:gd name="connsiteY1" fmla="*/ 5604 h 7033"/>
              <a:gd name="connsiteX2" fmla="*/ 371 w 7254"/>
              <a:gd name="connsiteY2" fmla="*/ 7033 h 7033"/>
            </a:gdLst>
            <a:ahLst/>
            <a:cxnLst>
              <a:cxn ang="0">
                <a:pos x="connsiteX0" y="connsiteY0"/>
              </a:cxn>
              <a:cxn ang="0">
                <a:pos x="connsiteX1" y="connsiteY1"/>
              </a:cxn>
              <a:cxn ang="0">
                <a:pos x="connsiteX2" y="connsiteY2"/>
              </a:cxn>
            </a:cxnLst>
            <a:rect l="l" t="t" r="r" b="b"/>
            <a:pathLst>
              <a:path w="7254" h="7033">
                <a:moveTo>
                  <a:pt x="7254" y="0"/>
                </a:moveTo>
                <a:cubicBezTo>
                  <a:pt x="3921" y="2857"/>
                  <a:pt x="3333" y="2747"/>
                  <a:pt x="0" y="5604"/>
                </a:cubicBezTo>
                <a:cubicBezTo>
                  <a:pt x="0" y="6138"/>
                  <a:pt x="247" y="6557"/>
                  <a:pt x="371" y="703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図形 126">
            <a:extLst>
              <a:ext uri="{FF2B5EF4-FFF2-40B4-BE49-F238E27FC236}">
                <a16:creationId xmlns:a16="http://schemas.microsoft.com/office/drawing/2014/main" id="{42488262-F900-7073-DF63-64C7EA7C907D}"/>
              </a:ext>
            </a:extLst>
          </p:cNvPr>
          <p:cNvSpPr/>
          <p:nvPr/>
        </p:nvSpPr>
        <p:spPr>
          <a:xfrm rot="156260">
            <a:off x="2062941" y="5622354"/>
            <a:ext cx="37312" cy="18753"/>
          </a:xfrm>
          <a:custGeom>
            <a:avLst/>
            <a:gdLst>
              <a:gd name="connsiteX0" fmla="*/ 13335 w 13335"/>
              <a:gd name="connsiteY0" fmla="*/ 0 h 78105"/>
              <a:gd name="connsiteX1" fmla="*/ 9525 w 13335"/>
              <a:gd name="connsiteY1" fmla="*/ 9525 h 78105"/>
              <a:gd name="connsiteX2" fmla="*/ 7620 w 13335"/>
              <a:gd name="connsiteY2" fmla="*/ 20955 h 78105"/>
              <a:gd name="connsiteX3" fmla="*/ 5715 w 13335"/>
              <a:gd name="connsiteY3" fmla="*/ 34290 h 78105"/>
              <a:gd name="connsiteX4" fmla="*/ 3810 w 13335"/>
              <a:gd name="connsiteY4" fmla="*/ 55245 h 78105"/>
              <a:gd name="connsiteX5" fmla="*/ 0 w 13335"/>
              <a:gd name="connsiteY5" fmla="*/ 74295 h 78105"/>
              <a:gd name="connsiteX6" fmla="*/ 1905 w 13335"/>
              <a:gd name="connsiteY6" fmla="*/ 78105 h 78105"/>
              <a:gd name="connsiteX0" fmla="*/ 9525 w 9525"/>
              <a:gd name="connsiteY0" fmla="*/ 0 h 68580"/>
              <a:gd name="connsiteX1" fmla="*/ 7620 w 9525"/>
              <a:gd name="connsiteY1" fmla="*/ 11430 h 68580"/>
              <a:gd name="connsiteX2" fmla="*/ 5715 w 9525"/>
              <a:gd name="connsiteY2" fmla="*/ 24765 h 68580"/>
              <a:gd name="connsiteX3" fmla="*/ 3810 w 9525"/>
              <a:gd name="connsiteY3" fmla="*/ 45720 h 68580"/>
              <a:gd name="connsiteX4" fmla="*/ 0 w 9525"/>
              <a:gd name="connsiteY4" fmla="*/ 64770 h 68580"/>
              <a:gd name="connsiteX5" fmla="*/ 1905 w 9525"/>
              <a:gd name="connsiteY5" fmla="*/ 68580 h 68580"/>
              <a:gd name="connsiteX0" fmla="*/ 10000 w 10000"/>
              <a:gd name="connsiteY0" fmla="*/ 0 h 10000"/>
              <a:gd name="connsiteX1" fmla="*/ 6000 w 10000"/>
              <a:gd name="connsiteY1" fmla="*/ 3611 h 10000"/>
              <a:gd name="connsiteX2" fmla="*/ 4000 w 10000"/>
              <a:gd name="connsiteY2" fmla="*/ 6667 h 10000"/>
              <a:gd name="connsiteX3" fmla="*/ 0 w 10000"/>
              <a:gd name="connsiteY3" fmla="*/ 9444 h 10000"/>
              <a:gd name="connsiteX4" fmla="*/ 2000 w 10000"/>
              <a:gd name="connsiteY4" fmla="*/ 10000 h 10000"/>
              <a:gd name="connsiteX0" fmla="*/ 19 w 31833"/>
              <a:gd name="connsiteY0" fmla="*/ 0 h 12222"/>
              <a:gd name="connsiteX1" fmla="*/ 30019 w 31833"/>
              <a:gd name="connsiteY1" fmla="*/ 5833 h 12222"/>
              <a:gd name="connsiteX2" fmla="*/ 28019 w 31833"/>
              <a:gd name="connsiteY2" fmla="*/ 8889 h 12222"/>
              <a:gd name="connsiteX3" fmla="*/ 24019 w 31833"/>
              <a:gd name="connsiteY3" fmla="*/ 11666 h 12222"/>
              <a:gd name="connsiteX4" fmla="*/ 26019 w 31833"/>
              <a:gd name="connsiteY4" fmla="*/ 12222 h 12222"/>
              <a:gd name="connsiteX0" fmla="*/ 48 w 28355"/>
              <a:gd name="connsiteY0" fmla="*/ 0 h 12222"/>
              <a:gd name="connsiteX1" fmla="*/ 14048 w 28355"/>
              <a:gd name="connsiteY1" fmla="*/ 5555 h 12222"/>
              <a:gd name="connsiteX2" fmla="*/ 28048 w 28355"/>
              <a:gd name="connsiteY2" fmla="*/ 8889 h 12222"/>
              <a:gd name="connsiteX3" fmla="*/ 24048 w 28355"/>
              <a:gd name="connsiteY3" fmla="*/ 11666 h 12222"/>
              <a:gd name="connsiteX4" fmla="*/ 26048 w 28355"/>
              <a:gd name="connsiteY4" fmla="*/ 12222 h 12222"/>
              <a:gd name="connsiteX0" fmla="*/ 40 w 26040"/>
              <a:gd name="connsiteY0" fmla="*/ 0 h 12222"/>
              <a:gd name="connsiteX1" fmla="*/ 14040 w 26040"/>
              <a:gd name="connsiteY1" fmla="*/ 5555 h 12222"/>
              <a:gd name="connsiteX2" fmla="*/ 14040 w 26040"/>
              <a:gd name="connsiteY2" fmla="*/ 8889 h 12222"/>
              <a:gd name="connsiteX3" fmla="*/ 24040 w 26040"/>
              <a:gd name="connsiteY3" fmla="*/ 11666 h 12222"/>
              <a:gd name="connsiteX4" fmla="*/ 26040 w 26040"/>
              <a:gd name="connsiteY4" fmla="*/ 12222 h 12222"/>
              <a:gd name="connsiteX0" fmla="*/ 0 w 26000"/>
              <a:gd name="connsiteY0" fmla="*/ 0 h 12222"/>
              <a:gd name="connsiteX1" fmla="*/ 14000 w 26000"/>
              <a:gd name="connsiteY1" fmla="*/ 8889 h 12222"/>
              <a:gd name="connsiteX2" fmla="*/ 24000 w 26000"/>
              <a:gd name="connsiteY2" fmla="*/ 11666 h 12222"/>
              <a:gd name="connsiteX3" fmla="*/ 26000 w 26000"/>
              <a:gd name="connsiteY3" fmla="*/ 12222 h 12222"/>
              <a:gd name="connsiteX0" fmla="*/ 0 w 26000"/>
              <a:gd name="connsiteY0" fmla="*/ 0 h 12222"/>
              <a:gd name="connsiteX1" fmla="*/ 24000 w 26000"/>
              <a:gd name="connsiteY1" fmla="*/ 11666 h 12222"/>
              <a:gd name="connsiteX2" fmla="*/ 26000 w 26000"/>
              <a:gd name="connsiteY2" fmla="*/ 12222 h 12222"/>
              <a:gd name="connsiteX0" fmla="*/ 44000 w 44000"/>
              <a:gd name="connsiteY0" fmla="*/ 0 h 8055"/>
              <a:gd name="connsiteX1" fmla="*/ 0 w 44000"/>
              <a:gd name="connsiteY1" fmla="*/ 7499 h 8055"/>
              <a:gd name="connsiteX2" fmla="*/ 2000 w 44000"/>
              <a:gd name="connsiteY2" fmla="*/ 8055 h 8055"/>
              <a:gd name="connsiteX0" fmla="*/ 12273 w 12273"/>
              <a:gd name="connsiteY0" fmla="*/ 0 h 4827"/>
              <a:gd name="connsiteX1" fmla="*/ 0 w 12273"/>
              <a:gd name="connsiteY1" fmla="*/ 4137 h 4827"/>
              <a:gd name="connsiteX2" fmla="*/ 455 w 12273"/>
              <a:gd name="connsiteY2" fmla="*/ 4827 h 4827"/>
              <a:gd name="connsiteX0" fmla="*/ 7254 w 7254"/>
              <a:gd name="connsiteY0" fmla="*/ 0 h 7033"/>
              <a:gd name="connsiteX1" fmla="*/ 0 w 7254"/>
              <a:gd name="connsiteY1" fmla="*/ 5604 h 7033"/>
              <a:gd name="connsiteX2" fmla="*/ 371 w 7254"/>
              <a:gd name="connsiteY2" fmla="*/ 7033 h 7033"/>
            </a:gdLst>
            <a:ahLst/>
            <a:cxnLst>
              <a:cxn ang="0">
                <a:pos x="connsiteX0" y="connsiteY0"/>
              </a:cxn>
              <a:cxn ang="0">
                <a:pos x="connsiteX1" y="connsiteY1"/>
              </a:cxn>
              <a:cxn ang="0">
                <a:pos x="connsiteX2" y="connsiteY2"/>
              </a:cxn>
            </a:cxnLst>
            <a:rect l="l" t="t" r="r" b="b"/>
            <a:pathLst>
              <a:path w="7254" h="7033">
                <a:moveTo>
                  <a:pt x="7254" y="0"/>
                </a:moveTo>
                <a:cubicBezTo>
                  <a:pt x="3921" y="2857"/>
                  <a:pt x="3333" y="2747"/>
                  <a:pt x="0" y="5604"/>
                </a:cubicBezTo>
                <a:cubicBezTo>
                  <a:pt x="0" y="6138"/>
                  <a:pt x="247" y="6557"/>
                  <a:pt x="371" y="703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図形 127">
            <a:extLst>
              <a:ext uri="{FF2B5EF4-FFF2-40B4-BE49-F238E27FC236}">
                <a16:creationId xmlns:a16="http://schemas.microsoft.com/office/drawing/2014/main" id="{9279E0C7-0E06-03A0-9DFB-705064766916}"/>
              </a:ext>
            </a:extLst>
          </p:cNvPr>
          <p:cNvSpPr/>
          <p:nvPr/>
        </p:nvSpPr>
        <p:spPr>
          <a:xfrm>
            <a:off x="2303530" y="4574448"/>
            <a:ext cx="20955" cy="22860"/>
          </a:xfrm>
          <a:custGeom>
            <a:avLst/>
            <a:gdLst>
              <a:gd name="connsiteX0" fmla="*/ 0 w 57150"/>
              <a:gd name="connsiteY0" fmla="*/ 53340 h 53340"/>
              <a:gd name="connsiteX1" fmla="*/ 24765 w 57150"/>
              <a:gd name="connsiteY1" fmla="*/ 36195 h 53340"/>
              <a:gd name="connsiteX2" fmla="*/ 36195 w 57150"/>
              <a:gd name="connsiteY2" fmla="*/ 22860 h 53340"/>
              <a:gd name="connsiteX3" fmla="*/ 40005 w 57150"/>
              <a:gd name="connsiteY3" fmla="*/ 17145 h 53340"/>
              <a:gd name="connsiteX4" fmla="*/ 45720 w 57150"/>
              <a:gd name="connsiteY4" fmla="*/ 7620 h 53340"/>
              <a:gd name="connsiteX5" fmla="*/ 55245 w 57150"/>
              <a:gd name="connsiteY5" fmla="*/ 1905 h 53340"/>
              <a:gd name="connsiteX6" fmla="*/ 57150 w 57150"/>
              <a:gd name="connsiteY6" fmla="*/ 0 h 53340"/>
              <a:gd name="connsiteX0" fmla="*/ 0 w 32385"/>
              <a:gd name="connsiteY0" fmla="*/ 36195 h 36195"/>
              <a:gd name="connsiteX1" fmla="*/ 11430 w 32385"/>
              <a:gd name="connsiteY1" fmla="*/ 22860 h 36195"/>
              <a:gd name="connsiteX2" fmla="*/ 15240 w 32385"/>
              <a:gd name="connsiteY2" fmla="*/ 17145 h 36195"/>
              <a:gd name="connsiteX3" fmla="*/ 20955 w 32385"/>
              <a:gd name="connsiteY3" fmla="*/ 7620 h 36195"/>
              <a:gd name="connsiteX4" fmla="*/ 30480 w 32385"/>
              <a:gd name="connsiteY4" fmla="*/ 1905 h 36195"/>
              <a:gd name="connsiteX5" fmla="*/ 32385 w 32385"/>
              <a:gd name="connsiteY5" fmla="*/ 0 h 36195"/>
              <a:gd name="connsiteX0" fmla="*/ 0 w 20955"/>
              <a:gd name="connsiteY0" fmla="*/ 22860 h 22860"/>
              <a:gd name="connsiteX1" fmla="*/ 3810 w 20955"/>
              <a:gd name="connsiteY1" fmla="*/ 17145 h 22860"/>
              <a:gd name="connsiteX2" fmla="*/ 9525 w 20955"/>
              <a:gd name="connsiteY2" fmla="*/ 7620 h 22860"/>
              <a:gd name="connsiteX3" fmla="*/ 19050 w 20955"/>
              <a:gd name="connsiteY3" fmla="*/ 1905 h 22860"/>
              <a:gd name="connsiteX4" fmla="*/ 20955 w 20955"/>
              <a:gd name="connsiteY4" fmla="*/ 0 h 22860"/>
              <a:gd name="connsiteX0" fmla="*/ 0 w 20955"/>
              <a:gd name="connsiteY0" fmla="*/ 22860 h 22860"/>
              <a:gd name="connsiteX1" fmla="*/ 3810 w 20955"/>
              <a:gd name="connsiteY1" fmla="*/ 17145 h 22860"/>
              <a:gd name="connsiteX2" fmla="*/ 19050 w 20955"/>
              <a:gd name="connsiteY2" fmla="*/ 1905 h 22860"/>
              <a:gd name="connsiteX3" fmla="*/ 20955 w 20955"/>
              <a:gd name="connsiteY3" fmla="*/ 0 h 22860"/>
              <a:gd name="connsiteX0" fmla="*/ 0 w 20955"/>
              <a:gd name="connsiteY0" fmla="*/ 22860 h 22860"/>
              <a:gd name="connsiteX1" fmla="*/ 19050 w 20955"/>
              <a:gd name="connsiteY1" fmla="*/ 1905 h 22860"/>
              <a:gd name="connsiteX2" fmla="*/ 20955 w 20955"/>
              <a:gd name="connsiteY2" fmla="*/ 0 h 22860"/>
            </a:gdLst>
            <a:ahLst/>
            <a:cxnLst>
              <a:cxn ang="0">
                <a:pos x="connsiteX0" y="connsiteY0"/>
              </a:cxn>
              <a:cxn ang="0">
                <a:pos x="connsiteX1" y="connsiteY1"/>
              </a:cxn>
              <a:cxn ang="0">
                <a:pos x="connsiteX2" y="connsiteY2"/>
              </a:cxn>
            </a:cxnLst>
            <a:rect l="l" t="t" r="r" b="b"/>
            <a:pathLst>
              <a:path w="20955" h="22860">
                <a:moveTo>
                  <a:pt x="0" y="22860"/>
                </a:moveTo>
                <a:lnTo>
                  <a:pt x="19050" y="1905"/>
                </a:lnTo>
                <a:cubicBezTo>
                  <a:pt x="19797" y="1407"/>
                  <a:pt x="20320" y="635"/>
                  <a:pt x="20955"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フリーフォーム: 図形 128">
            <a:extLst>
              <a:ext uri="{FF2B5EF4-FFF2-40B4-BE49-F238E27FC236}">
                <a16:creationId xmlns:a16="http://schemas.microsoft.com/office/drawing/2014/main" id="{D9B180EA-9FFD-A38F-67CC-2D7EEDF469C9}"/>
              </a:ext>
            </a:extLst>
          </p:cNvPr>
          <p:cNvSpPr/>
          <p:nvPr/>
        </p:nvSpPr>
        <p:spPr>
          <a:xfrm>
            <a:off x="1927896" y="4219484"/>
            <a:ext cx="20955" cy="22860"/>
          </a:xfrm>
          <a:custGeom>
            <a:avLst/>
            <a:gdLst>
              <a:gd name="connsiteX0" fmla="*/ 0 w 57150"/>
              <a:gd name="connsiteY0" fmla="*/ 53340 h 53340"/>
              <a:gd name="connsiteX1" fmla="*/ 24765 w 57150"/>
              <a:gd name="connsiteY1" fmla="*/ 36195 h 53340"/>
              <a:gd name="connsiteX2" fmla="*/ 36195 w 57150"/>
              <a:gd name="connsiteY2" fmla="*/ 22860 h 53340"/>
              <a:gd name="connsiteX3" fmla="*/ 40005 w 57150"/>
              <a:gd name="connsiteY3" fmla="*/ 17145 h 53340"/>
              <a:gd name="connsiteX4" fmla="*/ 45720 w 57150"/>
              <a:gd name="connsiteY4" fmla="*/ 7620 h 53340"/>
              <a:gd name="connsiteX5" fmla="*/ 55245 w 57150"/>
              <a:gd name="connsiteY5" fmla="*/ 1905 h 53340"/>
              <a:gd name="connsiteX6" fmla="*/ 57150 w 57150"/>
              <a:gd name="connsiteY6" fmla="*/ 0 h 53340"/>
              <a:gd name="connsiteX0" fmla="*/ 0 w 32385"/>
              <a:gd name="connsiteY0" fmla="*/ 36195 h 36195"/>
              <a:gd name="connsiteX1" fmla="*/ 11430 w 32385"/>
              <a:gd name="connsiteY1" fmla="*/ 22860 h 36195"/>
              <a:gd name="connsiteX2" fmla="*/ 15240 w 32385"/>
              <a:gd name="connsiteY2" fmla="*/ 17145 h 36195"/>
              <a:gd name="connsiteX3" fmla="*/ 20955 w 32385"/>
              <a:gd name="connsiteY3" fmla="*/ 7620 h 36195"/>
              <a:gd name="connsiteX4" fmla="*/ 30480 w 32385"/>
              <a:gd name="connsiteY4" fmla="*/ 1905 h 36195"/>
              <a:gd name="connsiteX5" fmla="*/ 32385 w 32385"/>
              <a:gd name="connsiteY5" fmla="*/ 0 h 36195"/>
              <a:gd name="connsiteX0" fmla="*/ 0 w 20955"/>
              <a:gd name="connsiteY0" fmla="*/ 22860 h 22860"/>
              <a:gd name="connsiteX1" fmla="*/ 3810 w 20955"/>
              <a:gd name="connsiteY1" fmla="*/ 17145 h 22860"/>
              <a:gd name="connsiteX2" fmla="*/ 9525 w 20955"/>
              <a:gd name="connsiteY2" fmla="*/ 7620 h 22860"/>
              <a:gd name="connsiteX3" fmla="*/ 19050 w 20955"/>
              <a:gd name="connsiteY3" fmla="*/ 1905 h 22860"/>
              <a:gd name="connsiteX4" fmla="*/ 20955 w 20955"/>
              <a:gd name="connsiteY4" fmla="*/ 0 h 22860"/>
              <a:gd name="connsiteX0" fmla="*/ 0 w 20955"/>
              <a:gd name="connsiteY0" fmla="*/ 22860 h 22860"/>
              <a:gd name="connsiteX1" fmla="*/ 3810 w 20955"/>
              <a:gd name="connsiteY1" fmla="*/ 17145 h 22860"/>
              <a:gd name="connsiteX2" fmla="*/ 19050 w 20955"/>
              <a:gd name="connsiteY2" fmla="*/ 1905 h 22860"/>
              <a:gd name="connsiteX3" fmla="*/ 20955 w 20955"/>
              <a:gd name="connsiteY3" fmla="*/ 0 h 22860"/>
              <a:gd name="connsiteX0" fmla="*/ 0 w 20955"/>
              <a:gd name="connsiteY0" fmla="*/ 22860 h 22860"/>
              <a:gd name="connsiteX1" fmla="*/ 19050 w 20955"/>
              <a:gd name="connsiteY1" fmla="*/ 1905 h 22860"/>
              <a:gd name="connsiteX2" fmla="*/ 20955 w 20955"/>
              <a:gd name="connsiteY2" fmla="*/ 0 h 22860"/>
            </a:gdLst>
            <a:ahLst/>
            <a:cxnLst>
              <a:cxn ang="0">
                <a:pos x="connsiteX0" y="connsiteY0"/>
              </a:cxn>
              <a:cxn ang="0">
                <a:pos x="connsiteX1" y="connsiteY1"/>
              </a:cxn>
              <a:cxn ang="0">
                <a:pos x="connsiteX2" y="connsiteY2"/>
              </a:cxn>
            </a:cxnLst>
            <a:rect l="l" t="t" r="r" b="b"/>
            <a:pathLst>
              <a:path w="20955" h="22860">
                <a:moveTo>
                  <a:pt x="0" y="22860"/>
                </a:moveTo>
                <a:lnTo>
                  <a:pt x="19050" y="1905"/>
                </a:lnTo>
                <a:cubicBezTo>
                  <a:pt x="19797" y="1407"/>
                  <a:pt x="20320" y="635"/>
                  <a:pt x="20955" y="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0" name="グループ化 129">
            <a:extLst>
              <a:ext uri="{FF2B5EF4-FFF2-40B4-BE49-F238E27FC236}">
                <a16:creationId xmlns:a16="http://schemas.microsoft.com/office/drawing/2014/main" id="{4638BEC0-7F97-CE86-3483-589B94F197CA}"/>
              </a:ext>
            </a:extLst>
          </p:cNvPr>
          <p:cNvGrpSpPr/>
          <p:nvPr/>
        </p:nvGrpSpPr>
        <p:grpSpPr>
          <a:xfrm rot="16200000">
            <a:off x="4328516" y="2507125"/>
            <a:ext cx="759732" cy="160020"/>
            <a:chOff x="3819233" y="4572000"/>
            <a:chExt cx="759732" cy="160020"/>
          </a:xfrm>
        </p:grpSpPr>
        <p:sp>
          <p:nvSpPr>
            <p:cNvPr id="131" name="正方形/長方形 130">
              <a:extLst>
                <a:ext uri="{FF2B5EF4-FFF2-40B4-BE49-F238E27FC236}">
                  <a16:creationId xmlns:a16="http://schemas.microsoft.com/office/drawing/2014/main" id="{CCDACADF-AE95-C3D0-1901-19CF03776C56}"/>
                </a:ext>
              </a:extLst>
            </p:cNvPr>
            <p:cNvSpPr/>
            <p:nvPr/>
          </p:nvSpPr>
          <p:spPr>
            <a:xfrm rot="5400000">
              <a:off x="4423918"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N</a:t>
              </a:r>
              <a:endParaRPr kumimoji="1" lang="ja-JP" altLang="en-US" sz="700" dirty="0">
                <a:latin typeface="Meiryo UI" panose="020B0604030504040204" pitchFamily="50" charset="-128"/>
                <a:ea typeface="Meiryo UI" panose="020B0604030504040204" pitchFamily="50" charset="-128"/>
              </a:endParaRPr>
            </a:p>
          </p:txBody>
        </p:sp>
        <p:sp>
          <p:nvSpPr>
            <p:cNvPr id="132" name="フリーフォーム 41">
              <a:extLst>
                <a:ext uri="{FF2B5EF4-FFF2-40B4-BE49-F238E27FC236}">
                  <a16:creationId xmlns:a16="http://schemas.microsoft.com/office/drawing/2014/main" id="{58C94C89-AA1D-824C-BAB3-96237A803E79}"/>
                </a:ext>
              </a:extLst>
            </p:cNvPr>
            <p:cNvSpPr/>
            <p:nvPr/>
          </p:nvSpPr>
          <p:spPr>
            <a:xfrm>
              <a:off x="3983990" y="4652010"/>
              <a:ext cx="434340" cy="0"/>
            </a:xfrm>
            <a:custGeom>
              <a:avLst/>
              <a:gdLst>
                <a:gd name="connsiteX0" fmla="*/ 434340 w 434340"/>
                <a:gd name="connsiteY0" fmla="*/ 0 h 0"/>
                <a:gd name="connsiteX1" fmla="*/ 0 w 434340"/>
                <a:gd name="connsiteY1" fmla="*/ 0 h 0"/>
              </a:gdLst>
              <a:ahLst/>
              <a:cxnLst>
                <a:cxn ang="0">
                  <a:pos x="connsiteX0" y="connsiteY0"/>
                </a:cxn>
                <a:cxn ang="0">
                  <a:pos x="connsiteX1" y="connsiteY1"/>
                </a:cxn>
              </a:cxnLst>
              <a:rect l="l" t="t" r="r" b="b"/>
              <a:pathLst>
                <a:path w="434340">
                  <a:moveTo>
                    <a:pt x="434340" y="0"/>
                  </a:moveTo>
                  <a:lnTo>
                    <a:pt x="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3" name="フリーフォーム 43">
              <a:extLst>
                <a:ext uri="{FF2B5EF4-FFF2-40B4-BE49-F238E27FC236}">
                  <a16:creationId xmlns:a16="http://schemas.microsoft.com/office/drawing/2014/main" id="{248EB508-809A-8AB4-C752-DEFD86C2F6A5}"/>
                </a:ext>
              </a:extLst>
            </p:cNvPr>
            <p:cNvSpPr/>
            <p:nvPr/>
          </p:nvSpPr>
          <p:spPr>
            <a:xfrm>
              <a:off x="4108450" y="4572000"/>
              <a:ext cx="0" cy="160020"/>
            </a:xfrm>
            <a:custGeom>
              <a:avLst/>
              <a:gdLst>
                <a:gd name="connsiteX0" fmla="*/ 0 w 0"/>
                <a:gd name="connsiteY0" fmla="*/ 160020 h 160020"/>
                <a:gd name="connsiteX1" fmla="*/ 0 w 0"/>
                <a:gd name="connsiteY1" fmla="*/ 0 h 160020"/>
              </a:gdLst>
              <a:ahLst/>
              <a:cxnLst>
                <a:cxn ang="0">
                  <a:pos x="connsiteX0" y="connsiteY0"/>
                </a:cxn>
                <a:cxn ang="0">
                  <a:pos x="connsiteX1" y="connsiteY1"/>
                </a:cxn>
              </a:cxnLst>
              <a:rect l="l" t="t" r="r" b="b"/>
              <a:pathLst>
                <a:path h="160020">
                  <a:moveTo>
                    <a:pt x="0" y="160020"/>
                  </a:moveTo>
                  <a:lnTo>
                    <a:pt x="0" y="0"/>
                  </a:lnTo>
                </a:path>
              </a:pathLst>
            </a:custGeom>
            <a:noFill/>
            <a:ln w="19050">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B2D76088-8FBA-9DC7-DCBD-9E1984FF8CC2}"/>
                </a:ext>
              </a:extLst>
            </p:cNvPr>
            <p:cNvSpPr/>
            <p:nvPr/>
          </p:nvSpPr>
          <p:spPr>
            <a:xfrm rot="5400000">
              <a:off x="3838666"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S</a:t>
              </a:r>
              <a:endParaRPr kumimoji="1" lang="ja-JP" altLang="en-US" sz="700" dirty="0">
                <a:latin typeface="Meiryo UI" panose="020B0604030504040204" pitchFamily="50" charset="-128"/>
                <a:ea typeface="Meiryo UI" panose="020B0604030504040204" pitchFamily="50" charset="-128"/>
              </a:endParaRPr>
            </a:p>
          </p:txBody>
        </p:sp>
      </p:grpSp>
      <p:sp>
        <p:nvSpPr>
          <p:cNvPr id="135" name="楕円 134">
            <a:extLst>
              <a:ext uri="{FF2B5EF4-FFF2-40B4-BE49-F238E27FC236}">
                <a16:creationId xmlns:a16="http://schemas.microsoft.com/office/drawing/2014/main" id="{77C2E521-9E00-EA99-8E02-E927BF1215C9}"/>
              </a:ext>
            </a:extLst>
          </p:cNvPr>
          <p:cNvSpPr/>
          <p:nvPr/>
        </p:nvSpPr>
        <p:spPr>
          <a:xfrm>
            <a:off x="1078479" y="3144131"/>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6" name="楕円 135">
            <a:extLst>
              <a:ext uri="{FF2B5EF4-FFF2-40B4-BE49-F238E27FC236}">
                <a16:creationId xmlns:a16="http://schemas.microsoft.com/office/drawing/2014/main" id="{5A2B8B34-4072-E12D-FBC0-D94F60217D77}"/>
              </a:ext>
            </a:extLst>
          </p:cNvPr>
          <p:cNvSpPr/>
          <p:nvPr/>
        </p:nvSpPr>
        <p:spPr>
          <a:xfrm>
            <a:off x="1195894" y="3571676"/>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7" name="楕円 136">
            <a:extLst>
              <a:ext uri="{FF2B5EF4-FFF2-40B4-BE49-F238E27FC236}">
                <a16:creationId xmlns:a16="http://schemas.microsoft.com/office/drawing/2014/main" id="{7AA9CEC6-E2E5-33DD-437A-2C604E5AA7C9}"/>
              </a:ext>
            </a:extLst>
          </p:cNvPr>
          <p:cNvSpPr/>
          <p:nvPr/>
        </p:nvSpPr>
        <p:spPr>
          <a:xfrm>
            <a:off x="1264064" y="4040946"/>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8" name="楕円 137">
            <a:extLst>
              <a:ext uri="{FF2B5EF4-FFF2-40B4-BE49-F238E27FC236}">
                <a16:creationId xmlns:a16="http://schemas.microsoft.com/office/drawing/2014/main" id="{2B57DF1D-294A-A1EB-E0C7-B45EA36A22B4}"/>
              </a:ext>
            </a:extLst>
          </p:cNvPr>
          <p:cNvSpPr/>
          <p:nvPr/>
        </p:nvSpPr>
        <p:spPr>
          <a:xfrm>
            <a:off x="1750991" y="4105849"/>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AF2DE5E3-7A5C-C0FC-7EB6-479C179BF8D6}"/>
              </a:ext>
            </a:extLst>
          </p:cNvPr>
          <p:cNvSpPr/>
          <p:nvPr/>
        </p:nvSpPr>
        <p:spPr>
          <a:xfrm>
            <a:off x="1707638" y="4185711"/>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2" name="楕円 141">
            <a:extLst>
              <a:ext uri="{FF2B5EF4-FFF2-40B4-BE49-F238E27FC236}">
                <a16:creationId xmlns:a16="http://schemas.microsoft.com/office/drawing/2014/main" id="{E627E00D-A7ED-5760-72D4-A27F8F4508EF}"/>
              </a:ext>
            </a:extLst>
          </p:cNvPr>
          <p:cNvSpPr/>
          <p:nvPr/>
        </p:nvSpPr>
        <p:spPr>
          <a:xfrm>
            <a:off x="1975989" y="4784355"/>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5AE90DE6-1763-1E18-F5EC-3FB67E22E1E8}"/>
              </a:ext>
            </a:extLst>
          </p:cNvPr>
          <p:cNvSpPr/>
          <p:nvPr/>
        </p:nvSpPr>
        <p:spPr>
          <a:xfrm>
            <a:off x="2295797" y="5082342"/>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6" name="楕円 145">
            <a:extLst>
              <a:ext uri="{FF2B5EF4-FFF2-40B4-BE49-F238E27FC236}">
                <a16:creationId xmlns:a16="http://schemas.microsoft.com/office/drawing/2014/main" id="{E4951D16-8C14-98D0-BDC5-90FF72A03C52}"/>
              </a:ext>
            </a:extLst>
          </p:cNvPr>
          <p:cNvSpPr/>
          <p:nvPr/>
        </p:nvSpPr>
        <p:spPr>
          <a:xfrm>
            <a:off x="2332852" y="5169841"/>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8" name="吹き出し: 線 147">
            <a:extLst>
              <a:ext uri="{FF2B5EF4-FFF2-40B4-BE49-F238E27FC236}">
                <a16:creationId xmlns:a16="http://schemas.microsoft.com/office/drawing/2014/main" id="{941B001A-4D72-8B1F-139E-6756EC1A9257}"/>
              </a:ext>
            </a:extLst>
          </p:cNvPr>
          <p:cNvSpPr/>
          <p:nvPr/>
        </p:nvSpPr>
        <p:spPr>
          <a:xfrm>
            <a:off x="3572836" y="2279819"/>
            <a:ext cx="715337" cy="182880"/>
          </a:xfrm>
          <a:prstGeom prst="borderCallout1">
            <a:avLst>
              <a:gd name="adj1" fmla="val 109028"/>
              <a:gd name="adj2" fmla="val 17642"/>
              <a:gd name="adj3" fmla="val 207408"/>
              <a:gd name="adj4" fmla="val 2883"/>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大川口水門</a:t>
            </a:r>
          </a:p>
        </p:txBody>
      </p:sp>
      <p:sp>
        <p:nvSpPr>
          <p:cNvPr id="149" name="楕円 148">
            <a:extLst>
              <a:ext uri="{FF2B5EF4-FFF2-40B4-BE49-F238E27FC236}">
                <a16:creationId xmlns:a16="http://schemas.microsoft.com/office/drawing/2014/main" id="{85F0DCFC-401C-F0B8-6CB8-DF1721C3D3C4}"/>
              </a:ext>
            </a:extLst>
          </p:cNvPr>
          <p:cNvSpPr/>
          <p:nvPr/>
        </p:nvSpPr>
        <p:spPr>
          <a:xfrm>
            <a:off x="3481091" y="2677903"/>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0" name="吹き出し: 線 149">
            <a:extLst>
              <a:ext uri="{FF2B5EF4-FFF2-40B4-BE49-F238E27FC236}">
                <a16:creationId xmlns:a16="http://schemas.microsoft.com/office/drawing/2014/main" id="{F867008B-E636-F786-1E02-AFB38C5FA627}"/>
              </a:ext>
            </a:extLst>
          </p:cNvPr>
          <p:cNvSpPr/>
          <p:nvPr/>
        </p:nvSpPr>
        <p:spPr>
          <a:xfrm>
            <a:off x="4401604" y="3831605"/>
            <a:ext cx="715337" cy="182880"/>
          </a:xfrm>
          <a:prstGeom prst="borderCallout1">
            <a:avLst>
              <a:gd name="adj1" fmla="val -20602"/>
              <a:gd name="adj2" fmla="val 29478"/>
              <a:gd name="adj3" fmla="val -146759"/>
              <a:gd name="adj4" fmla="val 12352"/>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960"/>
              </a:lnSpc>
            </a:pPr>
            <a:r>
              <a:rPr kumimoji="1" lang="ja-JP" altLang="en-US" sz="800" dirty="0"/>
              <a:t>寝屋川水門</a:t>
            </a:r>
          </a:p>
        </p:txBody>
      </p:sp>
      <p:sp>
        <p:nvSpPr>
          <p:cNvPr id="151" name="楕円 150">
            <a:extLst>
              <a:ext uri="{FF2B5EF4-FFF2-40B4-BE49-F238E27FC236}">
                <a16:creationId xmlns:a16="http://schemas.microsoft.com/office/drawing/2014/main" id="{C3B185F0-3EF3-6CB1-0441-9C8C6A634382}"/>
              </a:ext>
            </a:extLst>
          </p:cNvPr>
          <p:cNvSpPr/>
          <p:nvPr/>
        </p:nvSpPr>
        <p:spPr>
          <a:xfrm>
            <a:off x="4343041" y="3458756"/>
            <a:ext cx="245921" cy="128266"/>
          </a:xfrm>
          <a:prstGeom prst="ellipse">
            <a:avLst/>
          </a:prstGeom>
          <a:noFill/>
          <a:ln w="190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2" name="テキスト ボックス 27">
            <a:extLst>
              <a:ext uri="{FF2B5EF4-FFF2-40B4-BE49-F238E27FC236}">
                <a16:creationId xmlns:a16="http://schemas.microsoft.com/office/drawing/2014/main" id="{B4765104-BD63-6762-A736-1505D7551FF7}"/>
              </a:ext>
            </a:extLst>
          </p:cNvPr>
          <p:cNvSpPr txBox="1"/>
          <p:nvPr/>
        </p:nvSpPr>
        <p:spPr>
          <a:xfrm>
            <a:off x="2965489" y="6384979"/>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　堤防の対策状況</a:t>
            </a:r>
          </a:p>
        </p:txBody>
      </p:sp>
    </p:spTree>
    <p:extLst>
      <p:ext uri="{BB962C8B-B14F-4D97-AF65-F5344CB8AC3E}">
        <p14:creationId xmlns:p14="http://schemas.microsoft.com/office/powerpoint/2010/main" val="213547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58F4-3FAC-E9E9-A042-05F3039E6138}"/>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5B3834C9-C727-DFB8-A747-68426B316D96}"/>
              </a:ext>
            </a:extLst>
          </p:cNvPr>
          <p:cNvSpPr>
            <a:spLocks noGrp="1"/>
          </p:cNvSpPr>
          <p:nvPr>
            <p:ph type="title"/>
          </p:nvPr>
        </p:nvSpPr>
        <p:spPr/>
        <p:txBody>
          <a:bodyPr>
            <a:normAutofit/>
          </a:bodyPr>
          <a:lstStyle/>
          <a:p>
            <a:r>
              <a:rPr lang="ja-JP" altLang="en-US" dirty="0"/>
              <a:t>１．第３回部会の要約</a:t>
            </a:r>
            <a:endParaRPr kumimoji="1" lang="en-US" altLang="ja-JP" sz="1800" dirty="0">
              <a:latin typeface="+mn-ea"/>
            </a:endParaRPr>
          </a:p>
        </p:txBody>
      </p:sp>
      <p:sp>
        <p:nvSpPr>
          <p:cNvPr id="8" name="テキスト プレースホルダー 7">
            <a:extLst>
              <a:ext uri="{FF2B5EF4-FFF2-40B4-BE49-F238E27FC236}">
                <a16:creationId xmlns:a16="http://schemas.microsoft.com/office/drawing/2014/main" id="{4600A36C-2D60-7D0C-7F99-A7FBCAC510EE}"/>
              </a:ext>
            </a:extLst>
          </p:cNvPr>
          <p:cNvSpPr>
            <a:spLocks noGrp="1"/>
          </p:cNvSpPr>
          <p:nvPr>
            <p:ph type="body" sz="quarter" idx="11"/>
          </p:nvPr>
        </p:nvSpPr>
        <p:spPr/>
        <p:txBody>
          <a:bodyPr/>
          <a:lstStyle/>
          <a:p>
            <a:endParaRPr lang="ja-JP" altLang="en-US"/>
          </a:p>
        </p:txBody>
      </p:sp>
      <p:sp>
        <p:nvSpPr>
          <p:cNvPr id="15" name="スライド番号プレースホルダー 12">
            <a:extLst>
              <a:ext uri="{FF2B5EF4-FFF2-40B4-BE49-F238E27FC236}">
                <a16:creationId xmlns:a16="http://schemas.microsoft.com/office/drawing/2014/main" id="{794F4677-ABEC-5EEA-8489-794AAECAE65A}"/>
              </a:ext>
            </a:extLst>
          </p:cNvPr>
          <p:cNvSpPr>
            <a:spLocks noGrp="1"/>
          </p:cNvSpPr>
          <p:nvPr>
            <p:ph type="sldNum" sz="quarter" idx="12"/>
          </p:nvPr>
        </p:nvSpPr>
        <p:spPr>
          <a:prstGeom prst="rect">
            <a:avLst/>
          </a:prstGeom>
        </p:spPr>
        <p:txBody>
          <a:bodyPr/>
          <a:lstStyle/>
          <a:p>
            <a:fld id="{DE8A6AB4-C314-4581-B2EB-142FADA2A072}" type="slidenum">
              <a:rPr lang="ja-JP" altLang="en-US" smtClean="0"/>
              <a:pPr/>
              <a:t>3</a:t>
            </a:fld>
            <a:endParaRPr lang="ja-JP" altLang="en-US" dirty="0"/>
          </a:p>
        </p:txBody>
      </p:sp>
      <p:sp>
        <p:nvSpPr>
          <p:cNvPr id="17" name="角丸四角形 16">
            <a:extLst>
              <a:ext uri="{FF2B5EF4-FFF2-40B4-BE49-F238E27FC236}">
                <a16:creationId xmlns:a16="http://schemas.microsoft.com/office/drawing/2014/main" id="{40BC7E51-505B-038B-0B39-75EF23DBEF57}"/>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潮位条件について</a:t>
            </a:r>
          </a:p>
        </p:txBody>
      </p:sp>
      <p:sp>
        <p:nvSpPr>
          <p:cNvPr id="2" name="角丸四角形 73">
            <a:extLst>
              <a:ext uri="{FF2B5EF4-FFF2-40B4-BE49-F238E27FC236}">
                <a16:creationId xmlns:a16="http://schemas.microsoft.com/office/drawing/2014/main" id="{161C407A-3C10-600C-A5DB-BB01AD3FAF56}"/>
              </a:ext>
            </a:extLst>
          </p:cNvPr>
          <p:cNvSpPr/>
          <p:nvPr/>
        </p:nvSpPr>
        <p:spPr>
          <a:xfrm>
            <a:off x="322759" y="1025588"/>
            <a:ext cx="414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dirty="0">
                <a:solidFill>
                  <a:schemeClr val="tx1"/>
                </a:solidFill>
                <a:latin typeface="Meiryo UI" panose="020B0604030504040204" pitchFamily="50" charset="-128"/>
                <a:ea typeface="Meiryo UI" panose="020B0604030504040204" pitchFamily="50" charset="-128"/>
              </a:rPr>
              <a:t>第３回部会の要約</a:t>
            </a:r>
          </a:p>
        </p:txBody>
      </p:sp>
      <p:sp>
        <p:nvSpPr>
          <p:cNvPr id="3" name="テキスト ボックス 2">
            <a:extLst>
              <a:ext uri="{FF2B5EF4-FFF2-40B4-BE49-F238E27FC236}">
                <a16:creationId xmlns:a16="http://schemas.microsoft.com/office/drawing/2014/main" id="{599745A4-77BD-41EE-3F3C-DA1D0036D814}"/>
              </a:ext>
            </a:extLst>
          </p:cNvPr>
          <p:cNvSpPr txBox="1"/>
          <p:nvPr/>
        </p:nvSpPr>
        <p:spPr>
          <a:xfrm>
            <a:off x="270000" y="1124986"/>
            <a:ext cx="86040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現津波浸水想定の初期潮位は、現行高潮計画の台風期朔望平均満潮位（＝</a:t>
            </a:r>
            <a:r>
              <a:rPr kumimoji="1" lang="en-US" altLang="ja-JP" sz="1200" dirty="0">
                <a:latin typeface="+mn-ea"/>
              </a:rPr>
              <a:t>O.P.+2.2m</a:t>
            </a:r>
            <a:r>
              <a:rPr kumimoji="1" lang="ja-JP" altLang="en-US" sz="1200" dirty="0">
                <a:latin typeface="+mn-ea"/>
              </a:rPr>
              <a:t>）を用いているが、最新の潮位観測データを基に、現時点における台風期朔望平均満潮位を再検討した結果、現行計画値よりも</a:t>
            </a:r>
            <a:r>
              <a:rPr kumimoji="1" lang="en-US" altLang="ja-JP" sz="1200" dirty="0">
                <a:latin typeface="+mn-ea"/>
              </a:rPr>
              <a:t>0.1m</a:t>
            </a:r>
            <a:r>
              <a:rPr kumimoji="1" lang="ja-JP" altLang="en-US" sz="1200" dirty="0">
                <a:latin typeface="+mn-ea"/>
              </a:rPr>
              <a:t>上昇している</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今回検討する津波浸水想定の見直しでは、新計画値：台風期朔望平均満潮位（</a:t>
            </a:r>
            <a:r>
              <a:rPr kumimoji="1" lang="en-US" altLang="ja-JP" sz="1200" dirty="0">
                <a:latin typeface="+mn-ea"/>
              </a:rPr>
              <a:t>=O.P.+2.3</a:t>
            </a:r>
            <a:r>
              <a:rPr kumimoji="1" lang="ja-JP" altLang="en-US" sz="1200" dirty="0">
                <a:latin typeface="+mn-ea"/>
              </a:rPr>
              <a:t>ｍ）を採用する</a:t>
            </a:r>
          </a:p>
        </p:txBody>
      </p:sp>
      <p:pic>
        <p:nvPicPr>
          <p:cNvPr id="12" name="図 11">
            <a:extLst>
              <a:ext uri="{FF2B5EF4-FFF2-40B4-BE49-F238E27FC236}">
                <a16:creationId xmlns:a16="http://schemas.microsoft.com/office/drawing/2014/main" id="{28823F0A-1777-E36A-090C-F0C9BE15B26C}"/>
              </a:ext>
            </a:extLst>
          </p:cNvPr>
          <p:cNvPicPr>
            <a:picLocks noChangeAspect="1"/>
          </p:cNvPicPr>
          <p:nvPr/>
        </p:nvPicPr>
        <p:blipFill rotWithShape="1">
          <a:blip r:embed="rId3"/>
          <a:srcRect l="13259" t="8461" r="5259" b="4828"/>
          <a:stretch/>
        </p:blipFill>
        <p:spPr>
          <a:xfrm>
            <a:off x="1331609" y="1824996"/>
            <a:ext cx="6367286" cy="4437115"/>
          </a:xfrm>
          <a:prstGeom prst="rect">
            <a:avLst/>
          </a:prstGeom>
        </p:spPr>
      </p:pic>
      <p:cxnSp>
        <p:nvCxnSpPr>
          <p:cNvPr id="13" name="直線矢印コネクタ 12">
            <a:extLst>
              <a:ext uri="{FF2B5EF4-FFF2-40B4-BE49-F238E27FC236}">
                <a16:creationId xmlns:a16="http://schemas.microsoft.com/office/drawing/2014/main" id="{710D1493-99C3-DC3F-395F-0437BA81F9CC}"/>
              </a:ext>
            </a:extLst>
          </p:cNvPr>
          <p:cNvCxnSpPr>
            <a:cxnSpLocks/>
          </p:cNvCxnSpPr>
          <p:nvPr/>
        </p:nvCxnSpPr>
        <p:spPr>
          <a:xfrm flipH="1" flipV="1">
            <a:off x="6707981" y="2440493"/>
            <a:ext cx="195021" cy="47679"/>
          </a:xfrm>
          <a:prstGeom prst="straightConnector1">
            <a:avLst/>
          </a:prstGeom>
          <a:ln w="12700">
            <a:tailEnd type="triangle" w="sm" len="sm"/>
          </a:ln>
        </p:spPr>
        <p:style>
          <a:lnRef idx="2">
            <a:schemeClr val="dk1"/>
          </a:lnRef>
          <a:fillRef idx="0">
            <a:schemeClr val="dk1"/>
          </a:fillRef>
          <a:effectRef idx="1">
            <a:schemeClr val="dk1"/>
          </a:effectRef>
          <a:fontRef idx="minor">
            <a:schemeClr val="tx1"/>
          </a:fontRef>
        </p:style>
      </p:cxnSp>
      <p:sp>
        <p:nvSpPr>
          <p:cNvPr id="14" name="テキスト ボックス 13">
            <a:extLst>
              <a:ext uri="{FF2B5EF4-FFF2-40B4-BE49-F238E27FC236}">
                <a16:creationId xmlns:a16="http://schemas.microsoft.com/office/drawing/2014/main" id="{069A81D2-0697-8202-03FC-EFAC65EEE710}"/>
              </a:ext>
            </a:extLst>
          </p:cNvPr>
          <p:cNvSpPr txBox="1"/>
          <p:nvPr/>
        </p:nvSpPr>
        <p:spPr>
          <a:xfrm>
            <a:off x="6757021" y="2488172"/>
            <a:ext cx="607039" cy="184666"/>
          </a:xfrm>
          <a:prstGeom prst="rect">
            <a:avLst/>
          </a:prstGeom>
          <a:solidFill>
            <a:schemeClr val="bg1"/>
          </a:solidFill>
          <a:ln>
            <a:solidFill>
              <a:schemeClr val="tx1"/>
            </a:solidFill>
          </a:ln>
        </p:spPr>
        <p:txBody>
          <a:bodyPr wrap="square" rtlCol="0">
            <a:spAutoFit/>
          </a:bodyPr>
          <a:lstStyle/>
          <a:p>
            <a:r>
              <a:rPr kumimoji="1" lang="ja-JP" altLang="en-US" sz="600" dirty="0">
                <a:latin typeface="BIZ UDPゴシック" panose="020B0400000000000000" pitchFamily="50" charset="-128"/>
                <a:ea typeface="BIZ UDPゴシック" panose="020B0400000000000000" pitchFamily="50" charset="-128"/>
              </a:rPr>
              <a:t>大阪：気象庁</a:t>
            </a:r>
          </a:p>
        </p:txBody>
      </p:sp>
      <p:cxnSp>
        <p:nvCxnSpPr>
          <p:cNvPr id="18" name="直線矢印コネクタ 17">
            <a:extLst>
              <a:ext uri="{FF2B5EF4-FFF2-40B4-BE49-F238E27FC236}">
                <a16:creationId xmlns:a16="http://schemas.microsoft.com/office/drawing/2014/main" id="{0D381D9C-BD29-B6E5-6ED2-800A42C3BCF4}"/>
              </a:ext>
            </a:extLst>
          </p:cNvPr>
          <p:cNvCxnSpPr>
            <a:cxnSpLocks/>
          </p:cNvCxnSpPr>
          <p:nvPr/>
        </p:nvCxnSpPr>
        <p:spPr>
          <a:xfrm flipH="1" flipV="1">
            <a:off x="6486525" y="3094032"/>
            <a:ext cx="183356" cy="72366"/>
          </a:xfrm>
          <a:prstGeom prst="straightConnector1">
            <a:avLst/>
          </a:prstGeom>
          <a:ln w="12700">
            <a:tailEnd type="triangle" w="sm" len="sm"/>
          </a:ln>
        </p:spPr>
        <p:style>
          <a:lnRef idx="2">
            <a:schemeClr val="dk1"/>
          </a:lnRef>
          <a:fillRef idx="0">
            <a:schemeClr val="dk1"/>
          </a:fillRef>
          <a:effectRef idx="1">
            <a:schemeClr val="dk1"/>
          </a:effectRef>
          <a:fontRef idx="minor">
            <a:schemeClr val="tx1"/>
          </a:fontRef>
        </p:style>
      </p:cxnSp>
      <p:sp>
        <p:nvSpPr>
          <p:cNvPr id="19" name="テキスト ボックス 18">
            <a:extLst>
              <a:ext uri="{FF2B5EF4-FFF2-40B4-BE49-F238E27FC236}">
                <a16:creationId xmlns:a16="http://schemas.microsoft.com/office/drawing/2014/main" id="{D56DCD91-369C-8CE6-483B-74C8254AE863}"/>
              </a:ext>
            </a:extLst>
          </p:cNvPr>
          <p:cNvSpPr txBox="1"/>
          <p:nvPr/>
        </p:nvSpPr>
        <p:spPr>
          <a:xfrm>
            <a:off x="6550650" y="3166398"/>
            <a:ext cx="704703" cy="184666"/>
          </a:xfrm>
          <a:prstGeom prst="rect">
            <a:avLst/>
          </a:prstGeom>
          <a:solidFill>
            <a:schemeClr val="bg1"/>
          </a:solidFill>
          <a:ln>
            <a:solidFill>
              <a:schemeClr val="tx1"/>
            </a:solidFill>
          </a:ln>
        </p:spPr>
        <p:txBody>
          <a:bodyPr wrap="square" rtlCol="0">
            <a:spAutoFit/>
          </a:bodyPr>
          <a:lstStyle/>
          <a:p>
            <a:r>
              <a:rPr kumimoji="1" lang="ja-JP" altLang="en-US" sz="600" dirty="0">
                <a:latin typeface="BIZ UDPゴシック" panose="020B0400000000000000" pitchFamily="50" charset="-128"/>
                <a:ea typeface="BIZ UDPゴシック" panose="020B0400000000000000" pitchFamily="50" charset="-128"/>
              </a:rPr>
              <a:t>岸和田：大阪府</a:t>
            </a:r>
          </a:p>
        </p:txBody>
      </p:sp>
      <p:cxnSp>
        <p:nvCxnSpPr>
          <p:cNvPr id="20" name="直線矢印コネクタ 19">
            <a:extLst>
              <a:ext uri="{FF2B5EF4-FFF2-40B4-BE49-F238E27FC236}">
                <a16:creationId xmlns:a16="http://schemas.microsoft.com/office/drawing/2014/main" id="{4D7803EB-B676-2CEB-D0C3-AFF708C6DFF6}"/>
              </a:ext>
            </a:extLst>
          </p:cNvPr>
          <p:cNvCxnSpPr>
            <a:cxnSpLocks/>
          </p:cNvCxnSpPr>
          <p:nvPr/>
        </p:nvCxnSpPr>
        <p:spPr>
          <a:xfrm flipH="1" flipV="1">
            <a:off x="5955506" y="3569834"/>
            <a:ext cx="209550" cy="53679"/>
          </a:xfrm>
          <a:prstGeom prst="straightConnector1">
            <a:avLst/>
          </a:prstGeom>
          <a:ln w="12700">
            <a:tailEnd type="triangle" w="sm" len="sm"/>
          </a:ln>
        </p:spPr>
        <p:style>
          <a:lnRef idx="2">
            <a:schemeClr val="dk1"/>
          </a:lnRef>
          <a:fillRef idx="0">
            <a:schemeClr val="dk1"/>
          </a:fillRef>
          <a:effectRef idx="1">
            <a:schemeClr val="dk1"/>
          </a:effectRef>
          <a:fontRef idx="minor">
            <a:schemeClr val="tx1"/>
          </a:fontRef>
        </p:style>
      </p:cxnSp>
      <p:sp>
        <p:nvSpPr>
          <p:cNvPr id="21" name="テキスト ボックス 20">
            <a:extLst>
              <a:ext uri="{FF2B5EF4-FFF2-40B4-BE49-F238E27FC236}">
                <a16:creationId xmlns:a16="http://schemas.microsoft.com/office/drawing/2014/main" id="{18D8E17C-4EF3-D19E-16AB-2A0E1BBAC27D}"/>
              </a:ext>
            </a:extLst>
          </p:cNvPr>
          <p:cNvSpPr txBox="1"/>
          <p:nvPr/>
        </p:nvSpPr>
        <p:spPr>
          <a:xfrm>
            <a:off x="6029473" y="3623513"/>
            <a:ext cx="607039" cy="184666"/>
          </a:xfrm>
          <a:prstGeom prst="rect">
            <a:avLst/>
          </a:prstGeom>
          <a:solidFill>
            <a:schemeClr val="bg1"/>
          </a:solidFill>
          <a:ln>
            <a:solidFill>
              <a:schemeClr val="tx1"/>
            </a:solidFill>
          </a:ln>
        </p:spPr>
        <p:txBody>
          <a:bodyPr wrap="square" rtlCol="0">
            <a:spAutoFit/>
          </a:bodyPr>
          <a:lstStyle/>
          <a:p>
            <a:r>
              <a:rPr kumimoji="1" lang="ja-JP" altLang="en-US" sz="600" dirty="0">
                <a:latin typeface="BIZ UDPゴシック" panose="020B0400000000000000" pitchFamily="50" charset="-128"/>
                <a:ea typeface="BIZ UDPゴシック" panose="020B0400000000000000" pitchFamily="50" charset="-128"/>
              </a:rPr>
              <a:t>淡輪：気象庁</a:t>
            </a:r>
          </a:p>
        </p:txBody>
      </p:sp>
      <p:sp>
        <p:nvSpPr>
          <p:cNvPr id="36" name="正方形/長方形 35">
            <a:extLst>
              <a:ext uri="{FF2B5EF4-FFF2-40B4-BE49-F238E27FC236}">
                <a16:creationId xmlns:a16="http://schemas.microsoft.com/office/drawing/2014/main" id="{964AC6F3-DD79-19DF-7810-D4A168463296}"/>
              </a:ext>
            </a:extLst>
          </p:cNvPr>
          <p:cNvSpPr/>
          <p:nvPr/>
        </p:nvSpPr>
        <p:spPr>
          <a:xfrm>
            <a:off x="1802607" y="6005137"/>
            <a:ext cx="5655468" cy="212307"/>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4964DB4-BF52-908C-E18D-22DF3BA85450}"/>
              </a:ext>
            </a:extLst>
          </p:cNvPr>
          <p:cNvSpPr txBox="1"/>
          <p:nvPr/>
        </p:nvSpPr>
        <p:spPr>
          <a:xfrm>
            <a:off x="7159546"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2021</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0" name="テキスト ボックス 29">
            <a:extLst>
              <a:ext uri="{FF2B5EF4-FFF2-40B4-BE49-F238E27FC236}">
                <a16:creationId xmlns:a16="http://schemas.microsoft.com/office/drawing/2014/main" id="{A9C24C56-8A6A-9E7E-B7FE-263F3AC20924}"/>
              </a:ext>
            </a:extLst>
          </p:cNvPr>
          <p:cNvSpPr txBox="1"/>
          <p:nvPr/>
        </p:nvSpPr>
        <p:spPr>
          <a:xfrm>
            <a:off x="6246602"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2010</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1" name="テキスト ボックス 30">
            <a:extLst>
              <a:ext uri="{FF2B5EF4-FFF2-40B4-BE49-F238E27FC236}">
                <a16:creationId xmlns:a16="http://schemas.microsoft.com/office/drawing/2014/main" id="{8C78AA5A-C2A7-7C38-6483-2D45D8D996E8}"/>
              </a:ext>
            </a:extLst>
          </p:cNvPr>
          <p:cNvSpPr txBox="1"/>
          <p:nvPr/>
        </p:nvSpPr>
        <p:spPr>
          <a:xfrm>
            <a:off x="5400414"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2000</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2" name="テキスト ボックス 31">
            <a:extLst>
              <a:ext uri="{FF2B5EF4-FFF2-40B4-BE49-F238E27FC236}">
                <a16:creationId xmlns:a16="http://schemas.microsoft.com/office/drawing/2014/main" id="{443603D7-1C82-FC76-30B7-0BECD0B874EA}"/>
              </a:ext>
            </a:extLst>
          </p:cNvPr>
          <p:cNvSpPr txBox="1"/>
          <p:nvPr/>
        </p:nvSpPr>
        <p:spPr>
          <a:xfrm>
            <a:off x="4554227"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1990</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3" name="テキスト ボックス 32">
            <a:extLst>
              <a:ext uri="{FF2B5EF4-FFF2-40B4-BE49-F238E27FC236}">
                <a16:creationId xmlns:a16="http://schemas.microsoft.com/office/drawing/2014/main" id="{B2D1C53B-81D7-6312-35BB-58340B882942}"/>
              </a:ext>
            </a:extLst>
          </p:cNvPr>
          <p:cNvSpPr txBox="1"/>
          <p:nvPr/>
        </p:nvSpPr>
        <p:spPr>
          <a:xfrm>
            <a:off x="3795658"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1980</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4" name="テキスト ボックス 33">
            <a:extLst>
              <a:ext uri="{FF2B5EF4-FFF2-40B4-BE49-F238E27FC236}">
                <a16:creationId xmlns:a16="http://schemas.microsoft.com/office/drawing/2014/main" id="{C35C6222-55BE-E100-5937-B18AF40E1928}"/>
              </a:ext>
            </a:extLst>
          </p:cNvPr>
          <p:cNvSpPr txBox="1"/>
          <p:nvPr/>
        </p:nvSpPr>
        <p:spPr>
          <a:xfrm>
            <a:off x="2963756"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1970</a:t>
            </a:r>
            <a:r>
              <a:rPr kumimoji="1" lang="ja-JP" altLang="en-US" sz="500" dirty="0">
                <a:latin typeface="BIZ UDPゴシック" panose="020B0400000000000000" pitchFamily="50" charset="-128"/>
                <a:ea typeface="BIZ UDPゴシック" panose="020B0400000000000000" pitchFamily="50" charset="-128"/>
              </a:rPr>
              <a:t>年</a:t>
            </a:r>
          </a:p>
        </p:txBody>
      </p:sp>
      <p:sp>
        <p:nvSpPr>
          <p:cNvPr id="35" name="テキスト ボックス 34">
            <a:extLst>
              <a:ext uri="{FF2B5EF4-FFF2-40B4-BE49-F238E27FC236}">
                <a16:creationId xmlns:a16="http://schemas.microsoft.com/office/drawing/2014/main" id="{ECDC0729-6B2A-4662-AD9E-BC1EB0B83645}"/>
              </a:ext>
            </a:extLst>
          </p:cNvPr>
          <p:cNvSpPr txBox="1"/>
          <p:nvPr/>
        </p:nvSpPr>
        <p:spPr>
          <a:xfrm>
            <a:off x="2117569" y="6075611"/>
            <a:ext cx="438820" cy="169277"/>
          </a:xfrm>
          <a:prstGeom prst="rect">
            <a:avLst/>
          </a:prstGeom>
          <a:noFill/>
          <a:ln>
            <a:noFill/>
          </a:ln>
        </p:spPr>
        <p:txBody>
          <a:bodyPr wrap="square" rtlCol="0">
            <a:spAutoFit/>
          </a:bodyPr>
          <a:lstStyle/>
          <a:p>
            <a:r>
              <a:rPr kumimoji="1" lang="en-US" altLang="ja-JP" sz="500" dirty="0">
                <a:latin typeface="BIZ UDPゴシック" panose="020B0400000000000000" pitchFamily="50" charset="-128"/>
                <a:ea typeface="BIZ UDPゴシック" panose="020B0400000000000000" pitchFamily="50" charset="-128"/>
              </a:rPr>
              <a:t>1960</a:t>
            </a:r>
            <a:r>
              <a:rPr kumimoji="1" lang="ja-JP" altLang="en-US" sz="500" dirty="0">
                <a:latin typeface="BIZ UDPゴシック" panose="020B0400000000000000" pitchFamily="50" charset="-128"/>
                <a:ea typeface="BIZ UDPゴシック" panose="020B0400000000000000" pitchFamily="50" charset="-128"/>
              </a:rPr>
              <a:t>年</a:t>
            </a:r>
          </a:p>
        </p:txBody>
      </p:sp>
      <p:cxnSp>
        <p:nvCxnSpPr>
          <p:cNvPr id="38" name="直線矢印コネクタ 37">
            <a:extLst>
              <a:ext uri="{FF2B5EF4-FFF2-40B4-BE49-F238E27FC236}">
                <a16:creationId xmlns:a16="http://schemas.microsoft.com/office/drawing/2014/main" id="{46F1105F-2744-3A58-90D5-F953E79896DE}"/>
              </a:ext>
            </a:extLst>
          </p:cNvPr>
          <p:cNvCxnSpPr>
            <a:cxnSpLocks/>
          </p:cNvCxnSpPr>
          <p:nvPr/>
        </p:nvCxnSpPr>
        <p:spPr>
          <a:xfrm flipV="1">
            <a:off x="2336979"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6F6382E7-007E-0804-DD2A-F98D139B8368}"/>
              </a:ext>
            </a:extLst>
          </p:cNvPr>
          <p:cNvCxnSpPr>
            <a:cxnSpLocks/>
          </p:cNvCxnSpPr>
          <p:nvPr/>
        </p:nvCxnSpPr>
        <p:spPr>
          <a:xfrm flipV="1">
            <a:off x="3175179"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20ABACF3-4DF5-7FAE-5D90-3CCD3E7BB033}"/>
              </a:ext>
            </a:extLst>
          </p:cNvPr>
          <p:cNvCxnSpPr>
            <a:cxnSpLocks/>
          </p:cNvCxnSpPr>
          <p:nvPr/>
        </p:nvCxnSpPr>
        <p:spPr>
          <a:xfrm flipV="1">
            <a:off x="4018141"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6" name="直線矢印コネクタ 45">
            <a:extLst>
              <a:ext uri="{FF2B5EF4-FFF2-40B4-BE49-F238E27FC236}">
                <a16:creationId xmlns:a16="http://schemas.microsoft.com/office/drawing/2014/main" id="{61663108-B0CE-73C8-E37D-473D03E38105}"/>
              </a:ext>
            </a:extLst>
          </p:cNvPr>
          <p:cNvCxnSpPr>
            <a:cxnSpLocks/>
          </p:cNvCxnSpPr>
          <p:nvPr/>
        </p:nvCxnSpPr>
        <p:spPr>
          <a:xfrm flipV="1">
            <a:off x="4775379"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256908D2-BF1E-F9BF-8ECC-3F23E88091F2}"/>
              </a:ext>
            </a:extLst>
          </p:cNvPr>
          <p:cNvCxnSpPr>
            <a:cxnSpLocks/>
          </p:cNvCxnSpPr>
          <p:nvPr/>
        </p:nvCxnSpPr>
        <p:spPr>
          <a:xfrm flipV="1">
            <a:off x="5613579"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8" name="直線矢印コネクタ 47">
            <a:extLst>
              <a:ext uri="{FF2B5EF4-FFF2-40B4-BE49-F238E27FC236}">
                <a16:creationId xmlns:a16="http://schemas.microsoft.com/office/drawing/2014/main" id="{779631BD-1F60-BC44-F3DC-8ABA54C00CA4}"/>
              </a:ext>
            </a:extLst>
          </p:cNvPr>
          <p:cNvCxnSpPr>
            <a:cxnSpLocks/>
          </p:cNvCxnSpPr>
          <p:nvPr/>
        </p:nvCxnSpPr>
        <p:spPr>
          <a:xfrm flipV="1">
            <a:off x="6442254"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DD669E22-7753-33B9-EA69-7FCB264F2540}"/>
              </a:ext>
            </a:extLst>
          </p:cNvPr>
          <p:cNvCxnSpPr>
            <a:cxnSpLocks/>
          </p:cNvCxnSpPr>
          <p:nvPr/>
        </p:nvCxnSpPr>
        <p:spPr>
          <a:xfrm flipV="1">
            <a:off x="7385227" y="5972175"/>
            <a:ext cx="0" cy="103436"/>
          </a:xfrm>
          <a:prstGeom prst="straightConnector1">
            <a:avLst/>
          </a:prstGeom>
          <a:ln w="9525">
            <a:headEnd w="sm" len="sm"/>
            <a:tailEnd type="triangle" w="sm" len="sm"/>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7D7EE2A4-4720-F1F0-67E5-6E3A63FA2C2E}"/>
              </a:ext>
            </a:extLst>
          </p:cNvPr>
          <p:cNvSpPr txBox="1"/>
          <p:nvPr/>
        </p:nvSpPr>
        <p:spPr>
          <a:xfrm>
            <a:off x="3809943" y="6231420"/>
            <a:ext cx="5082630" cy="230832"/>
          </a:xfrm>
          <a:prstGeom prst="rect">
            <a:avLst/>
          </a:prstGeom>
          <a:noFill/>
        </p:spPr>
        <p:txBody>
          <a:bodyPr wrap="square">
            <a:spAutoFit/>
          </a:bodyPr>
          <a:lstStyle/>
          <a:p>
            <a:r>
              <a:rPr lang="zh-TW" altLang="en-US" sz="900" dirty="0"/>
              <a:t>出典：大阪府大阪湾沿岸海岸保全基本計画審議会　第１回気候変動検討部会（</a:t>
            </a:r>
            <a:r>
              <a:rPr lang="en-US" altLang="zh-TW" sz="900" dirty="0"/>
              <a:t>R5.12.1)</a:t>
            </a:r>
            <a:r>
              <a:rPr lang="zh-TW" altLang="en-US" sz="900" dirty="0"/>
              <a:t>　資料１</a:t>
            </a:r>
          </a:p>
        </p:txBody>
      </p:sp>
      <p:sp>
        <p:nvSpPr>
          <p:cNvPr id="4" name="テキスト ボックス 27">
            <a:extLst>
              <a:ext uri="{FF2B5EF4-FFF2-40B4-BE49-F238E27FC236}">
                <a16:creationId xmlns:a16="http://schemas.microsoft.com/office/drawing/2014/main" id="{B4765104-BD63-6762-A736-1505D7551FF7}"/>
              </a:ext>
            </a:extLst>
          </p:cNvPr>
          <p:cNvSpPr txBox="1"/>
          <p:nvPr/>
        </p:nvSpPr>
        <p:spPr>
          <a:xfrm>
            <a:off x="2965489" y="6462252"/>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rPr>
              <a:t>　朔望平均満潮位の設定について</a:t>
            </a:r>
          </a:p>
        </p:txBody>
      </p:sp>
    </p:spTree>
    <p:extLst>
      <p:ext uri="{BB962C8B-B14F-4D97-AF65-F5344CB8AC3E}">
        <p14:creationId xmlns:p14="http://schemas.microsoft.com/office/powerpoint/2010/main" val="280750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751C3-EDF4-1A9C-4C27-B1C9D68C594C}"/>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0461DEC5-79A4-6BB1-02E9-F52BD6691A8E}"/>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3" name="テキスト ボックス 2">
            <a:extLst>
              <a:ext uri="{FF2B5EF4-FFF2-40B4-BE49-F238E27FC236}">
                <a16:creationId xmlns:a16="http://schemas.microsoft.com/office/drawing/2014/main" id="{9B3CD42D-15DA-5B13-A83A-E8ED7442D4B1}"/>
              </a:ext>
            </a:extLst>
          </p:cNvPr>
          <p:cNvSpPr txBox="1"/>
          <p:nvPr/>
        </p:nvSpPr>
        <p:spPr>
          <a:xfrm>
            <a:off x="270000" y="878407"/>
            <a:ext cx="8604000" cy="461665"/>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「津波浸水想定の設定の手引き（</a:t>
            </a:r>
            <a:r>
              <a:rPr kumimoji="1" lang="en-US" altLang="ja-JP" sz="1200" dirty="0">
                <a:latin typeface="+mn-ea"/>
              </a:rPr>
              <a:t>Ver2.11</a:t>
            </a:r>
            <a:r>
              <a:rPr kumimoji="1" lang="ja-JP" altLang="en-US" sz="1200" dirty="0">
                <a:latin typeface="+mn-ea"/>
              </a:rPr>
              <a:t>）」に準拠し、以下のとおり計算条件を設定した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波源の設定および計算時間については、「南海トラフ巨大地震モデル・被害想定手法検討会（</a:t>
            </a:r>
            <a:r>
              <a:rPr kumimoji="1" lang="en-US" altLang="ja-JP" sz="1200" dirty="0">
                <a:latin typeface="+mn-ea"/>
              </a:rPr>
              <a:t>R7.3</a:t>
            </a:r>
            <a:r>
              <a:rPr kumimoji="1" lang="ja-JP" altLang="en-US" sz="1200" dirty="0">
                <a:latin typeface="+mn-ea"/>
              </a:rPr>
              <a:t>）」と整合を図る</a:t>
            </a:r>
            <a:endParaRPr kumimoji="1" lang="en-US" altLang="ja-JP" sz="1200" dirty="0">
              <a:latin typeface="+mn-ea"/>
            </a:endParaRPr>
          </a:p>
        </p:txBody>
      </p:sp>
      <p:sp>
        <p:nvSpPr>
          <p:cNvPr id="4" name="角丸四角形 16">
            <a:extLst>
              <a:ext uri="{FF2B5EF4-FFF2-40B4-BE49-F238E27FC236}">
                <a16:creationId xmlns:a16="http://schemas.microsoft.com/office/drawing/2014/main" id="{86A746B2-A414-427C-F070-71D91ED8B650}"/>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計算条件</a:t>
            </a:r>
          </a:p>
        </p:txBody>
      </p:sp>
      <p:sp>
        <p:nvSpPr>
          <p:cNvPr id="7" name="スライド番号プレースホルダー 12">
            <a:extLst>
              <a:ext uri="{FF2B5EF4-FFF2-40B4-BE49-F238E27FC236}">
                <a16:creationId xmlns:a16="http://schemas.microsoft.com/office/drawing/2014/main" id="{12B3454A-6758-691C-4EEE-447C8F75971D}"/>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4</a:t>
            </a:fld>
            <a:endParaRPr lang="ja-JP" altLang="en-US" dirty="0"/>
          </a:p>
        </p:txBody>
      </p:sp>
      <p:pic>
        <p:nvPicPr>
          <p:cNvPr id="10" name="図 9">
            <a:extLst>
              <a:ext uri="{FF2B5EF4-FFF2-40B4-BE49-F238E27FC236}">
                <a16:creationId xmlns:a16="http://schemas.microsoft.com/office/drawing/2014/main" id="{71C97320-8960-B3FD-111E-151DCBEB3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266" y="1680348"/>
            <a:ext cx="7929467" cy="4490180"/>
          </a:xfrm>
          <a:prstGeom prst="rect">
            <a:avLst/>
          </a:prstGeom>
        </p:spPr>
      </p:pic>
      <p:sp>
        <p:nvSpPr>
          <p:cNvPr id="2" name="テキスト ボックス 27">
            <a:extLst>
              <a:ext uri="{FF2B5EF4-FFF2-40B4-BE49-F238E27FC236}">
                <a16:creationId xmlns:a16="http://schemas.microsoft.com/office/drawing/2014/main" id="{1C0835AF-79E6-92AB-25B1-9B97A23747DB}"/>
              </a:ext>
            </a:extLst>
          </p:cNvPr>
          <p:cNvSpPr txBox="1"/>
          <p:nvPr/>
        </p:nvSpPr>
        <p:spPr>
          <a:xfrm>
            <a:off x="2965489" y="1418738"/>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　計算条件</a:t>
            </a:r>
          </a:p>
        </p:txBody>
      </p:sp>
    </p:spTree>
    <p:extLst>
      <p:ext uri="{BB962C8B-B14F-4D97-AF65-F5344CB8AC3E}">
        <p14:creationId xmlns:p14="http://schemas.microsoft.com/office/powerpoint/2010/main" val="744345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879C-914C-A58E-E14D-F7636FE64E1C}"/>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EE24E652-CED7-E8D9-4FFB-B7113B6C4D1F}"/>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4" name="角丸四角形 16">
            <a:extLst>
              <a:ext uri="{FF2B5EF4-FFF2-40B4-BE49-F238E27FC236}">
                <a16:creationId xmlns:a16="http://schemas.microsoft.com/office/drawing/2014/main" id="{494515C4-753E-3543-8935-E1F8010073B6}"/>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計算条件</a:t>
            </a:r>
          </a:p>
        </p:txBody>
      </p:sp>
      <p:sp>
        <p:nvSpPr>
          <p:cNvPr id="7" name="テキスト ボックス 6">
            <a:extLst>
              <a:ext uri="{FF2B5EF4-FFF2-40B4-BE49-F238E27FC236}">
                <a16:creationId xmlns:a16="http://schemas.microsoft.com/office/drawing/2014/main" id="{49A42470-004C-D800-45DE-24E300676DD2}"/>
              </a:ext>
            </a:extLst>
          </p:cNvPr>
          <p:cNvSpPr txBox="1"/>
          <p:nvPr/>
        </p:nvSpPr>
        <p:spPr>
          <a:xfrm>
            <a:off x="270000" y="799741"/>
            <a:ext cx="8604000" cy="461665"/>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「津波浸水想定の設定の手引き（</a:t>
            </a:r>
            <a:r>
              <a:rPr kumimoji="1" lang="en-US" altLang="ja-JP" sz="1200" dirty="0">
                <a:latin typeface="+mn-ea"/>
              </a:rPr>
              <a:t>Ver2.11</a:t>
            </a:r>
            <a:r>
              <a:rPr kumimoji="1" lang="ja-JP" altLang="en-US" sz="1200" dirty="0">
                <a:latin typeface="+mn-ea"/>
              </a:rPr>
              <a:t>）」に準拠し、以下のとおり計算条件を設定した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波源の設定および計算時間については、「南海トラフ巨大地震モデル・被害想定手法検討会（</a:t>
            </a:r>
            <a:r>
              <a:rPr kumimoji="1" lang="en-US" altLang="ja-JP" sz="1200" dirty="0">
                <a:latin typeface="+mn-ea"/>
              </a:rPr>
              <a:t>R7.3</a:t>
            </a:r>
            <a:r>
              <a:rPr kumimoji="1" lang="ja-JP" altLang="en-US" sz="1200" dirty="0">
                <a:latin typeface="+mn-ea"/>
              </a:rPr>
              <a:t>）」と整合を図る</a:t>
            </a:r>
            <a:endParaRPr kumimoji="1" lang="en-US" altLang="ja-JP" sz="1200" dirty="0">
              <a:latin typeface="+mn-ea"/>
            </a:endParaRPr>
          </a:p>
        </p:txBody>
      </p:sp>
      <p:sp>
        <p:nvSpPr>
          <p:cNvPr id="9" name="スライド番号プレースホルダー 12">
            <a:extLst>
              <a:ext uri="{FF2B5EF4-FFF2-40B4-BE49-F238E27FC236}">
                <a16:creationId xmlns:a16="http://schemas.microsoft.com/office/drawing/2014/main" id="{37F97705-9F57-BA41-CCCA-52B913E39158}"/>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5</a:t>
            </a:fld>
            <a:endParaRPr lang="ja-JP" altLang="en-US" dirty="0"/>
          </a:p>
        </p:txBody>
      </p:sp>
      <p:sp>
        <p:nvSpPr>
          <p:cNvPr id="2" name="テキスト ボックス 27">
            <a:extLst>
              <a:ext uri="{FF2B5EF4-FFF2-40B4-BE49-F238E27FC236}">
                <a16:creationId xmlns:a16="http://schemas.microsoft.com/office/drawing/2014/main" id="{3DB05E24-E24E-C935-0A14-FB7E0BFCD977}"/>
              </a:ext>
            </a:extLst>
          </p:cNvPr>
          <p:cNvSpPr txBox="1"/>
          <p:nvPr/>
        </p:nvSpPr>
        <p:spPr>
          <a:xfrm>
            <a:off x="2965489" y="1259301"/>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表</a:t>
            </a:r>
            <a:r>
              <a:rPr lang="en-US" altLang="ja-JP" sz="1100" dirty="0">
                <a:latin typeface="メイリオ" panose="020B0604030504040204" pitchFamily="50" charset="-128"/>
                <a:ea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rPr>
              <a:t>　計算条件</a:t>
            </a:r>
          </a:p>
        </p:txBody>
      </p:sp>
      <p:pic>
        <p:nvPicPr>
          <p:cNvPr id="454" name="図 453">
            <a:extLst>
              <a:ext uri="{FF2B5EF4-FFF2-40B4-BE49-F238E27FC236}">
                <a16:creationId xmlns:a16="http://schemas.microsoft.com/office/drawing/2014/main" id="{58B4F7B5-0CB7-4D0B-ADE6-1F98D3BDD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392" y="1489868"/>
            <a:ext cx="8367215" cy="5109605"/>
          </a:xfrm>
          <a:prstGeom prst="rect">
            <a:avLst/>
          </a:prstGeom>
        </p:spPr>
      </p:pic>
    </p:spTree>
    <p:extLst>
      <p:ext uri="{BB962C8B-B14F-4D97-AF65-F5344CB8AC3E}">
        <p14:creationId xmlns:p14="http://schemas.microsoft.com/office/powerpoint/2010/main" val="124357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AAE4-19AF-B49E-D10B-6278BAF3E1FC}"/>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923C2CE3-861F-0594-AFC3-85D6BEB93566}"/>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4" name="角丸四角形 16">
            <a:extLst>
              <a:ext uri="{FF2B5EF4-FFF2-40B4-BE49-F238E27FC236}">
                <a16:creationId xmlns:a16="http://schemas.microsoft.com/office/drawing/2014/main" id="{F36ED72E-2084-44A2-7D7B-9D5DEE275075}"/>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地形モデル</a:t>
            </a:r>
          </a:p>
        </p:txBody>
      </p:sp>
      <p:pic>
        <p:nvPicPr>
          <p:cNvPr id="16" name="図 15" descr="マップ&#10;&#10;AI によって生成されたコンテンツは間違っている可能性があります。">
            <a:extLst>
              <a:ext uri="{FF2B5EF4-FFF2-40B4-BE49-F238E27FC236}">
                <a16:creationId xmlns:a16="http://schemas.microsoft.com/office/drawing/2014/main" id="{3EA7F5BF-1C0D-6F39-1BE6-716A5D9DA00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5525" y="1442677"/>
            <a:ext cx="2543720" cy="2093768"/>
          </a:xfrm>
          <a:prstGeom prst="rect">
            <a:avLst/>
          </a:prstGeom>
        </p:spPr>
      </p:pic>
      <p:pic>
        <p:nvPicPr>
          <p:cNvPr id="17" name="図 16" descr="マップ&#10;&#10;AI によって生成されたコンテンツは間違っている可能性があります。">
            <a:extLst>
              <a:ext uri="{FF2B5EF4-FFF2-40B4-BE49-F238E27FC236}">
                <a16:creationId xmlns:a16="http://schemas.microsoft.com/office/drawing/2014/main" id="{0C9B16DA-6AFA-8EE4-4A0D-FAC37E801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25" y="3640363"/>
            <a:ext cx="2245874" cy="2474268"/>
          </a:xfrm>
          <a:prstGeom prst="rect">
            <a:avLst/>
          </a:prstGeom>
        </p:spPr>
      </p:pic>
      <p:pic>
        <p:nvPicPr>
          <p:cNvPr id="18" name="図 17">
            <a:extLst>
              <a:ext uri="{FF2B5EF4-FFF2-40B4-BE49-F238E27FC236}">
                <a16:creationId xmlns:a16="http://schemas.microsoft.com/office/drawing/2014/main" id="{95A598C1-5649-F004-8FB6-F979A175DEB0}"/>
              </a:ext>
            </a:extLst>
          </p:cNvPr>
          <p:cNvPicPr>
            <a:picLocks noChangeAspect="1"/>
          </p:cNvPicPr>
          <p:nvPr/>
        </p:nvPicPr>
        <p:blipFill>
          <a:blip r:embed="rId5" cstate="screen">
            <a:extLst>
              <a:ext uri="{28A0092B-C50C-407E-A947-70E740481C1C}">
                <a14:useLocalDpi xmlns:a14="http://schemas.microsoft.com/office/drawing/2010/main"/>
              </a:ext>
            </a:extLst>
          </a:blip>
          <a:srcRect b="-1"/>
          <a:stretch>
            <a:fillRect/>
          </a:stretch>
        </p:blipFill>
        <p:spPr>
          <a:xfrm>
            <a:off x="2877694" y="1442677"/>
            <a:ext cx="2543720" cy="2093765"/>
          </a:xfrm>
          <a:prstGeom prst="rect">
            <a:avLst/>
          </a:prstGeom>
        </p:spPr>
      </p:pic>
      <p:pic>
        <p:nvPicPr>
          <p:cNvPr id="19" name="図 18" descr="マップ&#10;&#10;AI によって生成されたコンテンツは間違っている可能性があります。">
            <a:extLst>
              <a:ext uri="{FF2B5EF4-FFF2-40B4-BE49-F238E27FC236}">
                <a16:creationId xmlns:a16="http://schemas.microsoft.com/office/drawing/2014/main" id="{91247DBA-BCEC-19C6-C104-9F3095D52E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7694" y="3640363"/>
            <a:ext cx="2245875" cy="2474268"/>
          </a:xfrm>
          <a:prstGeom prst="rect">
            <a:avLst/>
          </a:prstGeom>
        </p:spPr>
      </p:pic>
      <p:sp>
        <p:nvSpPr>
          <p:cNvPr id="20" name="テキスト ボックス 19">
            <a:extLst>
              <a:ext uri="{FF2B5EF4-FFF2-40B4-BE49-F238E27FC236}">
                <a16:creationId xmlns:a16="http://schemas.microsoft.com/office/drawing/2014/main" id="{B0266D67-4B6A-791D-8973-F8E408C38576}"/>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0EE99A1-F4B4-E86B-E6BB-9E4FEE8D3FE4}"/>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pic>
        <p:nvPicPr>
          <p:cNvPr id="23" name="図 22" descr="複数の凧&#10;&#10;AI によって生成されたコンテンツは間違っている可能性があります。">
            <a:extLst>
              <a:ext uri="{FF2B5EF4-FFF2-40B4-BE49-F238E27FC236}">
                <a16:creationId xmlns:a16="http://schemas.microsoft.com/office/drawing/2014/main" id="{1992A503-DE73-5CB5-1FAC-1C09C479A7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99129" y="3640363"/>
            <a:ext cx="2245874" cy="2474268"/>
          </a:xfrm>
          <a:prstGeom prst="rect">
            <a:avLst/>
          </a:prstGeom>
        </p:spPr>
      </p:pic>
      <p:sp>
        <p:nvSpPr>
          <p:cNvPr id="24" name="テキスト ボックス 23">
            <a:extLst>
              <a:ext uri="{FF2B5EF4-FFF2-40B4-BE49-F238E27FC236}">
                <a16:creationId xmlns:a16="http://schemas.microsoft.com/office/drawing/2014/main" id="{61E0CD60-4C94-DA94-4D92-EEEE482B159F}"/>
              </a:ext>
            </a:extLst>
          </p:cNvPr>
          <p:cNvSpPr txBox="1"/>
          <p:nvPr/>
        </p:nvSpPr>
        <p:spPr>
          <a:xfrm>
            <a:off x="5384829"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差分</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今回－前回</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pic>
        <p:nvPicPr>
          <p:cNvPr id="25" name="図 24" descr="グラフ, 箱ひげ図&#10;&#10;AI によって生成されたコンテンツは間違っている可能性があります。">
            <a:extLst>
              <a:ext uri="{FF2B5EF4-FFF2-40B4-BE49-F238E27FC236}">
                <a16:creationId xmlns:a16="http://schemas.microsoft.com/office/drawing/2014/main" id="{40AF777D-12E0-440D-5EC2-BA36723C313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955325" y="4914899"/>
            <a:ext cx="357247" cy="1180681"/>
          </a:xfrm>
          <a:prstGeom prst="rect">
            <a:avLst/>
          </a:prstGeom>
        </p:spPr>
      </p:pic>
      <p:sp>
        <p:nvSpPr>
          <p:cNvPr id="26" name="テキスト ボックス 25">
            <a:extLst>
              <a:ext uri="{FF2B5EF4-FFF2-40B4-BE49-F238E27FC236}">
                <a16:creationId xmlns:a16="http://schemas.microsoft.com/office/drawing/2014/main" id="{6B4C4F9D-77EA-F177-08C0-F51439107D66}"/>
              </a:ext>
            </a:extLst>
          </p:cNvPr>
          <p:cNvSpPr txBox="1"/>
          <p:nvPr/>
        </p:nvSpPr>
        <p:spPr>
          <a:xfrm>
            <a:off x="7900021" y="6029129"/>
            <a:ext cx="467854" cy="253916"/>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(m)</a:t>
            </a:r>
            <a:endParaRPr kumimoji="1" lang="ja-JP" altLang="en-US" sz="1050" dirty="0">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A6648317-51FE-C3A1-E8D1-C78DCD3377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23569" y="5281613"/>
            <a:ext cx="351419" cy="833018"/>
          </a:xfrm>
          <a:prstGeom prst="rect">
            <a:avLst/>
          </a:prstGeom>
        </p:spPr>
      </p:pic>
      <p:sp>
        <p:nvSpPr>
          <p:cNvPr id="2" name="テキスト ボックス 1">
            <a:extLst>
              <a:ext uri="{FF2B5EF4-FFF2-40B4-BE49-F238E27FC236}">
                <a16:creationId xmlns:a16="http://schemas.microsoft.com/office/drawing/2014/main" id="{D070FA27-5F0B-09EB-73A6-83D661D899BE}"/>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地形モデルの更新状況を以下に示す。</a:t>
            </a:r>
            <a:endParaRPr kumimoji="1" lang="en-US" altLang="ja-JP" sz="1200" dirty="0">
              <a:latin typeface="+mn-ea"/>
            </a:endParaRPr>
          </a:p>
        </p:txBody>
      </p:sp>
      <p:pic>
        <p:nvPicPr>
          <p:cNvPr id="3" name="図 2">
            <a:extLst>
              <a:ext uri="{FF2B5EF4-FFF2-40B4-BE49-F238E27FC236}">
                <a16:creationId xmlns:a16="http://schemas.microsoft.com/office/drawing/2014/main" id="{98EF466F-141A-9F91-FE01-E8D0B6BC05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99863" y="1453087"/>
            <a:ext cx="2542987" cy="2093765"/>
          </a:xfrm>
          <a:prstGeom prst="rect">
            <a:avLst/>
          </a:prstGeom>
        </p:spPr>
      </p:pic>
      <p:pic>
        <p:nvPicPr>
          <p:cNvPr id="6" name="図 5">
            <a:extLst>
              <a:ext uri="{FF2B5EF4-FFF2-40B4-BE49-F238E27FC236}">
                <a16:creationId xmlns:a16="http://schemas.microsoft.com/office/drawing/2014/main" id="{AD6412C3-388A-487A-91DD-607C5AA6E42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33947" y="1453087"/>
            <a:ext cx="690965" cy="885795"/>
          </a:xfrm>
          <a:prstGeom prst="rect">
            <a:avLst/>
          </a:prstGeom>
        </p:spPr>
      </p:pic>
      <p:pic>
        <p:nvPicPr>
          <p:cNvPr id="7" name="図 6">
            <a:extLst>
              <a:ext uri="{FF2B5EF4-FFF2-40B4-BE49-F238E27FC236}">
                <a16:creationId xmlns:a16="http://schemas.microsoft.com/office/drawing/2014/main" id="{A25B2D16-B598-1CC8-EA63-578588CA35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33947" y="3640363"/>
            <a:ext cx="690965" cy="885795"/>
          </a:xfrm>
          <a:prstGeom prst="rect">
            <a:avLst/>
          </a:prstGeom>
        </p:spPr>
      </p:pic>
      <p:sp>
        <p:nvSpPr>
          <p:cNvPr id="8" name="正方形/長方形 7">
            <a:extLst>
              <a:ext uri="{FF2B5EF4-FFF2-40B4-BE49-F238E27FC236}">
                <a16:creationId xmlns:a16="http://schemas.microsoft.com/office/drawing/2014/main" id="{0DB69D09-FB46-3843-4474-30BDB7A13829}"/>
              </a:ext>
            </a:extLst>
          </p:cNvPr>
          <p:cNvSpPr/>
          <p:nvPr/>
        </p:nvSpPr>
        <p:spPr>
          <a:xfrm>
            <a:off x="8435757" y="1602622"/>
            <a:ext cx="321250" cy="238125"/>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1F93300-BC66-0ABF-2C1E-BD08521850D9}"/>
              </a:ext>
            </a:extLst>
          </p:cNvPr>
          <p:cNvSpPr/>
          <p:nvPr/>
        </p:nvSpPr>
        <p:spPr>
          <a:xfrm>
            <a:off x="8467723" y="3973724"/>
            <a:ext cx="223839" cy="207752"/>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スライド番号プレースホルダー 12">
            <a:extLst>
              <a:ext uri="{FF2B5EF4-FFF2-40B4-BE49-F238E27FC236}">
                <a16:creationId xmlns:a16="http://schemas.microsoft.com/office/drawing/2014/main" id="{7DDAB134-276C-2AD4-1817-43A38AD13E48}"/>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6</a:t>
            </a:fld>
            <a:endParaRPr lang="ja-JP" altLang="en-US" dirty="0"/>
          </a:p>
        </p:txBody>
      </p:sp>
      <p:sp>
        <p:nvSpPr>
          <p:cNvPr id="10" name="テキスト ボックス 27">
            <a:extLst>
              <a:ext uri="{FF2B5EF4-FFF2-40B4-BE49-F238E27FC236}">
                <a16:creationId xmlns:a16="http://schemas.microsoft.com/office/drawing/2014/main" id="{BFFC071E-AF66-DB9A-3528-A988B4C6EBD8}"/>
              </a:ext>
            </a:extLst>
          </p:cNvPr>
          <p:cNvSpPr txBox="1"/>
          <p:nvPr/>
        </p:nvSpPr>
        <p:spPr>
          <a:xfrm>
            <a:off x="2965489" y="6302289"/>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rPr>
              <a:t>　地形モデル</a:t>
            </a:r>
          </a:p>
        </p:txBody>
      </p:sp>
    </p:spTree>
    <p:extLst>
      <p:ext uri="{BB962C8B-B14F-4D97-AF65-F5344CB8AC3E}">
        <p14:creationId xmlns:p14="http://schemas.microsoft.com/office/powerpoint/2010/main" val="16065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4DAC-53DF-1C1E-A692-13838EE498B6}"/>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AD5C73FA-A6CF-14B4-7EE0-2C03FF729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6749" y="1485900"/>
            <a:ext cx="2566913" cy="1650378"/>
          </a:xfrm>
          <a:prstGeom prst="rect">
            <a:avLst/>
          </a:prstGeom>
        </p:spPr>
      </p:pic>
      <p:sp>
        <p:nvSpPr>
          <p:cNvPr id="11" name="タイトル 3">
            <a:extLst>
              <a:ext uri="{FF2B5EF4-FFF2-40B4-BE49-F238E27FC236}">
                <a16:creationId xmlns:a16="http://schemas.microsoft.com/office/drawing/2014/main" id="{F70D98C1-0A68-5F0A-2ADB-5EDDB757FD36}"/>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4B1725F6-3300-2366-AFA7-2CF7BA9927DC}"/>
              </a:ext>
            </a:extLst>
          </p:cNvPr>
          <p:cNvSpPr>
            <a:spLocks noGrp="1"/>
          </p:cNvSpPr>
          <p:nvPr>
            <p:ph type="sldNum" sz="quarter" idx="12"/>
          </p:nvPr>
        </p:nvSpPr>
        <p:spPr>
          <a:prstGeom prst="rect">
            <a:avLst/>
          </a:prstGeom>
        </p:spPr>
        <p:txBody>
          <a:bodyPr/>
          <a:lstStyle/>
          <a:p>
            <a:fld id="{DE8A6AB4-C314-4581-B2EB-142FADA2A072}" type="slidenum">
              <a:rPr lang="ja-JP" altLang="en-US" smtClean="0"/>
              <a:pPr/>
              <a:t>7</a:t>
            </a:fld>
            <a:endParaRPr lang="ja-JP" altLang="en-US" dirty="0"/>
          </a:p>
        </p:txBody>
      </p:sp>
      <p:sp>
        <p:nvSpPr>
          <p:cNvPr id="4" name="角丸四角形 16">
            <a:extLst>
              <a:ext uri="{FF2B5EF4-FFF2-40B4-BE49-F238E27FC236}">
                <a16:creationId xmlns:a16="http://schemas.microsoft.com/office/drawing/2014/main" id="{1B6BFAC2-979B-199F-CE51-EE3E00837645}"/>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地形モデル</a:t>
            </a:r>
          </a:p>
        </p:txBody>
      </p:sp>
      <p:pic>
        <p:nvPicPr>
          <p:cNvPr id="2" name="図 1" descr="マップ&#10;&#10;AI によって生成されたコンテンツは間違っている可能性があります。">
            <a:extLst>
              <a:ext uri="{FF2B5EF4-FFF2-40B4-BE49-F238E27FC236}">
                <a16:creationId xmlns:a16="http://schemas.microsoft.com/office/drawing/2014/main" id="{99CC7950-18D3-97A3-7CBA-E5039A6793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789" y="1485943"/>
            <a:ext cx="2525907" cy="1623798"/>
          </a:xfrm>
          <a:prstGeom prst="rect">
            <a:avLst/>
          </a:prstGeom>
        </p:spPr>
      </p:pic>
      <p:pic>
        <p:nvPicPr>
          <p:cNvPr id="3" name="図 2" descr="山々の黒い影&#10;&#10;AI によって生成されたコンテンツは間違っている可能性があります。">
            <a:extLst>
              <a:ext uri="{FF2B5EF4-FFF2-40B4-BE49-F238E27FC236}">
                <a16:creationId xmlns:a16="http://schemas.microsoft.com/office/drawing/2014/main" id="{7860ACB7-7460-44A2-E7F5-86AD6D93E1F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72787" y="4155785"/>
            <a:ext cx="2525909" cy="596739"/>
          </a:xfrm>
          <a:prstGeom prst="rect">
            <a:avLst/>
          </a:prstGeom>
        </p:spPr>
      </p:pic>
      <p:pic>
        <p:nvPicPr>
          <p:cNvPr id="5" name="図 4" descr="マップ&#10;&#10;AI によって生成されたコンテンツは間違っている可能性があります。">
            <a:extLst>
              <a:ext uri="{FF2B5EF4-FFF2-40B4-BE49-F238E27FC236}">
                <a16:creationId xmlns:a16="http://schemas.microsoft.com/office/drawing/2014/main" id="{3CEC8A68-6191-D2E8-D832-706F832C98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6512" y="1485900"/>
            <a:ext cx="2525907" cy="1623798"/>
          </a:xfrm>
          <a:prstGeom prst="rect">
            <a:avLst/>
          </a:prstGeom>
        </p:spPr>
      </p:pic>
      <p:pic>
        <p:nvPicPr>
          <p:cNvPr id="6" name="図 5" descr="山々の黒い影&#10;&#10;AI によって生成されたコンテンツは間違っている可能性があります。">
            <a:extLst>
              <a:ext uri="{FF2B5EF4-FFF2-40B4-BE49-F238E27FC236}">
                <a16:creationId xmlns:a16="http://schemas.microsoft.com/office/drawing/2014/main" id="{8C9E1AB4-8A1D-7FF6-DBF7-7B167BF382A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906509" y="4155786"/>
            <a:ext cx="2525910" cy="596739"/>
          </a:xfrm>
          <a:prstGeom prst="rect">
            <a:avLst/>
          </a:prstGeom>
        </p:spPr>
      </p:pic>
      <p:pic>
        <p:nvPicPr>
          <p:cNvPr id="10" name="図 9" descr="飛ぶ, 凧, 屋外, 自然 が含まれている画像&#10;&#10;AI によって生成されたコンテンツは間違っている可能性があります。">
            <a:extLst>
              <a:ext uri="{FF2B5EF4-FFF2-40B4-BE49-F238E27FC236}">
                <a16:creationId xmlns:a16="http://schemas.microsoft.com/office/drawing/2014/main" id="{837D2349-A130-E2A7-81C2-02933AF72BA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547753" y="4155786"/>
            <a:ext cx="2525909" cy="596739"/>
          </a:xfrm>
          <a:prstGeom prst="rect">
            <a:avLst/>
          </a:prstGeom>
        </p:spPr>
      </p:pic>
      <p:pic>
        <p:nvPicPr>
          <p:cNvPr id="14" name="図 13">
            <a:extLst>
              <a:ext uri="{FF2B5EF4-FFF2-40B4-BE49-F238E27FC236}">
                <a16:creationId xmlns:a16="http://schemas.microsoft.com/office/drawing/2014/main" id="{6AB4DB88-67C2-8BA6-173D-65A62F3C998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89876" y="4884720"/>
            <a:ext cx="513003" cy="1216046"/>
          </a:xfrm>
          <a:prstGeom prst="rect">
            <a:avLst/>
          </a:prstGeom>
        </p:spPr>
      </p:pic>
      <p:sp>
        <p:nvSpPr>
          <p:cNvPr id="16" name="テキスト ボックス 15">
            <a:extLst>
              <a:ext uri="{FF2B5EF4-FFF2-40B4-BE49-F238E27FC236}">
                <a16:creationId xmlns:a16="http://schemas.microsoft.com/office/drawing/2014/main" id="{1AE716C2-BF35-1150-2F66-93503240E07B}"/>
              </a:ext>
            </a:extLst>
          </p:cNvPr>
          <p:cNvSpPr txBox="1"/>
          <p:nvPr/>
        </p:nvSpPr>
        <p:spPr>
          <a:xfrm>
            <a:off x="7615917" y="6041988"/>
            <a:ext cx="467854" cy="253916"/>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(m)</a:t>
            </a:r>
            <a:endParaRPr kumimoji="1" lang="ja-JP" altLang="en-US" sz="1050" dirty="0">
              <a:latin typeface="Meiryo UI" panose="020B0604030504040204" pitchFamily="50" charset="-128"/>
              <a:ea typeface="Meiryo UI" panose="020B0604030504040204" pitchFamily="50" charset="-128"/>
            </a:endParaRPr>
          </a:p>
        </p:txBody>
      </p:sp>
      <p:pic>
        <p:nvPicPr>
          <p:cNvPr id="24" name="図 23" descr="グラフ, 箱ひげ図&#10;&#10;AI によって生成されたコンテンツは間違っている可能性があります。">
            <a:extLst>
              <a:ext uri="{FF2B5EF4-FFF2-40B4-BE49-F238E27FC236}">
                <a16:creationId xmlns:a16="http://schemas.microsoft.com/office/drawing/2014/main" id="{500FD34E-57F8-8127-939E-BCE3C05F9C4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645762" y="4914899"/>
            <a:ext cx="357247" cy="1180681"/>
          </a:xfrm>
          <a:prstGeom prst="rect">
            <a:avLst/>
          </a:prstGeom>
        </p:spPr>
      </p:pic>
      <p:pic>
        <p:nvPicPr>
          <p:cNvPr id="25" name="図 24">
            <a:extLst>
              <a:ext uri="{FF2B5EF4-FFF2-40B4-BE49-F238E27FC236}">
                <a16:creationId xmlns:a16="http://schemas.microsoft.com/office/drawing/2014/main" id="{88180FBC-C7AF-C327-E1D2-98A809D635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42242" y="2223903"/>
            <a:ext cx="690965" cy="885795"/>
          </a:xfrm>
          <a:prstGeom prst="rect">
            <a:avLst/>
          </a:prstGeom>
        </p:spPr>
      </p:pic>
      <p:sp>
        <p:nvSpPr>
          <p:cNvPr id="26" name="正方形/長方形 25">
            <a:extLst>
              <a:ext uri="{FF2B5EF4-FFF2-40B4-BE49-F238E27FC236}">
                <a16:creationId xmlns:a16="http://schemas.microsoft.com/office/drawing/2014/main" id="{B3517641-DA35-D432-E6DB-E5DD2B0D190E}"/>
              </a:ext>
            </a:extLst>
          </p:cNvPr>
          <p:cNvSpPr/>
          <p:nvPr/>
        </p:nvSpPr>
        <p:spPr>
          <a:xfrm>
            <a:off x="8207227" y="2757169"/>
            <a:ext cx="308123" cy="233681"/>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F9DE538C-B123-45EE-C511-DB6AED0673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57482" y="3879001"/>
            <a:ext cx="690965" cy="885795"/>
          </a:xfrm>
          <a:prstGeom prst="rect">
            <a:avLst/>
          </a:prstGeom>
        </p:spPr>
      </p:pic>
      <p:sp>
        <p:nvSpPr>
          <p:cNvPr id="28" name="正方形/長方形 27">
            <a:extLst>
              <a:ext uri="{FF2B5EF4-FFF2-40B4-BE49-F238E27FC236}">
                <a16:creationId xmlns:a16="http://schemas.microsoft.com/office/drawing/2014/main" id="{EC56D395-18E3-6765-D416-09F0B8A6A276}"/>
              </a:ext>
            </a:extLst>
          </p:cNvPr>
          <p:cNvSpPr/>
          <p:nvPr/>
        </p:nvSpPr>
        <p:spPr>
          <a:xfrm>
            <a:off x="8170764" y="4560071"/>
            <a:ext cx="288528" cy="136431"/>
          </a:xfrm>
          <a:prstGeom prst="rect">
            <a:avLst/>
          </a:prstGeom>
          <a:noFill/>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C877F78-5AB0-3977-25B5-7B60A7B51A4D}"/>
              </a:ext>
            </a:extLst>
          </p:cNvPr>
          <p:cNvSpPr txBox="1"/>
          <p:nvPr/>
        </p:nvSpPr>
        <p:spPr>
          <a:xfrm>
            <a:off x="159198"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前回モデル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D21E1BB-4187-471F-FB72-B63AD59C5072}"/>
              </a:ext>
            </a:extLst>
          </p:cNvPr>
          <p:cNvSpPr txBox="1"/>
          <p:nvPr/>
        </p:nvSpPr>
        <p:spPr>
          <a:xfrm>
            <a:off x="2781367" y="1082577"/>
            <a:ext cx="1666303"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今回モデル</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97BD6D3-D47D-D4A3-6142-A8E323D01C0C}"/>
              </a:ext>
            </a:extLst>
          </p:cNvPr>
          <p:cNvSpPr txBox="1"/>
          <p:nvPr/>
        </p:nvSpPr>
        <p:spPr>
          <a:xfrm>
            <a:off x="5384829" y="1082577"/>
            <a:ext cx="2731748"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差分</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今回－前回</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EFA523EA-FA22-6600-EADE-F2DE05B749F4}"/>
              </a:ext>
            </a:extLst>
          </p:cNvPr>
          <p:cNvSpPr txBox="1"/>
          <p:nvPr/>
        </p:nvSpPr>
        <p:spPr>
          <a:xfrm>
            <a:off x="270000" y="828871"/>
            <a:ext cx="8604000" cy="276999"/>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地形モデルの更新状況を以下に示す。</a:t>
            </a:r>
            <a:endParaRPr kumimoji="1" lang="en-US" altLang="ja-JP" sz="1200" dirty="0">
              <a:latin typeface="+mn-ea"/>
            </a:endParaRPr>
          </a:p>
        </p:txBody>
      </p:sp>
      <p:sp>
        <p:nvSpPr>
          <p:cNvPr id="7" name="テキスト ボックス 27">
            <a:extLst>
              <a:ext uri="{FF2B5EF4-FFF2-40B4-BE49-F238E27FC236}">
                <a16:creationId xmlns:a16="http://schemas.microsoft.com/office/drawing/2014/main" id="{83579D6E-3152-029A-BBD4-CE5CE707C60B}"/>
              </a:ext>
            </a:extLst>
          </p:cNvPr>
          <p:cNvSpPr txBox="1"/>
          <p:nvPr/>
        </p:nvSpPr>
        <p:spPr>
          <a:xfrm>
            <a:off x="2965489" y="6302289"/>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　地形モデル</a:t>
            </a:r>
          </a:p>
        </p:txBody>
      </p:sp>
    </p:spTree>
    <p:extLst>
      <p:ext uri="{BB962C8B-B14F-4D97-AF65-F5344CB8AC3E}">
        <p14:creationId xmlns:p14="http://schemas.microsoft.com/office/powerpoint/2010/main" val="2007331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E31D-AD42-BD50-84BD-DFEDADCD63E3}"/>
            </a:ext>
          </a:extLst>
        </p:cNvPr>
        <p:cNvGrpSpPr/>
        <p:nvPr/>
      </p:nvGrpSpPr>
      <p:grpSpPr>
        <a:xfrm>
          <a:off x="0" y="0"/>
          <a:ext cx="0" cy="0"/>
          <a:chOff x="0" y="0"/>
          <a:chExt cx="0" cy="0"/>
        </a:xfrm>
      </p:grpSpPr>
      <p:sp>
        <p:nvSpPr>
          <p:cNvPr id="11" name="タイトル 3">
            <a:extLst>
              <a:ext uri="{FF2B5EF4-FFF2-40B4-BE49-F238E27FC236}">
                <a16:creationId xmlns:a16="http://schemas.microsoft.com/office/drawing/2014/main" id="{1470B6B5-8189-8ABC-3587-BC704F7806C3}"/>
              </a:ext>
            </a:extLst>
          </p:cNvPr>
          <p:cNvSpPr>
            <a:spLocks noGrp="1"/>
          </p:cNvSpPr>
          <p:nvPr>
            <p:ph type="title"/>
          </p:nvPr>
        </p:nvSpPr>
        <p:spPr/>
        <p:txBody>
          <a:bodyPr>
            <a:normAutofit/>
          </a:bodyPr>
          <a:lstStyle/>
          <a:p>
            <a:r>
              <a:rPr lang="ja-JP" altLang="en-US" dirty="0"/>
              <a:t>２．１．津波シミュレーションの計算条件</a:t>
            </a:r>
            <a:endParaRPr kumimoji="1" lang="en-US" altLang="ja-JP" sz="1800" dirty="0">
              <a:latin typeface="+mn-ea"/>
            </a:endParaRPr>
          </a:p>
        </p:txBody>
      </p:sp>
      <p:sp>
        <p:nvSpPr>
          <p:cNvPr id="15" name="スライド番号プレースホルダー 12">
            <a:extLst>
              <a:ext uri="{FF2B5EF4-FFF2-40B4-BE49-F238E27FC236}">
                <a16:creationId xmlns:a16="http://schemas.microsoft.com/office/drawing/2014/main" id="{72150060-2DCC-00C9-9C7C-148A84E433D9}"/>
              </a:ext>
            </a:extLst>
          </p:cNvPr>
          <p:cNvSpPr>
            <a:spLocks noGrp="1"/>
          </p:cNvSpPr>
          <p:nvPr>
            <p:ph type="sldNum" sz="quarter" idx="12"/>
          </p:nvPr>
        </p:nvSpPr>
        <p:spPr>
          <a:prstGeom prst="rect">
            <a:avLst/>
          </a:prstGeom>
        </p:spPr>
        <p:txBody>
          <a:bodyPr/>
          <a:lstStyle/>
          <a:p>
            <a:fld id="{DE8A6AB4-C314-4581-B2EB-142FADA2A072}" type="slidenum">
              <a:rPr lang="ja-JP" altLang="en-US" smtClean="0"/>
              <a:pPr/>
              <a:t>8</a:t>
            </a:fld>
            <a:endParaRPr lang="ja-JP" altLang="en-US" dirty="0"/>
          </a:p>
        </p:txBody>
      </p:sp>
      <p:sp>
        <p:nvSpPr>
          <p:cNvPr id="4" name="角丸四角形 16">
            <a:extLst>
              <a:ext uri="{FF2B5EF4-FFF2-40B4-BE49-F238E27FC236}">
                <a16:creationId xmlns:a16="http://schemas.microsoft.com/office/drawing/2014/main" id="{88190AB2-887A-8F08-C59B-FFA8F4EACDBD}"/>
              </a:ext>
            </a:extLst>
          </p:cNvPr>
          <p:cNvSpPr/>
          <p:nvPr/>
        </p:nvSpPr>
        <p:spPr>
          <a:xfrm>
            <a:off x="103800" y="477769"/>
            <a:ext cx="2707894" cy="321972"/>
          </a:xfrm>
          <a:prstGeom prst="roundRect">
            <a:avLst>
              <a:gd name="adj" fmla="val 2097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粗度モデル</a:t>
            </a:r>
          </a:p>
        </p:txBody>
      </p:sp>
      <p:sp>
        <p:nvSpPr>
          <p:cNvPr id="2" name="テキスト ボックス 1">
            <a:extLst>
              <a:ext uri="{FF2B5EF4-FFF2-40B4-BE49-F238E27FC236}">
                <a16:creationId xmlns:a16="http://schemas.microsoft.com/office/drawing/2014/main" id="{20584C37-2521-CE27-D910-71A8207269C0}"/>
              </a:ext>
            </a:extLst>
          </p:cNvPr>
          <p:cNvSpPr txBox="1"/>
          <p:nvPr/>
        </p:nvSpPr>
        <p:spPr>
          <a:xfrm>
            <a:off x="270000" y="852710"/>
            <a:ext cx="8604000" cy="646331"/>
          </a:xfrm>
          <a:prstGeom prst="rect">
            <a:avLst/>
          </a:prstGeom>
          <a:noFill/>
        </p:spPr>
        <p:txBody>
          <a:bodyPr wrap="square" rtlCol="0">
            <a:spAutoFit/>
          </a:bodyPr>
          <a:lstStyle/>
          <a:p>
            <a:pPr marL="108000" indent="-108000">
              <a:buFont typeface="Arial" panose="020B0604020202020204" pitchFamily="34" charset="0"/>
              <a:buChar char="•"/>
            </a:pPr>
            <a:r>
              <a:rPr kumimoji="1" lang="ja-JP" altLang="en-US" sz="1200" dirty="0">
                <a:latin typeface="+mn-ea"/>
              </a:rPr>
              <a:t>前回モデルでは、細密数値標高（</a:t>
            </a:r>
            <a:r>
              <a:rPr kumimoji="1" lang="en-US" altLang="ja-JP" sz="1200" dirty="0">
                <a:latin typeface="+mn-ea"/>
              </a:rPr>
              <a:t>10m</a:t>
            </a:r>
            <a:r>
              <a:rPr kumimoji="1" lang="ja-JP" altLang="en-US" sz="1200" dirty="0">
                <a:latin typeface="+mn-ea"/>
              </a:rPr>
              <a:t>メッシュ土地利用）近畿圏</a:t>
            </a:r>
            <a:r>
              <a:rPr kumimoji="1" lang="en-US" altLang="ja-JP" sz="1200" dirty="0">
                <a:latin typeface="+mn-ea"/>
              </a:rPr>
              <a:t>1996</a:t>
            </a:r>
            <a:r>
              <a:rPr kumimoji="1" lang="ja-JP" altLang="en-US" sz="1200" dirty="0">
                <a:latin typeface="+mn-ea"/>
              </a:rPr>
              <a:t>年版の土地利用状況を使用している</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今回モデルでは、国土地理院が公表する最新の数値地図</a:t>
            </a:r>
            <a:r>
              <a:rPr kumimoji="1" lang="en-US" altLang="ja-JP" sz="1200" dirty="0">
                <a:latin typeface="+mn-ea"/>
              </a:rPr>
              <a:t>5000</a:t>
            </a:r>
            <a:r>
              <a:rPr kumimoji="1" lang="ja-JP" altLang="en-US" sz="1200" dirty="0">
                <a:latin typeface="+mn-ea"/>
              </a:rPr>
              <a:t>（</a:t>
            </a:r>
            <a:r>
              <a:rPr kumimoji="1" lang="en-US" altLang="ja-JP" sz="1200" dirty="0">
                <a:latin typeface="+mn-ea"/>
              </a:rPr>
              <a:t>2008</a:t>
            </a:r>
            <a:r>
              <a:rPr kumimoji="1" lang="ja-JP" altLang="en-US" sz="1200" dirty="0">
                <a:latin typeface="+mn-ea"/>
              </a:rPr>
              <a:t>年）の土地利用状況を使用した</a:t>
            </a:r>
            <a:endParaRPr kumimoji="1" lang="en-US" altLang="ja-JP" sz="1200" dirty="0">
              <a:latin typeface="+mn-ea"/>
            </a:endParaRPr>
          </a:p>
          <a:p>
            <a:pPr marL="108000" indent="-108000">
              <a:buFont typeface="Arial" panose="020B0604020202020204" pitchFamily="34" charset="0"/>
              <a:buChar char="•"/>
            </a:pPr>
            <a:r>
              <a:rPr kumimoji="1" lang="ja-JP" altLang="en-US" sz="1200" dirty="0">
                <a:latin typeface="+mn-ea"/>
              </a:rPr>
              <a:t>粗度係数は、土地利用に応じて小谷らの方法（</a:t>
            </a:r>
            <a:r>
              <a:rPr kumimoji="1" lang="en-US" altLang="ja-JP" sz="1200" dirty="0">
                <a:latin typeface="+mn-ea"/>
              </a:rPr>
              <a:t>1988</a:t>
            </a:r>
            <a:r>
              <a:rPr kumimoji="1" lang="ja-JP" altLang="en-US" sz="1200" dirty="0">
                <a:latin typeface="+mn-ea"/>
              </a:rPr>
              <a:t>）に従い設定し、粗度モデルを更新した</a:t>
            </a:r>
          </a:p>
        </p:txBody>
      </p:sp>
      <p:graphicFrame>
        <p:nvGraphicFramePr>
          <p:cNvPr id="6" name="表 5">
            <a:extLst>
              <a:ext uri="{FF2B5EF4-FFF2-40B4-BE49-F238E27FC236}">
                <a16:creationId xmlns:a16="http://schemas.microsoft.com/office/drawing/2014/main" id="{8EEFD0AC-464B-71BB-0943-3D92ABC79370}"/>
              </a:ext>
            </a:extLst>
          </p:cNvPr>
          <p:cNvGraphicFramePr>
            <a:graphicFrameLocks noGrp="1"/>
          </p:cNvGraphicFramePr>
          <p:nvPr>
            <p:extLst>
              <p:ext uri="{D42A27DB-BD31-4B8C-83A1-F6EECF244321}">
                <p14:modId xmlns:p14="http://schemas.microsoft.com/office/powerpoint/2010/main" val="3851067505"/>
              </p:ext>
            </p:extLst>
          </p:nvPr>
        </p:nvGraphicFramePr>
        <p:xfrm>
          <a:off x="585214" y="1552163"/>
          <a:ext cx="4608000" cy="1378001"/>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1496122422"/>
                    </a:ext>
                  </a:extLst>
                </a:gridCol>
                <a:gridCol w="1620000">
                  <a:extLst>
                    <a:ext uri="{9D8B030D-6E8A-4147-A177-3AD203B41FA5}">
                      <a16:colId xmlns:a16="http://schemas.microsoft.com/office/drawing/2014/main" val="2601920479"/>
                    </a:ext>
                  </a:extLst>
                </a:gridCol>
                <a:gridCol w="1620000">
                  <a:extLst>
                    <a:ext uri="{9D8B030D-6E8A-4147-A177-3AD203B41FA5}">
                      <a16:colId xmlns:a16="http://schemas.microsoft.com/office/drawing/2014/main" val="3962421603"/>
                    </a:ext>
                  </a:extLst>
                </a:gridCol>
              </a:tblGrid>
              <a:tr h="235935">
                <a:tc>
                  <a:txBody>
                    <a:bodyPr/>
                    <a:lstStyle/>
                    <a:p>
                      <a:pPr algn="ctr">
                        <a:buNone/>
                      </a:pPr>
                      <a:r>
                        <a:rPr lang="en-US" sz="1100" kern="100" dirty="0">
                          <a:solidFill>
                            <a:schemeClr val="tx1"/>
                          </a:solidFill>
                          <a:effectLst/>
                          <a:latin typeface="Meiryo UI" panose="020B0604030504040204" pitchFamily="50" charset="-128"/>
                          <a:ea typeface="Meiryo UI" panose="020B0604030504040204" pitchFamily="50" charset="-128"/>
                        </a:rPr>
                        <a:t> </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DFF"/>
                    </a:solidFill>
                  </a:tcPr>
                </a:tc>
                <a:tc>
                  <a:txBody>
                    <a:bodyPr/>
                    <a:lstStyle/>
                    <a:p>
                      <a:pPr algn="ctr">
                        <a:buNone/>
                      </a:pPr>
                      <a:r>
                        <a:rPr lang="ja-JP" sz="1100" kern="100" dirty="0">
                          <a:solidFill>
                            <a:schemeClr val="tx1"/>
                          </a:solidFill>
                          <a:effectLst/>
                          <a:latin typeface="Meiryo UI" panose="020B0604030504040204" pitchFamily="50" charset="-128"/>
                          <a:ea typeface="Meiryo UI" panose="020B0604030504040204" pitchFamily="50" charset="-128"/>
                        </a:rPr>
                        <a:t>前回</a:t>
                      </a:r>
                      <a:r>
                        <a:rPr lang="ja-JP" altLang="en-US" sz="1100" kern="100" dirty="0">
                          <a:solidFill>
                            <a:schemeClr val="tx1"/>
                          </a:solidFill>
                          <a:effectLst/>
                          <a:latin typeface="Meiryo UI" panose="020B0604030504040204" pitchFamily="50" charset="-128"/>
                          <a:ea typeface="Meiryo UI" panose="020B0604030504040204" pitchFamily="50" charset="-128"/>
                        </a:rPr>
                        <a:t>モデル</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DFF"/>
                    </a:solidFill>
                  </a:tcPr>
                </a:tc>
                <a:tc>
                  <a:txBody>
                    <a:bodyPr/>
                    <a:lstStyle/>
                    <a:p>
                      <a:pPr algn="ctr">
                        <a:buNone/>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今回モデル</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DFF"/>
                    </a:solidFill>
                  </a:tcPr>
                </a:tc>
                <a:extLst>
                  <a:ext uri="{0D108BD9-81ED-4DB2-BD59-A6C34878D82A}">
                    <a16:rowId xmlns:a16="http://schemas.microsoft.com/office/drawing/2014/main" val="1233858330"/>
                  </a:ext>
                </a:extLst>
              </a:tr>
              <a:tr h="731081">
                <a:tc>
                  <a:txBody>
                    <a:bodyPr/>
                    <a:lstStyle/>
                    <a:p>
                      <a:pPr algn="l">
                        <a:buNone/>
                      </a:pPr>
                      <a:r>
                        <a:rPr lang="ja-JP" sz="1100" kern="100" dirty="0">
                          <a:solidFill>
                            <a:schemeClr val="tx1"/>
                          </a:solidFill>
                          <a:effectLst/>
                          <a:latin typeface="Meiryo UI" panose="020B0604030504040204" pitchFamily="50" charset="-128"/>
                          <a:ea typeface="Meiryo UI" panose="020B0604030504040204" pitchFamily="50" charset="-128"/>
                        </a:rPr>
                        <a:t>土地利用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DFF"/>
                    </a:solidFill>
                  </a:tcPr>
                </a:tc>
                <a:tc>
                  <a:txBody>
                    <a:bodyPr/>
                    <a:lstStyle/>
                    <a:p>
                      <a:pPr algn="l">
                        <a:buNone/>
                      </a:pPr>
                      <a:r>
                        <a:rPr lang="ja-JP" sz="1100" kern="100" dirty="0">
                          <a:effectLst/>
                          <a:latin typeface="Meiryo UI" panose="020B0604030504040204" pitchFamily="50" charset="-128"/>
                          <a:ea typeface="Meiryo UI" panose="020B0604030504040204" pitchFamily="50" charset="-128"/>
                        </a:rPr>
                        <a:t>細密数値標高（</a:t>
                      </a:r>
                      <a:r>
                        <a:rPr lang="en-US" altLang="ja-JP" sz="1100" kern="100" dirty="0">
                          <a:effectLst/>
                          <a:latin typeface="Meiryo UI" panose="020B0604030504040204" pitchFamily="50" charset="-128"/>
                          <a:ea typeface="Meiryo UI" panose="020B0604030504040204" pitchFamily="50" charset="-128"/>
                        </a:rPr>
                        <a:t>10m</a:t>
                      </a:r>
                      <a:r>
                        <a:rPr lang="ja-JP" sz="1100" kern="100" dirty="0">
                          <a:effectLst/>
                          <a:latin typeface="Meiryo UI" panose="020B0604030504040204" pitchFamily="50" charset="-128"/>
                          <a:ea typeface="Meiryo UI" panose="020B0604030504040204" pitchFamily="50" charset="-128"/>
                        </a:rPr>
                        <a:t>メッシュ土地利用）近畿圏</a:t>
                      </a:r>
                      <a:r>
                        <a:rPr lang="en-US" sz="1100" kern="100" dirty="0">
                          <a:effectLst/>
                          <a:latin typeface="Meiryo UI" panose="020B0604030504040204" pitchFamily="50" charset="-128"/>
                          <a:ea typeface="Meiryo UI" panose="020B0604030504040204" pitchFamily="50" charset="-128"/>
                        </a:rPr>
                        <a:t>1996</a:t>
                      </a:r>
                      <a:r>
                        <a:rPr lang="ja-JP" sz="1100" kern="100" dirty="0">
                          <a:effectLst/>
                          <a:latin typeface="Meiryo UI" panose="020B0604030504040204" pitchFamily="50" charset="-128"/>
                          <a:ea typeface="Meiryo UI" panose="020B0604030504040204" pitchFamily="50" charset="-128"/>
                        </a:rPr>
                        <a:t>年版、国土地理院</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ja-JP" sz="1100" kern="100" dirty="0">
                          <a:effectLst/>
                          <a:latin typeface="Meiryo UI" panose="020B0604030504040204" pitchFamily="50" charset="-128"/>
                          <a:ea typeface="Meiryo UI" panose="020B0604030504040204" pitchFamily="50" charset="-128"/>
                        </a:rPr>
                        <a:t>数値地図</a:t>
                      </a:r>
                      <a:r>
                        <a:rPr lang="en-US" sz="1100" kern="100" dirty="0">
                          <a:effectLst/>
                          <a:latin typeface="Meiryo UI" panose="020B0604030504040204" pitchFamily="50" charset="-128"/>
                          <a:ea typeface="Meiryo UI" panose="020B0604030504040204" pitchFamily="50" charset="-128"/>
                        </a:rPr>
                        <a:t>5000</a:t>
                      </a:r>
                      <a:r>
                        <a:rPr lang="ja-JP" sz="1100" kern="100" dirty="0">
                          <a:effectLst/>
                          <a:latin typeface="Meiryo UI" panose="020B0604030504040204" pitchFamily="50" charset="-128"/>
                          <a:ea typeface="Meiryo UI" panose="020B0604030504040204" pitchFamily="50" charset="-128"/>
                        </a:rPr>
                        <a:t>　近畿圏</a:t>
                      </a:r>
                      <a:r>
                        <a:rPr lang="en-US" sz="1100" kern="100" dirty="0">
                          <a:effectLst/>
                          <a:latin typeface="Meiryo UI" panose="020B0604030504040204" pitchFamily="50" charset="-128"/>
                          <a:ea typeface="Meiryo UI" panose="020B0604030504040204" pitchFamily="50" charset="-128"/>
                        </a:rPr>
                        <a:t>2008</a:t>
                      </a:r>
                      <a:r>
                        <a:rPr lang="ja-JP" sz="1100" kern="100" dirty="0">
                          <a:effectLst/>
                          <a:latin typeface="Meiryo UI" panose="020B0604030504040204" pitchFamily="50" charset="-128"/>
                          <a:ea typeface="Meiryo UI" panose="020B0604030504040204" pitchFamily="50" charset="-128"/>
                        </a:rPr>
                        <a:t>年版、国土地理院</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370932"/>
                  </a:ext>
                </a:extLst>
              </a:tr>
              <a:tr h="400984">
                <a:tc>
                  <a:txBody>
                    <a:bodyPr/>
                    <a:lstStyle/>
                    <a:p>
                      <a:pPr algn="l">
                        <a:buNone/>
                      </a:pPr>
                      <a:r>
                        <a:rPr lang="ja-JP" sz="1100" kern="100" dirty="0">
                          <a:solidFill>
                            <a:schemeClr val="tx1"/>
                          </a:solidFill>
                          <a:effectLst/>
                          <a:latin typeface="Meiryo UI" panose="020B0604030504040204" pitchFamily="50" charset="-128"/>
                          <a:ea typeface="Meiryo UI" panose="020B0604030504040204" pitchFamily="50" charset="-128"/>
                        </a:rPr>
                        <a:t>マニングの粗度係数値</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DFF"/>
                    </a:solidFill>
                  </a:tcPr>
                </a:tc>
                <a:tc gridSpan="2">
                  <a:txBody>
                    <a:bodyPr/>
                    <a:lstStyle/>
                    <a:p>
                      <a:pPr algn="l">
                        <a:buNone/>
                      </a:pPr>
                      <a:r>
                        <a:rPr lang="ja-JP" sz="1100" kern="100" dirty="0">
                          <a:effectLst/>
                          <a:latin typeface="Meiryo UI" panose="020B0604030504040204" pitchFamily="50" charset="-128"/>
                          <a:ea typeface="Meiryo UI" panose="020B0604030504040204" pitchFamily="50" charset="-128"/>
                        </a:rPr>
                        <a:t>小谷（</a:t>
                      </a:r>
                      <a:r>
                        <a:rPr lang="en-US" sz="1100" kern="100" dirty="0">
                          <a:effectLst/>
                          <a:latin typeface="Meiryo UI" panose="020B0604030504040204" pitchFamily="50" charset="-128"/>
                          <a:ea typeface="Meiryo UI" panose="020B0604030504040204" pitchFamily="50" charset="-128"/>
                        </a:rPr>
                        <a:t>1998</a:t>
                      </a:r>
                      <a:r>
                        <a:rPr lang="ja-JP" sz="1100" kern="100" dirty="0">
                          <a:effectLst/>
                          <a:latin typeface="Meiryo UI" panose="020B0604030504040204" pitchFamily="50" charset="-128"/>
                          <a:ea typeface="Meiryo UI" panose="020B0604030504040204" pitchFamily="50" charset="-128"/>
                        </a:rPr>
                        <a:t>）を参考に</a:t>
                      </a:r>
                      <a:r>
                        <a:rPr lang="ja-JP" altLang="en-US" sz="1100" kern="100" dirty="0">
                          <a:effectLst/>
                          <a:latin typeface="Meiryo UI" panose="020B0604030504040204" pitchFamily="50" charset="-128"/>
                          <a:ea typeface="Meiryo UI" panose="020B0604030504040204" pitchFamily="50" charset="-128"/>
                        </a:rPr>
                        <a:t>、</a:t>
                      </a:r>
                      <a:r>
                        <a:rPr lang="ja-JP" sz="1100" kern="100" dirty="0">
                          <a:effectLst/>
                          <a:latin typeface="Meiryo UI" panose="020B0604030504040204" pitchFamily="50" charset="-128"/>
                          <a:ea typeface="Meiryo UI" panose="020B0604030504040204" pitchFamily="50" charset="-128"/>
                        </a:rPr>
                        <a:t>土地利用条件に従って粗度係数を設定</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90697624"/>
                  </a:ext>
                </a:extLst>
              </a:tr>
            </a:tbl>
          </a:graphicData>
        </a:graphic>
      </p:graphicFrame>
      <p:pic>
        <p:nvPicPr>
          <p:cNvPr id="7" name="図 1">
            <a:extLst>
              <a:ext uri="{FF2B5EF4-FFF2-40B4-BE49-F238E27FC236}">
                <a16:creationId xmlns:a16="http://schemas.microsoft.com/office/drawing/2014/main" id="{413135BF-DE69-D7F2-79A6-8BE76E38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83" y="3024124"/>
            <a:ext cx="2914973" cy="341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3">
            <a:extLst>
              <a:ext uri="{FF2B5EF4-FFF2-40B4-BE49-F238E27FC236}">
                <a16:creationId xmlns:a16="http://schemas.microsoft.com/office/drawing/2014/main" id="{7D2E1E85-F034-5E28-5D28-65F4156B8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304" y="3069943"/>
            <a:ext cx="1608653" cy="33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E21F3CA3-B160-B121-3DAE-46423EADEA98}"/>
              </a:ext>
            </a:extLst>
          </p:cNvPr>
          <p:cNvSpPr txBox="1"/>
          <p:nvPr/>
        </p:nvSpPr>
        <p:spPr>
          <a:xfrm>
            <a:off x="259370" y="2960029"/>
            <a:ext cx="1908000" cy="369332"/>
          </a:xfrm>
          <a:prstGeom prst="rect">
            <a:avLst/>
          </a:prstGeom>
          <a:solidFill>
            <a:schemeClr val="bg1"/>
          </a:solidFill>
        </p:spPr>
        <p:txBody>
          <a:bodyPr wrap="square" lIns="36000" tIns="0" rIns="36000" bIns="0" rtlCol="0">
            <a:spAutoFit/>
          </a:bodyPr>
          <a:lstStyle/>
          <a:p>
            <a:r>
              <a:rPr kumimoji="1" lang="ja-JP" altLang="en-US" sz="1200" dirty="0">
                <a:latin typeface="Meiryo UI" panose="020B0604030504040204" pitchFamily="50" charset="-128"/>
                <a:ea typeface="Meiryo UI" panose="020B0604030504040204" pitchFamily="50" charset="-128"/>
              </a:rPr>
              <a:t>数値地図</a:t>
            </a:r>
            <a:r>
              <a:rPr kumimoji="1" lang="en-US" altLang="ja-JP" sz="1200" dirty="0">
                <a:latin typeface="Meiryo UI" panose="020B0604030504040204" pitchFamily="50" charset="-128"/>
                <a:ea typeface="Meiryo UI" panose="020B0604030504040204" pitchFamily="50" charset="-128"/>
              </a:rPr>
              <a:t>5000</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2008</a:t>
            </a:r>
            <a:r>
              <a:rPr kumimoji="1" lang="ja-JP" altLang="en-US" sz="1200" dirty="0">
                <a:latin typeface="Meiryo UI" panose="020B0604030504040204" pitchFamily="50" charset="-128"/>
                <a:ea typeface="Meiryo UI" panose="020B0604030504040204" pitchFamily="50" charset="-128"/>
              </a:rPr>
              <a:t>年）</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の土地利用状況</a:t>
            </a:r>
          </a:p>
        </p:txBody>
      </p:sp>
      <p:sp>
        <p:nvSpPr>
          <p:cNvPr id="10" name="テキスト ボックス 9">
            <a:extLst>
              <a:ext uri="{FF2B5EF4-FFF2-40B4-BE49-F238E27FC236}">
                <a16:creationId xmlns:a16="http://schemas.microsoft.com/office/drawing/2014/main" id="{106C3334-2B5A-3F8C-167C-D6D52EF3D10C}"/>
              </a:ext>
            </a:extLst>
          </p:cNvPr>
          <p:cNvSpPr txBox="1"/>
          <p:nvPr/>
        </p:nvSpPr>
        <p:spPr>
          <a:xfrm>
            <a:off x="6544611" y="1561977"/>
            <a:ext cx="1892301"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粗度係数の設定値</a:t>
            </a:r>
          </a:p>
        </p:txBody>
      </p:sp>
      <p:graphicFrame>
        <p:nvGraphicFramePr>
          <p:cNvPr id="14" name="表 13">
            <a:extLst>
              <a:ext uri="{FF2B5EF4-FFF2-40B4-BE49-F238E27FC236}">
                <a16:creationId xmlns:a16="http://schemas.microsoft.com/office/drawing/2014/main" id="{0A78D5A4-7878-2DCD-02D1-04057CBC4A85}"/>
              </a:ext>
            </a:extLst>
          </p:cNvPr>
          <p:cNvGraphicFramePr>
            <a:graphicFrameLocks noGrp="1"/>
          </p:cNvGraphicFramePr>
          <p:nvPr>
            <p:extLst>
              <p:ext uri="{D42A27DB-BD31-4B8C-83A1-F6EECF244321}">
                <p14:modId xmlns:p14="http://schemas.microsoft.com/office/powerpoint/2010/main" val="4112217063"/>
              </p:ext>
            </p:extLst>
          </p:nvPr>
        </p:nvGraphicFramePr>
        <p:xfrm>
          <a:off x="6438131" y="1897666"/>
          <a:ext cx="1892300" cy="3886200"/>
        </p:xfrm>
        <a:graphic>
          <a:graphicData uri="http://schemas.openxmlformats.org/drawingml/2006/table">
            <a:tbl>
              <a:tblPr>
                <a:tableStyleId>{5940675A-B579-460E-94D1-54222C63F5DA}</a:tableStyleId>
              </a:tblPr>
              <a:tblGrid>
                <a:gridCol w="1231900">
                  <a:extLst>
                    <a:ext uri="{9D8B030D-6E8A-4147-A177-3AD203B41FA5}">
                      <a16:colId xmlns:a16="http://schemas.microsoft.com/office/drawing/2014/main" val="2414838717"/>
                    </a:ext>
                  </a:extLst>
                </a:gridCol>
                <a:gridCol w="660400">
                  <a:extLst>
                    <a:ext uri="{9D8B030D-6E8A-4147-A177-3AD203B41FA5}">
                      <a16:colId xmlns:a16="http://schemas.microsoft.com/office/drawing/2014/main" val="152859171"/>
                    </a:ext>
                  </a:extLst>
                </a:gridCol>
              </a:tblGrid>
              <a:tr h="228600">
                <a:tc>
                  <a:txBody>
                    <a:bodyPr/>
                    <a:lstStyle/>
                    <a:p>
                      <a:pPr algn="ctr" fontAlgn="ctr">
                        <a:buNone/>
                      </a:pPr>
                      <a:r>
                        <a:rPr lang="ja-JP" altLang="en-US" sz="1100" u="none" strike="noStrike" dirty="0">
                          <a:effectLst/>
                        </a:rPr>
                        <a:t>土地利用</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solidFill>
                      <a:srgbClr val="D9EDFF"/>
                    </a:solidFill>
                  </a:tcPr>
                </a:tc>
                <a:tc>
                  <a:txBody>
                    <a:bodyPr/>
                    <a:lstStyle/>
                    <a:p>
                      <a:pPr algn="ctr" fontAlgn="ctr">
                        <a:buNone/>
                      </a:pPr>
                      <a:r>
                        <a:rPr lang="ja-JP" altLang="en-US" sz="1100" u="none" strike="noStrike" dirty="0">
                          <a:effectLst/>
                        </a:rPr>
                        <a:t>粗度係数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solidFill>
                      <a:srgbClr val="D9EDFF"/>
                    </a:solidFill>
                  </a:tcPr>
                </a:tc>
                <a:extLst>
                  <a:ext uri="{0D108BD9-81ED-4DB2-BD59-A6C34878D82A}">
                    <a16:rowId xmlns:a16="http://schemas.microsoft.com/office/drawing/2014/main" val="909029384"/>
                  </a:ext>
                </a:extLst>
              </a:tr>
              <a:tr h="228600">
                <a:tc>
                  <a:txBody>
                    <a:bodyPr/>
                    <a:lstStyle/>
                    <a:p>
                      <a:pPr algn="ctr" fontAlgn="ctr">
                        <a:buNone/>
                      </a:pPr>
                      <a:r>
                        <a:rPr lang="ja-JP" altLang="en-US" sz="1100" u="none" strike="noStrike">
                          <a:effectLst/>
                        </a:rPr>
                        <a:t>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rowSpan="2">
                  <a:txBody>
                    <a:bodyPr/>
                    <a:lstStyle/>
                    <a:p>
                      <a:pPr algn="ctr" fontAlgn="ctr">
                        <a:buNone/>
                      </a:pPr>
                      <a:r>
                        <a:rPr lang="en-US" altLang="ja-JP" sz="1100" u="none" strike="noStrike">
                          <a:effectLst/>
                        </a:rPr>
                        <a:t>0.020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2928408772"/>
                  </a:ext>
                </a:extLst>
              </a:tr>
              <a:tr h="228600">
                <a:tc>
                  <a:txBody>
                    <a:bodyPr/>
                    <a:lstStyle/>
                    <a:p>
                      <a:pPr algn="ctr" fontAlgn="ctr">
                        <a:buNone/>
                      </a:pPr>
                      <a:r>
                        <a:rPr lang="ja-JP" altLang="en-US" sz="1100" u="none" strike="noStrike">
                          <a:effectLst/>
                        </a:rPr>
                        <a:t>その他の農地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1265135465"/>
                  </a:ext>
                </a:extLst>
              </a:tr>
              <a:tr h="228600">
                <a:tc>
                  <a:txBody>
                    <a:bodyPr/>
                    <a:lstStyle/>
                    <a:p>
                      <a:pPr algn="ctr" fontAlgn="ctr">
                        <a:buNone/>
                      </a:pPr>
                      <a:r>
                        <a:rPr lang="ja-JP" altLang="en-US" sz="1100" u="none" strike="noStrike">
                          <a:effectLst/>
                        </a:rPr>
                        <a:t>荒地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rowSpan="9">
                  <a:txBody>
                    <a:bodyPr/>
                    <a:lstStyle/>
                    <a:p>
                      <a:pPr algn="ctr" fontAlgn="ctr">
                        <a:buNone/>
                      </a:pPr>
                      <a:r>
                        <a:rPr lang="en-US" altLang="ja-JP" sz="1100" u="none" strike="noStrike" dirty="0">
                          <a:effectLst/>
                        </a:rPr>
                        <a:t>0.025</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332425975"/>
                  </a:ext>
                </a:extLst>
              </a:tr>
              <a:tr h="228600">
                <a:tc>
                  <a:txBody>
                    <a:bodyPr/>
                    <a:lstStyle/>
                    <a:p>
                      <a:pPr algn="ctr" fontAlgn="ctr">
                        <a:buNone/>
                      </a:pPr>
                      <a:r>
                        <a:rPr lang="ja-JP" altLang="en-US" sz="1100" u="none" strike="noStrike">
                          <a:effectLst/>
                        </a:rPr>
                        <a:t>その他の用地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760724388"/>
                  </a:ext>
                </a:extLst>
              </a:tr>
              <a:tr h="228600">
                <a:tc>
                  <a:txBody>
                    <a:bodyPr/>
                    <a:lstStyle/>
                    <a:p>
                      <a:pPr algn="ctr" fontAlgn="ctr">
                        <a:buNone/>
                      </a:pPr>
                      <a:r>
                        <a:rPr lang="ja-JP" altLang="en-US" sz="1100" u="none" strike="noStrike">
                          <a:effectLst/>
                        </a:rPr>
                        <a:t>河川及び湖沼</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3218727330"/>
                  </a:ext>
                </a:extLst>
              </a:tr>
              <a:tr h="228600">
                <a:tc>
                  <a:txBody>
                    <a:bodyPr/>
                    <a:lstStyle/>
                    <a:p>
                      <a:pPr algn="ctr" fontAlgn="ctr">
                        <a:buNone/>
                      </a:pPr>
                      <a:r>
                        <a:rPr lang="ja-JP" altLang="en-US" sz="1100" u="none" strike="noStrike">
                          <a:effectLst/>
                        </a:rPr>
                        <a:t>海浜</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3062848139"/>
                  </a:ext>
                </a:extLst>
              </a:tr>
              <a:tr h="228600">
                <a:tc>
                  <a:txBody>
                    <a:bodyPr/>
                    <a:lstStyle/>
                    <a:p>
                      <a:pPr algn="ctr" fontAlgn="ctr">
                        <a:buNone/>
                      </a:pPr>
                      <a:r>
                        <a:rPr lang="ja-JP" altLang="en-US" sz="1100" u="none" strike="noStrike">
                          <a:effectLst/>
                        </a:rPr>
                        <a:t>海水域</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677336851"/>
                  </a:ext>
                </a:extLst>
              </a:tr>
              <a:tr h="228600">
                <a:tc>
                  <a:txBody>
                    <a:bodyPr/>
                    <a:lstStyle/>
                    <a:p>
                      <a:pPr algn="ctr" fontAlgn="ctr">
                        <a:buNone/>
                      </a:pPr>
                      <a:r>
                        <a:rPr lang="ja-JP" altLang="en-US" sz="1100" u="none" strike="noStrike" dirty="0">
                          <a:effectLst/>
                        </a:rPr>
                        <a:t>ゴルフ場</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2968974749"/>
                  </a:ext>
                </a:extLst>
              </a:tr>
              <a:tr h="228600">
                <a:tc>
                  <a:txBody>
                    <a:bodyPr/>
                    <a:lstStyle/>
                    <a:p>
                      <a:pPr algn="ctr" fontAlgn="ctr">
                        <a:buNone/>
                      </a:pPr>
                      <a:r>
                        <a:rPr lang="ja-JP" altLang="en-US" sz="1100" u="none" strike="noStrike">
                          <a:effectLst/>
                        </a:rPr>
                        <a:t>道路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1750788593"/>
                  </a:ext>
                </a:extLst>
              </a:tr>
              <a:tr h="228600">
                <a:tc>
                  <a:txBody>
                    <a:bodyPr/>
                    <a:lstStyle/>
                    <a:p>
                      <a:pPr algn="ctr" fontAlgn="ctr">
                        <a:buNone/>
                      </a:pPr>
                      <a:r>
                        <a:rPr lang="ja-JP" altLang="en-US" sz="1100" u="none" strike="noStrike">
                          <a:effectLst/>
                        </a:rPr>
                        <a:t>鉄道</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2347840021"/>
                  </a:ext>
                </a:extLst>
              </a:tr>
              <a:tr h="228600">
                <a:tc>
                  <a:txBody>
                    <a:bodyPr/>
                    <a:lstStyle/>
                    <a:p>
                      <a:pPr algn="ctr" fontAlgn="ctr">
                        <a:buNone/>
                      </a:pPr>
                      <a:r>
                        <a:rPr lang="ja-JP" altLang="en-US" sz="1100" u="none" strike="noStrike">
                          <a:effectLst/>
                        </a:rPr>
                        <a:t>解析範囲外</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2385593191"/>
                  </a:ext>
                </a:extLst>
              </a:tr>
              <a:tr h="228600">
                <a:tc>
                  <a:txBody>
                    <a:bodyPr/>
                    <a:lstStyle/>
                    <a:p>
                      <a:pPr algn="ctr" fontAlgn="ctr">
                        <a:buNone/>
                      </a:pPr>
                      <a:r>
                        <a:rPr lang="ja-JP" altLang="en-US" sz="1100" u="none" strike="noStrike">
                          <a:effectLst/>
                        </a:rPr>
                        <a:t>森林</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buNone/>
                      </a:pPr>
                      <a:r>
                        <a:rPr lang="en-US" altLang="ja-JP" sz="1100" u="none" strike="noStrike">
                          <a:effectLst/>
                        </a:rPr>
                        <a:t>0.030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811727087"/>
                  </a:ext>
                </a:extLst>
              </a:tr>
              <a:tr h="228600">
                <a:tc>
                  <a:txBody>
                    <a:bodyPr/>
                    <a:lstStyle/>
                    <a:p>
                      <a:pPr algn="ctr" fontAlgn="ctr">
                        <a:buNone/>
                      </a:pPr>
                      <a:r>
                        <a:rPr lang="ja-JP" altLang="en-US" sz="1100" u="none" strike="noStrike">
                          <a:effectLst/>
                        </a:rPr>
                        <a:t>工業用地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rowSpan="2">
                  <a:txBody>
                    <a:bodyPr/>
                    <a:lstStyle/>
                    <a:p>
                      <a:pPr algn="ctr" fontAlgn="ctr">
                        <a:buNone/>
                      </a:pPr>
                      <a:r>
                        <a:rPr lang="en-US" altLang="ja-JP" sz="1100" u="none" strike="noStrike">
                          <a:effectLst/>
                        </a:rPr>
                        <a:t>0.040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552359742"/>
                  </a:ext>
                </a:extLst>
              </a:tr>
              <a:tr h="228600">
                <a:tc>
                  <a:txBody>
                    <a:bodyPr/>
                    <a:lstStyle/>
                    <a:p>
                      <a:pPr algn="ctr" fontAlgn="ctr">
                        <a:buNone/>
                      </a:pPr>
                      <a:r>
                        <a:rPr lang="zh-CN" altLang="en-US" sz="1100" u="none" strike="noStrike">
                          <a:effectLst/>
                        </a:rPr>
                        <a:t>低密度居住区</a:t>
                      </a:r>
                      <a:endParaRPr lang="zh-CN"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vMerge="1">
                  <a:txBody>
                    <a:bodyPr/>
                    <a:lstStyle/>
                    <a:p>
                      <a:endParaRPr kumimoji="1" lang="ja-JP" altLang="en-US"/>
                    </a:p>
                  </a:txBody>
                  <a:tcPr/>
                </a:tc>
                <a:extLst>
                  <a:ext uri="{0D108BD9-81ED-4DB2-BD59-A6C34878D82A}">
                    <a16:rowId xmlns:a16="http://schemas.microsoft.com/office/drawing/2014/main" val="1131396902"/>
                  </a:ext>
                </a:extLst>
              </a:tr>
              <a:tr h="228600">
                <a:tc>
                  <a:txBody>
                    <a:bodyPr/>
                    <a:lstStyle/>
                    <a:p>
                      <a:pPr algn="ctr" fontAlgn="ctr">
                        <a:buNone/>
                      </a:pPr>
                      <a:r>
                        <a:rPr lang="zh-CN" altLang="en-US" sz="1100" u="none" strike="noStrike">
                          <a:effectLst/>
                        </a:rPr>
                        <a:t>中密度居住区</a:t>
                      </a:r>
                      <a:endParaRPr lang="zh-CN"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buNone/>
                      </a:pPr>
                      <a:r>
                        <a:rPr lang="en-US" altLang="ja-JP" sz="1100" u="none" strike="noStrike">
                          <a:effectLst/>
                        </a:rPr>
                        <a:t>0.060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442662343"/>
                  </a:ext>
                </a:extLst>
              </a:tr>
              <a:tr h="228600">
                <a:tc>
                  <a:txBody>
                    <a:bodyPr/>
                    <a:lstStyle/>
                    <a:p>
                      <a:pPr algn="ctr" fontAlgn="ctr">
                        <a:buNone/>
                      </a:pPr>
                      <a:r>
                        <a:rPr lang="zh-CN" altLang="en-US" sz="1100" u="none" strike="noStrike" dirty="0">
                          <a:effectLst/>
                        </a:rPr>
                        <a:t>高密度居住区</a:t>
                      </a:r>
                      <a:endParaRPr lang="zh-CN"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buNone/>
                      </a:pPr>
                      <a:r>
                        <a:rPr lang="en-US" altLang="ja-JP" sz="1100" u="none" strike="noStrike" dirty="0">
                          <a:effectLst/>
                        </a:rPr>
                        <a:t>0.080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4249925416"/>
                  </a:ext>
                </a:extLst>
              </a:tr>
            </a:tbl>
          </a:graphicData>
        </a:graphic>
      </p:graphicFrame>
      <p:sp>
        <p:nvSpPr>
          <p:cNvPr id="5" name="テキスト ボックス 4">
            <a:extLst>
              <a:ext uri="{FF2B5EF4-FFF2-40B4-BE49-F238E27FC236}">
                <a16:creationId xmlns:a16="http://schemas.microsoft.com/office/drawing/2014/main" id="{078FA019-A6F7-7BE0-5A7D-A409ADF2951D}"/>
              </a:ext>
            </a:extLst>
          </p:cNvPr>
          <p:cNvSpPr txBox="1"/>
          <p:nvPr/>
        </p:nvSpPr>
        <p:spPr>
          <a:xfrm>
            <a:off x="5480786" y="5846802"/>
            <a:ext cx="3513400" cy="553998"/>
          </a:xfrm>
          <a:prstGeom prst="rect">
            <a:avLst/>
          </a:prstGeom>
          <a:noFill/>
        </p:spPr>
        <p:txBody>
          <a:bodyPr wrap="square" rtlCol="0">
            <a:spAutoFit/>
          </a:bodyPr>
          <a:lstStyle/>
          <a:p>
            <a:r>
              <a:rPr kumimoji="1" lang="ja-JP" altLang="en-US" sz="1000" dirty="0">
                <a:latin typeface="+mn-ea"/>
              </a:rPr>
              <a:t>小谷（</a:t>
            </a:r>
            <a:r>
              <a:rPr kumimoji="1" lang="en-US" altLang="ja-JP" sz="1000" dirty="0">
                <a:latin typeface="+mn-ea"/>
              </a:rPr>
              <a:t>1998</a:t>
            </a:r>
            <a:r>
              <a:rPr kumimoji="1" lang="ja-JP" altLang="en-US" sz="1000" dirty="0">
                <a:latin typeface="+mn-ea"/>
              </a:rPr>
              <a:t>）</a:t>
            </a:r>
            <a:endParaRPr kumimoji="1" lang="en-US" altLang="ja-JP" sz="1000" dirty="0">
              <a:latin typeface="+mn-ea"/>
            </a:endParaRPr>
          </a:p>
          <a:p>
            <a:r>
              <a:rPr lang="en-US" altLang="ja-JP" sz="1000" kern="100" dirty="0">
                <a:effectLst/>
                <a:latin typeface="+mn-ea"/>
              </a:rPr>
              <a:t>https://www.bousai.go.jp/kaigirep/chuobou/senmon/tounankai_nankaijishin/16/pdf/sankousiryou2_6.pdf</a:t>
            </a:r>
            <a:endParaRPr kumimoji="1" lang="ja-JP" altLang="en-US" sz="1000" dirty="0">
              <a:latin typeface="+mn-ea"/>
            </a:endParaRPr>
          </a:p>
        </p:txBody>
      </p:sp>
      <p:sp>
        <p:nvSpPr>
          <p:cNvPr id="3" name="テキスト ボックス 27">
            <a:extLst>
              <a:ext uri="{FF2B5EF4-FFF2-40B4-BE49-F238E27FC236}">
                <a16:creationId xmlns:a16="http://schemas.microsoft.com/office/drawing/2014/main" id="{975D94E8-9FF3-62B5-8556-81A9096D9D82}"/>
              </a:ext>
            </a:extLst>
          </p:cNvPr>
          <p:cNvSpPr txBox="1"/>
          <p:nvPr/>
        </p:nvSpPr>
        <p:spPr>
          <a:xfrm>
            <a:off x="3217673" y="6485118"/>
            <a:ext cx="3213022" cy="261610"/>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dirty="0">
                <a:latin typeface="メイリオ" panose="020B0604030504040204" pitchFamily="50" charset="-128"/>
                <a:ea typeface="メイリオ" panose="020B0604030504040204" pitchFamily="50" charset="-128"/>
              </a:rPr>
              <a:t>図</a:t>
            </a:r>
            <a:r>
              <a:rPr lang="en-US" altLang="ja-JP" sz="1100" dirty="0">
                <a:latin typeface="メイリオ" panose="020B0604030504040204" pitchFamily="50" charset="-128"/>
                <a:ea typeface="メイリオ" panose="020B0604030504040204" pitchFamily="50" charset="-128"/>
              </a:rPr>
              <a:t>5</a:t>
            </a:r>
            <a:r>
              <a:rPr lang="ja-JP" altLang="en-US" sz="1100" dirty="0">
                <a:latin typeface="メイリオ" panose="020B0604030504040204" pitchFamily="50" charset="-128"/>
                <a:ea typeface="メイリオ" panose="020B0604030504040204" pitchFamily="50" charset="-128"/>
              </a:rPr>
              <a:t>　粗度係数の設定</a:t>
            </a:r>
          </a:p>
        </p:txBody>
      </p:sp>
    </p:spTree>
    <p:extLst>
      <p:ext uri="{BB962C8B-B14F-4D97-AF65-F5344CB8AC3E}">
        <p14:creationId xmlns:p14="http://schemas.microsoft.com/office/powerpoint/2010/main" val="4034085866"/>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44546A"/>
      </a:dk2>
      <a:lt2>
        <a:srgbClr val="E7E6E6"/>
      </a:lt2>
      <a:accent1>
        <a:srgbClr val="0000C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alpha val="50000"/>
          </a:srgbClr>
        </a:solidFill>
        <a:ln w="12700">
          <a:noFill/>
          <a:headEnd type="triangle"/>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2700">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04"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56E101-1A56-41B6-9BE8-0066665F9350}">
  <we:reference id="wa200000113" version="1.0.0.0" store="ja-JP" storeType="OMEX"/>
  <we:alternateReferences>
    <we:reference id="WA200000113"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EF686A963DC974EAA6C001AC047530C" ma:contentTypeVersion="14" ma:contentTypeDescription="新しいドキュメントを作成します。" ma:contentTypeScope="" ma:versionID="a1b81a4796804d6d99d61996169b65f5">
  <xsd:schema xmlns:xsd="http://www.w3.org/2001/XMLSchema" xmlns:xs="http://www.w3.org/2001/XMLSchema" xmlns:p="http://schemas.microsoft.com/office/2006/metadata/properties" xmlns:ns2="87227a4b-3d98-4409-9b58-39c72dcd56ea" xmlns:ns3="08eb2221-3c31-4ea1-ab60-d0e1851723d9" targetNamespace="http://schemas.microsoft.com/office/2006/metadata/properties" ma:root="true" ma:fieldsID="71308fbf992036c29bf11fe300f5e588" ns2:_="" ns3:_="">
    <xsd:import namespace="87227a4b-3d98-4409-9b58-39c72dcd56ea"/>
    <xsd:import namespace="08eb2221-3c31-4ea1-ab60-d0e1851723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227a4b-3d98-4409-9b58-39c72dcd56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e801979b-106c-4c7b-aeaf-b398830646b5"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eb2221-3c31-4ea1-ab60-d0e1851723d9"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19" nillable="true" ma:displayName="Taxonomy Catch All Column" ma:hidden="true" ma:list="{17699161-78b9-4206-a29b-a3cfabb7e07c}" ma:internalName="TaxCatchAll" ma:showField="CatchAllData" ma:web="08eb2221-3c31-4ea1-ab60-d0e185172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8eb2221-3c31-4ea1-ab60-d0e1851723d9" xsi:nil="true"/>
    <lcf76f155ced4ddcb4097134ff3c332f xmlns="87227a4b-3d98-4409-9b58-39c72dcd56ea">
      <Terms xmlns="http://schemas.microsoft.com/office/infopath/2007/PartnerControls"/>
    </lcf76f155ced4ddcb4097134ff3c332f>
    <SharedWithUsers xmlns="08eb2221-3c31-4ea1-ab60-d0e1851723d9">
      <UserInfo>
        <DisplayName>地震防災事業部 メンバー</DisplayName>
        <AccountId>8</AccountId>
        <AccountType/>
      </UserInfo>
    </SharedWithUsers>
  </documentManagement>
</p:properties>
</file>

<file path=customXml/itemProps1.xml><?xml version="1.0" encoding="utf-8"?>
<ds:datastoreItem xmlns:ds="http://schemas.openxmlformats.org/officeDocument/2006/customXml" ds:itemID="{4D337EAD-9F9C-4088-B8BB-C3C72AA7B88F}">
  <ds:schemaRefs>
    <ds:schemaRef ds:uri="http://schemas.microsoft.com/sharepoint/v3/contenttype/forms"/>
  </ds:schemaRefs>
</ds:datastoreItem>
</file>

<file path=customXml/itemProps2.xml><?xml version="1.0" encoding="utf-8"?>
<ds:datastoreItem xmlns:ds="http://schemas.openxmlformats.org/officeDocument/2006/customXml" ds:itemID="{B54366BF-F815-47D2-961A-5DE6CA3BCD4A}">
  <ds:schemaRefs>
    <ds:schemaRef ds:uri="08eb2221-3c31-4ea1-ab60-d0e1851723d9"/>
    <ds:schemaRef ds:uri="87227a4b-3d98-4409-9b58-39c72dcd56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38DE6B-45DE-4AE9-8286-0514FF5BAE2D}">
  <ds:schemaRefs>
    <ds:schemaRef ds:uri="http://schemas.microsoft.com/office/2006/documentManagement/types"/>
    <ds:schemaRef ds:uri="http://purl.org/dc/dcmitype/"/>
    <ds:schemaRef ds:uri="87227a4b-3d98-4409-9b58-39c72dcd56ea"/>
    <ds:schemaRef ds:uri="http://purl.org/dc/elements/1.1/"/>
    <ds:schemaRef ds:uri="http://www.w3.org/XML/1998/namespace"/>
    <ds:schemaRef ds:uri="http://schemas.openxmlformats.org/package/2006/metadata/core-properties"/>
    <ds:schemaRef ds:uri="08eb2221-3c31-4ea1-ab60-d0e1851723d9"/>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28373</TotalTime>
  <Words>3388</Words>
  <Application>Microsoft Office PowerPoint</Application>
  <PresentationFormat>画面に合わせる (4:3)</PresentationFormat>
  <Paragraphs>636</Paragraphs>
  <Slides>29</Slides>
  <Notes>27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BIZ UDPゴシック</vt:lpstr>
      <vt:lpstr>HG丸ｺﾞｼｯｸM-PRO</vt:lpstr>
      <vt:lpstr>Meiryo UI</vt:lpstr>
      <vt:lpstr>ＭＳ Ｐゴシック</vt:lpstr>
      <vt:lpstr>ＭＳ ゴシック</vt:lpstr>
      <vt:lpstr>メイリオ</vt:lpstr>
      <vt:lpstr>游ゴシック</vt:lpstr>
      <vt:lpstr>Arial</vt:lpstr>
      <vt:lpstr>Office テーマ</vt:lpstr>
      <vt:lpstr>PowerPoint プレゼンテーション</vt:lpstr>
      <vt:lpstr>目次</vt:lpstr>
      <vt:lpstr>１．第３回部会の要約</vt:lpstr>
      <vt:lpstr>１．第３回部会の要約</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２．１．津波シミュレーションの計算条件</vt:lpstr>
      <vt:lpstr>２．２．波源の選定</vt:lpstr>
      <vt:lpstr>２．２．波源の選定</vt:lpstr>
      <vt:lpstr>２．３．津波シミュレーションを実施するケース</vt:lpstr>
      <vt:lpstr>３．計算結果</vt:lpstr>
      <vt:lpstr>３．計算結果</vt:lpstr>
      <vt:lpstr>４．計算結果の比較</vt:lpstr>
      <vt:lpstr>４．計算結果の比較</vt:lpstr>
      <vt:lpstr>４．計算結果の比較</vt:lpstr>
      <vt:lpstr>５．これまでの部会における確認事項「大阪湾断層帯の検討」</vt:lpstr>
      <vt:lpstr>５．これまでの部会における確認事項「大阪湾断層帯の検討」</vt:lpstr>
      <vt:lpstr>５．これまでの部会における確認事項「大阪湾断層帯の検討」</vt:lpstr>
      <vt:lpstr>５．これまでの部会における確認事項「大阪湾断層帯の検討」</vt:lpstr>
      <vt:lpstr>５．これまでの部会における確認事項「大阪湾断層帯の検討」</vt:lpstr>
      <vt:lpstr>６．まとめ</vt:lpstr>
      <vt:lpstr>参考資料　：　大阪府津波浸水想定（全域）　イメージ</vt:lpstr>
      <vt:lpstr>参考資料　：　大阪府津波浸水想定（図郭割）　イメージ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荒木　大地</cp:lastModifiedBy>
  <cp:revision>1727</cp:revision>
  <cp:lastPrinted>2025-12-01T00:13:26Z</cp:lastPrinted>
  <dcterms:created xsi:type="dcterms:W3CDTF">2023-04-14T08:08:46Z</dcterms:created>
  <dcterms:modified xsi:type="dcterms:W3CDTF">2025-12-11T05:46:11Z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0x0101007EF686A963DC974EAA6C001AC047530C</vt:lpwstr>
  </property>
  <property fmtid="{D5CDD505-2E9C-101B-9397-08002B2CF9AE}" pid="3" name="MediaServiceImageTags">
    <vt:lpwstr/>
  </property>
</Properties>
</file>