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3" r:id="rId1"/>
  </p:sldMasterIdLst>
  <p:notesMasterIdLst>
    <p:notesMasterId r:id="rId159"/>
  </p:notesMasterIdLst>
  <p:handoutMasterIdLst>
    <p:handoutMasterId r:id="rId160"/>
  </p:handoutMasterIdLst>
  <p:sldIdLst>
    <p:sldId id="1000" r:id="rId2"/>
    <p:sldId id="937" r:id="rId3"/>
    <p:sldId id="998" r:id="rId4"/>
    <p:sldId id="999" r:id="rId5"/>
    <p:sldId id="1186" r:id="rId6"/>
    <p:sldId id="1004" r:id="rId7"/>
    <p:sldId id="1102" r:id="rId8"/>
    <p:sldId id="1281" r:id="rId9"/>
    <p:sldId id="1282" r:id="rId10"/>
    <p:sldId id="1007" r:id="rId11"/>
    <p:sldId id="1011" r:id="rId12"/>
    <p:sldId id="1093" r:id="rId13"/>
    <p:sldId id="1104" r:id="rId14"/>
    <p:sldId id="578" r:id="rId15"/>
    <p:sldId id="1273" r:id="rId16"/>
    <p:sldId id="1274" r:id="rId17"/>
    <p:sldId id="1080" r:id="rId18"/>
    <p:sldId id="1108" r:id="rId19"/>
    <p:sldId id="1109" r:id="rId20"/>
    <p:sldId id="1110" r:id="rId21"/>
    <p:sldId id="1111" r:id="rId22"/>
    <p:sldId id="1112" r:id="rId23"/>
    <p:sldId id="1107" r:id="rId24"/>
    <p:sldId id="1203" r:id="rId25"/>
    <p:sldId id="1204" r:id="rId26"/>
    <p:sldId id="1205" r:id="rId27"/>
    <p:sldId id="1206" r:id="rId28"/>
    <p:sldId id="1207" r:id="rId29"/>
    <p:sldId id="1265" r:id="rId30"/>
    <p:sldId id="1255" r:id="rId31"/>
    <p:sldId id="1115" r:id="rId32"/>
    <p:sldId id="1247" r:id="rId33"/>
    <p:sldId id="1119" r:id="rId34"/>
    <p:sldId id="1208" r:id="rId35"/>
    <p:sldId id="1210" r:id="rId36"/>
    <p:sldId id="1121" r:id="rId37"/>
    <p:sldId id="1122" r:id="rId38"/>
    <p:sldId id="1249" r:id="rId39"/>
    <p:sldId id="1250" r:id="rId40"/>
    <p:sldId id="1251" r:id="rId41"/>
    <p:sldId id="1252" r:id="rId42"/>
    <p:sldId id="1253" r:id="rId43"/>
    <p:sldId id="1125" r:id="rId44"/>
    <p:sldId id="1128" r:id="rId45"/>
    <p:sldId id="1292" r:id="rId46"/>
    <p:sldId id="1275" r:id="rId47"/>
    <p:sldId id="1131" r:id="rId48"/>
    <p:sldId id="1276" r:id="rId49"/>
    <p:sldId id="1278" r:id="rId50"/>
    <p:sldId id="1277" r:id="rId51"/>
    <p:sldId id="1136" r:id="rId52"/>
    <p:sldId id="1051" r:id="rId53"/>
    <p:sldId id="1322" r:id="rId54"/>
    <p:sldId id="1323" r:id="rId55"/>
    <p:sldId id="1137" r:id="rId56"/>
    <p:sldId id="1284" r:id="rId57"/>
    <p:sldId id="1285" r:id="rId58"/>
    <p:sldId id="1286" r:id="rId59"/>
    <p:sldId id="1296" r:id="rId60"/>
    <p:sldId id="1138" r:id="rId61"/>
    <p:sldId id="1139" r:id="rId62"/>
    <p:sldId id="1291" r:id="rId63"/>
    <p:sldId id="1297" r:id="rId64"/>
    <p:sldId id="1321" r:id="rId65"/>
    <p:sldId id="1315" r:id="rId66"/>
    <p:sldId id="1316" r:id="rId67"/>
    <p:sldId id="1317" r:id="rId68"/>
    <p:sldId id="1318" r:id="rId69"/>
    <p:sldId id="1319" r:id="rId70"/>
    <p:sldId id="1320" r:id="rId71"/>
    <p:sldId id="1299" r:id="rId72"/>
    <p:sldId id="1262" r:id="rId73"/>
    <p:sldId id="1311" r:id="rId74"/>
    <p:sldId id="1298" r:id="rId75"/>
    <p:sldId id="1312" r:id="rId76"/>
    <p:sldId id="1313" r:id="rId77"/>
    <p:sldId id="1288" r:id="rId78"/>
    <p:sldId id="1314" r:id="rId79"/>
    <p:sldId id="1143" r:id="rId80"/>
    <p:sldId id="1264" r:id="rId81"/>
    <p:sldId id="1263" r:id="rId82"/>
    <p:sldId id="1146" r:id="rId83"/>
    <p:sldId id="1290" r:id="rId84"/>
    <p:sldId id="1147" r:id="rId85"/>
    <p:sldId id="1074" r:id="rId86"/>
    <p:sldId id="1325" r:id="rId87"/>
    <p:sldId id="1326" r:id="rId88"/>
    <p:sldId id="1327" r:id="rId89"/>
    <p:sldId id="1328" r:id="rId90"/>
    <p:sldId id="1329" r:id="rId91"/>
    <p:sldId id="1330" r:id="rId92"/>
    <p:sldId id="1331" r:id="rId93"/>
    <p:sldId id="1332" r:id="rId94"/>
    <p:sldId id="1333" r:id="rId95"/>
    <p:sldId id="1334" r:id="rId96"/>
    <p:sldId id="1335" r:id="rId97"/>
    <p:sldId id="1336" r:id="rId98"/>
    <p:sldId id="1337" r:id="rId99"/>
    <p:sldId id="1338" r:id="rId100"/>
    <p:sldId id="1308" r:id="rId101"/>
    <p:sldId id="1309" r:id="rId102"/>
    <p:sldId id="1152" r:id="rId103"/>
    <p:sldId id="1219" r:id="rId104"/>
    <p:sldId id="1220" r:id="rId105"/>
    <p:sldId id="1324" r:id="rId106"/>
    <p:sldId id="1155" r:id="rId107"/>
    <p:sldId id="1156" r:id="rId108"/>
    <p:sldId id="1221" r:id="rId109"/>
    <p:sldId id="1158" r:id="rId110"/>
    <p:sldId id="1307" r:id="rId111"/>
    <p:sldId id="1266" r:id="rId112"/>
    <p:sldId id="1267" r:id="rId113"/>
    <p:sldId id="1269" r:id="rId114"/>
    <p:sldId id="1268" r:id="rId115"/>
    <p:sldId id="1270" r:id="rId116"/>
    <p:sldId id="1271" r:id="rId117"/>
    <p:sldId id="1159" r:id="rId118"/>
    <p:sldId id="1244" r:id="rId119"/>
    <p:sldId id="1245" r:id="rId120"/>
    <p:sldId id="1246" r:id="rId121"/>
    <p:sldId id="1272" r:id="rId122"/>
    <p:sldId id="1160" r:id="rId123"/>
    <p:sldId id="1213" r:id="rId124"/>
    <p:sldId id="1214" r:id="rId125"/>
    <p:sldId id="1215" r:id="rId126"/>
    <p:sldId id="1216" r:id="rId127"/>
    <p:sldId id="1217" r:id="rId128"/>
    <p:sldId id="1223" r:id="rId129"/>
    <p:sldId id="1224" r:id="rId130"/>
    <p:sldId id="1225" r:id="rId131"/>
    <p:sldId id="1226" r:id="rId132"/>
    <p:sldId id="1227" r:id="rId133"/>
    <p:sldId id="1167" r:id="rId134"/>
    <p:sldId id="1240" r:id="rId135"/>
    <p:sldId id="1241" r:id="rId136"/>
    <p:sldId id="1258" r:id="rId137"/>
    <p:sldId id="1259" r:id="rId138"/>
    <p:sldId id="1242" r:id="rId139"/>
    <p:sldId id="1260" r:id="rId140"/>
    <p:sldId id="1243" r:id="rId141"/>
    <p:sldId id="1261" r:id="rId142"/>
    <p:sldId id="1228" r:id="rId143"/>
    <p:sldId id="1229" r:id="rId144"/>
    <p:sldId id="1230" r:id="rId145"/>
    <p:sldId id="1231" r:id="rId146"/>
    <p:sldId id="1232" r:id="rId147"/>
    <p:sldId id="1233" r:id="rId148"/>
    <p:sldId id="1234" r:id="rId149"/>
    <p:sldId id="1235" r:id="rId150"/>
    <p:sldId id="1236" r:id="rId151"/>
    <p:sldId id="1237" r:id="rId152"/>
    <p:sldId id="1180" r:id="rId153"/>
    <p:sldId id="1239" r:id="rId154"/>
    <p:sldId id="1182" r:id="rId155"/>
    <p:sldId id="1183" r:id="rId156"/>
    <p:sldId id="1293" r:id="rId157"/>
    <p:sldId id="1339" r:id="rId158"/>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D03D33-C498-F074-AED9-9DAF8A532BF0}" name="岡本　由貴" initials="O" userId="岡本　由貴" providerId="None"/>
  <p188:author id="{48D52F5A-EFC5-EFBB-911E-44965082C8E4}" name="応用地質" initials="O" userId="応用地質" providerId="None"/>
  <p188:author id="{15CD0A73-621A-67FA-E5F0-84539363AF94}" name="OYO" initials="OYO" userId="OY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66FF33"/>
    <a:srgbClr val="0000FF"/>
    <a:srgbClr val="0066FF"/>
    <a:srgbClr val="FFFF99"/>
    <a:srgbClr val="FFFFCC"/>
    <a:srgbClr val="008000"/>
    <a:srgbClr val="0033CC"/>
    <a:srgbClr val="CCFF99"/>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53233-4095-469B-9A94-4ED5D04FD2E6}" v="435" dt="2026-03-02T15:42:00.613"/>
    <p1510:client id="{6974BC78-A879-43DD-9B82-18B2B28AB8B5}" v="227" dt="2026-03-02T11:41:15.846"/>
    <p1510:client id="{C81F0025-B604-44E3-9C99-C767C300CDCB}" v="707" dt="2026-03-03T04:55:16.87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7AC3CCA-C797-4891-BE02-D94E43425B78}" styleName="スタイル (中間)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9467" autoAdjust="0"/>
  </p:normalViewPr>
  <p:slideViewPr>
    <p:cSldViewPr snapToGrid="0">
      <p:cViewPr varScale="1">
        <p:scale>
          <a:sx n="87" d="100"/>
          <a:sy n="87" d="100"/>
        </p:scale>
        <p:origin x="1344"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6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microsoft.com/office/2016/11/relationships/changesInfo" Target="changesInfos/changesInfo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岡本 由貴" userId="S::ae2777@oyo.co.jp::6d0c36f3-5720-4557-9bf8-397e3db96396" providerId="AD" clId="Web-{6974BC78-A879-43DD-9B82-18B2B28AB8B5}"/>
    <pc:docChg chg="modSld">
      <pc:chgData name="岡本 由貴" userId="S::ae2777@oyo.co.jp::6d0c36f3-5720-4557-9bf8-397e3db96396" providerId="AD" clId="Web-{6974BC78-A879-43DD-9B82-18B2B28AB8B5}" dt="2026-03-02T11:41:15.846" v="168"/>
      <pc:docMkLst>
        <pc:docMk/>
      </pc:docMkLst>
      <pc:sldChg chg="addSp delSp modSp">
        <pc:chgData name="岡本 由貴" userId="S::ae2777@oyo.co.jp::6d0c36f3-5720-4557-9bf8-397e3db96396" providerId="AD" clId="Web-{6974BC78-A879-43DD-9B82-18B2B28AB8B5}" dt="2026-03-02T11:38:05.180" v="150" actId="20577"/>
        <pc:sldMkLst>
          <pc:docMk/>
          <pc:sldMk cId="1101241899" sldId="1158"/>
        </pc:sldMkLst>
        <pc:spChg chg="mod">
          <ac:chgData name="岡本 由貴" userId="S::ae2777@oyo.co.jp::6d0c36f3-5720-4557-9bf8-397e3db96396" providerId="AD" clId="Web-{6974BC78-A879-43DD-9B82-18B2B28AB8B5}" dt="2026-03-02T11:38:05.180" v="150" actId="20577"/>
          <ac:spMkLst>
            <pc:docMk/>
            <pc:sldMk cId="1101241899" sldId="1158"/>
            <ac:spMk id="5" creationId="{163561BE-3D81-CE08-3707-250B5B6BD407}"/>
          </ac:spMkLst>
        </pc:spChg>
        <pc:spChg chg="mod">
          <ac:chgData name="岡本 由貴" userId="S::ae2777@oyo.co.jp::6d0c36f3-5720-4557-9bf8-397e3db96396" providerId="AD" clId="Web-{6974BC78-A879-43DD-9B82-18B2B28AB8B5}" dt="2026-03-02T11:32:42.928" v="131" actId="1076"/>
          <ac:spMkLst>
            <pc:docMk/>
            <pc:sldMk cId="1101241899" sldId="1158"/>
            <ac:spMk id="6" creationId="{A499F318-043C-D475-A637-94D71B841B7B}"/>
          </ac:spMkLst>
        </pc:spChg>
        <pc:spChg chg="add del mod">
          <ac:chgData name="岡本 由貴" userId="S::ae2777@oyo.co.jp::6d0c36f3-5720-4557-9bf8-397e3db96396" providerId="AD" clId="Web-{6974BC78-A879-43DD-9B82-18B2B28AB8B5}" dt="2026-03-02T11:27:20.813" v="36"/>
          <ac:spMkLst>
            <pc:docMk/>
            <pc:sldMk cId="1101241899" sldId="1158"/>
            <ac:spMk id="8" creationId="{733F122F-CC1F-3264-5C6B-FBFC3A7A9144}"/>
          </ac:spMkLst>
        </pc:spChg>
        <pc:spChg chg="mod">
          <ac:chgData name="岡本 由貴" userId="S::ae2777@oyo.co.jp::6d0c36f3-5720-4557-9bf8-397e3db96396" providerId="AD" clId="Web-{6974BC78-A879-43DD-9B82-18B2B28AB8B5}" dt="2026-03-02T11:32:00.818" v="70" actId="14100"/>
          <ac:spMkLst>
            <pc:docMk/>
            <pc:sldMk cId="1101241899" sldId="1158"/>
            <ac:spMk id="12" creationId="{6376DAA4-B190-9183-8763-99B3EA460C03}"/>
          </ac:spMkLst>
        </pc:spChg>
        <pc:spChg chg="mod">
          <ac:chgData name="岡本 由貴" userId="S::ae2777@oyo.co.jp::6d0c36f3-5720-4557-9bf8-397e3db96396" providerId="AD" clId="Web-{6974BC78-A879-43DD-9B82-18B2B28AB8B5}" dt="2026-03-02T11:33:57.336" v="136" actId="20577"/>
          <ac:spMkLst>
            <pc:docMk/>
            <pc:sldMk cId="1101241899" sldId="1158"/>
            <ac:spMk id="23" creationId="{08A79781-6381-EAC3-4B33-2244AF23DCD9}"/>
          </ac:spMkLst>
        </pc:spChg>
        <pc:graphicFrameChg chg="mod modGraphic">
          <ac:chgData name="岡本 由貴" userId="S::ae2777@oyo.co.jp::6d0c36f3-5720-4557-9bf8-397e3db96396" providerId="AD" clId="Web-{6974BC78-A879-43DD-9B82-18B2B28AB8B5}" dt="2026-03-02T11:33:44.679" v="134"/>
          <ac:graphicFrameMkLst>
            <pc:docMk/>
            <pc:sldMk cId="1101241899" sldId="1158"/>
            <ac:graphicFrameMk id="2" creationId="{58A01223-A051-FD60-5D6F-A3984F49A7C8}"/>
          </ac:graphicFrameMkLst>
        </pc:graphicFrameChg>
      </pc:sldChg>
      <pc:sldChg chg="delSp">
        <pc:chgData name="岡本 由貴" userId="S::ae2777@oyo.co.jp::6d0c36f3-5720-4557-9bf8-397e3db96396" providerId="AD" clId="Web-{6974BC78-A879-43DD-9B82-18B2B28AB8B5}" dt="2026-03-02T11:11:41.636" v="0"/>
        <pc:sldMkLst>
          <pc:docMk/>
          <pc:sldMk cId="2395835919" sldId="1159"/>
        </pc:sldMkLst>
        <pc:spChg chg="del">
          <ac:chgData name="岡本 由貴" userId="S::ae2777@oyo.co.jp::6d0c36f3-5720-4557-9bf8-397e3db96396" providerId="AD" clId="Web-{6974BC78-A879-43DD-9B82-18B2B28AB8B5}" dt="2026-03-02T11:11:41.636" v="0"/>
          <ac:spMkLst>
            <pc:docMk/>
            <pc:sldMk cId="2395835919" sldId="1159"/>
            <ac:spMk id="2" creationId="{914B27BD-6B9E-6A02-1FAB-1CF91897D5E0}"/>
          </ac:spMkLst>
        </pc:spChg>
      </pc:sldChg>
      <pc:sldChg chg="delSp">
        <pc:chgData name="岡本 由貴" userId="S::ae2777@oyo.co.jp::6d0c36f3-5720-4557-9bf8-397e3db96396" providerId="AD" clId="Web-{6974BC78-A879-43DD-9B82-18B2B28AB8B5}" dt="2026-03-02T11:11:47.198" v="1"/>
        <pc:sldMkLst>
          <pc:docMk/>
          <pc:sldMk cId="1125039995" sldId="1272"/>
        </pc:sldMkLst>
        <pc:spChg chg="del">
          <ac:chgData name="岡本 由貴" userId="S::ae2777@oyo.co.jp::6d0c36f3-5720-4557-9bf8-397e3db96396" providerId="AD" clId="Web-{6974BC78-A879-43DD-9B82-18B2B28AB8B5}" dt="2026-03-02T11:11:47.198" v="1"/>
          <ac:spMkLst>
            <pc:docMk/>
            <pc:sldMk cId="1125039995" sldId="1272"/>
            <ac:spMk id="8" creationId="{C4506B43-A086-BA9F-2193-6D52AAD663A4}"/>
          </ac:spMkLst>
        </pc:spChg>
      </pc:sldChg>
      <pc:sldChg chg="addSp delSp modSp">
        <pc:chgData name="岡本 由貴" userId="S::ae2777@oyo.co.jp::6d0c36f3-5720-4557-9bf8-397e3db96396" providerId="AD" clId="Web-{6974BC78-A879-43DD-9B82-18B2B28AB8B5}" dt="2026-03-02T11:41:15.846" v="168"/>
        <pc:sldMkLst>
          <pc:docMk/>
          <pc:sldMk cId="1663697962" sldId="1307"/>
        </pc:sldMkLst>
        <pc:graphicFrameChg chg="add del mod">
          <ac:chgData name="岡本 由貴" userId="S::ae2777@oyo.co.jp::6d0c36f3-5720-4557-9bf8-397e3db96396" providerId="AD" clId="Web-{6974BC78-A879-43DD-9B82-18B2B28AB8B5}" dt="2026-03-02T11:39:02.183" v="153"/>
          <ac:graphicFrameMkLst>
            <pc:docMk/>
            <pc:sldMk cId="1663697962" sldId="1307"/>
            <ac:graphicFrameMk id="6" creationId="{36958C73-84FE-ED46-FF32-06926F144845}"/>
          </ac:graphicFrameMkLst>
        </pc:graphicFrameChg>
        <pc:graphicFrameChg chg="add del mod">
          <ac:chgData name="岡本 由貴" userId="S::ae2777@oyo.co.jp::6d0c36f3-5720-4557-9bf8-397e3db96396" providerId="AD" clId="Web-{6974BC78-A879-43DD-9B82-18B2B28AB8B5}" dt="2026-03-02T11:39:40.920" v="158"/>
          <ac:graphicFrameMkLst>
            <pc:docMk/>
            <pc:sldMk cId="1663697962" sldId="1307"/>
            <ac:graphicFrameMk id="9" creationId="{519DC523-4104-7E50-2161-92BC753B8D16}"/>
          </ac:graphicFrameMkLst>
        </pc:graphicFrameChg>
        <pc:graphicFrameChg chg="add del mod modGraphic">
          <ac:chgData name="岡本 由貴" userId="S::ae2777@oyo.co.jp::6d0c36f3-5720-4557-9bf8-397e3db96396" providerId="AD" clId="Web-{6974BC78-A879-43DD-9B82-18B2B28AB8B5}" dt="2026-03-02T11:39:34.310" v="157"/>
          <ac:graphicFrameMkLst>
            <pc:docMk/>
            <pc:sldMk cId="1663697962" sldId="1307"/>
            <ac:graphicFrameMk id="13" creationId="{4EC96BD0-66F5-DEAD-BC89-58939BAE8765}"/>
          </ac:graphicFrameMkLst>
        </pc:graphicFrameChg>
        <pc:graphicFrameChg chg="add del mod">
          <ac:chgData name="岡本 由貴" userId="S::ae2777@oyo.co.jp::6d0c36f3-5720-4557-9bf8-397e3db96396" providerId="AD" clId="Web-{6974BC78-A879-43DD-9B82-18B2B28AB8B5}" dt="2026-03-02T11:40:29.454" v="160"/>
          <ac:graphicFrameMkLst>
            <pc:docMk/>
            <pc:sldMk cId="1663697962" sldId="1307"/>
            <ac:graphicFrameMk id="16" creationId="{3A25A8E4-7BD4-93D8-9C81-6613C08F7961}"/>
          </ac:graphicFrameMkLst>
        </pc:graphicFrameChg>
        <pc:graphicFrameChg chg="add del mod modGraphic">
          <ac:chgData name="岡本 由貴" userId="S::ae2777@oyo.co.jp::6d0c36f3-5720-4557-9bf8-397e3db96396" providerId="AD" clId="Web-{6974BC78-A879-43DD-9B82-18B2B28AB8B5}" dt="2026-03-02T11:40:40.548" v="165"/>
          <ac:graphicFrameMkLst>
            <pc:docMk/>
            <pc:sldMk cId="1663697962" sldId="1307"/>
            <ac:graphicFrameMk id="18" creationId="{F0CB50EC-5456-5C69-9747-29620C6D6EDD}"/>
          </ac:graphicFrameMkLst>
        </pc:graphicFrameChg>
        <pc:graphicFrameChg chg="add del mod modGraphic">
          <ac:chgData name="岡本 由貴" userId="S::ae2777@oyo.co.jp::6d0c36f3-5720-4557-9bf8-397e3db96396" providerId="AD" clId="Web-{6974BC78-A879-43DD-9B82-18B2B28AB8B5}" dt="2026-03-02T11:41:15.846" v="168"/>
          <ac:graphicFrameMkLst>
            <pc:docMk/>
            <pc:sldMk cId="1663697962" sldId="1307"/>
            <ac:graphicFrameMk id="20" creationId="{55FE6DA4-6DC3-023C-7A1F-7B820080344C}"/>
          </ac:graphicFrameMkLst>
        </pc:graphicFrameChg>
        <pc:picChg chg="mod">
          <ac:chgData name="岡本 由貴" userId="S::ae2777@oyo.co.jp::6d0c36f3-5720-4557-9bf8-397e3db96396" providerId="AD" clId="Web-{6974BC78-A879-43DD-9B82-18B2B28AB8B5}" dt="2026-03-02T11:40:33.751" v="163" actId="1076"/>
          <ac:picMkLst>
            <pc:docMk/>
            <pc:sldMk cId="1663697962" sldId="1307"/>
            <ac:picMk id="3" creationId="{AFDF80BA-3366-3FC4-0393-41C51717C890}"/>
          </ac:picMkLst>
        </pc:picChg>
      </pc:sldChg>
    </pc:docChg>
  </pc:docChgLst>
  <pc:docChgLst>
    <pc:chgData name="岡本 由貴" userId="6d0c36f3-5720-4557-9bf8-397e3db96396" providerId="ADAL" clId="{8A418355-FB02-40FB-8C5A-E71D11C4FC7E}"/>
    <pc:docChg chg="undo custSel addSld delSld modSld delMainMaster">
      <pc:chgData name="岡本 由貴" userId="6d0c36f3-5720-4557-9bf8-397e3db96396" providerId="ADAL" clId="{8A418355-FB02-40FB-8C5A-E71D11C4FC7E}" dt="2026-03-03T04:55:21.367" v="3252" actId="14100"/>
      <pc:docMkLst>
        <pc:docMk/>
      </pc:docMkLst>
      <pc:sldChg chg="del">
        <pc:chgData name="岡本 由貴" userId="6d0c36f3-5720-4557-9bf8-397e3db96396" providerId="ADAL" clId="{8A418355-FB02-40FB-8C5A-E71D11C4FC7E}" dt="2026-03-03T02:54:33.976" v="2964" actId="2696"/>
        <pc:sldMkLst>
          <pc:docMk/>
          <pc:sldMk cId="3047633922" sldId="258"/>
        </pc:sldMkLst>
      </pc:sldChg>
      <pc:sldChg chg="del">
        <pc:chgData name="岡本 由貴" userId="6d0c36f3-5720-4557-9bf8-397e3db96396" providerId="ADAL" clId="{8A418355-FB02-40FB-8C5A-E71D11C4FC7E}" dt="2026-03-03T02:54:33.976" v="2964" actId="2696"/>
        <pc:sldMkLst>
          <pc:docMk/>
          <pc:sldMk cId="1146864159" sldId="535"/>
        </pc:sldMkLst>
      </pc:sldChg>
      <pc:sldChg chg="del">
        <pc:chgData name="岡本 由貴" userId="6d0c36f3-5720-4557-9bf8-397e3db96396" providerId="ADAL" clId="{8A418355-FB02-40FB-8C5A-E71D11C4FC7E}" dt="2026-03-03T02:54:33.976" v="2964" actId="2696"/>
        <pc:sldMkLst>
          <pc:docMk/>
          <pc:sldMk cId="1548589369" sldId="1027"/>
        </pc:sldMkLst>
      </pc:sldChg>
      <pc:sldChg chg="del">
        <pc:chgData name="岡本 由貴" userId="6d0c36f3-5720-4557-9bf8-397e3db96396" providerId="ADAL" clId="{8A418355-FB02-40FB-8C5A-E71D11C4FC7E}" dt="2026-03-03T02:54:33.976" v="2964" actId="2696"/>
        <pc:sldMkLst>
          <pc:docMk/>
          <pc:sldMk cId="981134321" sldId="1052"/>
        </pc:sldMkLst>
      </pc:sldChg>
      <pc:sldChg chg="del">
        <pc:chgData name="岡本 由貴" userId="6d0c36f3-5720-4557-9bf8-397e3db96396" providerId="ADAL" clId="{8A418355-FB02-40FB-8C5A-E71D11C4FC7E}" dt="2026-03-03T02:54:33.976" v="2964" actId="2696"/>
        <pc:sldMkLst>
          <pc:docMk/>
          <pc:sldMk cId="3617061344" sldId="1057"/>
        </pc:sldMkLst>
      </pc:sldChg>
      <pc:sldChg chg="del">
        <pc:chgData name="岡本 由貴" userId="6d0c36f3-5720-4557-9bf8-397e3db96396" providerId="ADAL" clId="{8A418355-FB02-40FB-8C5A-E71D11C4FC7E}" dt="2026-03-03T02:54:33.976" v="2964" actId="2696"/>
        <pc:sldMkLst>
          <pc:docMk/>
          <pc:sldMk cId="2060969798" sldId="1060"/>
        </pc:sldMkLst>
      </pc:sldChg>
      <pc:sldChg chg="del">
        <pc:chgData name="岡本 由貴" userId="6d0c36f3-5720-4557-9bf8-397e3db96396" providerId="ADAL" clId="{8A418355-FB02-40FB-8C5A-E71D11C4FC7E}" dt="2026-03-03T02:54:33.976" v="2964" actId="2696"/>
        <pc:sldMkLst>
          <pc:docMk/>
          <pc:sldMk cId="4216389945" sldId="1078"/>
        </pc:sldMkLst>
      </pc:sldChg>
      <pc:sldChg chg="del">
        <pc:chgData name="岡本 由貴" userId="6d0c36f3-5720-4557-9bf8-397e3db96396" providerId="ADAL" clId="{8A418355-FB02-40FB-8C5A-E71D11C4FC7E}" dt="2026-03-03T02:54:33.976" v="2964" actId="2696"/>
        <pc:sldMkLst>
          <pc:docMk/>
          <pc:sldMk cId="3281831850" sldId="1091"/>
        </pc:sldMkLst>
      </pc:sldChg>
      <pc:sldChg chg="modSp mod">
        <pc:chgData name="岡本 由貴" userId="6d0c36f3-5720-4557-9bf8-397e3db96396" providerId="ADAL" clId="{8A418355-FB02-40FB-8C5A-E71D11C4FC7E}" dt="2026-03-02T21:08:00.287" v="866" actId="732"/>
        <pc:sldMkLst>
          <pc:docMk/>
          <pc:sldMk cId="421144831" sldId="1142"/>
        </pc:sldMkLst>
        <pc:picChg chg="mod modCrop">
          <ac:chgData name="岡本 由貴" userId="6d0c36f3-5720-4557-9bf8-397e3db96396" providerId="ADAL" clId="{8A418355-FB02-40FB-8C5A-E71D11C4FC7E}" dt="2026-03-02T21:08:00.287" v="866" actId="732"/>
          <ac:picMkLst>
            <pc:docMk/>
            <pc:sldMk cId="421144831" sldId="1142"/>
            <ac:picMk id="10" creationId="{75267D65-5065-37AB-FA5F-04FCA4EACE19}"/>
          </ac:picMkLst>
        </pc:picChg>
      </pc:sldChg>
      <pc:sldChg chg="modSp mod">
        <pc:chgData name="岡本 由貴" userId="6d0c36f3-5720-4557-9bf8-397e3db96396" providerId="ADAL" clId="{8A418355-FB02-40FB-8C5A-E71D11C4FC7E}" dt="2026-03-02T21:08:38.790" v="868" actId="732"/>
        <pc:sldMkLst>
          <pc:docMk/>
          <pc:sldMk cId="457248328" sldId="1143"/>
        </pc:sldMkLst>
        <pc:picChg chg="mod modCrop">
          <ac:chgData name="岡本 由貴" userId="6d0c36f3-5720-4557-9bf8-397e3db96396" providerId="ADAL" clId="{8A418355-FB02-40FB-8C5A-E71D11C4FC7E}" dt="2026-03-02T21:08:38.790" v="868" actId="732"/>
          <ac:picMkLst>
            <pc:docMk/>
            <pc:sldMk cId="457248328" sldId="1143"/>
            <ac:picMk id="10" creationId="{8FA4B865-2182-1C81-E2D8-F15C71FC8CC2}"/>
          </ac:picMkLst>
        </pc:picChg>
      </pc:sldChg>
      <pc:sldChg chg="delSp modSp mod">
        <pc:chgData name="岡本 由貴" userId="6d0c36f3-5720-4557-9bf8-397e3db96396" providerId="ADAL" clId="{8A418355-FB02-40FB-8C5A-E71D11C4FC7E}" dt="2026-03-03T01:40:26.990" v="2408" actId="20577"/>
        <pc:sldMkLst>
          <pc:docMk/>
          <pc:sldMk cId="3896429113" sldId="1155"/>
        </pc:sldMkLst>
        <pc:spChg chg="mod">
          <ac:chgData name="岡本 由貴" userId="6d0c36f3-5720-4557-9bf8-397e3db96396" providerId="ADAL" clId="{8A418355-FB02-40FB-8C5A-E71D11C4FC7E}" dt="2026-03-03T01:39:43.739" v="2355" actId="1076"/>
          <ac:spMkLst>
            <pc:docMk/>
            <pc:sldMk cId="3896429113" sldId="1155"/>
            <ac:spMk id="2" creationId="{B955DD1C-D00B-D2AC-73D1-9C0F0C3A089C}"/>
          </ac:spMkLst>
        </pc:spChg>
        <pc:spChg chg="mod">
          <ac:chgData name="岡本 由貴" userId="6d0c36f3-5720-4557-9bf8-397e3db96396" providerId="ADAL" clId="{8A418355-FB02-40FB-8C5A-E71D11C4FC7E}" dt="2026-03-03T01:40:04.971" v="2375" actId="1076"/>
          <ac:spMkLst>
            <pc:docMk/>
            <pc:sldMk cId="3896429113" sldId="1155"/>
            <ac:spMk id="6" creationId="{A5C84A99-6E0C-B05B-8E09-0B532D24CB74}"/>
          </ac:spMkLst>
        </pc:spChg>
        <pc:spChg chg="del mod">
          <ac:chgData name="岡本 由貴" userId="6d0c36f3-5720-4557-9bf8-397e3db96396" providerId="ADAL" clId="{8A418355-FB02-40FB-8C5A-E71D11C4FC7E}" dt="2026-03-02T20:59:00.226" v="754" actId="478"/>
          <ac:spMkLst>
            <pc:docMk/>
            <pc:sldMk cId="3896429113" sldId="1155"/>
            <ac:spMk id="10" creationId="{BA3AF080-D5D4-44AE-AD83-7AEBC97224FD}"/>
          </ac:spMkLst>
        </pc:spChg>
        <pc:spChg chg="mod">
          <ac:chgData name="岡本 由貴" userId="6d0c36f3-5720-4557-9bf8-397e3db96396" providerId="ADAL" clId="{8A418355-FB02-40FB-8C5A-E71D11C4FC7E}" dt="2026-03-03T01:40:26.990" v="2408" actId="20577"/>
          <ac:spMkLst>
            <pc:docMk/>
            <pc:sldMk cId="3896429113" sldId="1155"/>
            <ac:spMk id="11" creationId="{81153E4E-B65C-BE58-D4EA-ED06DE265560}"/>
          </ac:spMkLst>
        </pc:spChg>
        <pc:picChg chg="del mod">
          <ac:chgData name="岡本 由貴" userId="6d0c36f3-5720-4557-9bf8-397e3db96396" providerId="ADAL" clId="{8A418355-FB02-40FB-8C5A-E71D11C4FC7E}" dt="2026-03-02T21:02:04.455" v="781" actId="478"/>
          <ac:picMkLst>
            <pc:docMk/>
            <pc:sldMk cId="3896429113" sldId="1155"/>
            <ac:picMk id="5" creationId="{598C300D-6F20-C456-9B8A-2045BC4D658F}"/>
          </ac:picMkLst>
        </pc:picChg>
        <pc:picChg chg="del mod">
          <ac:chgData name="岡本 由貴" userId="6d0c36f3-5720-4557-9bf8-397e3db96396" providerId="ADAL" clId="{8A418355-FB02-40FB-8C5A-E71D11C4FC7E}" dt="2026-03-02T21:02:04.455" v="781" actId="478"/>
          <ac:picMkLst>
            <pc:docMk/>
            <pc:sldMk cId="3896429113" sldId="1155"/>
            <ac:picMk id="8" creationId="{E01E57AA-72BD-C5C6-A12E-9130A80A6170}"/>
          </ac:picMkLst>
        </pc:picChg>
        <pc:picChg chg="del mod">
          <ac:chgData name="岡本 由貴" userId="6d0c36f3-5720-4557-9bf8-397e3db96396" providerId="ADAL" clId="{8A418355-FB02-40FB-8C5A-E71D11C4FC7E}" dt="2026-03-02T21:02:04.455" v="781" actId="478"/>
          <ac:picMkLst>
            <pc:docMk/>
            <pc:sldMk cId="3896429113" sldId="1155"/>
            <ac:picMk id="9" creationId="{CE560C44-599D-D23B-1898-980DFDCBD64F}"/>
          </ac:picMkLst>
        </pc:picChg>
        <pc:picChg chg="mod">
          <ac:chgData name="岡本 由貴" userId="6d0c36f3-5720-4557-9bf8-397e3db96396" providerId="ADAL" clId="{8A418355-FB02-40FB-8C5A-E71D11C4FC7E}" dt="2026-03-03T01:39:59.967" v="2374" actId="1036"/>
          <ac:picMkLst>
            <pc:docMk/>
            <pc:sldMk cId="3896429113" sldId="1155"/>
            <ac:picMk id="15" creationId="{14820748-4222-D117-9594-793310D7DF30}"/>
          </ac:picMkLst>
        </pc:picChg>
        <pc:picChg chg="mod">
          <ac:chgData name="岡本 由貴" userId="6d0c36f3-5720-4557-9bf8-397e3db96396" providerId="ADAL" clId="{8A418355-FB02-40FB-8C5A-E71D11C4FC7E}" dt="2026-03-03T01:39:59.967" v="2374" actId="1036"/>
          <ac:picMkLst>
            <pc:docMk/>
            <pc:sldMk cId="3896429113" sldId="1155"/>
            <ac:picMk id="16" creationId="{DC08FF62-BE6E-5E80-B785-F54DFDE2AF17}"/>
          </ac:picMkLst>
        </pc:picChg>
        <pc:picChg chg="mod">
          <ac:chgData name="岡本 由貴" userId="6d0c36f3-5720-4557-9bf8-397e3db96396" providerId="ADAL" clId="{8A418355-FB02-40FB-8C5A-E71D11C4FC7E}" dt="2026-03-03T01:39:59.967" v="2374" actId="1036"/>
          <ac:picMkLst>
            <pc:docMk/>
            <pc:sldMk cId="3896429113" sldId="1155"/>
            <ac:picMk id="17" creationId="{D5ADE665-4316-85C7-D85C-638C269516AA}"/>
          </ac:picMkLst>
        </pc:picChg>
      </pc:sldChg>
      <pc:sldChg chg="modSp mod">
        <pc:chgData name="岡本 由貴" userId="6d0c36f3-5720-4557-9bf8-397e3db96396" providerId="ADAL" clId="{8A418355-FB02-40FB-8C5A-E71D11C4FC7E}" dt="2026-03-02T12:05:01.143" v="58" actId="20577"/>
        <pc:sldMkLst>
          <pc:docMk/>
          <pc:sldMk cId="1101241899" sldId="1158"/>
        </pc:sldMkLst>
        <pc:graphicFrameChg chg="modGraphic">
          <ac:chgData name="岡本 由貴" userId="6d0c36f3-5720-4557-9bf8-397e3db96396" providerId="ADAL" clId="{8A418355-FB02-40FB-8C5A-E71D11C4FC7E}" dt="2026-03-02T12:05:01.143" v="58" actId="20577"/>
          <ac:graphicFrameMkLst>
            <pc:docMk/>
            <pc:sldMk cId="1101241899" sldId="1158"/>
            <ac:graphicFrameMk id="2" creationId="{58A01223-A051-FD60-5D6F-A3984F49A7C8}"/>
          </ac:graphicFrameMkLst>
        </pc:graphicFrameChg>
      </pc:sldChg>
      <pc:sldChg chg="addSp modSp mod">
        <pc:chgData name="岡本 由貴" userId="6d0c36f3-5720-4557-9bf8-397e3db96396" providerId="ADAL" clId="{8A418355-FB02-40FB-8C5A-E71D11C4FC7E}" dt="2026-03-03T01:14:13.051" v="2127" actId="1076"/>
        <pc:sldMkLst>
          <pc:docMk/>
          <pc:sldMk cId="2395835919" sldId="1159"/>
        </pc:sldMkLst>
        <pc:spChg chg="add mod">
          <ac:chgData name="岡本 由貴" userId="6d0c36f3-5720-4557-9bf8-397e3db96396" providerId="ADAL" clId="{8A418355-FB02-40FB-8C5A-E71D11C4FC7E}" dt="2026-03-03T01:14:13.051" v="2127" actId="1076"/>
          <ac:spMkLst>
            <pc:docMk/>
            <pc:sldMk cId="2395835919" sldId="1159"/>
            <ac:spMk id="2" creationId="{CFFC3837-6BF6-9F13-C5FE-AC477DE25F5B}"/>
          </ac:spMkLst>
        </pc:spChg>
        <pc:spChg chg="mod">
          <ac:chgData name="岡本 由貴" userId="6d0c36f3-5720-4557-9bf8-397e3db96396" providerId="ADAL" clId="{8A418355-FB02-40FB-8C5A-E71D11C4FC7E}" dt="2026-03-02T12:38:09.821" v="202" actId="20577"/>
          <ac:spMkLst>
            <pc:docMk/>
            <pc:sldMk cId="2395835919" sldId="1159"/>
            <ac:spMk id="3" creationId="{833BBD4C-16CA-F829-E9C3-3FE5D7F9EA07}"/>
          </ac:spMkLst>
        </pc:spChg>
        <pc:spChg chg="mod">
          <ac:chgData name="岡本 由貴" userId="6d0c36f3-5720-4557-9bf8-397e3db96396" providerId="ADAL" clId="{8A418355-FB02-40FB-8C5A-E71D11C4FC7E}" dt="2026-03-02T12:38:46.261" v="216" actId="1035"/>
          <ac:spMkLst>
            <pc:docMk/>
            <pc:sldMk cId="2395835919" sldId="1159"/>
            <ac:spMk id="5" creationId="{1F3BBDEC-5464-FAF5-2847-05F1264FD1F9}"/>
          </ac:spMkLst>
        </pc:spChg>
        <pc:spChg chg="mod">
          <ac:chgData name="岡本 由貴" userId="6d0c36f3-5720-4557-9bf8-397e3db96396" providerId="ADAL" clId="{8A418355-FB02-40FB-8C5A-E71D11C4FC7E}" dt="2026-03-02T12:40:32.476" v="246" actId="12788"/>
          <ac:spMkLst>
            <pc:docMk/>
            <pc:sldMk cId="2395835919" sldId="1159"/>
            <ac:spMk id="9" creationId="{B4BDB5CE-473D-E8EF-EDFB-9FCAD49ED75F}"/>
          </ac:spMkLst>
        </pc:spChg>
        <pc:spChg chg="mod">
          <ac:chgData name="岡本 由貴" userId="6d0c36f3-5720-4557-9bf8-397e3db96396" providerId="ADAL" clId="{8A418355-FB02-40FB-8C5A-E71D11C4FC7E}" dt="2026-03-02T12:38:46.261" v="216" actId="1035"/>
          <ac:spMkLst>
            <pc:docMk/>
            <pc:sldMk cId="2395835919" sldId="1159"/>
            <ac:spMk id="11" creationId="{E3208C5D-0FA3-98CE-CA97-38C9335D660F}"/>
          </ac:spMkLst>
        </pc:spChg>
        <pc:spChg chg="mod">
          <ac:chgData name="岡本 由貴" userId="6d0c36f3-5720-4557-9bf8-397e3db96396" providerId="ADAL" clId="{8A418355-FB02-40FB-8C5A-E71D11C4FC7E}" dt="2026-03-02T12:25:53.404" v="161" actId="20577"/>
          <ac:spMkLst>
            <pc:docMk/>
            <pc:sldMk cId="2395835919" sldId="1159"/>
            <ac:spMk id="13" creationId="{335DD9F7-2D78-ADB7-0C8D-7124076D469F}"/>
          </ac:spMkLst>
        </pc:spChg>
        <pc:grpChg chg="mod">
          <ac:chgData name="岡本 由貴" userId="6d0c36f3-5720-4557-9bf8-397e3db96396" providerId="ADAL" clId="{8A418355-FB02-40FB-8C5A-E71D11C4FC7E}" dt="2026-03-02T12:38:46.261" v="216" actId="1035"/>
          <ac:grpSpMkLst>
            <pc:docMk/>
            <pc:sldMk cId="2395835919" sldId="1159"/>
            <ac:grpSpMk id="14" creationId="{3C0DFDBC-A0FD-523A-C990-AF8AA1263F67}"/>
          </ac:grpSpMkLst>
        </pc:grpChg>
        <pc:picChg chg="mod modCrop">
          <ac:chgData name="岡本 由貴" userId="6d0c36f3-5720-4557-9bf8-397e3db96396" providerId="ADAL" clId="{8A418355-FB02-40FB-8C5A-E71D11C4FC7E}" dt="2026-03-02T12:40:32.476" v="246" actId="12788"/>
          <ac:picMkLst>
            <pc:docMk/>
            <pc:sldMk cId="2395835919" sldId="1159"/>
            <ac:picMk id="8" creationId="{ABA8EF9B-0862-C33F-82D1-CBA00EAD562D}"/>
          </ac:picMkLst>
        </pc:picChg>
        <pc:picChg chg="mod">
          <ac:chgData name="岡本 由貴" userId="6d0c36f3-5720-4557-9bf8-397e3db96396" providerId="ADAL" clId="{8A418355-FB02-40FB-8C5A-E71D11C4FC7E}" dt="2026-03-02T12:38:46.261" v="216" actId="1035"/>
          <ac:picMkLst>
            <pc:docMk/>
            <pc:sldMk cId="2395835919" sldId="1159"/>
            <ac:picMk id="10" creationId="{9026E9A5-CAD6-0A17-643A-09ECA8289E99}"/>
          </ac:picMkLst>
        </pc:picChg>
      </pc:sldChg>
      <pc:sldChg chg="addSp delSp modSp mod">
        <pc:chgData name="岡本 由貴" userId="6d0c36f3-5720-4557-9bf8-397e3db96396" providerId="ADAL" clId="{8A418355-FB02-40FB-8C5A-E71D11C4FC7E}" dt="2026-03-03T02:43:43.082" v="2883" actId="1076"/>
        <pc:sldMkLst>
          <pc:docMk/>
          <pc:sldMk cId="2027594576" sldId="1160"/>
        </pc:sldMkLst>
        <pc:spChg chg="add mod">
          <ac:chgData name="岡本 由貴" userId="6d0c36f3-5720-4557-9bf8-397e3db96396" providerId="ADAL" clId="{8A418355-FB02-40FB-8C5A-E71D11C4FC7E}" dt="2026-03-03T01:47:58.966" v="2559" actId="20577"/>
          <ac:spMkLst>
            <pc:docMk/>
            <pc:sldMk cId="2027594576" sldId="1160"/>
            <ac:spMk id="2" creationId="{09543FF0-2AE6-DA6C-A8EE-7A37127322B6}"/>
          </ac:spMkLst>
        </pc:spChg>
        <pc:spChg chg="mod">
          <ac:chgData name="岡本 由貴" userId="6d0c36f3-5720-4557-9bf8-397e3db96396" providerId="ADAL" clId="{8A418355-FB02-40FB-8C5A-E71D11C4FC7E}" dt="2026-03-03T01:45:49.045" v="2432" actId="20577"/>
          <ac:spMkLst>
            <pc:docMk/>
            <pc:sldMk cId="2027594576" sldId="1160"/>
            <ac:spMk id="5" creationId="{C8FD3D60-9820-B680-B0AD-4E6BEB164BD8}"/>
          </ac:spMkLst>
        </pc:spChg>
        <pc:spChg chg="add mod">
          <ac:chgData name="岡本 由貴" userId="6d0c36f3-5720-4557-9bf8-397e3db96396" providerId="ADAL" clId="{8A418355-FB02-40FB-8C5A-E71D11C4FC7E}" dt="2026-03-02T21:31:38.099" v="1247" actId="164"/>
          <ac:spMkLst>
            <pc:docMk/>
            <pc:sldMk cId="2027594576" sldId="1160"/>
            <ac:spMk id="21" creationId="{AF5982F6-51F6-7B74-B362-DDB13B792C3F}"/>
          </ac:spMkLst>
        </pc:spChg>
        <pc:spChg chg="mod">
          <ac:chgData name="岡本 由貴" userId="6d0c36f3-5720-4557-9bf8-397e3db96396" providerId="ADAL" clId="{8A418355-FB02-40FB-8C5A-E71D11C4FC7E}" dt="2026-03-02T17:23:14.173" v="666" actId="20577"/>
          <ac:spMkLst>
            <pc:docMk/>
            <pc:sldMk cId="2027594576" sldId="1160"/>
            <ac:spMk id="22" creationId="{608F5775-4B25-6EC1-9ABD-A48DBB3DC64A}"/>
          </ac:spMkLst>
        </pc:spChg>
        <pc:spChg chg="add mod">
          <ac:chgData name="岡本 由貴" userId="6d0c36f3-5720-4557-9bf8-397e3db96396" providerId="ADAL" clId="{8A418355-FB02-40FB-8C5A-E71D11C4FC7E}" dt="2026-03-02T21:43:04.438" v="1362" actId="164"/>
          <ac:spMkLst>
            <pc:docMk/>
            <pc:sldMk cId="2027594576" sldId="1160"/>
            <ac:spMk id="25" creationId="{F8EAAF98-51BE-74D8-FF60-5FBAEBD267AA}"/>
          </ac:spMkLst>
        </pc:spChg>
        <pc:spChg chg="add mod topLvl">
          <ac:chgData name="岡本 由貴" userId="6d0c36f3-5720-4557-9bf8-397e3db96396" providerId="ADAL" clId="{8A418355-FB02-40FB-8C5A-E71D11C4FC7E}" dt="2026-03-02T21:44:16.596" v="1381" actId="164"/>
          <ac:spMkLst>
            <pc:docMk/>
            <pc:sldMk cId="2027594576" sldId="1160"/>
            <ac:spMk id="26" creationId="{80E4ED3D-A982-728B-4319-9F14E094FE4E}"/>
          </ac:spMkLst>
        </pc:spChg>
        <pc:spChg chg="add mod">
          <ac:chgData name="岡本 由貴" userId="6d0c36f3-5720-4557-9bf8-397e3db96396" providerId="ADAL" clId="{8A418355-FB02-40FB-8C5A-E71D11C4FC7E}" dt="2026-03-02T21:44:16.596" v="1381" actId="164"/>
          <ac:spMkLst>
            <pc:docMk/>
            <pc:sldMk cId="2027594576" sldId="1160"/>
            <ac:spMk id="29" creationId="{BA0CF7F7-5CD7-A65C-BF45-E2FF0336522B}"/>
          </ac:spMkLst>
        </pc:spChg>
        <pc:spChg chg="add del mod">
          <ac:chgData name="岡本 由貴" userId="6d0c36f3-5720-4557-9bf8-397e3db96396" providerId="ADAL" clId="{8A418355-FB02-40FB-8C5A-E71D11C4FC7E}" dt="2026-03-02T21:43:44.354" v="1373" actId="478"/>
          <ac:spMkLst>
            <pc:docMk/>
            <pc:sldMk cId="2027594576" sldId="1160"/>
            <ac:spMk id="30" creationId="{E9106B5D-90BC-B8AC-5055-C6D3789A6967}"/>
          </ac:spMkLst>
        </pc:spChg>
        <pc:grpChg chg="add mod">
          <ac:chgData name="岡本 由貴" userId="6d0c36f3-5720-4557-9bf8-397e3db96396" providerId="ADAL" clId="{8A418355-FB02-40FB-8C5A-E71D11C4FC7E}" dt="2026-03-02T21:42:33.602" v="1353" actId="1037"/>
          <ac:grpSpMkLst>
            <pc:docMk/>
            <pc:sldMk cId="2027594576" sldId="1160"/>
            <ac:grpSpMk id="23" creationId="{8D74BA64-0442-FC95-8404-7597B797003D}"/>
          </ac:grpSpMkLst>
        </pc:grpChg>
        <pc:grpChg chg="add del mod">
          <ac:chgData name="岡本 由貴" userId="6d0c36f3-5720-4557-9bf8-397e3db96396" providerId="ADAL" clId="{8A418355-FB02-40FB-8C5A-E71D11C4FC7E}" dt="2026-03-02T21:43:20.468" v="1365" actId="165"/>
          <ac:grpSpMkLst>
            <pc:docMk/>
            <pc:sldMk cId="2027594576" sldId="1160"/>
            <ac:grpSpMk id="27" creationId="{BA7FE7BD-21DC-0FD1-F85F-175E309ACA2C}"/>
          </ac:grpSpMkLst>
        </pc:grpChg>
        <pc:grpChg chg="add mod">
          <ac:chgData name="岡本 由貴" userId="6d0c36f3-5720-4557-9bf8-397e3db96396" providerId="ADAL" clId="{8A418355-FB02-40FB-8C5A-E71D11C4FC7E}" dt="2026-03-02T21:43:04.438" v="1362" actId="164"/>
          <ac:grpSpMkLst>
            <pc:docMk/>
            <pc:sldMk cId="2027594576" sldId="1160"/>
            <ac:grpSpMk id="28" creationId="{10FFA30A-ACFA-B502-EC2D-CDD6B7ADC1D8}"/>
          </ac:grpSpMkLst>
        </pc:grpChg>
        <pc:grpChg chg="add mod">
          <ac:chgData name="岡本 由貴" userId="6d0c36f3-5720-4557-9bf8-397e3db96396" providerId="ADAL" clId="{8A418355-FB02-40FB-8C5A-E71D11C4FC7E}" dt="2026-03-02T21:44:16.596" v="1381" actId="164"/>
          <ac:grpSpMkLst>
            <pc:docMk/>
            <pc:sldMk cId="2027594576" sldId="1160"/>
            <ac:grpSpMk id="31" creationId="{609A970A-D545-8AF2-1525-9A574EF4D32E}"/>
          </ac:grpSpMkLst>
        </pc:grpChg>
        <pc:picChg chg="add mod">
          <ac:chgData name="岡本 由貴" userId="6d0c36f3-5720-4557-9bf8-397e3db96396" providerId="ADAL" clId="{8A418355-FB02-40FB-8C5A-E71D11C4FC7E}" dt="2026-03-02T21:31:38.099" v="1247" actId="164"/>
          <ac:picMkLst>
            <pc:docMk/>
            <pc:sldMk cId="2027594576" sldId="1160"/>
            <ac:picMk id="3" creationId="{F717E547-AB43-743B-263E-5D90B1F2C24C}"/>
          </ac:picMkLst>
        </pc:picChg>
        <pc:picChg chg="add mod">
          <ac:chgData name="岡本 由貴" userId="6d0c36f3-5720-4557-9bf8-397e3db96396" providerId="ADAL" clId="{8A418355-FB02-40FB-8C5A-E71D11C4FC7E}" dt="2026-03-03T02:43:43.082" v="2883" actId="1076"/>
          <ac:picMkLst>
            <pc:docMk/>
            <pc:sldMk cId="2027594576" sldId="1160"/>
            <ac:picMk id="8" creationId="{B2C999F5-2BE0-ACAE-C3E7-7DEA6945A276}"/>
          </ac:picMkLst>
        </pc:picChg>
        <pc:picChg chg="add mod">
          <ac:chgData name="岡本 由貴" userId="6d0c36f3-5720-4557-9bf8-397e3db96396" providerId="ADAL" clId="{8A418355-FB02-40FB-8C5A-E71D11C4FC7E}" dt="2026-03-03T02:43:43.082" v="2883" actId="1076"/>
          <ac:picMkLst>
            <pc:docMk/>
            <pc:sldMk cId="2027594576" sldId="1160"/>
            <ac:picMk id="9" creationId="{9C942282-11D6-8F1F-869F-4A8E4BA9031F}"/>
          </ac:picMkLst>
        </pc:picChg>
        <pc:picChg chg="del mod">
          <ac:chgData name="岡本 由貴" userId="6d0c36f3-5720-4557-9bf8-397e3db96396" providerId="ADAL" clId="{8A418355-FB02-40FB-8C5A-E71D11C4FC7E}" dt="2026-03-02T17:20:25.596" v="647" actId="478"/>
          <ac:picMkLst>
            <pc:docMk/>
            <pc:sldMk cId="2027594576" sldId="1160"/>
            <ac:picMk id="9" creationId="{E0BCE06D-68A0-1583-EAD5-1C9AA75E627F}"/>
          </ac:picMkLst>
        </pc:picChg>
        <pc:picChg chg="del">
          <ac:chgData name="岡本 由貴" userId="6d0c36f3-5720-4557-9bf8-397e3db96396" providerId="ADAL" clId="{8A418355-FB02-40FB-8C5A-E71D11C4FC7E}" dt="2026-03-03T02:39:16.087" v="2815" actId="478"/>
          <ac:picMkLst>
            <pc:docMk/>
            <pc:sldMk cId="2027594576" sldId="1160"/>
            <ac:picMk id="11" creationId="{EBBD8A06-B93F-5665-300B-CF067CBC2504}"/>
          </ac:picMkLst>
        </pc:picChg>
        <pc:picChg chg="del mod">
          <ac:chgData name="岡本 由貴" userId="6d0c36f3-5720-4557-9bf8-397e3db96396" providerId="ADAL" clId="{8A418355-FB02-40FB-8C5A-E71D11C4FC7E}" dt="2026-03-03T02:39:16.087" v="2815" actId="478"/>
          <ac:picMkLst>
            <pc:docMk/>
            <pc:sldMk cId="2027594576" sldId="1160"/>
            <ac:picMk id="12" creationId="{A623DD15-548F-9177-C1B8-C5FD29B5FF87}"/>
          </ac:picMkLst>
        </pc:picChg>
        <pc:picChg chg="del mod">
          <ac:chgData name="岡本 由貴" userId="6d0c36f3-5720-4557-9bf8-397e3db96396" providerId="ADAL" clId="{8A418355-FB02-40FB-8C5A-E71D11C4FC7E}" dt="2026-03-03T02:39:16.087" v="2815" actId="478"/>
          <ac:picMkLst>
            <pc:docMk/>
            <pc:sldMk cId="2027594576" sldId="1160"/>
            <ac:picMk id="13" creationId="{C319CAC2-343F-C241-0530-B61347D67E41}"/>
          </ac:picMkLst>
        </pc:picChg>
        <pc:picChg chg="add mod">
          <ac:chgData name="岡本 由貴" userId="6d0c36f3-5720-4557-9bf8-397e3db96396" providerId="ADAL" clId="{8A418355-FB02-40FB-8C5A-E71D11C4FC7E}" dt="2026-03-02T21:43:04.438" v="1362" actId="164"/>
          <ac:picMkLst>
            <pc:docMk/>
            <pc:sldMk cId="2027594576" sldId="1160"/>
            <ac:picMk id="14" creationId="{650BA0D8-9210-585F-B6D8-692DEAA2CF7B}"/>
          </ac:picMkLst>
        </pc:picChg>
        <pc:picChg chg="add mod">
          <ac:chgData name="岡本 由貴" userId="6d0c36f3-5720-4557-9bf8-397e3db96396" providerId="ADAL" clId="{8A418355-FB02-40FB-8C5A-E71D11C4FC7E}" dt="2026-03-03T02:43:43.082" v="2883" actId="1076"/>
          <ac:picMkLst>
            <pc:docMk/>
            <pc:sldMk cId="2027594576" sldId="1160"/>
            <ac:picMk id="15" creationId="{56A01259-0AED-A409-4A2F-56192BAAB47E}"/>
          </ac:picMkLst>
        </pc:picChg>
        <pc:picChg chg="del">
          <ac:chgData name="岡本 由貴" userId="6d0c36f3-5720-4557-9bf8-397e3db96396" providerId="ADAL" clId="{8A418355-FB02-40FB-8C5A-E71D11C4FC7E}" dt="2026-03-02T17:21:49.191" v="654" actId="478"/>
          <ac:picMkLst>
            <pc:docMk/>
            <pc:sldMk cId="2027594576" sldId="1160"/>
            <ac:picMk id="16" creationId="{E749FBC6-05ED-3A26-E4C0-2B8F42A4F976}"/>
          </ac:picMkLst>
        </pc:picChg>
        <pc:picChg chg="add mod topLvl">
          <ac:chgData name="岡本 由貴" userId="6d0c36f3-5720-4557-9bf8-397e3db96396" providerId="ADAL" clId="{8A418355-FB02-40FB-8C5A-E71D11C4FC7E}" dt="2026-03-02T21:44:16.596" v="1381" actId="164"/>
          <ac:picMkLst>
            <pc:docMk/>
            <pc:sldMk cId="2027594576" sldId="1160"/>
            <ac:picMk id="17" creationId="{58027D34-0530-8756-5E7B-B45CD581C7BA}"/>
          </ac:picMkLst>
        </pc:picChg>
        <pc:picChg chg="del">
          <ac:chgData name="岡本 由貴" userId="6d0c36f3-5720-4557-9bf8-397e3db96396" providerId="ADAL" clId="{8A418355-FB02-40FB-8C5A-E71D11C4FC7E}" dt="2026-03-02T17:22:02.762" v="657" actId="478"/>
          <ac:picMkLst>
            <pc:docMk/>
            <pc:sldMk cId="2027594576" sldId="1160"/>
            <ac:picMk id="18" creationId="{D816151D-FFBF-A03C-E44E-8884F1B4931D}"/>
          </ac:picMkLst>
        </pc:picChg>
        <pc:picChg chg="add mod">
          <ac:chgData name="岡本 由貴" userId="6d0c36f3-5720-4557-9bf8-397e3db96396" providerId="ADAL" clId="{8A418355-FB02-40FB-8C5A-E71D11C4FC7E}" dt="2026-03-02T21:44:27.992" v="1385" actId="554"/>
          <ac:picMkLst>
            <pc:docMk/>
            <pc:sldMk cId="2027594576" sldId="1160"/>
            <ac:picMk id="19" creationId="{E6E2A23D-F152-010D-39BF-916E50810D9B}"/>
          </ac:picMkLst>
        </pc:picChg>
        <pc:picChg chg="add mod modCrop">
          <ac:chgData name="岡本 由貴" userId="6d0c36f3-5720-4557-9bf8-397e3db96396" providerId="ADAL" clId="{8A418355-FB02-40FB-8C5A-E71D11C4FC7E}" dt="2026-03-02T21:44:27.992" v="1385" actId="554"/>
          <ac:picMkLst>
            <pc:docMk/>
            <pc:sldMk cId="2027594576" sldId="1160"/>
            <ac:picMk id="20" creationId="{454701DA-D026-1E9D-4DDA-209043E97315}"/>
          </ac:picMkLst>
        </pc:picChg>
        <pc:picChg chg="add mod">
          <ac:chgData name="岡本 由貴" userId="6d0c36f3-5720-4557-9bf8-397e3db96396" providerId="ADAL" clId="{8A418355-FB02-40FB-8C5A-E71D11C4FC7E}" dt="2026-03-02T21:38:52.987" v="1266" actId="1076"/>
          <ac:picMkLst>
            <pc:docMk/>
            <pc:sldMk cId="2027594576" sldId="1160"/>
            <ac:picMk id="24" creationId="{6D6D87DB-2220-72E5-FECF-DE93FAC173C7}"/>
          </ac:picMkLst>
        </pc:picChg>
      </pc:sldChg>
      <pc:sldChg chg="modSp mod">
        <pc:chgData name="岡本 由貴" userId="6d0c36f3-5720-4557-9bf8-397e3db96396" providerId="ADAL" clId="{8A418355-FB02-40FB-8C5A-E71D11C4FC7E}" dt="2026-03-03T04:26:15.889" v="2978" actId="20577"/>
        <pc:sldMkLst>
          <pc:docMk/>
          <pc:sldMk cId="920849471" sldId="1167"/>
        </pc:sldMkLst>
        <pc:spChg chg="mod">
          <ac:chgData name="岡本 由貴" userId="6d0c36f3-5720-4557-9bf8-397e3db96396" providerId="ADAL" clId="{8A418355-FB02-40FB-8C5A-E71D11C4FC7E}" dt="2026-03-02T21:54:28.571" v="1476" actId="1035"/>
          <ac:spMkLst>
            <pc:docMk/>
            <pc:sldMk cId="920849471" sldId="1167"/>
            <ac:spMk id="6" creationId="{DB9271A7-A6CD-B6CD-E5B5-FFA6EAC4DD7F}"/>
          </ac:spMkLst>
        </pc:spChg>
        <pc:spChg chg="mod">
          <ac:chgData name="岡本 由貴" userId="6d0c36f3-5720-4557-9bf8-397e3db96396" providerId="ADAL" clId="{8A418355-FB02-40FB-8C5A-E71D11C4FC7E}" dt="2026-03-02T21:50:37.358" v="1428" actId="20577"/>
          <ac:spMkLst>
            <pc:docMk/>
            <pc:sldMk cId="920849471" sldId="1167"/>
            <ac:spMk id="10" creationId="{3AF61410-B2CB-CA15-BE96-0D1A9EFD9D6E}"/>
          </ac:spMkLst>
        </pc:spChg>
        <pc:spChg chg="mod">
          <ac:chgData name="岡本 由貴" userId="6d0c36f3-5720-4557-9bf8-397e3db96396" providerId="ADAL" clId="{8A418355-FB02-40FB-8C5A-E71D11C4FC7E}" dt="2026-03-03T04:26:15.889" v="2978" actId="20577"/>
          <ac:spMkLst>
            <pc:docMk/>
            <pc:sldMk cId="920849471" sldId="1167"/>
            <ac:spMk id="12" creationId="{260C2E00-69EB-7892-A1C0-1FC19B1ACEF7}"/>
          </ac:spMkLst>
        </pc:spChg>
        <pc:picChg chg="mod">
          <ac:chgData name="岡本 由貴" userId="6d0c36f3-5720-4557-9bf8-397e3db96396" providerId="ADAL" clId="{8A418355-FB02-40FB-8C5A-E71D11C4FC7E}" dt="2026-03-02T13:02:06.631" v="493" actId="1076"/>
          <ac:picMkLst>
            <pc:docMk/>
            <pc:sldMk cId="920849471" sldId="1167"/>
            <ac:picMk id="9" creationId="{52A1C3BB-50F9-6FAB-3274-8F60F09536E2}"/>
          </ac:picMkLst>
        </pc:picChg>
      </pc:sldChg>
      <pc:sldChg chg="modSp mod">
        <pc:chgData name="岡本 由貴" userId="6d0c36f3-5720-4557-9bf8-397e3db96396" providerId="ADAL" clId="{8A418355-FB02-40FB-8C5A-E71D11C4FC7E}" dt="2026-03-03T00:17:13.672" v="1497" actId="20577"/>
        <pc:sldMkLst>
          <pc:docMk/>
          <pc:sldMk cId="2591402363" sldId="1183"/>
        </pc:sldMkLst>
        <pc:spChg chg="mod">
          <ac:chgData name="岡本 由貴" userId="6d0c36f3-5720-4557-9bf8-397e3db96396" providerId="ADAL" clId="{8A418355-FB02-40FB-8C5A-E71D11C4FC7E}" dt="2026-03-02T13:06:00.027" v="502" actId="20577"/>
          <ac:spMkLst>
            <pc:docMk/>
            <pc:sldMk cId="2591402363" sldId="1183"/>
            <ac:spMk id="5" creationId="{2DDC6FC1-9804-C595-E582-F0E83EF47C70}"/>
          </ac:spMkLst>
        </pc:spChg>
        <pc:graphicFrameChg chg="modGraphic">
          <ac:chgData name="岡本 由貴" userId="6d0c36f3-5720-4557-9bf8-397e3db96396" providerId="ADAL" clId="{8A418355-FB02-40FB-8C5A-E71D11C4FC7E}" dt="2026-03-03T00:17:13.672" v="1497" actId="20577"/>
          <ac:graphicFrameMkLst>
            <pc:docMk/>
            <pc:sldMk cId="2591402363" sldId="1183"/>
            <ac:graphicFrameMk id="10" creationId="{BE27BBA1-1B2D-5C29-07F4-6A9C9F27DC73}"/>
          </ac:graphicFrameMkLst>
        </pc:graphicFrameChg>
      </pc:sldChg>
      <pc:sldChg chg="addSp delSp modSp mod">
        <pc:chgData name="岡本 由貴" userId="6d0c36f3-5720-4557-9bf8-397e3db96396" providerId="ADAL" clId="{8A418355-FB02-40FB-8C5A-E71D11C4FC7E}" dt="2026-03-03T02:43:38.890" v="2882" actId="1076"/>
        <pc:sldMkLst>
          <pc:docMk/>
          <pc:sldMk cId="2120923945" sldId="1213"/>
        </pc:sldMkLst>
        <pc:spChg chg="add del mod">
          <ac:chgData name="岡本 由貴" userId="6d0c36f3-5720-4557-9bf8-397e3db96396" providerId="ADAL" clId="{8A418355-FB02-40FB-8C5A-E71D11C4FC7E}" dt="2026-03-03T01:52:09.165" v="2646" actId="478"/>
          <ac:spMkLst>
            <pc:docMk/>
            <pc:sldMk cId="2120923945" sldId="1213"/>
            <ac:spMk id="5" creationId="{BA59F1E2-30F2-5F58-665D-CD878D64EF46}"/>
          </ac:spMkLst>
        </pc:spChg>
        <pc:spChg chg="add mod">
          <ac:chgData name="岡本 由貴" userId="6d0c36f3-5720-4557-9bf8-397e3db96396" providerId="ADAL" clId="{8A418355-FB02-40FB-8C5A-E71D11C4FC7E}" dt="2026-03-02T21:31:59.990" v="1251" actId="164"/>
          <ac:spMkLst>
            <pc:docMk/>
            <pc:sldMk cId="2120923945" sldId="1213"/>
            <ac:spMk id="11" creationId="{93729303-3A60-4ED0-F3B4-9957018397CC}"/>
          </ac:spMkLst>
        </pc:spChg>
        <pc:spChg chg="add del mod">
          <ac:chgData name="岡本 由貴" userId="6d0c36f3-5720-4557-9bf8-397e3db96396" providerId="ADAL" clId="{8A418355-FB02-40FB-8C5A-E71D11C4FC7E}" dt="2026-03-03T01:48:07.777" v="2560" actId="478"/>
          <ac:spMkLst>
            <pc:docMk/>
            <pc:sldMk cId="2120923945" sldId="1213"/>
            <ac:spMk id="12" creationId="{9A038C65-2DCF-1252-F308-FAC74BB41B2C}"/>
          </ac:spMkLst>
        </pc:spChg>
        <pc:spChg chg="add mod">
          <ac:chgData name="岡本 由貴" userId="6d0c36f3-5720-4557-9bf8-397e3db96396" providerId="ADAL" clId="{8A418355-FB02-40FB-8C5A-E71D11C4FC7E}" dt="2026-03-02T21:42:15.193" v="1335" actId="164"/>
          <ac:spMkLst>
            <pc:docMk/>
            <pc:sldMk cId="2120923945" sldId="1213"/>
            <ac:spMk id="13" creationId="{FA792BA0-722A-9D83-E3E9-FA4060396AC0}"/>
          </ac:spMkLst>
        </pc:spChg>
        <pc:spChg chg="add mod">
          <ac:chgData name="岡本 由貴" userId="6d0c36f3-5720-4557-9bf8-397e3db96396" providerId="ADAL" clId="{8A418355-FB02-40FB-8C5A-E71D11C4FC7E}" dt="2026-03-02T21:42:15.193" v="1335" actId="164"/>
          <ac:spMkLst>
            <pc:docMk/>
            <pc:sldMk cId="2120923945" sldId="1213"/>
            <ac:spMk id="15" creationId="{D6C3FDA1-7A75-ADEA-70AC-C399332E4F25}"/>
          </ac:spMkLst>
        </pc:spChg>
        <pc:spChg chg="add mod">
          <ac:chgData name="岡本 由貴" userId="6d0c36f3-5720-4557-9bf8-397e3db96396" providerId="ADAL" clId="{8A418355-FB02-40FB-8C5A-E71D11C4FC7E}" dt="2026-03-03T01:48:08.776" v="2561"/>
          <ac:spMkLst>
            <pc:docMk/>
            <pc:sldMk cId="2120923945" sldId="1213"/>
            <ac:spMk id="18" creationId="{E60D6BF7-3B8F-D6AB-10BC-E04D0F18A84F}"/>
          </ac:spMkLst>
        </pc:spChg>
        <pc:spChg chg="mod">
          <ac:chgData name="岡本 由貴" userId="6d0c36f3-5720-4557-9bf8-397e3db96396" providerId="ADAL" clId="{8A418355-FB02-40FB-8C5A-E71D11C4FC7E}" dt="2026-03-02T21:29:14.219" v="1169" actId="1035"/>
          <ac:spMkLst>
            <pc:docMk/>
            <pc:sldMk cId="2120923945" sldId="1213"/>
            <ac:spMk id="20" creationId="{5940BC1A-1365-4DD9-0A26-75F8238BF728}"/>
          </ac:spMkLst>
        </pc:spChg>
        <pc:spChg chg="add del mod">
          <ac:chgData name="岡本 由貴" userId="6d0c36f3-5720-4557-9bf8-397e3db96396" providerId="ADAL" clId="{8A418355-FB02-40FB-8C5A-E71D11C4FC7E}" dt="2026-03-03T01:49:13.412" v="2586" actId="21"/>
          <ac:spMkLst>
            <pc:docMk/>
            <pc:sldMk cId="2120923945" sldId="1213"/>
            <ac:spMk id="21" creationId="{74D3760F-9AC6-54C3-8FFB-A076828C4105}"/>
          </ac:spMkLst>
        </pc:spChg>
        <pc:grpChg chg="add mod">
          <ac:chgData name="岡本 由貴" userId="6d0c36f3-5720-4557-9bf8-397e3db96396" providerId="ADAL" clId="{8A418355-FB02-40FB-8C5A-E71D11C4FC7E}" dt="2026-03-02T21:31:59.990" v="1251" actId="164"/>
          <ac:grpSpMkLst>
            <pc:docMk/>
            <pc:sldMk cId="2120923945" sldId="1213"/>
            <ac:grpSpMk id="12" creationId="{E4F9D3C4-465A-0E9F-1846-CB4519B5FB71}"/>
          </ac:grpSpMkLst>
        </pc:grpChg>
        <pc:grpChg chg="add mod">
          <ac:chgData name="岡本 由貴" userId="6d0c36f3-5720-4557-9bf8-397e3db96396" providerId="ADAL" clId="{8A418355-FB02-40FB-8C5A-E71D11C4FC7E}" dt="2026-03-02T21:42:15.193" v="1335" actId="164"/>
          <ac:grpSpMkLst>
            <pc:docMk/>
            <pc:sldMk cId="2120923945" sldId="1213"/>
            <ac:grpSpMk id="17" creationId="{1159B276-A625-30F6-5908-66CC5542E60A}"/>
          </ac:grpSpMkLst>
        </pc:grpChg>
        <pc:picChg chg="del mod">
          <ac:chgData name="岡本 由貴" userId="6d0c36f3-5720-4557-9bf8-397e3db96396" providerId="ADAL" clId="{8A418355-FB02-40FB-8C5A-E71D11C4FC7E}" dt="2026-03-03T02:40:08.665" v="2833" actId="478"/>
          <ac:picMkLst>
            <pc:docMk/>
            <pc:sldMk cId="2120923945" sldId="1213"/>
            <ac:picMk id="2" creationId="{511539D9-BE1A-9A14-A557-2D3DFF92FF67}"/>
          </ac:picMkLst>
        </pc:picChg>
        <pc:picChg chg="del mod">
          <ac:chgData name="岡本 由貴" userId="6d0c36f3-5720-4557-9bf8-397e3db96396" providerId="ADAL" clId="{8A418355-FB02-40FB-8C5A-E71D11C4FC7E}" dt="2026-03-03T02:40:08.665" v="2833" actId="478"/>
          <ac:picMkLst>
            <pc:docMk/>
            <pc:sldMk cId="2120923945" sldId="1213"/>
            <ac:picMk id="3" creationId="{BF741E60-945D-A80A-CD64-B45F6AB75958}"/>
          </ac:picMkLst>
        </pc:picChg>
        <pc:picChg chg="del mod">
          <ac:chgData name="岡本 由貴" userId="6d0c36f3-5720-4557-9bf8-397e3db96396" providerId="ADAL" clId="{8A418355-FB02-40FB-8C5A-E71D11C4FC7E}" dt="2026-03-03T02:40:08.665" v="2833" actId="478"/>
          <ac:picMkLst>
            <pc:docMk/>
            <pc:sldMk cId="2120923945" sldId="1213"/>
            <ac:picMk id="8" creationId="{97A2533D-B267-EB16-A7D8-6CBD71354509}"/>
          </ac:picMkLst>
        </pc:picChg>
        <pc:picChg chg="add mod">
          <ac:chgData name="岡本 由貴" userId="6d0c36f3-5720-4557-9bf8-397e3db96396" providerId="ADAL" clId="{8A418355-FB02-40FB-8C5A-E71D11C4FC7E}" dt="2026-03-02T21:29:09.951" v="1154"/>
          <ac:picMkLst>
            <pc:docMk/>
            <pc:sldMk cId="2120923945" sldId="1213"/>
            <ac:picMk id="9" creationId="{189321F7-BC5E-05BE-C8B1-4A6C25E86BD8}"/>
          </ac:picMkLst>
        </pc:picChg>
        <pc:picChg chg="mod">
          <ac:chgData name="岡本 由貴" userId="6d0c36f3-5720-4557-9bf8-397e3db96396" providerId="ADAL" clId="{8A418355-FB02-40FB-8C5A-E71D11C4FC7E}" dt="2026-03-03T02:43:38.890" v="2882" actId="1076"/>
          <ac:picMkLst>
            <pc:docMk/>
            <pc:sldMk cId="2120923945" sldId="1213"/>
            <ac:picMk id="12" creationId="{7EA3CC4B-C4D5-16CB-70A0-4D7E8CA4A6A0}"/>
          </ac:picMkLst>
        </pc:picChg>
        <pc:picChg chg="mod">
          <ac:chgData name="岡本 由貴" userId="6d0c36f3-5720-4557-9bf8-397e3db96396" providerId="ADAL" clId="{8A418355-FB02-40FB-8C5A-E71D11C4FC7E}" dt="2026-03-02T21:31:59.990" v="1251" actId="164"/>
          <ac:picMkLst>
            <pc:docMk/>
            <pc:sldMk cId="2120923945" sldId="1213"/>
            <ac:picMk id="14" creationId="{CDC909A4-31A1-86CC-9CC4-50260E6F3516}"/>
          </ac:picMkLst>
        </pc:picChg>
        <pc:picChg chg="mod">
          <ac:chgData name="岡本 由貴" userId="6d0c36f3-5720-4557-9bf8-397e3db96396" providerId="ADAL" clId="{8A418355-FB02-40FB-8C5A-E71D11C4FC7E}" dt="2026-03-02T21:42:15.193" v="1335" actId="164"/>
          <ac:picMkLst>
            <pc:docMk/>
            <pc:sldMk cId="2120923945" sldId="1213"/>
            <ac:picMk id="16" creationId="{0700E1DA-0502-04D2-942F-58D88802A096}"/>
          </ac:picMkLst>
        </pc:picChg>
        <pc:picChg chg="add mod">
          <ac:chgData name="岡本 由貴" userId="6d0c36f3-5720-4557-9bf8-397e3db96396" providerId="ADAL" clId="{8A418355-FB02-40FB-8C5A-E71D11C4FC7E}" dt="2026-03-02T21:44:44.459" v="1386"/>
          <ac:picMkLst>
            <pc:docMk/>
            <pc:sldMk cId="2120923945" sldId="1213"/>
            <ac:picMk id="18" creationId="{E7155CF1-EF25-D71A-CD21-69ACB424AE1B}"/>
          </ac:picMkLst>
        </pc:picChg>
        <pc:picChg chg="add mod">
          <ac:chgData name="岡本 由貴" userId="6d0c36f3-5720-4557-9bf8-397e3db96396" providerId="ADAL" clId="{8A418355-FB02-40FB-8C5A-E71D11C4FC7E}" dt="2026-03-02T21:46:00.846" v="1391"/>
          <ac:picMkLst>
            <pc:docMk/>
            <pc:sldMk cId="2120923945" sldId="1213"/>
            <ac:picMk id="19" creationId="{CC27AE8A-E9D5-6FE4-6E30-95145FECB1A0}"/>
          </ac:picMkLst>
        </pc:picChg>
        <pc:picChg chg="mod">
          <ac:chgData name="岡本 由貴" userId="6d0c36f3-5720-4557-9bf8-397e3db96396" providerId="ADAL" clId="{8A418355-FB02-40FB-8C5A-E71D11C4FC7E}" dt="2026-03-03T02:43:38.890" v="2882" actId="1076"/>
          <ac:picMkLst>
            <pc:docMk/>
            <pc:sldMk cId="2120923945" sldId="1213"/>
            <ac:picMk id="21" creationId="{A9560817-9EA5-A667-80BE-A3394A31CD86}"/>
          </ac:picMkLst>
        </pc:picChg>
        <pc:picChg chg="mod">
          <ac:chgData name="岡本 由貴" userId="6d0c36f3-5720-4557-9bf8-397e3db96396" providerId="ADAL" clId="{8A418355-FB02-40FB-8C5A-E71D11C4FC7E}" dt="2026-03-03T02:43:38.890" v="2882" actId="1076"/>
          <ac:picMkLst>
            <pc:docMk/>
            <pc:sldMk cId="2120923945" sldId="1213"/>
            <ac:picMk id="22" creationId="{51E891FE-B130-7DD2-E1C8-7180A613D02E}"/>
          </ac:picMkLst>
        </pc:picChg>
      </pc:sldChg>
      <pc:sldChg chg="addSp delSp modSp mod">
        <pc:chgData name="岡本 由貴" userId="6d0c36f3-5720-4557-9bf8-397e3db96396" providerId="ADAL" clId="{8A418355-FB02-40FB-8C5A-E71D11C4FC7E}" dt="2026-03-03T02:43:34.041" v="2881" actId="1076"/>
        <pc:sldMkLst>
          <pc:docMk/>
          <pc:sldMk cId="3498571279" sldId="1214"/>
        </pc:sldMkLst>
        <pc:spChg chg="add del mod">
          <ac:chgData name="岡本 由貴" userId="6d0c36f3-5720-4557-9bf8-397e3db96396" providerId="ADAL" clId="{8A418355-FB02-40FB-8C5A-E71D11C4FC7E}" dt="2026-03-03T01:52:06.770" v="2645" actId="478"/>
          <ac:spMkLst>
            <pc:docMk/>
            <pc:sldMk cId="3498571279" sldId="1214"/>
            <ac:spMk id="5" creationId="{83C99D50-B622-F6A8-E93B-C6A12DDF4CD3}"/>
          </ac:spMkLst>
        </pc:spChg>
        <pc:spChg chg="add del mod">
          <ac:chgData name="岡本 由貴" userId="6d0c36f3-5720-4557-9bf8-397e3db96396" providerId="ADAL" clId="{8A418355-FB02-40FB-8C5A-E71D11C4FC7E}" dt="2026-03-03T01:48:12.213" v="2562" actId="478"/>
          <ac:spMkLst>
            <pc:docMk/>
            <pc:sldMk cId="3498571279" sldId="1214"/>
            <ac:spMk id="11" creationId="{347495FA-8F91-CBE1-848F-AB0AC7E6DDEE}"/>
          </ac:spMkLst>
        </pc:spChg>
        <pc:spChg chg="add mod">
          <ac:chgData name="岡本 由貴" userId="6d0c36f3-5720-4557-9bf8-397e3db96396" providerId="ADAL" clId="{8A418355-FB02-40FB-8C5A-E71D11C4FC7E}" dt="2026-03-02T21:31:56.623" v="1250" actId="164"/>
          <ac:spMkLst>
            <pc:docMk/>
            <pc:sldMk cId="3498571279" sldId="1214"/>
            <ac:spMk id="12" creationId="{30A672D0-6C29-283C-C6DB-4C85E1658498}"/>
          </ac:spMkLst>
        </pc:spChg>
        <pc:spChg chg="add mod">
          <ac:chgData name="岡本 由貴" userId="6d0c36f3-5720-4557-9bf8-397e3db96396" providerId="ADAL" clId="{8A418355-FB02-40FB-8C5A-E71D11C4FC7E}" dt="2026-03-03T01:48:13.245" v="2563"/>
          <ac:spMkLst>
            <pc:docMk/>
            <pc:sldMk cId="3498571279" sldId="1214"/>
            <ac:spMk id="13" creationId="{BE5277E2-D29D-9383-6639-87432A160B9E}"/>
          </ac:spMkLst>
        </pc:spChg>
        <pc:spChg chg="add del mod">
          <ac:chgData name="岡本 由貴" userId="6d0c36f3-5720-4557-9bf8-397e3db96396" providerId="ADAL" clId="{8A418355-FB02-40FB-8C5A-E71D11C4FC7E}" dt="2026-03-03T01:49:31.520" v="2609" actId="21"/>
          <ac:spMkLst>
            <pc:docMk/>
            <pc:sldMk cId="3498571279" sldId="1214"/>
            <ac:spMk id="15" creationId="{74D3760F-9AC6-54C3-8FFB-A076828C4105}"/>
          </ac:spMkLst>
        </pc:spChg>
        <pc:spChg chg="add mod">
          <ac:chgData name="岡本 由貴" userId="6d0c36f3-5720-4557-9bf8-397e3db96396" providerId="ADAL" clId="{8A418355-FB02-40FB-8C5A-E71D11C4FC7E}" dt="2026-03-02T21:42:07.362" v="1333" actId="164"/>
          <ac:spMkLst>
            <pc:docMk/>
            <pc:sldMk cId="3498571279" sldId="1214"/>
            <ac:spMk id="18" creationId="{79467071-2B12-5445-9751-685E01D0B798}"/>
          </ac:spMkLst>
        </pc:spChg>
        <pc:spChg chg="add mod">
          <ac:chgData name="岡本 由貴" userId="6d0c36f3-5720-4557-9bf8-397e3db96396" providerId="ADAL" clId="{8A418355-FB02-40FB-8C5A-E71D11C4FC7E}" dt="2026-03-02T21:42:07.362" v="1333" actId="164"/>
          <ac:spMkLst>
            <pc:docMk/>
            <pc:sldMk cId="3498571279" sldId="1214"/>
            <ac:spMk id="19" creationId="{3F69E5CE-AC01-CD8D-9E24-C0E2E3A53758}"/>
          </ac:spMkLst>
        </pc:spChg>
        <pc:spChg chg="mod">
          <ac:chgData name="岡本 由貴" userId="6d0c36f3-5720-4557-9bf8-397e3db96396" providerId="ADAL" clId="{8A418355-FB02-40FB-8C5A-E71D11C4FC7E}" dt="2026-03-02T21:28:16.230" v="1127" actId="1076"/>
          <ac:spMkLst>
            <pc:docMk/>
            <pc:sldMk cId="3498571279" sldId="1214"/>
            <ac:spMk id="20" creationId="{A48ACFCA-06D5-7407-6BFD-D10617ACE5C4}"/>
          </ac:spMkLst>
        </pc:spChg>
        <pc:grpChg chg="add mod">
          <ac:chgData name="岡本 由貴" userId="6d0c36f3-5720-4557-9bf8-397e3db96396" providerId="ADAL" clId="{8A418355-FB02-40FB-8C5A-E71D11C4FC7E}" dt="2026-03-02T21:31:56.623" v="1250" actId="164"/>
          <ac:grpSpMkLst>
            <pc:docMk/>
            <pc:sldMk cId="3498571279" sldId="1214"/>
            <ac:grpSpMk id="13" creationId="{08580F58-765B-8C85-3DB1-BAEA493C12A4}"/>
          </ac:grpSpMkLst>
        </pc:grpChg>
        <pc:grpChg chg="add mod">
          <ac:chgData name="岡本 由貴" userId="6d0c36f3-5720-4557-9bf8-397e3db96396" providerId="ADAL" clId="{8A418355-FB02-40FB-8C5A-E71D11C4FC7E}" dt="2026-03-02T21:42:07.362" v="1333" actId="164"/>
          <ac:grpSpMkLst>
            <pc:docMk/>
            <pc:sldMk cId="3498571279" sldId="1214"/>
            <ac:grpSpMk id="21" creationId="{E325DEBF-23A2-9187-EE42-E46BE8DC4C7A}"/>
          </ac:grpSpMkLst>
        </pc:grpChg>
        <pc:picChg chg="del mod">
          <ac:chgData name="岡本 由貴" userId="6d0c36f3-5720-4557-9bf8-397e3db96396" providerId="ADAL" clId="{8A418355-FB02-40FB-8C5A-E71D11C4FC7E}" dt="2026-03-03T02:40:46.500" v="2842" actId="478"/>
          <ac:picMkLst>
            <pc:docMk/>
            <pc:sldMk cId="3498571279" sldId="1214"/>
            <ac:picMk id="2" creationId="{2B6F552F-7B2C-D5D6-BA3B-7D1E345E0460}"/>
          </ac:picMkLst>
        </pc:picChg>
        <pc:picChg chg="del mod">
          <ac:chgData name="岡本 由貴" userId="6d0c36f3-5720-4557-9bf8-397e3db96396" providerId="ADAL" clId="{8A418355-FB02-40FB-8C5A-E71D11C4FC7E}" dt="2026-03-03T02:40:46.500" v="2842" actId="478"/>
          <ac:picMkLst>
            <pc:docMk/>
            <pc:sldMk cId="3498571279" sldId="1214"/>
            <ac:picMk id="3" creationId="{8195288C-2BDD-454D-0BE6-D00F7C9D9AD6}"/>
          </ac:picMkLst>
        </pc:picChg>
        <pc:picChg chg="del mod">
          <ac:chgData name="岡本 由貴" userId="6d0c36f3-5720-4557-9bf8-397e3db96396" providerId="ADAL" clId="{8A418355-FB02-40FB-8C5A-E71D11C4FC7E}" dt="2026-03-03T02:40:46.500" v="2842" actId="478"/>
          <ac:picMkLst>
            <pc:docMk/>
            <pc:sldMk cId="3498571279" sldId="1214"/>
            <ac:picMk id="8" creationId="{1D11FF1E-B133-5AB4-B20D-62CB030AF1CA}"/>
          </ac:picMkLst>
        </pc:picChg>
        <pc:picChg chg="add mod modCrop">
          <ac:chgData name="岡本 由貴" userId="6d0c36f3-5720-4557-9bf8-397e3db96396" providerId="ADAL" clId="{8A418355-FB02-40FB-8C5A-E71D11C4FC7E}" dt="2026-03-02T21:28:21.478" v="1128" actId="1076"/>
          <ac:picMkLst>
            <pc:docMk/>
            <pc:sldMk cId="3498571279" sldId="1214"/>
            <ac:picMk id="9" creationId="{D5AB01B9-180C-C6A5-1DF7-73EC085FAF66}"/>
          </ac:picMkLst>
        </pc:picChg>
        <pc:picChg chg="mod">
          <ac:chgData name="岡本 由貴" userId="6d0c36f3-5720-4557-9bf8-397e3db96396" providerId="ADAL" clId="{8A418355-FB02-40FB-8C5A-E71D11C4FC7E}" dt="2026-03-03T02:43:34.041" v="2881" actId="1076"/>
          <ac:picMkLst>
            <pc:docMk/>
            <pc:sldMk cId="3498571279" sldId="1214"/>
            <ac:picMk id="11" creationId="{3F07CDAE-AE93-CA34-CF8E-C8F9DC8A8965}"/>
          </ac:picMkLst>
        </pc:picChg>
        <pc:picChg chg="add del mod modCrop">
          <ac:chgData name="岡本 由貴" userId="6d0c36f3-5720-4557-9bf8-397e3db96396" providerId="ADAL" clId="{8A418355-FB02-40FB-8C5A-E71D11C4FC7E}" dt="2026-03-02T21:27:52.972" v="1125" actId="21"/>
          <ac:picMkLst>
            <pc:docMk/>
            <pc:sldMk cId="3498571279" sldId="1214"/>
            <ac:picMk id="11" creationId="{C630E992-DAFC-620D-18D7-6719E2FC6039}"/>
          </ac:picMkLst>
        </pc:picChg>
        <pc:picChg chg="add del mod">
          <ac:chgData name="岡本 由貴" userId="6d0c36f3-5720-4557-9bf8-397e3db96396" providerId="ADAL" clId="{8A418355-FB02-40FB-8C5A-E71D11C4FC7E}" dt="2026-03-02T21:31:56.623" v="1250" actId="164"/>
          <ac:picMkLst>
            <pc:docMk/>
            <pc:sldMk cId="3498571279" sldId="1214"/>
            <ac:picMk id="14" creationId="{E3FCB9C9-A8D1-131F-36EE-7FA658CD0B08}"/>
          </ac:picMkLst>
        </pc:picChg>
        <pc:picChg chg="mod">
          <ac:chgData name="岡本 由貴" userId="6d0c36f3-5720-4557-9bf8-397e3db96396" providerId="ADAL" clId="{8A418355-FB02-40FB-8C5A-E71D11C4FC7E}" dt="2026-03-03T02:43:34.041" v="2881" actId="1076"/>
          <ac:picMkLst>
            <pc:docMk/>
            <pc:sldMk cId="3498571279" sldId="1214"/>
            <ac:picMk id="15" creationId="{B6D5C974-72B8-DCC5-EA3D-5E0F1531DB11}"/>
          </ac:picMkLst>
        </pc:picChg>
        <pc:picChg chg="mod">
          <ac:chgData name="岡本 由貴" userId="6d0c36f3-5720-4557-9bf8-397e3db96396" providerId="ADAL" clId="{8A418355-FB02-40FB-8C5A-E71D11C4FC7E}" dt="2026-03-02T21:42:07.362" v="1333" actId="164"/>
          <ac:picMkLst>
            <pc:docMk/>
            <pc:sldMk cId="3498571279" sldId="1214"/>
            <ac:picMk id="16" creationId="{B90DBA49-11DA-3C26-4359-F6896F99AFD1}"/>
          </ac:picMkLst>
        </pc:picChg>
        <pc:picChg chg="add mod">
          <ac:chgData name="岡本 由貴" userId="6d0c36f3-5720-4557-9bf8-397e3db96396" providerId="ADAL" clId="{8A418355-FB02-40FB-8C5A-E71D11C4FC7E}" dt="2026-03-02T21:38:34.990" v="1261" actId="1076"/>
          <ac:picMkLst>
            <pc:docMk/>
            <pc:sldMk cId="3498571279" sldId="1214"/>
            <ac:picMk id="17" creationId="{95B02D25-4502-B0EB-D226-B1E1B8E1AC1D}"/>
          </ac:picMkLst>
        </pc:picChg>
        <pc:picChg chg="mod">
          <ac:chgData name="岡本 由貴" userId="6d0c36f3-5720-4557-9bf8-397e3db96396" providerId="ADAL" clId="{8A418355-FB02-40FB-8C5A-E71D11C4FC7E}" dt="2026-03-03T02:43:34.041" v="2881" actId="1076"/>
          <ac:picMkLst>
            <pc:docMk/>
            <pc:sldMk cId="3498571279" sldId="1214"/>
            <ac:picMk id="22" creationId="{D4858EA9-7FF0-E7EC-560B-5E154A2D5A5E}"/>
          </ac:picMkLst>
        </pc:picChg>
      </pc:sldChg>
      <pc:sldChg chg="addSp delSp modSp mod">
        <pc:chgData name="岡本 由貴" userId="6d0c36f3-5720-4557-9bf8-397e3db96396" providerId="ADAL" clId="{8A418355-FB02-40FB-8C5A-E71D11C4FC7E}" dt="2026-03-03T02:43:29.929" v="2880" actId="1076"/>
        <pc:sldMkLst>
          <pc:docMk/>
          <pc:sldMk cId="34151574" sldId="1215"/>
        </pc:sldMkLst>
        <pc:spChg chg="add del mod">
          <ac:chgData name="岡本 由貴" userId="6d0c36f3-5720-4557-9bf8-397e3db96396" providerId="ADAL" clId="{8A418355-FB02-40FB-8C5A-E71D11C4FC7E}" dt="2026-03-03T01:51:43.128" v="2642" actId="478"/>
          <ac:spMkLst>
            <pc:docMk/>
            <pc:sldMk cId="34151574" sldId="1215"/>
            <ac:spMk id="5" creationId="{9BC51D14-C50A-2218-EA26-DCA2E9A42C44}"/>
          </ac:spMkLst>
        </pc:spChg>
        <pc:spChg chg="add mod">
          <ac:chgData name="岡本 由貴" userId="6d0c36f3-5720-4557-9bf8-397e3db96396" providerId="ADAL" clId="{8A418355-FB02-40FB-8C5A-E71D11C4FC7E}" dt="2026-03-02T21:32:30.665" v="1255" actId="164"/>
          <ac:spMkLst>
            <pc:docMk/>
            <pc:sldMk cId="34151574" sldId="1215"/>
            <ac:spMk id="12" creationId="{27DC54A4-E2F4-1FAD-F8EC-FE7A4416AF91}"/>
          </ac:spMkLst>
        </pc:spChg>
        <pc:spChg chg="add mod">
          <ac:chgData name="岡本 由貴" userId="6d0c36f3-5720-4557-9bf8-397e3db96396" providerId="ADAL" clId="{8A418355-FB02-40FB-8C5A-E71D11C4FC7E}" dt="2026-03-02T21:41:53.908" v="1331" actId="164"/>
          <ac:spMkLst>
            <pc:docMk/>
            <pc:sldMk cId="34151574" sldId="1215"/>
            <ac:spMk id="15" creationId="{C41734DF-54E2-2388-114B-C1780215B466}"/>
          </ac:spMkLst>
        </pc:spChg>
        <pc:spChg chg="add mod">
          <ac:chgData name="岡本 由貴" userId="6d0c36f3-5720-4557-9bf8-397e3db96396" providerId="ADAL" clId="{8A418355-FB02-40FB-8C5A-E71D11C4FC7E}" dt="2026-03-02T21:41:53.908" v="1331" actId="164"/>
          <ac:spMkLst>
            <pc:docMk/>
            <pc:sldMk cId="34151574" sldId="1215"/>
            <ac:spMk id="17" creationId="{5337D076-FC4C-2587-E91B-44AB0E96954D}"/>
          </ac:spMkLst>
        </pc:spChg>
        <pc:spChg chg="add del mod">
          <ac:chgData name="岡本 由貴" userId="6d0c36f3-5720-4557-9bf8-397e3db96396" providerId="ADAL" clId="{8A418355-FB02-40FB-8C5A-E71D11C4FC7E}" dt="2026-03-03T01:48:16.253" v="2564" actId="478"/>
          <ac:spMkLst>
            <pc:docMk/>
            <pc:sldMk cId="34151574" sldId="1215"/>
            <ac:spMk id="19" creationId="{E0AA0E44-3A5A-2DE1-208B-E2202ED8CC3B}"/>
          </ac:spMkLst>
        </pc:spChg>
        <pc:spChg chg="mod">
          <ac:chgData name="岡本 由貴" userId="6d0c36f3-5720-4557-9bf8-397e3db96396" providerId="ADAL" clId="{8A418355-FB02-40FB-8C5A-E71D11C4FC7E}" dt="2026-03-02T21:30:34.837" v="1204" actId="1036"/>
          <ac:spMkLst>
            <pc:docMk/>
            <pc:sldMk cId="34151574" sldId="1215"/>
            <ac:spMk id="20" creationId="{EEFD3BDA-B181-F9B2-8179-0D6C38E60485}"/>
          </ac:spMkLst>
        </pc:spChg>
        <pc:spChg chg="add mod">
          <ac:chgData name="岡本 由貴" userId="6d0c36f3-5720-4557-9bf8-397e3db96396" providerId="ADAL" clId="{8A418355-FB02-40FB-8C5A-E71D11C4FC7E}" dt="2026-03-03T01:48:17.224" v="2565"/>
          <ac:spMkLst>
            <pc:docMk/>
            <pc:sldMk cId="34151574" sldId="1215"/>
            <ac:spMk id="21" creationId="{6A906065-A4B8-2BFC-125A-C9C58F08AE15}"/>
          </ac:spMkLst>
        </pc:spChg>
        <pc:spChg chg="add del mod">
          <ac:chgData name="岡本 由貴" userId="6d0c36f3-5720-4557-9bf8-397e3db96396" providerId="ADAL" clId="{8A418355-FB02-40FB-8C5A-E71D11C4FC7E}" dt="2026-03-03T01:49:46.499" v="2625" actId="21"/>
          <ac:spMkLst>
            <pc:docMk/>
            <pc:sldMk cId="34151574" sldId="1215"/>
            <ac:spMk id="22" creationId="{74D3760F-9AC6-54C3-8FFB-A076828C4105}"/>
          </ac:spMkLst>
        </pc:spChg>
        <pc:spChg chg="add mod">
          <ac:chgData name="岡本 由貴" userId="6d0c36f3-5720-4557-9bf8-397e3db96396" providerId="ADAL" clId="{8A418355-FB02-40FB-8C5A-E71D11C4FC7E}" dt="2026-03-03T01:51:03.949" v="2628"/>
          <ac:spMkLst>
            <pc:docMk/>
            <pc:sldMk cId="34151574" sldId="1215"/>
            <ac:spMk id="23" creationId="{711595AD-737C-5470-2D72-60CF33BB188D}"/>
          </ac:spMkLst>
        </pc:spChg>
        <pc:grpChg chg="add mod">
          <ac:chgData name="岡本 由貴" userId="6d0c36f3-5720-4557-9bf8-397e3db96396" providerId="ADAL" clId="{8A418355-FB02-40FB-8C5A-E71D11C4FC7E}" dt="2026-03-02T21:32:30.665" v="1255" actId="164"/>
          <ac:grpSpMkLst>
            <pc:docMk/>
            <pc:sldMk cId="34151574" sldId="1215"/>
            <ac:grpSpMk id="13" creationId="{1F1A46BE-EDA5-8FFF-1A34-8A58B4145337}"/>
          </ac:grpSpMkLst>
        </pc:grpChg>
        <pc:grpChg chg="add mod">
          <ac:chgData name="岡本 由貴" userId="6d0c36f3-5720-4557-9bf8-397e3db96396" providerId="ADAL" clId="{8A418355-FB02-40FB-8C5A-E71D11C4FC7E}" dt="2026-03-02T21:41:53.908" v="1331" actId="164"/>
          <ac:grpSpMkLst>
            <pc:docMk/>
            <pc:sldMk cId="34151574" sldId="1215"/>
            <ac:grpSpMk id="18" creationId="{75C4B424-26F6-663D-0A58-5C75A3EF34C8}"/>
          </ac:grpSpMkLst>
        </pc:grpChg>
        <pc:picChg chg="del mod">
          <ac:chgData name="岡本 由貴" userId="6d0c36f3-5720-4557-9bf8-397e3db96396" providerId="ADAL" clId="{8A418355-FB02-40FB-8C5A-E71D11C4FC7E}" dt="2026-03-03T02:41:14.012" v="2853" actId="478"/>
          <ac:picMkLst>
            <pc:docMk/>
            <pc:sldMk cId="34151574" sldId="1215"/>
            <ac:picMk id="2" creationId="{F39A208C-9192-2317-9115-6BEBE100A335}"/>
          </ac:picMkLst>
        </pc:picChg>
        <pc:picChg chg="del mod">
          <ac:chgData name="岡本 由貴" userId="6d0c36f3-5720-4557-9bf8-397e3db96396" providerId="ADAL" clId="{8A418355-FB02-40FB-8C5A-E71D11C4FC7E}" dt="2026-03-03T02:41:14.012" v="2853" actId="478"/>
          <ac:picMkLst>
            <pc:docMk/>
            <pc:sldMk cId="34151574" sldId="1215"/>
            <ac:picMk id="3" creationId="{33801FDA-7F82-F5DF-30B0-17A2E45A78CC}"/>
          </ac:picMkLst>
        </pc:picChg>
        <pc:picChg chg="mod">
          <ac:chgData name="岡本 由貴" userId="6d0c36f3-5720-4557-9bf8-397e3db96396" providerId="ADAL" clId="{8A418355-FB02-40FB-8C5A-E71D11C4FC7E}" dt="2026-03-03T02:43:29.929" v="2880" actId="1076"/>
          <ac:picMkLst>
            <pc:docMk/>
            <pc:sldMk cId="34151574" sldId="1215"/>
            <ac:picMk id="5" creationId="{53384103-FB5D-5D2A-6F4B-74644E700BF3}"/>
          </ac:picMkLst>
        </pc:picChg>
        <pc:picChg chg="del mod">
          <ac:chgData name="岡本 由貴" userId="6d0c36f3-5720-4557-9bf8-397e3db96396" providerId="ADAL" clId="{8A418355-FB02-40FB-8C5A-E71D11C4FC7E}" dt="2026-03-03T02:41:14.012" v="2853" actId="478"/>
          <ac:picMkLst>
            <pc:docMk/>
            <pc:sldMk cId="34151574" sldId="1215"/>
            <ac:picMk id="8" creationId="{BF5A5267-CE16-D67A-2315-7F3134DC0FCE}"/>
          </ac:picMkLst>
        </pc:picChg>
        <pc:picChg chg="mod">
          <ac:chgData name="岡本 由貴" userId="6d0c36f3-5720-4557-9bf8-397e3db96396" providerId="ADAL" clId="{8A418355-FB02-40FB-8C5A-E71D11C4FC7E}" dt="2026-03-02T21:32:30.665" v="1255" actId="164"/>
          <ac:picMkLst>
            <pc:docMk/>
            <pc:sldMk cId="34151574" sldId="1215"/>
            <ac:picMk id="9" creationId="{8C4C1BE3-9CDB-A758-96B9-DF2D995C6136}"/>
          </ac:picMkLst>
        </pc:picChg>
        <pc:picChg chg="add mod">
          <ac:chgData name="岡本 由貴" userId="6d0c36f3-5720-4557-9bf8-397e3db96396" providerId="ADAL" clId="{8A418355-FB02-40FB-8C5A-E71D11C4FC7E}" dt="2026-03-02T21:28:47.835" v="1138"/>
          <ac:picMkLst>
            <pc:docMk/>
            <pc:sldMk cId="34151574" sldId="1215"/>
            <ac:picMk id="11" creationId="{A9DAFF96-B29B-341F-A106-219D1F5BE0F0}"/>
          </ac:picMkLst>
        </pc:picChg>
        <pc:picChg chg="add mod">
          <ac:chgData name="岡本 由貴" userId="6d0c36f3-5720-4557-9bf8-397e3db96396" providerId="ADAL" clId="{8A418355-FB02-40FB-8C5A-E71D11C4FC7E}" dt="2026-03-02T21:38:42.669" v="1262"/>
          <ac:picMkLst>
            <pc:docMk/>
            <pc:sldMk cId="34151574" sldId="1215"/>
            <ac:picMk id="14" creationId="{F07C2F4B-DEE1-4029-00BC-01AF7C89DEB1}"/>
          </ac:picMkLst>
        </pc:picChg>
        <pc:picChg chg="mod">
          <ac:chgData name="岡本 由貴" userId="6d0c36f3-5720-4557-9bf8-397e3db96396" providerId="ADAL" clId="{8A418355-FB02-40FB-8C5A-E71D11C4FC7E}" dt="2026-03-02T21:41:53.908" v="1331" actId="164"/>
          <ac:picMkLst>
            <pc:docMk/>
            <pc:sldMk cId="34151574" sldId="1215"/>
            <ac:picMk id="16" creationId="{D02663A8-4713-5D0D-FC5A-6CF02D4C8A49}"/>
          </ac:picMkLst>
        </pc:picChg>
        <pc:picChg chg="mod">
          <ac:chgData name="岡本 由貴" userId="6d0c36f3-5720-4557-9bf8-397e3db96396" providerId="ADAL" clId="{8A418355-FB02-40FB-8C5A-E71D11C4FC7E}" dt="2026-03-03T02:43:29.929" v="2880" actId="1076"/>
          <ac:picMkLst>
            <pc:docMk/>
            <pc:sldMk cId="34151574" sldId="1215"/>
            <ac:picMk id="19" creationId="{72EEB53A-5F0A-37DB-7D54-52384CB0D689}"/>
          </ac:picMkLst>
        </pc:picChg>
        <pc:picChg chg="mod">
          <ac:chgData name="岡本 由貴" userId="6d0c36f3-5720-4557-9bf8-397e3db96396" providerId="ADAL" clId="{8A418355-FB02-40FB-8C5A-E71D11C4FC7E}" dt="2026-03-03T02:43:29.929" v="2880" actId="1076"/>
          <ac:picMkLst>
            <pc:docMk/>
            <pc:sldMk cId="34151574" sldId="1215"/>
            <ac:picMk id="22" creationId="{0353207F-90FA-6A91-2CFD-E8CAA0DD7232}"/>
          </ac:picMkLst>
        </pc:picChg>
      </pc:sldChg>
      <pc:sldChg chg="addSp delSp modSp mod">
        <pc:chgData name="岡本 由貴" userId="6d0c36f3-5720-4557-9bf8-397e3db96396" providerId="ADAL" clId="{8A418355-FB02-40FB-8C5A-E71D11C4FC7E}" dt="2026-03-03T02:43:23.217" v="2879" actId="1076"/>
        <pc:sldMkLst>
          <pc:docMk/>
          <pc:sldMk cId="2218310398" sldId="1216"/>
        </pc:sldMkLst>
        <pc:spChg chg="mod">
          <ac:chgData name="岡本 由貴" userId="6d0c36f3-5720-4557-9bf8-397e3db96396" providerId="ADAL" clId="{8A418355-FB02-40FB-8C5A-E71D11C4FC7E}" dt="2026-03-03T01:53:23.366" v="2664" actId="20577"/>
          <ac:spMkLst>
            <pc:docMk/>
            <pc:sldMk cId="2218310398" sldId="1216"/>
            <ac:spMk id="5" creationId="{1A32342A-AF17-C02D-2491-1775F760C381}"/>
          </ac:spMkLst>
        </pc:spChg>
        <pc:spChg chg="add mod">
          <ac:chgData name="岡本 由貴" userId="6d0c36f3-5720-4557-9bf8-397e3db96396" providerId="ADAL" clId="{8A418355-FB02-40FB-8C5A-E71D11C4FC7E}" dt="2026-03-02T21:32:12.239" v="1254" actId="164"/>
          <ac:spMkLst>
            <pc:docMk/>
            <pc:sldMk cId="2218310398" sldId="1216"/>
            <ac:spMk id="11" creationId="{718FB03E-70B3-54E6-C298-63A864425213}"/>
          </ac:spMkLst>
        </pc:spChg>
        <pc:spChg chg="add mod">
          <ac:chgData name="岡本 由貴" userId="6d0c36f3-5720-4557-9bf8-397e3db96396" providerId="ADAL" clId="{8A418355-FB02-40FB-8C5A-E71D11C4FC7E}" dt="2026-03-02T21:41:41.963" v="1328" actId="164"/>
          <ac:spMkLst>
            <pc:docMk/>
            <pc:sldMk cId="2218310398" sldId="1216"/>
            <ac:spMk id="15" creationId="{BD201BE5-2F41-DCF6-82E7-C14D772B247D}"/>
          </ac:spMkLst>
        </pc:spChg>
        <pc:spChg chg="add mod">
          <ac:chgData name="岡本 由貴" userId="6d0c36f3-5720-4557-9bf8-397e3db96396" providerId="ADAL" clId="{8A418355-FB02-40FB-8C5A-E71D11C4FC7E}" dt="2026-03-02T21:41:41.963" v="1328" actId="164"/>
          <ac:spMkLst>
            <pc:docMk/>
            <pc:sldMk cId="2218310398" sldId="1216"/>
            <ac:spMk id="17" creationId="{7C3281C4-96EE-B9C8-F67F-184F5200066D}"/>
          </ac:spMkLst>
        </pc:spChg>
        <pc:spChg chg="add del mod">
          <ac:chgData name="岡本 由貴" userId="6d0c36f3-5720-4557-9bf8-397e3db96396" providerId="ADAL" clId="{8A418355-FB02-40FB-8C5A-E71D11C4FC7E}" dt="2026-03-03T01:48:20.494" v="2566" actId="478"/>
          <ac:spMkLst>
            <pc:docMk/>
            <pc:sldMk cId="2218310398" sldId="1216"/>
            <ac:spMk id="19" creationId="{0E3D1CC8-8B19-D823-4398-36A492848B95}"/>
          </ac:spMkLst>
        </pc:spChg>
        <pc:spChg chg="mod">
          <ac:chgData name="岡本 由貴" userId="6d0c36f3-5720-4557-9bf8-397e3db96396" providerId="ADAL" clId="{8A418355-FB02-40FB-8C5A-E71D11C4FC7E}" dt="2026-03-02T21:30:45.907" v="1221" actId="1036"/>
          <ac:spMkLst>
            <pc:docMk/>
            <pc:sldMk cId="2218310398" sldId="1216"/>
            <ac:spMk id="20" creationId="{5A72E1C6-9C0C-2B52-3154-A1C208A0BAFF}"/>
          </ac:spMkLst>
        </pc:spChg>
        <pc:spChg chg="add mod">
          <ac:chgData name="岡本 由貴" userId="6d0c36f3-5720-4557-9bf8-397e3db96396" providerId="ADAL" clId="{8A418355-FB02-40FB-8C5A-E71D11C4FC7E}" dt="2026-03-03T01:48:21.497" v="2567"/>
          <ac:spMkLst>
            <pc:docMk/>
            <pc:sldMk cId="2218310398" sldId="1216"/>
            <ac:spMk id="21" creationId="{1AC2C050-8F53-4A3D-9C45-AF2CD780F165}"/>
          </ac:spMkLst>
        </pc:spChg>
        <pc:spChg chg="add del mod">
          <ac:chgData name="岡本 由貴" userId="6d0c36f3-5720-4557-9bf8-397e3db96396" providerId="ADAL" clId="{8A418355-FB02-40FB-8C5A-E71D11C4FC7E}" dt="2026-03-03T01:53:26.411" v="2665" actId="21"/>
          <ac:spMkLst>
            <pc:docMk/>
            <pc:sldMk cId="2218310398" sldId="1216"/>
            <ac:spMk id="22" creationId="{74D3760F-9AC6-54C3-8FFB-A076828C4105}"/>
          </ac:spMkLst>
        </pc:spChg>
        <pc:grpChg chg="add mod">
          <ac:chgData name="岡本 由貴" userId="6d0c36f3-5720-4557-9bf8-397e3db96396" providerId="ADAL" clId="{8A418355-FB02-40FB-8C5A-E71D11C4FC7E}" dt="2026-03-02T21:32:12.239" v="1254" actId="164"/>
          <ac:grpSpMkLst>
            <pc:docMk/>
            <pc:sldMk cId="2218310398" sldId="1216"/>
            <ac:grpSpMk id="12" creationId="{5F902EA9-44B9-38B9-A509-6AB76BBC42FC}"/>
          </ac:grpSpMkLst>
        </pc:grpChg>
        <pc:grpChg chg="add mod">
          <ac:chgData name="岡本 由貴" userId="6d0c36f3-5720-4557-9bf8-397e3db96396" providerId="ADAL" clId="{8A418355-FB02-40FB-8C5A-E71D11C4FC7E}" dt="2026-03-02T21:41:41.963" v="1328" actId="164"/>
          <ac:grpSpMkLst>
            <pc:docMk/>
            <pc:sldMk cId="2218310398" sldId="1216"/>
            <ac:grpSpMk id="18" creationId="{154A5335-FF5B-6712-C289-7A2111C55F7B}"/>
          </ac:grpSpMkLst>
        </pc:grpChg>
        <pc:picChg chg="del mod">
          <ac:chgData name="岡本 由貴" userId="6d0c36f3-5720-4557-9bf8-397e3db96396" providerId="ADAL" clId="{8A418355-FB02-40FB-8C5A-E71D11C4FC7E}" dt="2026-03-03T02:41:48.151" v="2862" actId="478"/>
          <ac:picMkLst>
            <pc:docMk/>
            <pc:sldMk cId="2218310398" sldId="1216"/>
            <ac:picMk id="2" creationId="{50055117-7CA9-92C2-BE06-2D8E8FE137DC}"/>
          </ac:picMkLst>
        </pc:picChg>
        <pc:picChg chg="del mod">
          <ac:chgData name="岡本 由貴" userId="6d0c36f3-5720-4557-9bf8-397e3db96396" providerId="ADAL" clId="{8A418355-FB02-40FB-8C5A-E71D11C4FC7E}" dt="2026-03-03T02:41:48.151" v="2862" actId="478"/>
          <ac:picMkLst>
            <pc:docMk/>
            <pc:sldMk cId="2218310398" sldId="1216"/>
            <ac:picMk id="3" creationId="{4F428C54-102C-3168-BBD7-D798E534C633}"/>
          </ac:picMkLst>
        </pc:picChg>
        <pc:picChg chg="del mod">
          <ac:chgData name="岡本 由貴" userId="6d0c36f3-5720-4557-9bf8-397e3db96396" providerId="ADAL" clId="{8A418355-FB02-40FB-8C5A-E71D11C4FC7E}" dt="2026-03-03T02:41:48.151" v="2862" actId="478"/>
          <ac:picMkLst>
            <pc:docMk/>
            <pc:sldMk cId="2218310398" sldId="1216"/>
            <ac:picMk id="8" creationId="{6CB9F016-F01E-67A8-C26B-8C318E0D049F}"/>
          </ac:picMkLst>
        </pc:picChg>
        <pc:picChg chg="add mod">
          <ac:chgData name="岡本 由貴" userId="6d0c36f3-5720-4557-9bf8-397e3db96396" providerId="ADAL" clId="{8A418355-FB02-40FB-8C5A-E71D11C4FC7E}" dt="2026-03-02T21:28:50.811" v="1139"/>
          <ac:picMkLst>
            <pc:docMk/>
            <pc:sldMk cId="2218310398" sldId="1216"/>
            <ac:picMk id="9" creationId="{FAEE94B8-A9E6-21B0-948D-DFA0724B2C3C}"/>
          </ac:picMkLst>
        </pc:picChg>
        <pc:picChg chg="add mod">
          <ac:chgData name="岡本 由貴" userId="6d0c36f3-5720-4557-9bf8-397e3db96396" providerId="ADAL" clId="{8A418355-FB02-40FB-8C5A-E71D11C4FC7E}" dt="2026-03-02T21:38:44.768" v="1263"/>
          <ac:picMkLst>
            <pc:docMk/>
            <pc:sldMk cId="2218310398" sldId="1216"/>
            <ac:picMk id="13" creationId="{B7FE52DA-79E9-FE29-3FAA-A89B6747143A}"/>
          </ac:picMkLst>
        </pc:picChg>
        <pc:picChg chg="mod">
          <ac:chgData name="岡本 由貴" userId="6d0c36f3-5720-4557-9bf8-397e3db96396" providerId="ADAL" clId="{8A418355-FB02-40FB-8C5A-E71D11C4FC7E}" dt="2026-03-02T21:32:12.239" v="1254" actId="164"/>
          <ac:picMkLst>
            <pc:docMk/>
            <pc:sldMk cId="2218310398" sldId="1216"/>
            <ac:picMk id="14" creationId="{0533DAFA-188D-4A08-E763-9D921CD9C41E}"/>
          </ac:picMkLst>
        </pc:picChg>
        <pc:picChg chg="mod">
          <ac:chgData name="岡本 由貴" userId="6d0c36f3-5720-4557-9bf8-397e3db96396" providerId="ADAL" clId="{8A418355-FB02-40FB-8C5A-E71D11C4FC7E}" dt="2026-03-02T21:41:41.963" v="1328" actId="164"/>
          <ac:picMkLst>
            <pc:docMk/>
            <pc:sldMk cId="2218310398" sldId="1216"/>
            <ac:picMk id="16" creationId="{ACED3639-F618-9A6B-FB34-7A5BF67A8AB8}"/>
          </ac:picMkLst>
        </pc:picChg>
        <pc:picChg chg="mod">
          <ac:chgData name="岡本 由貴" userId="6d0c36f3-5720-4557-9bf8-397e3db96396" providerId="ADAL" clId="{8A418355-FB02-40FB-8C5A-E71D11C4FC7E}" dt="2026-03-03T02:43:23.217" v="2879" actId="1076"/>
          <ac:picMkLst>
            <pc:docMk/>
            <pc:sldMk cId="2218310398" sldId="1216"/>
            <ac:picMk id="19" creationId="{148EF620-B7F9-BC62-8A7E-129284561A98}"/>
          </ac:picMkLst>
        </pc:picChg>
        <pc:picChg chg="mod">
          <ac:chgData name="岡本 由貴" userId="6d0c36f3-5720-4557-9bf8-397e3db96396" providerId="ADAL" clId="{8A418355-FB02-40FB-8C5A-E71D11C4FC7E}" dt="2026-03-03T02:43:23.217" v="2879" actId="1076"/>
          <ac:picMkLst>
            <pc:docMk/>
            <pc:sldMk cId="2218310398" sldId="1216"/>
            <ac:picMk id="22" creationId="{9BEE884F-8DEB-3CFE-90DC-3027B8D4B308}"/>
          </ac:picMkLst>
        </pc:picChg>
        <pc:picChg chg="mod">
          <ac:chgData name="岡本 由貴" userId="6d0c36f3-5720-4557-9bf8-397e3db96396" providerId="ADAL" clId="{8A418355-FB02-40FB-8C5A-E71D11C4FC7E}" dt="2026-03-03T02:43:23.217" v="2879" actId="1076"/>
          <ac:picMkLst>
            <pc:docMk/>
            <pc:sldMk cId="2218310398" sldId="1216"/>
            <ac:picMk id="23" creationId="{9D6B2B0E-F689-8ABB-CFDE-E89B0DCBA820}"/>
          </ac:picMkLst>
        </pc:picChg>
      </pc:sldChg>
      <pc:sldChg chg="addSp delSp modSp mod">
        <pc:chgData name="岡本 由貴" userId="6d0c36f3-5720-4557-9bf8-397e3db96396" providerId="ADAL" clId="{8A418355-FB02-40FB-8C5A-E71D11C4FC7E}" dt="2026-03-03T02:43:10.970" v="2878" actId="1076"/>
        <pc:sldMkLst>
          <pc:docMk/>
          <pc:sldMk cId="1748457560" sldId="1217"/>
        </pc:sldMkLst>
        <pc:spChg chg="mod">
          <ac:chgData name="岡本 由貴" userId="6d0c36f3-5720-4557-9bf8-397e3db96396" providerId="ADAL" clId="{8A418355-FB02-40FB-8C5A-E71D11C4FC7E}" dt="2026-03-02T21:30:54.770" v="1238" actId="1035"/>
          <ac:spMkLst>
            <pc:docMk/>
            <pc:sldMk cId="1748457560" sldId="1217"/>
            <ac:spMk id="2" creationId="{3B3052A4-3E8D-2191-6E51-830EE6797DE1}"/>
          </ac:spMkLst>
        </pc:spChg>
        <pc:spChg chg="add del mod">
          <ac:chgData name="岡本 由貴" userId="6d0c36f3-5720-4557-9bf8-397e3db96396" providerId="ADAL" clId="{8A418355-FB02-40FB-8C5A-E71D11C4FC7E}" dt="2026-03-03T01:48:25.215" v="2568" actId="478"/>
          <ac:spMkLst>
            <pc:docMk/>
            <pc:sldMk cId="1748457560" sldId="1217"/>
            <ac:spMk id="3" creationId="{40E86FA7-D81F-456F-997D-EA151D972F74}"/>
          </ac:spMkLst>
        </pc:spChg>
        <pc:spChg chg="mod">
          <ac:chgData name="岡本 由貴" userId="6d0c36f3-5720-4557-9bf8-397e3db96396" providerId="ADAL" clId="{8A418355-FB02-40FB-8C5A-E71D11C4FC7E}" dt="2026-03-03T01:53:39.781" v="2680" actId="20577"/>
          <ac:spMkLst>
            <pc:docMk/>
            <pc:sldMk cId="1748457560" sldId="1217"/>
            <ac:spMk id="5" creationId="{C3F9B7A6-F15D-EDA1-BB9C-8DB4F56286C7}"/>
          </ac:spMkLst>
        </pc:spChg>
        <pc:spChg chg="add mod">
          <ac:chgData name="岡本 由貴" userId="6d0c36f3-5720-4557-9bf8-397e3db96396" providerId="ADAL" clId="{8A418355-FB02-40FB-8C5A-E71D11C4FC7E}" dt="2026-03-03T01:48:26.303" v="2569"/>
          <ac:spMkLst>
            <pc:docMk/>
            <pc:sldMk cId="1748457560" sldId="1217"/>
            <ac:spMk id="12" creationId="{32472A28-291E-4540-83B2-D69966CDBEE2}"/>
          </ac:spMkLst>
        </pc:spChg>
        <pc:spChg chg="add del">
          <ac:chgData name="岡本 由貴" userId="6d0c36f3-5720-4557-9bf8-397e3db96396" providerId="ADAL" clId="{8A418355-FB02-40FB-8C5A-E71D11C4FC7E}" dt="2026-03-02T17:37:20.171" v="744" actId="478"/>
          <ac:spMkLst>
            <pc:docMk/>
            <pc:sldMk cId="1748457560" sldId="1217"/>
            <ac:spMk id="12" creationId="{794E0E3E-7BF9-E343-4533-ADBD056AE097}"/>
          </ac:spMkLst>
        </pc:spChg>
        <pc:spChg chg="add mod">
          <ac:chgData name="岡本 由貴" userId="6d0c36f3-5720-4557-9bf8-397e3db96396" providerId="ADAL" clId="{8A418355-FB02-40FB-8C5A-E71D11C4FC7E}" dt="2026-03-02T21:41:28.623" v="1316" actId="164"/>
          <ac:spMkLst>
            <pc:docMk/>
            <pc:sldMk cId="1748457560" sldId="1217"/>
            <ac:spMk id="17" creationId="{3B597B45-0CA1-740C-E1EE-6E9044D3B3DB}"/>
          </ac:spMkLst>
        </pc:spChg>
        <pc:spChg chg="add mod">
          <ac:chgData name="岡本 由貴" userId="6d0c36f3-5720-4557-9bf8-397e3db96396" providerId="ADAL" clId="{8A418355-FB02-40FB-8C5A-E71D11C4FC7E}" dt="2026-03-02T21:41:28.623" v="1316" actId="164"/>
          <ac:spMkLst>
            <pc:docMk/>
            <pc:sldMk cId="1748457560" sldId="1217"/>
            <ac:spMk id="18" creationId="{60AE89DF-9E6D-8FA2-9023-24C1D19505DC}"/>
          </ac:spMkLst>
        </pc:spChg>
        <pc:spChg chg="add del mod">
          <ac:chgData name="岡本 由貴" userId="6d0c36f3-5720-4557-9bf8-397e3db96396" providerId="ADAL" clId="{8A418355-FB02-40FB-8C5A-E71D11C4FC7E}" dt="2026-03-03T01:53:42.738" v="2681" actId="478"/>
          <ac:spMkLst>
            <pc:docMk/>
            <pc:sldMk cId="1748457560" sldId="1217"/>
            <ac:spMk id="22" creationId="{74D3760F-9AC6-54C3-8FFB-A076828C4105}"/>
          </ac:spMkLst>
        </pc:spChg>
        <pc:grpChg chg="add mod">
          <ac:chgData name="岡本 由貴" userId="6d0c36f3-5720-4557-9bf8-397e3db96396" providerId="ADAL" clId="{8A418355-FB02-40FB-8C5A-E71D11C4FC7E}" dt="2026-03-02T21:41:28.623" v="1316" actId="164"/>
          <ac:grpSpMkLst>
            <pc:docMk/>
            <pc:sldMk cId="1748457560" sldId="1217"/>
            <ac:grpSpMk id="19" creationId="{747717AE-64A3-49E6-BD1C-6B63A4C85C9B}"/>
          </ac:grpSpMkLst>
        </pc:grpChg>
        <pc:picChg chg="del mod">
          <ac:chgData name="岡本 由貴" userId="6d0c36f3-5720-4557-9bf8-397e3db96396" providerId="ADAL" clId="{8A418355-FB02-40FB-8C5A-E71D11C4FC7E}" dt="2026-03-03T02:35:53.209" v="2807" actId="21"/>
          <ac:picMkLst>
            <pc:docMk/>
            <pc:sldMk cId="1748457560" sldId="1217"/>
            <ac:picMk id="3" creationId="{B2C999F5-2BE0-ACAE-C3E7-7DEA6945A276}"/>
          </ac:picMkLst>
        </pc:picChg>
        <pc:picChg chg="del mod">
          <ac:chgData name="岡本 由貴" userId="6d0c36f3-5720-4557-9bf8-397e3db96396" providerId="ADAL" clId="{8A418355-FB02-40FB-8C5A-E71D11C4FC7E}" dt="2026-03-03T02:42:12.094" v="2871" actId="478"/>
          <ac:picMkLst>
            <pc:docMk/>
            <pc:sldMk cId="1748457560" sldId="1217"/>
            <ac:picMk id="8" creationId="{D546F38B-1C9B-BC16-66AC-6C1C6DC9D79B}"/>
          </ac:picMkLst>
        </pc:picChg>
        <pc:picChg chg="del mod">
          <ac:chgData name="岡本 由貴" userId="6d0c36f3-5720-4557-9bf8-397e3db96396" providerId="ADAL" clId="{8A418355-FB02-40FB-8C5A-E71D11C4FC7E}" dt="2026-03-03T02:42:12.094" v="2871" actId="478"/>
          <ac:picMkLst>
            <pc:docMk/>
            <pc:sldMk cId="1748457560" sldId="1217"/>
            <ac:picMk id="9" creationId="{71A27A7C-FD4B-594B-58CD-9238E5FE98F9}"/>
          </ac:picMkLst>
        </pc:picChg>
        <pc:picChg chg="del mod">
          <ac:chgData name="岡本 由貴" userId="6d0c36f3-5720-4557-9bf8-397e3db96396" providerId="ADAL" clId="{8A418355-FB02-40FB-8C5A-E71D11C4FC7E}" dt="2026-03-03T02:42:12.094" v="2871" actId="478"/>
          <ac:picMkLst>
            <pc:docMk/>
            <pc:sldMk cId="1748457560" sldId="1217"/>
            <ac:picMk id="11" creationId="{1E978956-4D53-0322-E759-27FA41D76DB3}"/>
          </ac:picMkLst>
        </pc:picChg>
        <pc:picChg chg="add mod">
          <ac:chgData name="岡本 由貴" userId="6d0c36f3-5720-4557-9bf8-397e3db96396" providerId="ADAL" clId="{8A418355-FB02-40FB-8C5A-E71D11C4FC7E}" dt="2026-03-02T21:28:52.966" v="1140"/>
          <ac:picMkLst>
            <pc:docMk/>
            <pc:sldMk cId="1748457560" sldId="1217"/>
            <ac:picMk id="13" creationId="{B68BEAC8-EACC-329B-4DF1-0EF5048B85D1}"/>
          </ac:picMkLst>
        </pc:picChg>
        <pc:picChg chg="mod">
          <ac:chgData name="岡本 由貴" userId="6d0c36f3-5720-4557-9bf8-397e3db96396" providerId="ADAL" clId="{8A418355-FB02-40FB-8C5A-E71D11C4FC7E}" dt="2026-03-02T17:37:27.459" v="745" actId="12789"/>
          <ac:picMkLst>
            <pc:docMk/>
            <pc:sldMk cId="1748457560" sldId="1217"/>
            <ac:picMk id="14" creationId="{E81F763D-A7D0-0A32-3959-7234C3FA8802}"/>
          </ac:picMkLst>
        </pc:picChg>
        <pc:picChg chg="add mod">
          <ac:chgData name="岡本 由貴" userId="6d0c36f3-5720-4557-9bf8-397e3db96396" providerId="ADAL" clId="{8A418355-FB02-40FB-8C5A-E71D11C4FC7E}" dt="2026-03-02T21:38:47.143" v="1264"/>
          <ac:picMkLst>
            <pc:docMk/>
            <pc:sldMk cId="1748457560" sldId="1217"/>
            <ac:picMk id="15" creationId="{C96F5550-0C4C-31C7-E37B-3677C130C4DE}"/>
          </ac:picMkLst>
        </pc:picChg>
        <pc:picChg chg="mod">
          <ac:chgData name="岡本 由貴" userId="6d0c36f3-5720-4557-9bf8-397e3db96396" providerId="ADAL" clId="{8A418355-FB02-40FB-8C5A-E71D11C4FC7E}" dt="2026-03-02T21:41:28.623" v="1316" actId="164"/>
          <ac:picMkLst>
            <pc:docMk/>
            <pc:sldMk cId="1748457560" sldId="1217"/>
            <ac:picMk id="16" creationId="{5040A209-42D7-932C-1A4E-B8E92E37FAB8}"/>
          </ac:picMkLst>
        </pc:picChg>
        <pc:picChg chg="del mod">
          <ac:chgData name="岡本 由貴" userId="6d0c36f3-5720-4557-9bf8-397e3db96396" providerId="ADAL" clId="{8A418355-FB02-40FB-8C5A-E71D11C4FC7E}" dt="2026-03-03T02:35:53.209" v="2807" actId="21"/>
          <ac:picMkLst>
            <pc:docMk/>
            <pc:sldMk cId="1748457560" sldId="1217"/>
            <ac:picMk id="20" creationId="{9C942282-11D6-8F1F-869F-4A8E4BA9031F}"/>
          </ac:picMkLst>
        </pc:picChg>
        <pc:picChg chg="del">
          <ac:chgData name="岡本 由貴" userId="6d0c36f3-5720-4557-9bf8-397e3db96396" providerId="ADAL" clId="{8A418355-FB02-40FB-8C5A-E71D11C4FC7E}" dt="2026-03-03T02:35:53.209" v="2807" actId="21"/>
          <ac:picMkLst>
            <pc:docMk/>
            <pc:sldMk cId="1748457560" sldId="1217"/>
            <ac:picMk id="21" creationId="{56A01259-0AED-A409-4A2F-56192BAAB47E}"/>
          </ac:picMkLst>
        </pc:picChg>
        <pc:picChg chg="mod">
          <ac:chgData name="岡本 由貴" userId="6d0c36f3-5720-4557-9bf8-397e3db96396" providerId="ADAL" clId="{8A418355-FB02-40FB-8C5A-E71D11C4FC7E}" dt="2026-03-03T02:43:10.970" v="2878" actId="1076"/>
          <ac:picMkLst>
            <pc:docMk/>
            <pc:sldMk cId="1748457560" sldId="1217"/>
            <ac:picMk id="22" creationId="{58D1F98C-96AF-D534-AFF5-2D1804CDE848}"/>
          </ac:picMkLst>
        </pc:picChg>
        <pc:picChg chg="mod">
          <ac:chgData name="岡本 由貴" userId="6d0c36f3-5720-4557-9bf8-397e3db96396" providerId="ADAL" clId="{8A418355-FB02-40FB-8C5A-E71D11C4FC7E}" dt="2026-03-03T02:43:10.970" v="2878" actId="1076"/>
          <ac:picMkLst>
            <pc:docMk/>
            <pc:sldMk cId="1748457560" sldId="1217"/>
            <ac:picMk id="23" creationId="{BAB0B9A9-4538-5FFB-9951-1AF96D0CA24F}"/>
          </ac:picMkLst>
        </pc:picChg>
        <pc:picChg chg="mod">
          <ac:chgData name="岡本 由貴" userId="6d0c36f3-5720-4557-9bf8-397e3db96396" providerId="ADAL" clId="{8A418355-FB02-40FB-8C5A-E71D11C4FC7E}" dt="2026-03-03T02:43:10.970" v="2878" actId="1076"/>
          <ac:picMkLst>
            <pc:docMk/>
            <pc:sldMk cId="1748457560" sldId="1217"/>
            <ac:picMk id="24" creationId="{6222F793-A77A-5D14-A6F9-BFEFB364C590}"/>
          </ac:picMkLst>
        </pc:picChg>
      </pc:sldChg>
      <pc:sldChg chg="modSp mod">
        <pc:chgData name="岡本 由貴" userId="6d0c36f3-5720-4557-9bf8-397e3db96396" providerId="ADAL" clId="{8A418355-FB02-40FB-8C5A-E71D11C4FC7E}" dt="2026-03-03T02:01:32.298" v="2796" actId="14100"/>
        <pc:sldMkLst>
          <pc:docMk/>
          <pc:sldMk cId="2316482668" sldId="1240"/>
        </pc:sldMkLst>
        <pc:spChg chg="mod">
          <ac:chgData name="岡本 由貴" userId="6d0c36f3-5720-4557-9bf8-397e3db96396" providerId="ADAL" clId="{8A418355-FB02-40FB-8C5A-E71D11C4FC7E}" dt="2026-03-03T02:01:32.298" v="2796" actId="14100"/>
          <ac:spMkLst>
            <pc:docMk/>
            <pc:sldMk cId="2316482668" sldId="1240"/>
            <ac:spMk id="5" creationId="{184656E4-81C6-AAAA-FEFA-870D521675CF}"/>
          </ac:spMkLst>
        </pc:spChg>
        <pc:spChg chg="mod">
          <ac:chgData name="岡本 由貴" userId="6d0c36f3-5720-4557-9bf8-397e3db96396" providerId="ADAL" clId="{8A418355-FB02-40FB-8C5A-E71D11C4FC7E}" dt="2026-03-03T02:01:11.905" v="2790" actId="1076"/>
          <ac:spMkLst>
            <pc:docMk/>
            <pc:sldMk cId="2316482668" sldId="1240"/>
            <ac:spMk id="17" creationId="{AE4B6519-912C-99FE-3C45-CA1A8D0894B6}"/>
          </ac:spMkLst>
        </pc:spChg>
        <pc:picChg chg="mod">
          <ac:chgData name="岡本 由貴" userId="6d0c36f3-5720-4557-9bf8-397e3db96396" providerId="ADAL" clId="{8A418355-FB02-40FB-8C5A-E71D11C4FC7E}" dt="2026-03-03T02:01:29.449" v="2795" actId="1076"/>
          <ac:picMkLst>
            <pc:docMk/>
            <pc:sldMk cId="2316482668" sldId="1240"/>
            <ac:picMk id="2" creationId="{384E319C-01F8-1FC9-5AC6-D7C3B3A1C7E3}"/>
          </ac:picMkLst>
        </pc:picChg>
        <pc:picChg chg="mod">
          <ac:chgData name="岡本 由貴" userId="6d0c36f3-5720-4557-9bf8-397e3db96396" providerId="ADAL" clId="{8A418355-FB02-40FB-8C5A-E71D11C4FC7E}" dt="2026-03-03T02:01:25.274" v="2794" actId="1076"/>
          <ac:picMkLst>
            <pc:docMk/>
            <pc:sldMk cId="2316482668" sldId="1240"/>
            <ac:picMk id="8" creationId="{06E1DF4C-F69F-0658-EC59-144798817884}"/>
          </ac:picMkLst>
        </pc:picChg>
      </pc:sldChg>
      <pc:sldChg chg="addSp delSp modSp mod">
        <pc:chgData name="岡本 由貴" userId="6d0c36f3-5720-4557-9bf8-397e3db96396" providerId="ADAL" clId="{8A418355-FB02-40FB-8C5A-E71D11C4FC7E}" dt="2026-03-03T04:43:28.378" v="3230" actId="1076"/>
        <pc:sldMkLst>
          <pc:docMk/>
          <pc:sldMk cId="3008651988" sldId="1241"/>
        </pc:sldMkLst>
        <pc:spChg chg="mod">
          <ac:chgData name="岡本 由貴" userId="6d0c36f3-5720-4557-9bf8-397e3db96396" providerId="ADAL" clId="{8A418355-FB02-40FB-8C5A-E71D11C4FC7E}" dt="2026-03-03T04:41:36.419" v="3190" actId="1035"/>
          <ac:spMkLst>
            <pc:docMk/>
            <pc:sldMk cId="3008651988" sldId="1241"/>
            <ac:spMk id="5" creationId="{A4CA5C28-8720-7655-2BFA-3137EF95DEF1}"/>
          </ac:spMkLst>
        </pc:spChg>
        <pc:spChg chg="mod">
          <ac:chgData name="岡本 由貴" userId="6d0c36f3-5720-4557-9bf8-397e3db96396" providerId="ADAL" clId="{8A418355-FB02-40FB-8C5A-E71D11C4FC7E}" dt="2026-03-03T04:41:36.419" v="3190" actId="1035"/>
          <ac:spMkLst>
            <pc:docMk/>
            <pc:sldMk cId="3008651988" sldId="1241"/>
            <ac:spMk id="11" creationId="{05551DB1-1AD0-3D6D-86EF-65CDABF8BFBB}"/>
          </ac:spMkLst>
        </pc:spChg>
        <pc:spChg chg="mod topLvl">
          <ac:chgData name="岡本 由貴" userId="6d0c36f3-5720-4557-9bf8-397e3db96396" providerId="ADAL" clId="{8A418355-FB02-40FB-8C5A-E71D11C4FC7E}" dt="2026-03-03T04:41:54.892" v="3203" actId="1036"/>
          <ac:spMkLst>
            <pc:docMk/>
            <pc:sldMk cId="3008651988" sldId="1241"/>
            <ac:spMk id="13" creationId="{70DD18C1-9B47-F41E-BD9F-5F73A19F2C53}"/>
          </ac:spMkLst>
        </pc:spChg>
        <pc:spChg chg="add mod">
          <ac:chgData name="岡本 由貴" userId="6d0c36f3-5720-4557-9bf8-397e3db96396" providerId="ADAL" clId="{8A418355-FB02-40FB-8C5A-E71D11C4FC7E}" dt="2026-03-03T04:41:36.419" v="3190" actId="1035"/>
          <ac:spMkLst>
            <pc:docMk/>
            <pc:sldMk cId="3008651988" sldId="1241"/>
            <ac:spMk id="14" creationId="{AE1FF74A-6803-E414-7B89-DEBA7CE57EE5}"/>
          </ac:spMkLst>
        </pc:spChg>
        <pc:spChg chg="add del mod">
          <ac:chgData name="岡本 由貴" userId="6d0c36f3-5720-4557-9bf8-397e3db96396" providerId="ADAL" clId="{8A418355-FB02-40FB-8C5A-E71D11C4FC7E}" dt="2026-03-03T02:50:07.431" v="2930" actId="478"/>
          <ac:spMkLst>
            <pc:docMk/>
            <pc:sldMk cId="3008651988" sldId="1241"/>
            <ac:spMk id="16" creationId="{2F643C97-9F03-D6B9-CB75-B660139B6EFC}"/>
          </ac:spMkLst>
        </pc:spChg>
        <pc:spChg chg="mod topLvl">
          <ac:chgData name="岡本 由貴" userId="6d0c36f3-5720-4557-9bf8-397e3db96396" providerId="ADAL" clId="{8A418355-FB02-40FB-8C5A-E71D11C4FC7E}" dt="2026-03-03T04:41:36.419" v="3190" actId="1035"/>
          <ac:spMkLst>
            <pc:docMk/>
            <pc:sldMk cId="3008651988" sldId="1241"/>
            <ac:spMk id="25" creationId="{6F86C7DC-B311-3B2E-EC81-CAD5B9E3B96F}"/>
          </ac:spMkLst>
        </pc:spChg>
        <pc:spChg chg="mod topLvl">
          <ac:chgData name="岡本 由貴" userId="6d0c36f3-5720-4557-9bf8-397e3db96396" providerId="ADAL" clId="{8A418355-FB02-40FB-8C5A-E71D11C4FC7E}" dt="2026-03-03T04:41:36.419" v="3190" actId="1035"/>
          <ac:spMkLst>
            <pc:docMk/>
            <pc:sldMk cId="3008651988" sldId="1241"/>
            <ac:spMk id="26" creationId="{F153ED5D-3F66-B94F-430C-37444D365321}"/>
          </ac:spMkLst>
        </pc:spChg>
        <pc:spChg chg="mod ord topLvl">
          <ac:chgData name="岡本 由貴" userId="6d0c36f3-5720-4557-9bf8-397e3db96396" providerId="ADAL" clId="{8A418355-FB02-40FB-8C5A-E71D11C4FC7E}" dt="2026-03-03T04:43:28.378" v="3230" actId="1076"/>
          <ac:spMkLst>
            <pc:docMk/>
            <pc:sldMk cId="3008651988" sldId="1241"/>
            <ac:spMk id="27" creationId="{E6EF999A-886B-8B32-0034-18AB6C55FE50}"/>
          </ac:spMkLst>
        </pc:spChg>
        <pc:spChg chg="mod topLvl">
          <ac:chgData name="岡本 由貴" userId="6d0c36f3-5720-4557-9bf8-397e3db96396" providerId="ADAL" clId="{8A418355-FB02-40FB-8C5A-E71D11C4FC7E}" dt="2026-03-03T04:41:54.892" v="3203" actId="1036"/>
          <ac:spMkLst>
            <pc:docMk/>
            <pc:sldMk cId="3008651988" sldId="1241"/>
            <ac:spMk id="28" creationId="{C14A1F75-7E65-CEDC-5FAF-51D1F0492064}"/>
          </ac:spMkLst>
        </pc:spChg>
        <pc:spChg chg="mod ord topLvl">
          <ac:chgData name="岡本 由貴" userId="6d0c36f3-5720-4557-9bf8-397e3db96396" providerId="ADAL" clId="{8A418355-FB02-40FB-8C5A-E71D11C4FC7E}" dt="2026-03-03T04:43:25.576" v="3229" actId="1076"/>
          <ac:spMkLst>
            <pc:docMk/>
            <pc:sldMk cId="3008651988" sldId="1241"/>
            <ac:spMk id="29" creationId="{C1D8F092-4045-3A9D-239C-AFE6B9F5A163}"/>
          </ac:spMkLst>
        </pc:spChg>
        <pc:grpChg chg="add mod">
          <ac:chgData name="岡本 由貴" userId="6d0c36f3-5720-4557-9bf8-397e3db96396" providerId="ADAL" clId="{8A418355-FB02-40FB-8C5A-E71D11C4FC7E}" dt="2026-03-03T04:28:45.473" v="2998" actId="1076"/>
          <ac:grpSpMkLst>
            <pc:docMk/>
            <pc:sldMk cId="3008651988" sldId="1241"/>
            <ac:grpSpMk id="15" creationId="{C49A3FB1-B7E9-3299-F5D5-EF49E1379BCB}"/>
          </ac:grpSpMkLst>
        </pc:grpChg>
        <pc:grpChg chg="add mod">
          <ac:chgData name="岡本 由貴" userId="6d0c36f3-5720-4557-9bf8-397e3db96396" providerId="ADAL" clId="{8A418355-FB02-40FB-8C5A-E71D11C4FC7E}" dt="2026-03-03T04:28:55.347" v="2999" actId="164"/>
          <ac:grpSpMkLst>
            <pc:docMk/>
            <pc:sldMk cId="3008651988" sldId="1241"/>
            <ac:grpSpMk id="16" creationId="{9068FC7D-017B-2623-36E1-930257FD02FC}"/>
          </ac:grpSpMkLst>
        </pc:grpChg>
        <pc:grpChg chg="add del mod">
          <ac:chgData name="岡本 由貴" userId="6d0c36f3-5720-4557-9bf8-397e3db96396" providerId="ADAL" clId="{8A418355-FB02-40FB-8C5A-E71D11C4FC7E}" dt="2026-03-03T04:29:43.131" v="3004" actId="165"/>
          <ac:grpSpMkLst>
            <pc:docMk/>
            <pc:sldMk cId="3008651988" sldId="1241"/>
            <ac:grpSpMk id="17" creationId="{AA5384B0-4EF5-CB95-BB34-99BAA64F3ECB}"/>
          </ac:grpSpMkLst>
        </pc:grpChg>
        <pc:grpChg chg="add mod">
          <ac:chgData name="岡本 由貴" userId="6d0c36f3-5720-4557-9bf8-397e3db96396" providerId="ADAL" clId="{8A418355-FB02-40FB-8C5A-E71D11C4FC7E}" dt="2026-03-03T04:41:54.892" v="3203" actId="1036"/>
          <ac:grpSpMkLst>
            <pc:docMk/>
            <pc:sldMk cId="3008651988" sldId="1241"/>
            <ac:grpSpMk id="18" creationId="{FA076D84-17B9-04EB-7A03-E2BEE2868589}"/>
          </ac:grpSpMkLst>
        </pc:grpChg>
        <pc:grpChg chg="del">
          <ac:chgData name="岡本 由貴" userId="6d0c36f3-5720-4557-9bf8-397e3db96396" providerId="ADAL" clId="{8A418355-FB02-40FB-8C5A-E71D11C4FC7E}" dt="2026-03-03T04:27:09.185" v="2984" actId="165"/>
          <ac:grpSpMkLst>
            <pc:docMk/>
            <pc:sldMk cId="3008651988" sldId="1241"/>
            <ac:grpSpMk id="30" creationId="{35C4EDF4-8EB3-02D7-7434-CD5FF8001C75}"/>
          </ac:grpSpMkLst>
        </pc:grpChg>
        <pc:picChg chg="add del mod">
          <ac:chgData name="岡本 由貴" userId="6d0c36f3-5720-4557-9bf8-397e3db96396" providerId="ADAL" clId="{8A418355-FB02-40FB-8C5A-E71D11C4FC7E}" dt="2026-03-03T02:28:30.735" v="2803" actId="478"/>
          <ac:picMkLst>
            <pc:docMk/>
            <pc:sldMk cId="3008651988" sldId="1241"/>
            <ac:picMk id="15" creationId="{680602CD-FA63-319D-ED0C-A1B063DDB0F1}"/>
          </ac:picMkLst>
        </pc:picChg>
        <pc:picChg chg="add mod">
          <ac:chgData name="岡本 由貴" userId="6d0c36f3-5720-4557-9bf8-397e3db96396" providerId="ADAL" clId="{8A418355-FB02-40FB-8C5A-E71D11C4FC7E}" dt="2026-03-03T04:42:42.141" v="3221" actId="1036"/>
          <ac:picMkLst>
            <pc:docMk/>
            <pc:sldMk cId="3008651988" sldId="1241"/>
            <ac:picMk id="19" creationId="{BFA7A92D-1737-C9F6-5288-A235BF77F07A}"/>
          </ac:picMkLst>
        </pc:picChg>
        <pc:picChg chg="add mod">
          <ac:chgData name="岡本 由貴" userId="6d0c36f3-5720-4557-9bf8-397e3db96396" providerId="ADAL" clId="{8A418355-FB02-40FB-8C5A-E71D11C4FC7E}" dt="2026-03-03T04:42:42.141" v="3221" actId="1036"/>
          <ac:picMkLst>
            <pc:docMk/>
            <pc:sldMk cId="3008651988" sldId="1241"/>
            <ac:picMk id="20" creationId="{4A4B7595-FAB3-7710-A1DB-F5BB97DADA81}"/>
          </ac:picMkLst>
        </pc:picChg>
        <pc:picChg chg="mod topLvl">
          <ac:chgData name="岡本 由貴" userId="6d0c36f3-5720-4557-9bf8-397e3db96396" providerId="ADAL" clId="{8A418355-FB02-40FB-8C5A-E71D11C4FC7E}" dt="2026-03-03T04:41:36.419" v="3190" actId="1035"/>
          <ac:picMkLst>
            <pc:docMk/>
            <pc:sldMk cId="3008651988" sldId="1241"/>
            <ac:picMk id="22" creationId="{E50A2588-4C47-4673-BC0A-702EF4C52D32}"/>
          </ac:picMkLst>
        </pc:picChg>
        <pc:picChg chg="mod topLvl">
          <ac:chgData name="岡本 由貴" userId="6d0c36f3-5720-4557-9bf8-397e3db96396" providerId="ADAL" clId="{8A418355-FB02-40FB-8C5A-E71D11C4FC7E}" dt="2026-03-03T04:41:36.419" v="3190" actId="1035"/>
          <ac:picMkLst>
            <pc:docMk/>
            <pc:sldMk cId="3008651988" sldId="1241"/>
            <ac:picMk id="23" creationId="{DD19D214-ADC1-1064-639D-4D046262D2BD}"/>
          </ac:picMkLst>
        </pc:picChg>
        <pc:picChg chg="mod topLvl">
          <ac:chgData name="岡本 由貴" userId="6d0c36f3-5720-4557-9bf8-397e3db96396" providerId="ADAL" clId="{8A418355-FB02-40FB-8C5A-E71D11C4FC7E}" dt="2026-03-03T04:41:54.892" v="3203" actId="1036"/>
          <ac:picMkLst>
            <pc:docMk/>
            <pc:sldMk cId="3008651988" sldId="1241"/>
            <ac:picMk id="24" creationId="{41EC6470-8C0F-565B-F644-16080A82C9DD}"/>
          </ac:picMkLst>
        </pc:picChg>
      </pc:sldChg>
      <pc:sldChg chg="addSp delSp modSp mod">
        <pc:chgData name="岡本 由貴" userId="6d0c36f3-5720-4557-9bf8-397e3db96396" providerId="ADAL" clId="{8A418355-FB02-40FB-8C5A-E71D11C4FC7E}" dt="2026-03-03T04:55:21.367" v="3252" actId="14100"/>
        <pc:sldMkLst>
          <pc:docMk/>
          <pc:sldMk cId="966834796" sldId="1242"/>
        </pc:sldMkLst>
        <pc:spChg chg="mod">
          <ac:chgData name="岡本 由貴" userId="6d0c36f3-5720-4557-9bf8-397e3db96396" providerId="ADAL" clId="{8A418355-FB02-40FB-8C5A-E71D11C4FC7E}" dt="2026-03-03T04:55:16.871" v="3251" actId="14100"/>
          <ac:spMkLst>
            <pc:docMk/>
            <pc:sldMk cId="966834796" sldId="1242"/>
            <ac:spMk id="5" creationId="{1DF60FA5-53D1-FBD4-DE3D-E0576BAB310C}"/>
          </ac:spMkLst>
        </pc:spChg>
        <pc:spChg chg="mod">
          <ac:chgData name="岡本 由貴" userId="6d0c36f3-5720-4557-9bf8-397e3db96396" providerId="ADAL" clId="{8A418355-FB02-40FB-8C5A-E71D11C4FC7E}" dt="2026-03-03T04:35:03.579" v="3029" actId="1076"/>
          <ac:spMkLst>
            <pc:docMk/>
            <pc:sldMk cId="966834796" sldId="1242"/>
            <ac:spMk id="6" creationId="{FC6E6231-F029-567B-3932-AA94CE003B20}"/>
          </ac:spMkLst>
        </pc:spChg>
        <pc:spChg chg="mod topLvl">
          <ac:chgData name="岡本 由貴" userId="6d0c36f3-5720-4557-9bf8-397e3db96396" providerId="ADAL" clId="{8A418355-FB02-40FB-8C5A-E71D11C4FC7E}" dt="2026-03-03T04:55:16.871" v="3251" actId="14100"/>
          <ac:spMkLst>
            <pc:docMk/>
            <pc:sldMk cId="966834796" sldId="1242"/>
            <ac:spMk id="12" creationId="{413140A6-9B4A-E763-5E88-7A564E85F332}"/>
          </ac:spMkLst>
        </pc:spChg>
        <pc:spChg chg="mod topLvl">
          <ac:chgData name="岡本 由貴" userId="6d0c36f3-5720-4557-9bf8-397e3db96396" providerId="ADAL" clId="{8A418355-FB02-40FB-8C5A-E71D11C4FC7E}" dt="2026-03-03T04:55:21.367" v="3252" actId="14100"/>
          <ac:spMkLst>
            <pc:docMk/>
            <pc:sldMk cId="966834796" sldId="1242"/>
            <ac:spMk id="14" creationId="{6B5813A5-E84D-615D-6894-90F9BBAA148B}"/>
          </ac:spMkLst>
        </pc:spChg>
        <pc:grpChg chg="add mod">
          <ac:chgData name="岡本 由貴" userId="6d0c36f3-5720-4557-9bf8-397e3db96396" providerId="ADAL" clId="{8A418355-FB02-40FB-8C5A-E71D11C4FC7E}" dt="2026-03-03T04:55:16.871" v="3251" actId="14100"/>
          <ac:grpSpMkLst>
            <pc:docMk/>
            <pc:sldMk cId="966834796" sldId="1242"/>
            <ac:grpSpMk id="8" creationId="{88362215-87BD-E636-F2EB-378CA4454596}"/>
          </ac:grpSpMkLst>
        </pc:grpChg>
        <pc:grpChg chg="del">
          <ac:chgData name="岡本 由貴" userId="6d0c36f3-5720-4557-9bf8-397e3db96396" providerId="ADAL" clId="{8A418355-FB02-40FB-8C5A-E71D11C4FC7E}" dt="2026-03-03T04:34:48.221" v="3024" actId="165"/>
          <ac:grpSpMkLst>
            <pc:docMk/>
            <pc:sldMk cId="966834796" sldId="1242"/>
            <ac:grpSpMk id="16" creationId="{8CE336FD-11CC-43E9-A104-6C1AC32F708D}"/>
          </ac:grpSpMkLst>
        </pc:grpChg>
        <pc:picChg chg="mod topLvl">
          <ac:chgData name="岡本 由貴" userId="6d0c36f3-5720-4557-9bf8-397e3db96396" providerId="ADAL" clId="{8A418355-FB02-40FB-8C5A-E71D11C4FC7E}" dt="2026-03-03T04:55:16.871" v="3251" actId="14100"/>
          <ac:picMkLst>
            <pc:docMk/>
            <pc:sldMk cId="966834796" sldId="1242"/>
            <ac:picMk id="2" creationId="{9261741F-E44C-2DD3-BDA7-BC81F3BB696E}"/>
          </ac:picMkLst>
        </pc:picChg>
      </pc:sldChg>
      <pc:sldChg chg="addSp delSp modSp mod">
        <pc:chgData name="岡本 由貴" userId="6d0c36f3-5720-4557-9bf8-397e3db96396" providerId="ADAL" clId="{8A418355-FB02-40FB-8C5A-E71D11C4FC7E}" dt="2026-03-03T04:54:59.979" v="3250" actId="338"/>
        <pc:sldMkLst>
          <pc:docMk/>
          <pc:sldMk cId="3442900445" sldId="1243"/>
        </pc:sldMkLst>
        <pc:spChg chg="mod">
          <ac:chgData name="岡本 由貴" userId="6d0c36f3-5720-4557-9bf8-397e3db96396" providerId="ADAL" clId="{8A418355-FB02-40FB-8C5A-E71D11C4FC7E}" dt="2026-03-03T04:39:48.922" v="3129" actId="1038"/>
          <ac:spMkLst>
            <pc:docMk/>
            <pc:sldMk cId="3442900445" sldId="1243"/>
            <ac:spMk id="2" creationId="{9EEE8559-4464-4886-F6CF-09DDCC87F70A}"/>
          </ac:spMkLst>
        </pc:spChg>
        <pc:spChg chg="mod">
          <ac:chgData name="岡本 由貴" userId="6d0c36f3-5720-4557-9bf8-397e3db96396" providerId="ADAL" clId="{8A418355-FB02-40FB-8C5A-E71D11C4FC7E}" dt="2026-03-03T04:39:25.990" v="3083" actId="1076"/>
          <ac:spMkLst>
            <pc:docMk/>
            <pc:sldMk cId="3442900445" sldId="1243"/>
            <ac:spMk id="7" creationId="{2B4570C8-C8A9-2D93-1182-36D6741154DF}"/>
          </ac:spMkLst>
        </pc:spChg>
        <pc:spChg chg="mod">
          <ac:chgData name="岡本 由貴" userId="6d0c36f3-5720-4557-9bf8-397e3db96396" providerId="ADAL" clId="{8A418355-FB02-40FB-8C5A-E71D11C4FC7E}" dt="2026-03-03T04:39:48.922" v="3129" actId="1038"/>
          <ac:spMkLst>
            <pc:docMk/>
            <pc:sldMk cId="3442900445" sldId="1243"/>
            <ac:spMk id="14" creationId="{CBB445D8-D560-71EA-42A4-6B3B9531243F}"/>
          </ac:spMkLst>
        </pc:spChg>
        <pc:spChg chg="mod topLvl">
          <ac:chgData name="岡本 由貴" userId="6d0c36f3-5720-4557-9bf8-397e3db96396" providerId="ADAL" clId="{8A418355-FB02-40FB-8C5A-E71D11C4FC7E}" dt="2026-03-03T04:54:59.979" v="3250" actId="338"/>
          <ac:spMkLst>
            <pc:docMk/>
            <pc:sldMk cId="3442900445" sldId="1243"/>
            <ac:spMk id="16" creationId="{08DF1B22-697A-3185-6DA1-0148BDA5F9A3}"/>
          </ac:spMkLst>
        </pc:spChg>
        <pc:spChg chg="mod">
          <ac:chgData name="岡本 由貴" userId="6d0c36f3-5720-4557-9bf8-397e3db96396" providerId="ADAL" clId="{8A418355-FB02-40FB-8C5A-E71D11C4FC7E}" dt="2026-03-03T04:39:48.922" v="3129" actId="1038"/>
          <ac:spMkLst>
            <pc:docMk/>
            <pc:sldMk cId="3442900445" sldId="1243"/>
            <ac:spMk id="17" creationId="{9BD3927A-A1F2-A70C-1565-2F8819257AFF}"/>
          </ac:spMkLst>
        </pc:spChg>
        <pc:spChg chg="mod topLvl">
          <ac:chgData name="岡本 由貴" userId="6d0c36f3-5720-4557-9bf8-397e3db96396" providerId="ADAL" clId="{8A418355-FB02-40FB-8C5A-E71D11C4FC7E}" dt="2026-03-03T04:54:59.979" v="3250" actId="338"/>
          <ac:spMkLst>
            <pc:docMk/>
            <pc:sldMk cId="3442900445" sldId="1243"/>
            <ac:spMk id="18" creationId="{A9177166-6164-8530-6364-8710C2D59563}"/>
          </ac:spMkLst>
        </pc:spChg>
        <pc:spChg chg="mod topLvl">
          <ac:chgData name="岡本 由貴" userId="6d0c36f3-5720-4557-9bf8-397e3db96396" providerId="ADAL" clId="{8A418355-FB02-40FB-8C5A-E71D11C4FC7E}" dt="2026-03-03T04:54:59.979" v="3250" actId="338"/>
          <ac:spMkLst>
            <pc:docMk/>
            <pc:sldMk cId="3442900445" sldId="1243"/>
            <ac:spMk id="19" creationId="{8813C265-C00F-78AE-875D-99F333ACCF5B}"/>
          </ac:spMkLst>
        </pc:spChg>
        <pc:spChg chg="mod topLvl">
          <ac:chgData name="岡本 由貴" userId="6d0c36f3-5720-4557-9bf8-397e3db96396" providerId="ADAL" clId="{8A418355-FB02-40FB-8C5A-E71D11C4FC7E}" dt="2026-03-03T04:54:59.979" v="3250" actId="338"/>
          <ac:spMkLst>
            <pc:docMk/>
            <pc:sldMk cId="3442900445" sldId="1243"/>
            <ac:spMk id="20" creationId="{01955184-56B9-7BC4-B765-C5795E6A326B}"/>
          </ac:spMkLst>
        </pc:spChg>
        <pc:spChg chg="mod">
          <ac:chgData name="岡本 由貴" userId="6d0c36f3-5720-4557-9bf8-397e3db96396" providerId="ADAL" clId="{8A418355-FB02-40FB-8C5A-E71D11C4FC7E}" dt="2026-03-03T04:39:48.922" v="3129" actId="1038"/>
          <ac:spMkLst>
            <pc:docMk/>
            <pc:sldMk cId="3442900445" sldId="1243"/>
            <ac:spMk id="21" creationId="{DC796900-6425-D53D-ECC1-390993B4507B}"/>
          </ac:spMkLst>
        </pc:spChg>
        <pc:spChg chg="mod topLvl">
          <ac:chgData name="岡本 由貴" userId="6d0c36f3-5720-4557-9bf8-397e3db96396" providerId="ADAL" clId="{8A418355-FB02-40FB-8C5A-E71D11C4FC7E}" dt="2026-03-03T04:54:59.979" v="3250" actId="338"/>
          <ac:spMkLst>
            <pc:docMk/>
            <pc:sldMk cId="3442900445" sldId="1243"/>
            <ac:spMk id="24" creationId="{EA34A179-456D-0DCB-956E-F79CA035C591}"/>
          </ac:spMkLst>
        </pc:spChg>
        <pc:spChg chg="mod topLvl">
          <ac:chgData name="岡本 由貴" userId="6d0c36f3-5720-4557-9bf8-397e3db96396" providerId="ADAL" clId="{8A418355-FB02-40FB-8C5A-E71D11C4FC7E}" dt="2026-03-03T04:54:59.979" v="3250" actId="338"/>
          <ac:spMkLst>
            <pc:docMk/>
            <pc:sldMk cId="3442900445" sldId="1243"/>
            <ac:spMk id="25" creationId="{F5B621CA-7A41-4552-17AC-E575F8D0B12C}"/>
          </ac:spMkLst>
        </pc:spChg>
        <pc:spChg chg="mod topLvl">
          <ac:chgData name="岡本 由貴" userId="6d0c36f3-5720-4557-9bf8-397e3db96396" providerId="ADAL" clId="{8A418355-FB02-40FB-8C5A-E71D11C4FC7E}" dt="2026-03-03T04:54:59.979" v="3250" actId="338"/>
          <ac:spMkLst>
            <pc:docMk/>
            <pc:sldMk cId="3442900445" sldId="1243"/>
            <ac:spMk id="26" creationId="{450BE59D-33CB-95EE-B66F-37D5B6D55195}"/>
          </ac:spMkLst>
        </pc:spChg>
        <pc:spChg chg="mod topLvl">
          <ac:chgData name="岡本 由貴" userId="6d0c36f3-5720-4557-9bf8-397e3db96396" providerId="ADAL" clId="{8A418355-FB02-40FB-8C5A-E71D11C4FC7E}" dt="2026-03-03T04:54:59.979" v="3250" actId="338"/>
          <ac:spMkLst>
            <pc:docMk/>
            <pc:sldMk cId="3442900445" sldId="1243"/>
            <ac:spMk id="27" creationId="{83C6339C-CC6E-82F8-6F65-5AF0466916C2}"/>
          </ac:spMkLst>
        </pc:spChg>
        <pc:spChg chg="mod topLvl">
          <ac:chgData name="岡本 由貴" userId="6d0c36f3-5720-4557-9bf8-397e3db96396" providerId="ADAL" clId="{8A418355-FB02-40FB-8C5A-E71D11C4FC7E}" dt="2026-03-03T04:54:59.979" v="3250" actId="338"/>
          <ac:spMkLst>
            <pc:docMk/>
            <pc:sldMk cId="3442900445" sldId="1243"/>
            <ac:spMk id="28" creationId="{31D605A9-CBCC-2B4E-5476-279BB49C4E29}"/>
          </ac:spMkLst>
        </pc:spChg>
        <pc:spChg chg="mod">
          <ac:chgData name="岡本 由貴" userId="6d0c36f3-5720-4557-9bf8-397e3db96396" providerId="ADAL" clId="{8A418355-FB02-40FB-8C5A-E71D11C4FC7E}" dt="2026-03-03T04:39:48.922" v="3129" actId="1038"/>
          <ac:spMkLst>
            <pc:docMk/>
            <pc:sldMk cId="3442900445" sldId="1243"/>
            <ac:spMk id="29" creationId="{7461D3B9-7295-14FF-F6C5-BFA7C28E7438}"/>
          </ac:spMkLst>
        </pc:spChg>
        <pc:spChg chg="mod topLvl">
          <ac:chgData name="岡本 由貴" userId="6d0c36f3-5720-4557-9bf8-397e3db96396" providerId="ADAL" clId="{8A418355-FB02-40FB-8C5A-E71D11C4FC7E}" dt="2026-03-03T04:54:59.979" v="3250" actId="338"/>
          <ac:spMkLst>
            <pc:docMk/>
            <pc:sldMk cId="3442900445" sldId="1243"/>
            <ac:spMk id="30" creationId="{371C9E41-53AE-6D02-80AD-B5888AE58D4D}"/>
          </ac:spMkLst>
        </pc:spChg>
        <pc:picChg chg="mod">
          <ac:chgData name="岡本 由貴" userId="6d0c36f3-5720-4557-9bf8-397e3db96396" providerId="ADAL" clId="{8A418355-FB02-40FB-8C5A-E71D11C4FC7E}" dt="2026-03-03T04:39:48.922" v="3129" actId="1038"/>
          <ac:picMkLst>
            <pc:docMk/>
            <pc:sldMk cId="3442900445" sldId="1243"/>
            <ac:picMk id="3" creationId="{3B00C0DD-7F15-737A-377F-AB47711DE2BE}"/>
          </ac:picMkLst>
        </pc:picChg>
        <pc:picChg chg="mod">
          <ac:chgData name="岡本 由貴" userId="6d0c36f3-5720-4557-9bf8-397e3db96396" providerId="ADAL" clId="{8A418355-FB02-40FB-8C5A-E71D11C4FC7E}" dt="2026-03-03T04:35:59.081" v="3036" actId="692"/>
          <ac:picMkLst>
            <pc:docMk/>
            <pc:sldMk cId="3442900445" sldId="1243"/>
            <ac:picMk id="11" creationId="{C987D272-7DFD-3353-4B19-7B210D9D428E}"/>
          </ac:picMkLst>
        </pc:picChg>
        <pc:picChg chg="add mod">
          <ac:chgData name="岡本 由貴" userId="6d0c36f3-5720-4557-9bf8-397e3db96396" providerId="ADAL" clId="{8A418355-FB02-40FB-8C5A-E71D11C4FC7E}" dt="2026-03-03T04:40:23.456" v="3143" actId="1036"/>
          <ac:picMkLst>
            <pc:docMk/>
            <pc:sldMk cId="3442900445" sldId="1243"/>
            <ac:picMk id="34" creationId="{21505D13-13DB-34F9-6A40-B332040A3B98}"/>
          </ac:picMkLst>
        </pc:picChg>
        <pc:picChg chg="add mod">
          <ac:chgData name="岡本 由貴" userId="6d0c36f3-5720-4557-9bf8-397e3db96396" providerId="ADAL" clId="{8A418355-FB02-40FB-8C5A-E71D11C4FC7E}" dt="2026-03-03T04:54:56.337" v="3249" actId="1076"/>
          <ac:picMkLst>
            <pc:docMk/>
            <pc:sldMk cId="3442900445" sldId="1243"/>
            <ac:picMk id="35" creationId="{233ADE47-0A28-1158-8794-DE39A1CEA55D}"/>
          </ac:picMkLst>
        </pc:picChg>
      </pc:sldChg>
      <pc:sldChg chg="addSp modSp mod">
        <pc:chgData name="岡本 由貴" userId="6d0c36f3-5720-4557-9bf8-397e3db96396" providerId="ADAL" clId="{8A418355-FB02-40FB-8C5A-E71D11C4FC7E}" dt="2026-03-03T02:51:37.185" v="2962" actId="1076"/>
        <pc:sldMkLst>
          <pc:docMk/>
          <pc:sldMk cId="1859197895" sldId="1258"/>
        </pc:sldMkLst>
        <pc:spChg chg="add mod">
          <ac:chgData name="岡本 由貴" userId="6d0c36f3-5720-4557-9bf8-397e3db96396" providerId="ADAL" clId="{8A418355-FB02-40FB-8C5A-E71D11C4FC7E}" dt="2026-03-03T02:51:37.185" v="2962" actId="1076"/>
          <ac:spMkLst>
            <pc:docMk/>
            <pc:sldMk cId="1859197895" sldId="1258"/>
            <ac:spMk id="2" creationId="{FDA07208-E18B-055F-D3FB-B2B8A51E75E4}"/>
          </ac:spMkLst>
        </pc:spChg>
      </pc:sldChg>
      <pc:sldChg chg="addSp delSp modSp mod">
        <pc:chgData name="岡本 由貴" userId="6d0c36f3-5720-4557-9bf8-397e3db96396" providerId="ADAL" clId="{8A418355-FB02-40FB-8C5A-E71D11C4FC7E}" dt="2026-03-03T04:43:45.294" v="3231" actId="167"/>
        <pc:sldMkLst>
          <pc:docMk/>
          <pc:sldMk cId="2505697879" sldId="1259"/>
        </pc:sldMkLst>
        <pc:spChg chg="mod">
          <ac:chgData name="岡本 由貴" userId="6d0c36f3-5720-4557-9bf8-397e3db96396" providerId="ADAL" clId="{8A418355-FB02-40FB-8C5A-E71D11C4FC7E}" dt="2026-03-03T04:34:12.195" v="3019" actId="164"/>
          <ac:spMkLst>
            <pc:docMk/>
            <pc:sldMk cId="2505697879" sldId="1259"/>
            <ac:spMk id="11" creationId="{C4F1788E-A0E6-D4B3-90B0-07F1F6864C42}"/>
          </ac:spMkLst>
        </pc:spChg>
        <pc:spChg chg="mod">
          <ac:chgData name="岡本 由貴" userId="6d0c36f3-5720-4557-9bf8-397e3db96396" providerId="ADAL" clId="{8A418355-FB02-40FB-8C5A-E71D11C4FC7E}" dt="2026-03-03T04:34:32.692" v="3022" actId="164"/>
          <ac:spMkLst>
            <pc:docMk/>
            <pc:sldMk cId="2505697879" sldId="1259"/>
            <ac:spMk id="13" creationId="{30DE6ADD-4420-E756-2E5B-14E236D2F4BB}"/>
          </ac:spMkLst>
        </pc:spChg>
        <pc:spChg chg="mod topLvl">
          <ac:chgData name="岡本 由貴" userId="6d0c36f3-5720-4557-9bf8-397e3db96396" providerId="ADAL" clId="{8A418355-FB02-40FB-8C5A-E71D11C4FC7E}" dt="2026-03-03T04:34:12.195" v="3019" actId="164"/>
          <ac:spMkLst>
            <pc:docMk/>
            <pc:sldMk cId="2505697879" sldId="1259"/>
            <ac:spMk id="14" creationId="{3A1BDDA0-A16B-4E9B-1914-4960D7AA7E09}"/>
          </ac:spMkLst>
        </pc:spChg>
        <pc:spChg chg="mod">
          <ac:chgData name="岡本 由貴" userId="6d0c36f3-5720-4557-9bf8-397e3db96396" providerId="ADAL" clId="{8A418355-FB02-40FB-8C5A-E71D11C4FC7E}" dt="2026-03-03T04:34:12.195" v="3019" actId="164"/>
          <ac:spMkLst>
            <pc:docMk/>
            <pc:sldMk cId="2505697879" sldId="1259"/>
            <ac:spMk id="16" creationId="{6E68359C-23B1-AA7F-9CBD-160E90DDD90D}"/>
          </ac:spMkLst>
        </pc:spChg>
        <pc:spChg chg="mod">
          <ac:chgData name="岡本 由貴" userId="6d0c36f3-5720-4557-9bf8-397e3db96396" providerId="ADAL" clId="{8A418355-FB02-40FB-8C5A-E71D11C4FC7E}" dt="2026-03-03T04:34:12.195" v="3019" actId="164"/>
          <ac:spMkLst>
            <pc:docMk/>
            <pc:sldMk cId="2505697879" sldId="1259"/>
            <ac:spMk id="17" creationId="{B911B6E7-916D-9E3B-F308-2481654B0743}"/>
          </ac:spMkLst>
        </pc:spChg>
        <pc:spChg chg="mod">
          <ac:chgData name="岡本 由貴" userId="6d0c36f3-5720-4557-9bf8-397e3db96396" providerId="ADAL" clId="{8A418355-FB02-40FB-8C5A-E71D11C4FC7E}" dt="2026-03-03T04:34:12.195" v="3019" actId="164"/>
          <ac:spMkLst>
            <pc:docMk/>
            <pc:sldMk cId="2505697879" sldId="1259"/>
            <ac:spMk id="18" creationId="{A447744D-3817-D976-C2AC-303D0A49E3CF}"/>
          </ac:spMkLst>
        </pc:spChg>
        <pc:spChg chg="mod topLvl">
          <ac:chgData name="岡本 由貴" userId="6d0c36f3-5720-4557-9bf8-397e3db96396" providerId="ADAL" clId="{8A418355-FB02-40FB-8C5A-E71D11C4FC7E}" dt="2026-03-03T04:34:12.195" v="3019" actId="164"/>
          <ac:spMkLst>
            <pc:docMk/>
            <pc:sldMk cId="2505697879" sldId="1259"/>
            <ac:spMk id="19" creationId="{03CC6C73-649C-B2EF-D6CD-AA2EF8AC72CF}"/>
          </ac:spMkLst>
        </pc:spChg>
        <pc:spChg chg="mod topLvl">
          <ac:chgData name="岡本 由貴" userId="6d0c36f3-5720-4557-9bf8-397e3db96396" providerId="ADAL" clId="{8A418355-FB02-40FB-8C5A-E71D11C4FC7E}" dt="2026-03-03T04:33:35.822" v="3012" actId="165"/>
          <ac:spMkLst>
            <pc:docMk/>
            <pc:sldMk cId="2505697879" sldId="1259"/>
            <ac:spMk id="20" creationId="{B36CED88-13DF-C454-C963-321F92CED64A}"/>
          </ac:spMkLst>
        </pc:spChg>
        <pc:spChg chg="mod topLvl">
          <ac:chgData name="岡本 由貴" userId="6d0c36f3-5720-4557-9bf8-397e3db96396" providerId="ADAL" clId="{8A418355-FB02-40FB-8C5A-E71D11C4FC7E}" dt="2026-03-03T04:34:32.692" v="3022" actId="164"/>
          <ac:spMkLst>
            <pc:docMk/>
            <pc:sldMk cId="2505697879" sldId="1259"/>
            <ac:spMk id="21" creationId="{6903BF85-3AC0-9985-0C4A-711C5481AC30}"/>
          </ac:spMkLst>
        </pc:spChg>
        <pc:spChg chg="mod">
          <ac:chgData name="岡本 由貴" userId="6d0c36f3-5720-4557-9bf8-397e3db96396" providerId="ADAL" clId="{8A418355-FB02-40FB-8C5A-E71D11C4FC7E}" dt="2026-03-03T04:34:32.692" v="3022" actId="164"/>
          <ac:spMkLst>
            <pc:docMk/>
            <pc:sldMk cId="2505697879" sldId="1259"/>
            <ac:spMk id="22" creationId="{9FF9C454-147C-4E09-0BCC-D23E00E439D2}"/>
          </ac:spMkLst>
        </pc:spChg>
        <pc:spChg chg="mod topLvl">
          <ac:chgData name="岡本 由貴" userId="6d0c36f3-5720-4557-9bf8-397e3db96396" providerId="ADAL" clId="{8A418355-FB02-40FB-8C5A-E71D11C4FC7E}" dt="2026-03-03T04:34:32.692" v="3022" actId="164"/>
          <ac:spMkLst>
            <pc:docMk/>
            <pc:sldMk cId="2505697879" sldId="1259"/>
            <ac:spMk id="23" creationId="{9DEE82E1-303F-1E82-1650-3344A990E91A}"/>
          </ac:spMkLst>
        </pc:spChg>
        <pc:spChg chg="mod topLvl">
          <ac:chgData name="岡本 由貴" userId="6d0c36f3-5720-4557-9bf8-397e3db96396" providerId="ADAL" clId="{8A418355-FB02-40FB-8C5A-E71D11C4FC7E}" dt="2026-03-03T04:34:32.692" v="3022" actId="164"/>
          <ac:spMkLst>
            <pc:docMk/>
            <pc:sldMk cId="2505697879" sldId="1259"/>
            <ac:spMk id="24" creationId="{4AD0AF8C-F076-D251-02C2-9BE7C74B17A9}"/>
          </ac:spMkLst>
        </pc:spChg>
        <pc:spChg chg="mod topLvl">
          <ac:chgData name="岡本 由貴" userId="6d0c36f3-5720-4557-9bf8-397e3db96396" providerId="ADAL" clId="{8A418355-FB02-40FB-8C5A-E71D11C4FC7E}" dt="2026-03-03T04:34:32.692" v="3022" actId="164"/>
          <ac:spMkLst>
            <pc:docMk/>
            <pc:sldMk cId="2505697879" sldId="1259"/>
            <ac:spMk id="25" creationId="{98DF6940-AB0A-528B-59A4-E559B90EBB24}"/>
          </ac:spMkLst>
        </pc:spChg>
        <pc:spChg chg="mod topLvl">
          <ac:chgData name="岡本 由貴" userId="6d0c36f3-5720-4557-9bf8-397e3db96396" providerId="ADAL" clId="{8A418355-FB02-40FB-8C5A-E71D11C4FC7E}" dt="2026-03-03T04:34:32.692" v="3022" actId="164"/>
          <ac:spMkLst>
            <pc:docMk/>
            <pc:sldMk cId="2505697879" sldId="1259"/>
            <ac:spMk id="26" creationId="{CA76039B-83E7-C5A8-BC65-7C963CF596EE}"/>
          </ac:spMkLst>
        </pc:spChg>
        <pc:spChg chg="mod">
          <ac:chgData name="岡本 由貴" userId="6d0c36f3-5720-4557-9bf8-397e3db96396" providerId="ADAL" clId="{8A418355-FB02-40FB-8C5A-E71D11C4FC7E}" dt="2026-03-03T04:34:32.692" v="3022" actId="164"/>
          <ac:spMkLst>
            <pc:docMk/>
            <pc:sldMk cId="2505697879" sldId="1259"/>
            <ac:spMk id="27" creationId="{C07DBFF8-AF1C-C3BC-9065-317ACF180FBE}"/>
          </ac:spMkLst>
        </pc:spChg>
        <pc:spChg chg="mod">
          <ac:chgData name="岡本 由貴" userId="6d0c36f3-5720-4557-9bf8-397e3db96396" providerId="ADAL" clId="{8A418355-FB02-40FB-8C5A-E71D11C4FC7E}" dt="2026-03-03T04:34:32.692" v="3022" actId="164"/>
          <ac:spMkLst>
            <pc:docMk/>
            <pc:sldMk cId="2505697879" sldId="1259"/>
            <ac:spMk id="28" creationId="{445518CB-6B8D-496F-7C0F-BB26FD4482C7}"/>
          </ac:spMkLst>
        </pc:spChg>
        <pc:spChg chg="mod topLvl">
          <ac:chgData name="岡本 由貴" userId="6d0c36f3-5720-4557-9bf8-397e3db96396" providerId="ADAL" clId="{8A418355-FB02-40FB-8C5A-E71D11C4FC7E}" dt="2026-03-03T04:34:32.692" v="3022" actId="164"/>
          <ac:spMkLst>
            <pc:docMk/>
            <pc:sldMk cId="2505697879" sldId="1259"/>
            <ac:spMk id="29" creationId="{995E4641-8500-0973-0BD5-8C59A948CDF0}"/>
          </ac:spMkLst>
        </pc:spChg>
        <pc:spChg chg="mod topLvl">
          <ac:chgData name="岡本 由貴" userId="6d0c36f3-5720-4557-9bf8-397e3db96396" providerId="ADAL" clId="{8A418355-FB02-40FB-8C5A-E71D11C4FC7E}" dt="2026-03-03T04:33:35.822" v="3012" actId="165"/>
          <ac:spMkLst>
            <pc:docMk/>
            <pc:sldMk cId="2505697879" sldId="1259"/>
            <ac:spMk id="31" creationId="{F10AF1B6-4285-A6A9-E986-CA1C3CF7328C}"/>
          </ac:spMkLst>
        </pc:spChg>
        <pc:grpChg chg="add mod">
          <ac:chgData name="岡本 由貴" userId="6d0c36f3-5720-4557-9bf8-397e3db96396" providerId="ADAL" clId="{8A418355-FB02-40FB-8C5A-E71D11C4FC7E}" dt="2026-03-03T04:43:45.294" v="3231" actId="167"/>
          <ac:grpSpMkLst>
            <pc:docMk/>
            <pc:sldMk cId="2505697879" sldId="1259"/>
            <ac:grpSpMk id="15" creationId="{D9D42FE3-656D-59B3-F866-DE7F69FE5140}"/>
          </ac:grpSpMkLst>
        </pc:grpChg>
        <pc:grpChg chg="mod">
          <ac:chgData name="岡本 由貴" userId="6d0c36f3-5720-4557-9bf8-397e3db96396" providerId="ADAL" clId="{8A418355-FB02-40FB-8C5A-E71D11C4FC7E}" dt="2026-03-03T04:34:35.312" v="3023" actId="167"/>
          <ac:grpSpMkLst>
            <pc:docMk/>
            <pc:sldMk cId="2505697879" sldId="1259"/>
            <ac:grpSpMk id="34" creationId="{ABDBFDE4-30B4-8B85-B6E2-4B9CB8AF1D48}"/>
          </ac:grpSpMkLst>
        </pc:grpChg>
        <pc:picChg chg="mod">
          <ac:chgData name="岡本 由貴" userId="6d0c36f3-5720-4557-9bf8-397e3db96396" providerId="ADAL" clId="{8A418355-FB02-40FB-8C5A-E71D11C4FC7E}" dt="2026-03-03T04:33:55.229" v="3016" actId="692"/>
          <ac:picMkLst>
            <pc:docMk/>
            <pc:sldMk cId="2505697879" sldId="1259"/>
            <ac:picMk id="2" creationId="{A110B0A6-D9C7-CE6D-A3C8-5F9B54C51F68}"/>
          </ac:picMkLst>
        </pc:picChg>
        <pc:picChg chg="mod">
          <ac:chgData name="岡本 由貴" userId="6d0c36f3-5720-4557-9bf8-397e3db96396" providerId="ADAL" clId="{8A418355-FB02-40FB-8C5A-E71D11C4FC7E}" dt="2026-03-03T04:34:12.195" v="3019" actId="164"/>
          <ac:picMkLst>
            <pc:docMk/>
            <pc:sldMk cId="2505697879" sldId="1259"/>
            <ac:picMk id="12" creationId="{820FA2DB-0AE7-5650-F178-EDB3550D7EC6}"/>
          </ac:picMkLst>
        </pc:picChg>
      </pc:sldChg>
      <pc:sldChg chg="addSp modSp">
        <pc:chgData name="岡本 由貴" userId="6d0c36f3-5720-4557-9bf8-397e3db96396" providerId="ADAL" clId="{8A418355-FB02-40FB-8C5A-E71D11C4FC7E}" dt="2026-03-03T02:52:45.927" v="2963"/>
        <pc:sldMkLst>
          <pc:docMk/>
          <pc:sldMk cId="3447658107" sldId="1260"/>
        </pc:sldMkLst>
        <pc:spChg chg="add mod">
          <ac:chgData name="岡本 由貴" userId="6d0c36f3-5720-4557-9bf8-397e3db96396" providerId="ADAL" clId="{8A418355-FB02-40FB-8C5A-E71D11C4FC7E}" dt="2026-03-03T02:52:45.927" v="2963"/>
          <ac:spMkLst>
            <pc:docMk/>
            <pc:sldMk cId="3447658107" sldId="1260"/>
            <ac:spMk id="3" creationId="{71AFF1B7-C0E3-56EC-0B16-88F4B78F2E25}"/>
          </ac:spMkLst>
        </pc:spChg>
      </pc:sldChg>
      <pc:sldChg chg="addSp delSp modSp mod">
        <pc:chgData name="岡本 由貴" userId="6d0c36f3-5720-4557-9bf8-397e3db96396" providerId="ADAL" clId="{8A418355-FB02-40FB-8C5A-E71D11C4FC7E}" dt="2026-03-03T04:46:01.840" v="3247" actId="14100"/>
        <pc:sldMkLst>
          <pc:docMk/>
          <pc:sldMk cId="2857239102" sldId="1261"/>
        </pc:sldMkLst>
        <pc:spChg chg="mod">
          <ac:chgData name="岡本 由貴" userId="6d0c36f3-5720-4557-9bf8-397e3db96396" providerId="ADAL" clId="{8A418355-FB02-40FB-8C5A-E71D11C4FC7E}" dt="2026-03-03T04:37:34.090" v="3054" actId="164"/>
          <ac:spMkLst>
            <pc:docMk/>
            <pc:sldMk cId="2857239102" sldId="1261"/>
            <ac:spMk id="3" creationId="{3C2BF8B4-578D-39EE-B36F-503E2AC25B72}"/>
          </ac:spMkLst>
        </pc:spChg>
        <pc:spChg chg="mod topLvl">
          <ac:chgData name="岡本 由貴" userId="6d0c36f3-5720-4557-9bf8-397e3db96396" providerId="ADAL" clId="{8A418355-FB02-40FB-8C5A-E71D11C4FC7E}" dt="2026-03-03T04:37:34.090" v="3054" actId="164"/>
          <ac:spMkLst>
            <pc:docMk/>
            <pc:sldMk cId="2857239102" sldId="1261"/>
            <ac:spMk id="10" creationId="{C9D76E8F-AD8B-BBDB-9750-020E38BD3F9F}"/>
          </ac:spMkLst>
        </pc:spChg>
        <pc:spChg chg="mod">
          <ac:chgData name="岡本 由貴" userId="6d0c36f3-5720-4557-9bf8-397e3db96396" providerId="ADAL" clId="{8A418355-FB02-40FB-8C5A-E71D11C4FC7E}" dt="2026-03-03T04:38:48.581" v="3076" actId="164"/>
          <ac:spMkLst>
            <pc:docMk/>
            <pc:sldMk cId="2857239102" sldId="1261"/>
            <ac:spMk id="11" creationId="{2D434229-5EB6-E117-9B11-0AA823F7E736}"/>
          </ac:spMkLst>
        </pc:spChg>
        <pc:spChg chg="mod">
          <ac:chgData name="岡本 由貴" userId="6d0c36f3-5720-4557-9bf8-397e3db96396" providerId="ADAL" clId="{8A418355-FB02-40FB-8C5A-E71D11C4FC7E}" dt="2026-03-03T04:38:54.866" v="3077" actId="164"/>
          <ac:spMkLst>
            <pc:docMk/>
            <pc:sldMk cId="2857239102" sldId="1261"/>
            <ac:spMk id="12" creationId="{F8C8996B-9A4E-7E37-5A55-4EEB412C3E3A}"/>
          </ac:spMkLst>
        </pc:spChg>
        <pc:spChg chg="add mod">
          <ac:chgData name="岡本 由貴" userId="6d0c36f3-5720-4557-9bf8-397e3db96396" providerId="ADAL" clId="{8A418355-FB02-40FB-8C5A-E71D11C4FC7E}" dt="2026-03-03T04:38:48.581" v="3076" actId="164"/>
          <ac:spMkLst>
            <pc:docMk/>
            <pc:sldMk cId="2857239102" sldId="1261"/>
            <ac:spMk id="15" creationId="{7C1776AB-C7AC-47FE-363B-DEF1DBCB0EAB}"/>
          </ac:spMkLst>
        </pc:spChg>
        <pc:spChg chg="add mod">
          <ac:chgData name="岡本 由貴" userId="6d0c36f3-5720-4557-9bf8-397e3db96396" providerId="ADAL" clId="{8A418355-FB02-40FB-8C5A-E71D11C4FC7E}" dt="2026-03-03T04:38:54.866" v="3077" actId="164"/>
          <ac:spMkLst>
            <pc:docMk/>
            <pc:sldMk cId="2857239102" sldId="1261"/>
            <ac:spMk id="16" creationId="{A75D896F-B989-6F9A-55E7-0C7BD7022AEA}"/>
          </ac:spMkLst>
        </pc:spChg>
        <pc:spChg chg="mod topLvl">
          <ac:chgData name="岡本 由貴" userId="6d0c36f3-5720-4557-9bf8-397e3db96396" providerId="ADAL" clId="{8A418355-FB02-40FB-8C5A-E71D11C4FC7E}" dt="2026-03-03T04:37:34.090" v="3054" actId="164"/>
          <ac:spMkLst>
            <pc:docMk/>
            <pc:sldMk cId="2857239102" sldId="1261"/>
            <ac:spMk id="32" creationId="{4A08FDB4-9691-E946-02B0-DAB3F97B68A2}"/>
          </ac:spMkLst>
        </pc:spChg>
        <pc:spChg chg="mod topLvl">
          <ac:chgData name="岡本 由貴" userId="6d0c36f3-5720-4557-9bf8-397e3db96396" providerId="ADAL" clId="{8A418355-FB02-40FB-8C5A-E71D11C4FC7E}" dt="2026-03-03T04:37:34.090" v="3054" actId="164"/>
          <ac:spMkLst>
            <pc:docMk/>
            <pc:sldMk cId="2857239102" sldId="1261"/>
            <ac:spMk id="33" creationId="{19C90847-7441-ADCF-2870-5AEEEDD208E4}"/>
          </ac:spMkLst>
        </pc:spChg>
        <pc:spChg chg="mod topLvl">
          <ac:chgData name="岡本 由貴" userId="6d0c36f3-5720-4557-9bf8-397e3db96396" providerId="ADAL" clId="{8A418355-FB02-40FB-8C5A-E71D11C4FC7E}" dt="2026-03-03T04:37:34.090" v="3054" actId="164"/>
          <ac:spMkLst>
            <pc:docMk/>
            <pc:sldMk cId="2857239102" sldId="1261"/>
            <ac:spMk id="34" creationId="{D7A0B554-3147-026B-ADF9-E12C00F3414A}"/>
          </ac:spMkLst>
        </pc:spChg>
        <pc:spChg chg="mod">
          <ac:chgData name="岡本 由貴" userId="6d0c36f3-5720-4557-9bf8-397e3db96396" providerId="ADAL" clId="{8A418355-FB02-40FB-8C5A-E71D11C4FC7E}" dt="2026-03-03T04:37:34.090" v="3054" actId="164"/>
          <ac:spMkLst>
            <pc:docMk/>
            <pc:sldMk cId="2857239102" sldId="1261"/>
            <ac:spMk id="35" creationId="{47FF7C55-263C-97B5-9C00-BB1F54810A86}"/>
          </ac:spMkLst>
        </pc:spChg>
        <pc:spChg chg="mod topLvl">
          <ac:chgData name="岡本 由貴" userId="6d0c36f3-5720-4557-9bf8-397e3db96396" providerId="ADAL" clId="{8A418355-FB02-40FB-8C5A-E71D11C4FC7E}" dt="2026-03-03T04:37:34.090" v="3054" actId="164"/>
          <ac:spMkLst>
            <pc:docMk/>
            <pc:sldMk cId="2857239102" sldId="1261"/>
            <ac:spMk id="36" creationId="{B192081B-0CF5-3791-7FD5-FE537915F5C2}"/>
          </ac:spMkLst>
        </pc:spChg>
        <pc:spChg chg="mod">
          <ac:chgData name="岡本 由貴" userId="6d0c36f3-5720-4557-9bf8-397e3db96396" providerId="ADAL" clId="{8A418355-FB02-40FB-8C5A-E71D11C4FC7E}" dt="2026-03-03T04:37:34.090" v="3054" actId="164"/>
          <ac:spMkLst>
            <pc:docMk/>
            <pc:sldMk cId="2857239102" sldId="1261"/>
            <ac:spMk id="37" creationId="{B87BBD42-293D-331E-EBCC-D27EFF99742C}"/>
          </ac:spMkLst>
        </pc:spChg>
        <pc:spChg chg="mod topLvl">
          <ac:chgData name="岡本 由貴" userId="6d0c36f3-5720-4557-9bf8-397e3db96396" providerId="ADAL" clId="{8A418355-FB02-40FB-8C5A-E71D11C4FC7E}" dt="2026-03-03T04:46:01.840" v="3247" actId="14100"/>
          <ac:spMkLst>
            <pc:docMk/>
            <pc:sldMk cId="2857239102" sldId="1261"/>
            <ac:spMk id="38" creationId="{1E20C7F8-567D-1D09-15C7-077299B77F87}"/>
          </ac:spMkLst>
        </pc:spChg>
        <pc:spChg chg="mod topLvl">
          <ac:chgData name="岡本 由貴" userId="6d0c36f3-5720-4557-9bf8-397e3db96396" providerId="ADAL" clId="{8A418355-FB02-40FB-8C5A-E71D11C4FC7E}" dt="2026-03-03T04:38:48.581" v="3076" actId="164"/>
          <ac:spMkLst>
            <pc:docMk/>
            <pc:sldMk cId="2857239102" sldId="1261"/>
            <ac:spMk id="39" creationId="{A2A756EB-5F0C-F502-2F76-0E9A533E4D22}"/>
          </ac:spMkLst>
        </pc:spChg>
        <pc:spChg chg="mod topLvl">
          <ac:chgData name="岡本 由貴" userId="6d0c36f3-5720-4557-9bf8-397e3db96396" providerId="ADAL" clId="{8A418355-FB02-40FB-8C5A-E71D11C4FC7E}" dt="2026-03-03T04:45:35.895" v="3246" actId="14100"/>
          <ac:spMkLst>
            <pc:docMk/>
            <pc:sldMk cId="2857239102" sldId="1261"/>
            <ac:spMk id="40" creationId="{49326C13-4464-19B9-7312-E57F725A8EB5}"/>
          </ac:spMkLst>
        </pc:spChg>
        <pc:spChg chg="mod topLvl">
          <ac:chgData name="岡本 由貴" userId="6d0c36f3-5720-4557-9bf8-397e3db96396" providerId="ADAL" clId="{8A418355-FB02-40FB-8C5A-E71D11C4FC7E}" dt="2026-03-03T04:38:54.866" v="3077" actId="164"/>
          <ac:spMkLst>
            <pc:docMk/>
            <pc:sldMk cId="2857239102" sldId="1261"/>
            <ac:spMk id="41" creationId="{C6E44B95-465A-F7F8-48F0-A63AA6E02E95}"/>
          </ac:spMkLst>
        </pc:spChg>
        <pc:spChg chg="mod topLvl">
          <ac:chgData name="岡本 由貴" userId="6d0c36f3-5720-4557-9bf8-397e3db96396" providerId="ADAL" clId="{8A418355-FB02-40FB-8C5A-E71D11C4FC7E}" dt="2026-03-03T04:44:56.504" v="3237" actId="14100"/>
          <ac:spMkLst>
            <pc:docMk/>
            <pc:sldMk cId="2857239102" sldId="1261"/>
            <ac:spMk id="42" creationId="{3BAE48FC-9563-2B06-2D09-5B8147DDFA82}"/>
          </ac:spMkLst>
        </pc:spChg>
        <pc:grpChg chg="add mod">
          <ac:chgData name="岡本 由貴" userId="6d0c36f3-5720-4557-9bf8-397e3db96396" providerId="ADAL" clId="{8A418355-FB02-40FB-8C5A-E71D11C4FC7E}" dt="2026-03-03T04:39:05.108" v="3080" actId="167"/>
          <ac:grpSpMkLst>
            <pc:docMk/>
            <pc:sldMk cId="2857239102" sldId="1261"/>
            <ac:grpSpMk id="14" creationId="{CC3E335E-517C-277F-0D55-EA81D5CE24E8}"/>
          </ac:grpSpMkLst>
        </pc:grpChg>
        <pc:grpChg chg="add mod">
          <ac:chgData name="岡本 由貴" userId="6d0c36f3-5720-4557-9bf8-397e3db96396" providerId="ADAL" clId="{8A418355-FB02-40FB-8C5A-E71D11C4FC7E}" dt="2026-03-03T04:39:02.662" v="3079" actId="167"/>
          <ac:grpSpMkLst>
            <pc:docMk/>
            <pc:sldMk cId="2857239102" sldId="1261"/>
            <ac:grpSpMk id="17" creationId="{80C5D1AA-3ED0-147E-5094-430474429F94}"/>
          </ac:grpSpMkLst>
        </pc:grpChg>
        <pc:grpChg chg="add mod">
          <ac:chgData name="岡本 由貴" userId="6d0c36f3-5720-4557-9bf8-397e3db96396" providerId="ADAL" clId="{8A418355-FB02-40FB-8C5A-E71D11C4FC7E}" dt="2026-03-03T04:38:58.659" v="3078" actId="167"/>
          <ac:grpSpMkLst>
            <pc:docMk/>
            <pc:sldMk cId="2857239102" sldId="1261"/>
            <ac:grpSpMk id="18" creationId="{FCCA8254-B01F-51F3-C01B-3B1F03D77EDE}"/>
          </ac:grpSpMkLst>
        </pc:grpChg>
        <pc:picChg chg="mod">
          <ac:chgData name="岡本 由貴" userId="6d0c36f3-5720-4557-9bf8-397e3db96396" providerId="ADAL" clId="{8A418355-FB02-40FB-8C5A-E71D11C4FC7E}" dt="2026-03-03T04:37:34.090" v="3054" actId="164"/>
          <ac:picMkLst>
            <pc:docMk/>
            <pc:sldMk cId="2857239102" sldId="1261"/>
            <ac:picMk id="2" creationId="{429779FB-A400-03E3-82EC-5642134FABD1}"/>
          </ac:picMkLst>
        </pc:picChg>
        <pc:picChg chg="mod">
          <ac:chgData name="岡本 由貴" userId="6d0c36f3-5720-4557-9bf8-397e3db96396" providerId="ADAL" clId="{8A418355-FB02-40FB-8C5A-E71D11C4FC7E}" dt="2026-03-03T04:38:48.581" v="3076" actId="164"/>
          <ac:picMkLst>
            <pc:docMk/>
            <pc:sldMk cId="2857239102" sldId="1261"/>
            <ac:picMk id="5" creationId="{D330979B-504B-39CD-FD88-25731ACBE327}"/>
          </ac:picMkLst>
        </pc:picChg>
        <pc:picChg chg="mod">
          <ac:chgData name="岡本 由貴" userId="6d0c36f3-5720-4557-9bf8-397e3db96396" providerId="ADAL" clId="{8A418355-FB02-40FB-8C5A-E71D11C4FC7E}" dt="2026-03-03T04:38:54.866" v="3077" actId="164"/>
          <ac:picMkLst>
            <pc:docMk/>
            <pc:sldMk cId="2857239102" sldId="1261"/>
            <ac:picMk id="8" creationId="{E6E2285E-F72D-224A-1DF4-6137123269EB}"/>
          </ac:picMkLst>
        </pc:picChg>
        <pc:picChg chg="mod">
          <ac:chgData name="岡本 由貴" userId="6d0c36f3-5720-4557-9bf8-397e3db96396" providerId="ADAL" clId="{8A418355-FB02-40FB-8C5A-E71D11C4FC7E}" dt="2026-03-03T04:39:15.409" v="3081" actId="14100"/>
          <ac:picMkLst>
            <pc:docMk/>
            <pc:sldMk cId="2857239102" sldId="1261"/>
            <ac:picMk id="9" creationId="{705EC694-4E1A-A431-19B2-EB467901E8E3}"/>
          </ac:picMkLst>
        </pc:picChg>
      </pc:sldChg>
      <pc:sldChg chg="modSp mod">
        <pc:chgData name="岡本 由貴" userId="6d0c36f3-5720-4557-9bf8-397e3db96396" providerId="ADAL" clId="{8A418355-FB02-40FB-8C5A-E71D11C4FC7E}" dt="2026-03-02T21:10:20.280" v="874" actId="732"/>
        <pc:sldMkLst>
          <pc:docMk/>
          <pc:sldMk cId="3570322023" sldId="1263"/>
        </pc:sldMkLst>
        <pc:picChg chg="mod modCrop">
          <ac:chgData name="岡本 由貴" userId="6d0c36f3-5720-4557-9bf8-397e3db96396" providerId="ADAL" clId="{8A418355-FB02-40FB-8C5A-E71D11C4FC7E}" dt="2026-03-02T21:10:20.280" v="874" actId="732"/>
          <ac:picMkLst>
            <pc:docMk/>
            <pc:sldMk cId="3570322023" sldId="1263"/>
            <ac:picMk id="10" creationId="{9D3C989B-3C4F-8835-9303-8CFB498FF714}"/>
          </ac:picMkLst>
        </pc:picChg>
      </pc:sldChg>
      <pc:sldChg chg="modSp mod">
        <pc:chgData name="岡本 由貴" userId="6d0c36f3-5720-4557-9bf8-397e3db96396" providerId="ADAL" clId="{8A418355-FB02-40FB-8C5A-E71D11C4FC7E}" dt="2026-03-02T21:09:43.191" v="872" actId="732"/>
        <pc:sldMkLst>
          <pc:docMk/>
          <pc:sldMk cId="2927696330" sldId="1264"/>
        </pc:sldMkLst>
        <pc:picChg chg="mod modCrop">
          <ac:chgData name="岡本 由貴" userId="6d0c36f3-5720-4557-9bf8-397e3db96396" providerId="ADAL" clId="{8A418355-FB02-40FB-8C5A-E71D11C4FC7E}" dt="2026-03-02T21:09:43.191" v="872" actId="732"/>
          <ac:picMkLst>
            <pc:docMk/>
            <pc:sldMk cId="2927696330" sldId="1264"/>
            <ac:picMk id="10" creationId="{DCB9E0BA-13CF-8CE5-2A20-256F123CD5FE}"/>
          </ac:picMkLst>
        </pc:picChg>
      </pc:sldChg>
      <pc:sldChg chg="delSp modSp mod">
        <pc:chgData name="岡本 由貴" userId="6d0c36f3-5720-4557-9bf8-397e3db96396" providerId="ADAL" clId="{8A418355-FB02-40FB-8C5A-E71D11C4FC7E}" dt="2026-03-02T16:19:59.600" v="643" actId="1076"/>
        <pc:sldMkLst>
          <pc:docMk/>
          <pc:sldMk cId="746298839" sldId="1266"/>
        </pc:sldMkLst>
        <pc:picChg chg="del mod">
          <ac:chgData name="岡本 由貴" userId="6d0c36f3-5720-4557-9bf8-397e3db96396" providerId="ADAL" clId="{8A418355-FB02-40FB-8C5A-E71D11C4FC7E}" dt="2026-03-02T16:02:03.997" v="511" actId="478"/>
          <ac:picMkLst>
            <pc:docMk/>
            <pc:sldMk cId="746298839" sldId="1266"/>
            <ac:picMk id="2" creationId="{1DFCE7A6-2684-9362-4EE3-7C5006D461C7}"/>
          </ac:picMkLst>
        </pc:picChg>
        <pc:picChg chg="del">
          <ac:chgData name="岡本 由貴" userId="6d0c36f3-5720-4557-9bf8-397e3db96396" providerId="ADAL" clId="{8A418355-FB02-40FB-8C5A-E71D11C4FC7E}" dt="2026-03-02T12:05:39.152" v="59" actId="478"/>
          <ac:picMkLst>
            <pc:docMk/>
            <pc:sldMk cId="746298839" sldId="1266"/>
            <ac:picMk id="2" creationId="{4E8E0B4C-9948-08A5-3BF5-B9F2C2370271}"/>
          </ac:picMkLst>
        </pc:picChg>
        <pc:picChg chg="del mod">
          <ac:chgData name="岡本 由貴" userId="6d0c36f3-5720-4557-9bf8-397e3db96396" providerId="ADAL" clId="{8A418355-FB02-40FB-8C5A-E71D11C4FC7E}" dt="2026-03-02T15:59:27.368" v="503" actId="478"/>
          <ac:picMkLst>
            <pc:docMk/>
            <pc:sldMk cId="746298839" sldId="1266"/>
            <ac:picMk id="3" creationId="{8790BC87-2E3A-47B7-84AB-E0A74A6DB4BB}"/>
          </ac:picMkLst>
        </pc:picChg>
        <pc:picChg chg="del mod">
          <ac:chgData name="岡本 由貴" userId="6d0c36f3-5720-4557-9bf8-397e3db96396" providerId="ADAL" clId="{8A418355-FB02-40FB-8C5A-E71D11C4FC7E}" dt="2026-03-02T15:59:27.368" v="503" actId="478"/>
          <ac:picMkLst>
            <pc:docMk/>
            <pc:sldMk cId="746298839" sldId="1266"/>
            <ac:picMk id="5" creationId="{CB9AD3B3-9631-76A9-5050-A0D1BB515AD4}"/>
          </ac:picMkLst>
        </pc:picChg>
        <pc:picChg chg="mod">
          <ac:chgData name="岡本 由貴" userId="6d0c36f3-5720-4557-9bf8-397e3db96396" providerId="ADAL" clId="{8A418355-FB02-40FB-8C5A-E71D11C4FC7E}" dt="2026-03-02T16:07:32.959" v="567" actId="1038"/>
          <ac:picMkLst>
            <pc:docMk/>
            <pc:sldMk cId="746298839" sldId="1266"/>
            <ac:picMk id="8" creationId="{5C85856D-956E-E40B-D220-353620DB3B31}"/>
          </ac:picMkLst>
        </pc:picChg>
        <pc:picChg chg="del mod">
          <ac:chgData name="岡本 由貴" userId="6d0c36f3-5720-4557-9bf8-397e3db96396" providerId="ADAL" clId="{8A418355-FB02-40FB-8C5A-E71D11C4FC7E}" dt="2026-03-02T12:05:39.152" v="59" actId="478"/>
          <ac:picMkLst>
            <pc:docMk/>
            <pc:sldMk cId="746298839" sldId="1266"/>
            <ac:picMk id="8" creationId="{7E141A86-B6DE-9344-2A83-9C39FE982D47}"/>
          </ac:picMkLst>
        </pc:picChg>
        <pc:picChg chg="del">
          <ac:chgData name="岡本 由貴" userId="6d0c36f3-5720-4557-9bf8-397e3db96396" providerId="ADAL" clId="{8A418355-FB02-40FB-8C5A-E71D11C4FC7E}" dt="2026-03-02T12:05:39.152" v="59" actId="478"/>
          <ac:picMkLst>
            <pc:docMk/>
            <pc:sldMk cId="746298839" sldId="1266"/>
            <ac:picMk id="9" creationId="{78A77FE9-3770-01E3-BACF-16976656D5FB}"/>
          </ac:picMkLst>
        </pc:picChg>
        <pc:picChg chg="mod">
          <ac:chgData name="岡本 由貴" userId="6d0c36f3-5720-4557-9bf8-397e3db96396" providerId="ADAL" clId="{8A418355-FB02-40FB-8C5A-E71D11C4FC7E}" dt="2026-03-02T16:16:14.090" v="621" actId="1038"/>
          <ac:picMkLst>
            <pc:docMk/>
            <pc:sldMk cId="746298839" sldId="1266"/>
            <ac:picMk id="9" creationId="{ED820AA3-D8BD-DCEF-E64A-DCC499ACD88D}"/>
          </ac:picMkLst>
        </pc:picChg>
        <pc:picChg chg="del mod">
          <ac:chgData name="岡本 由貴" userId="6d0c36f3-5720-4557-9bf8-397e3db96396" providerId="ADAL" clId="{8A418355-FB02-40FB-8C5A-E71D11C4FC7E}" dt="2026-03-02T16:04:13.089" v="528" actId="478"/>
          <ac:picMkLst>
            <pc:docMk/>
            <pc:sldMk cId="746298839" sldId="1266"/>
            <ac:picMk id="11" creationId="{601346C9-D0C6-6262-DC49-F75DEC12E08E}"/>
          </ac:picMkLst>
        </pc:picChg>
        <pc:picChg chg="mod modCrop">
          <ac:chgData name="岡本 由貴" userId="6d0c36f3-5720-4557-9bf8-397e3db96396" providerId="ADAL" clId="{8A418355-FB02-40FB-8C5A-E71D11C4FC7E}" dt="2026-03-02T12:15:45.024" v="109" actId="1076"/>
          <ac:picMkLst>
            <pc:docMk/>
            <pc:sldMk cId="746298839" sldId="1266"/>
            <ac:picMk id="11" creationId="{F7E05256-6346-C442-D644-4B6302F16B00}"/>
          </ac:picMkLst>
        </pc:picChg>
        <pc:picChg chg="del mod">
          <ac:chgData name="岡本 由貴" userId="6d0c36f3-5720-4557-9bf8-397e3db96396" providerId="ADAL" clId="{8A418355-FB02-40FB-8C5A-E71D11C4FC7E}" dt="2026-03-02T16:08:22.439" v="568" actId="478"/>
          <ac:picMkLst>
            <pc:docMk/>
            <pc:sldMk cId="746298839" sldId="1266"/>
            <ac:picMk id="12" creationId="{0FE80A6C-AFD0-D5BD-2938-838C2DCF0077}"/>
          </ac:picMkLst>
        </pc:picChg>
        <pc:picChg chg="mod">
          <ac:chgData name="岡本 由貴" userId="6d0c36f3-5720-4557-9bf8-397e3db96396" providerId="ADAL" clId="{8A418355-FB02-40FB-8C5A-E71D11C4FC7E}" dt="2026-03-02T16:19:59.600" v="643" actId="1076"/>
          <ac:picMkLst>
            <pc:docMk/>
            <pc:sldMk cId="746298839" sldId="1266"/>
            <ac:picMk id="13" creationId="{997FF986-8123-32AF-839C-DB5C321F4019}"/>
          </ac:picMkLst>
        </pc:picChg>
        <pc:picChg chg="del">
          <ac:chgData name="岡本 由貴" userId="6d0c36f3-5720-4557-9bf8-397e3db96396" providerId="ADAL" clId="{8A418355-FB02-40FB-8C5A-E71D11C4FC7E}" dt="2026-03-02T15:59:27.368" v="503" actId="478"/>
          <ac:picMkLst>
            <pc:docMk/>
            <pc:sldMk cId="746298839" sldId="1266"/>
            <ac:picMk id="14" creationId="{71ABAD36-91C2-CB74-CDC4-B5BE6E7F6D16}"/>
          </ac:picMkLst>
        </pc:picChg>
      </pc:sldChg>
      <pc:sldChg chg="delSp modSp mod">
        <pc:chgData name="岡本 由貴" userId="6d0c36f3-5720-4557-9bf8-397e3db96396" providerId="ADAL" clId="{8A418355-FB02-40FB-8C5A-E71D11C4FC7E}" dt="2026-03-02T16:19:52.706" v="642" actId="1076"/>
        <pc:sldMkLst>
          <pc:docMk/>
          <pc:sldMk cId="3564154636" sldId="1267"/>
        </pc:sldMkLst>
        <pc:picChg chg="mod">
          <ac:chgData name="岡本 由貴" userId="6d0c36f3-5720-4557-9bf8-397e3db96396" providerId="ADAL" clId="{8A418355-FB02-40FB-8C5A-E71D11C4FC7E}" dt="2026-03-02T12:15:54.179" v="110" actId="14100"/>
          <ac:picMkLst>
            <pc:docMk/>
            <pc:sldMk cId="3564154636" sldId="1267"/>
            <ac:picMk id="2" creationId="{2A32B5A4-142E-128B-DD9C-7735FC750DDE}"/>
          </ac:picMkLst>
        </pc:picChg>
        <pc:picChg chg="mod">
          <ac:chgData name="岡本 由貴" userId="6d0c36f3-5720-4557-9bf8-397e3db96396" providerId="ADAL" clId="{8A418355-FB02-40FB-8C5A-E71D11C4FC7E}" dt="2026-03-02T16:16:43.185" v="622" actId="1076"/>
          <ac:picMkLst>
            <pc:docMk/>
            <pc:sldMk cId="3564154636" sldId="1267"/>
            <ac:picMk id="2" creationId="{CFEC055F-D27F-37D4-084A-13C4D04BF870}"/>
          </ac:picMkLst>
        </pc:picChg>
        <pc:picChg chg="mod">
          <ac:chgData name="岡本 由貴" userId="6d0c36f3-5720-4557-9bf8-397e3db96396" providerId="ADAL" clId="{8A418355-FB02-40FB-8C5A-E71D11C4FC7E}" dt="2026-03-02T16:18:14.771" v="631" actId="1076"/>
          <ac:picMkLst>
            <pc:docMk/>
            <pc:sldMk cId="3564154636" sldId="1267"/>
            <ac:picMk id="3" creationId="{1FF660F4-3E44-02DB-7FBC-D46AC76B1126}"/>
          </ac:picMkLst>
        </pc:picChg>
        <pc:picChg chg="del">
          <ac:chgData name="岡本 由貴" userId="6d0c36f3-5720-4557-9bf8-397e3db96396" providerId="ADAL" clId="{8A418355-FB02-40FB-8C5A-E71D11C4FC7E}" dt="2026-03-02T12:06:47.782" v="64" actId="478"/>
          <ac:picMkLst>
            <pc:docMk/>
            <pc:sldMk cId="3564154636" sldId="1267"/>
            <ac:picMk id="3" creationId="{FA1F13FA-782E-289A-4BD2-033D1ACFEE00}"/>
          </ac:picMkLst>
        </pc:picChg>
        <pc:picChg chg="del">
          <ac:chgData name="岡本 由貴" userId="6d0c36f3-5720-4557-9bf8-397e3db96396" providerId="ADAL" clId="{8A418355-FB02-40FB-8C5A-E71D11C4FC7E}" dt="2026-03-02T12:06:47.782" v="64" actId="478"/>
          <ac:picMkLst>
            <pc:docMk/>
            <pc:sldMk cId="3564154636" sldId="1267"/>
            <ac:picMk id="5" creationId="{13809665-1711-4C2F-8495-FA5442764EE9}"/>
          </ac:picMkLst>
        </pc:picChg>
        <pc:picChg chg="mod">
          <ac:chgData name="岡本 由貴" userId="6d0c36f3-5720-4557-9bf8-397e3db96396" providerId="ADAL" clId="{8A418355-FB02-40FB-8C5A-E71D11C4FC7E}" dt="2026-03-02T16:19:52.706" v="642" actId="1076"/>
          <ac:picMkLst>
            <pc:docMk/>
            <pc:sldMk cId="3564154636" sldId="1267"/>
            <ac:picMk id="5" creationId="{1E39EC06-4A71-F384-99C0-9714F562BB73}"/>
          </ac:picMkLst>
        </pc:picChg>
        <pc:picChg chg="del mod">
          <ac:chgData name="岡本 由貴" userId="6d0c36f3-5720-4557-9bf8-397e3db96396" providerId="ADAL" clId="{8A418355-FB02-40FB-8C5A-E71D11C4FC7E}" dt="2026-03-02T15:59:31.424" v="504" actId="478"/>
          <ac:picMkLst>
            <pc:docMk/>
            <pc:sldMk cId="3564154636" sldId="1267"/>
            <ac:picMk id="6" creationId="{7E53B52A-3578-ED77-F4F1-EB594499E805}"/>
          </ac:picMkLst>
        </pc:picChg>
        <pc:picChg chg="del mod">
          <ac:chgData name="岡本 由貴" userId="6d0c36f3-5720-4557-9bf8-397e3db96396" providerId="ADAL" clId="{8A418355-FB02-40FB-8C5A-E71D11C4FC7E}" dt="2026-03-02T15:59:31.424" v="504" actId="478"/>
          <ac:picMkLst>
            <pc:docMk/>
            <pc:sldMk cId="3564154636" sldId="1267"/>
            <ac:picMk id="9" creationId="{5FDF5379-4223-CFE3-524D-521682849F80}"/>
          </ac:picMkLst>
        </pc:picChg>
        <pc:picChg chg="del">
          <ac:chgData name="岡本 由貴" userId="6d0c36f3-5720-4557-9bf8-397e3db96396" providerId="ADAL" clId="{8A418355-FB02-40FB-8C5A-E71D11C4FC7E}" dt="2026-03-02T12:06:47.782" v="64" actId="478"/>
          <ac:picMkLst>
            <pc:docMk/>
            <pc:sldMk cId="3564154636" sldId="1267"/>
            <ac:picMk id="11" creationId="{ACA38BEA-9C22-FB5B-1E80-AE1EEEB19B8F}"/>
          </ac:picMkLst>
        </pc:picChg>
        <pc:picChg chg="del">
          <ac:chgData name="岡本 由貴" userId="6d0c36f3-5720-4557-9bf8-397e3db96396" providerId="ADAL" clId="{8A418355-FB02-40FB-8C5A-E71D11C4FC7E}" dt="2026-03-02T15:59:31.424" v="504" actId="478"/>
          <ac:picMkLst>
            <pc:docMk/>
            <pc:sldMk cId="3564154636" sldId="1267"/>
            <ac:picMk id="12" creationId="{2FD8E709-A559-A0C0-A856-E1F253D9D43A}"/>
          </ac:picMkLst>
        </pc:picChg>
      </pc:sldChg>
      <pc:sldChg chg="delSp modSp mod">
        <pc:chgData name="岡本 由貴" userId="6d0c36f3-5720-4557-9bf8-397e3db96396" providerId="ADAL" clId="{8A418355-FB02-40FB-8C5A-E71D11C4FC7E}" dt="2026-03-02T16:19:39.953" v="640" actId="1076"/>
        <pc:sldMkLst>
          <pc:docMk/>
          <pc:sldMk cId="2292915829" sldId="1268"/>
        </pc:sldMkLst>
        <pc:picChg chg="mod">
          <ac:chgData name="岡本 由貴" userId="6d0c36f3-5720-4557-9bf8-397e3db96396" providerId="ADAL" clId="{8A418355-FB02-40FB-8C5A-E71D11C4FC7E}" dt="2026-03-02T16:17:08.420" v="626" actId="1076"/>
          <ac:picMkLst>
            <pc:docMk/>
            <pc:sldMk cId="2292915829" sldId="1268"/>
            <ac:picMk id="3" creationId="{6EB6D276-89E7-4D81-AFA1-2ED826A177E9}"/>
          </ac:picMkLst>
        </pc:picChg>
        <pc:picChg chg="del">
          <ac:chgData name="岡本 由貴" userId="6d0c36f3-5720-4557-9bf8-397e3db96396" providerId="ADAL" clId="{8A418355-FB02-40FB-8C5A-E71D11C4FC7E}" dt="2026-03-02T12:08:48.691" v="76" actId="478"/>
          <ac:picMkLst>
            <pc:docMk/>
            <pc:sldMk cId="2292915829" sldId="1268"/>
            <ac:picMk id="3" creationId="{E689E60F-18D0-0D0C-0EC9-A8873A2E2E6E}"/>
          </ac:picMkLst>
        </pc:picChg>
        <pc:picChg chg="del">
          <ac:chgData name="岡本 由貴" userId="6d0c36f3-5720-4557-9bf8-397e3db96396" providerId="ADAL" clId="{8A418355-FB02-40FB-8C5A-E71D11C4FC7E}" dt="2026-03-02T12:08:48.691" v="76" actId="478"/>
          <ac:picMkLst>
            <pc:docMk/>
            <pc:sldMk cId="2292915829" sldId="1268"/>
            <ac:picMk id="5" creationId="{0AF5B836-CB61-C913-F2E6-CE3F7F4C2A4F}"/>
          </ac:picMkLst>
        </pc:picChg>
        <pc:picChg chg="mod">
          <ac:chgData name="岡本 由貴" userId="6d0c36f3-5720-4557-9bf8-397e3db96396" providerId="ADAL" clId="{8A418355-FB02-40FB-8C5A-E71D11C4FC7E}" dt="2026-03-02T16:18:40.002" v="634" actId="1076"/>
          <ac:picMkLst>
            <pc:docMk/>
            <pc:sldMk cId="2292915829" sldId="1268"/>
            <ac:picMk id="5" creationId="{65786AE3-1014-D048-3F15-B803562EFB78}"/>
          </ac:picMkLst>
        </pc:picChg>
        <pc:picChg chg="del mod">
          <ac:chgData name="岡本 由貴" userId="6d0c36f3-5720-4557-9bf8-397e3db96396" providerId="ADAL" clId="{8A418355-FB02-40FB-8C5A-E71D11C4FC7E}" dt="2026-03-02T16:00:57.216" v="506" actId="478"/>
          <ac:picMkLst>
            <pc:docMk/>
            <pc:sldMk cId="2292915829" sldId="1268"/>
            <ac:picMk id="6" creationId="{770953F5-641C-7769-D797-6E23EE73EEFC}"/>
          </ac:picMkLst>
        </pc:picChg>
        <pc:picChg chg="del mod">
          <ac:chgData name="岡本 由貴" userId="6d0c36f3-5720-4557-9bf8-397e3db96396" providerId="ADAL" clId="{8A418355-FB02-40FB-8C5A-E71D11C4FC7E}" dt="2026-03-02T16:00:57.216" v="506" actId="478"/>
          <ac:picMkLst>
            <pc:docMk/>
            <pc:sldMk cId="2292915829" sldId="1268"/>
            <ac:picMk id="8" creationId="{71B627C6-0ECC-B578-6CA7-7A11696A5771}"/>
          </ac:picMkLst>
        </pc:picChg>
        <pc:picChg chg="mod">
          <ac:chgData name="岡本 由貴" userId="6d0c36f3-5720-4557-9bf8-397e3db96396" providerId="ADAL" clId="{8A418355-FB02-40FB-8C5A-E71D11C4FC7E}" dt="2026-03-02T16:19:39.953" v="640" actId="1076"/>
          <ac:picMkLst>
            <pc:docMk/>
            <pc:sldMk cId="2292915829" sldId="1268"/>
            <ac:picMk id="9" creationId="{66131653-EEC5-899C-5AEF-AC76751ECAAE}"/>
          </ac:picMkLst>
        </pc:picChg>
        <pc:picChg chg="mod">
          <ac:chgData name="岡本 由貴" userId="6d0c36f3-5720-4557-9bf8-397e3db96396" providerId="ADAL" clId="{8A418355-FB02-40FB-8C5A-E71D11C4FC7E}" dt="2026-03-02T12:15:12.936" v="99" actId="1076"/>
          <ac:picMkLst>
            <pc:docMk/>
            <pc:sldMk cId="2292915829" sldId="1268"/>
            <ac:picMk id="9" creationId="{DF9947BA-FBAA-4F4D-9E24-099F68A09242}"/>
          </ac:picMkLst>
        </pc:picChg>
        <pc:picChg chg="del">
          <ac:chgData name="岡本 由貴" userId="6d0c36f3-5720-4557-9bf8-397e3db96396" providerId="ADAL" clId="{8A418355-FB02-40FB-8C5A-E71D11C4FC7E}" dt="2026-03-02T16:00:57.216" v="506" actId="478"/>
          <ac:picMkLst>
            <pc:docMk/>
            <pc:sldMk cId="2292915829" sldId="1268"/>
            <ac:picMk id="11" creationId="{133AABC1-E527-C8CB-6824-FEE30F3A3A97}"/>
          </ac:picMkLst>
        </pc:picChg>
        <pc:picChg chg="del">
          <ac:chgData name="岡本 由貴" userId="6d0c36f3-5720-4557-9bf8-397e3db96396" providerId="ADAL" clId="{8A418355-FB02-40FB-8C5A-E71D11C4FC7E}" dt="2026-03-02T12:08:48.691" v="76" actId="478"/>
          <ac:picMkLst>
            <pc:docMk/>
            <pc:sldMk cId="2292915829" sldId="1268"/>
            <ac:picMk id="12" creationId="{84FC375B-1856-FE52-8171-555FA0196344}"/>
          </ac:picMkLst>
        </pc:picChg>
      </pc:sldChg>
      <pc:sldChg chg="delSp modSp mod">
        <pc:chgData name="岡本 由貴" userId="6d0c36f3-5720-4557-9bf8-397e3db96396" providerId="ADAL" clId="{8A418355-FB02-40FB-8C5A-E71D11C4FC7E}" dt="2026-03-02T16:19:47.432" v="641" actId="1076"/>
        <pc:sldMkLst>
          <pc:docMk/>
          <pc:sldMk cId="308272282" sldId="1269"/>
        </pc:sldMkLst>
        <pc:picChg chg="mod">
          <ac:chgData name="岡本 由貴" userId="6d0c36f3-5720-4557-9bf8-397e3db96396" providerId="ADAL" clId="{8A418355-FB02-40FB-8C5A-E71D11C4FC7E}" dt="2026-03-02T16:16:54.040" v="624" actId="1076"/>
          <ac:picMkLst>
            <pc:docMk/>
            <pc:sldMk cId="308272282" sldId="1269"/>
            <ac:picMk id="3" creationId="{13295D2E-6CC9-27E4-400D-DA907C52E053}"/>
          </ac:picMkLst>
        </pc:picChg>
        <pc:picChg chg="del">
          <ac:chgData name="岡本 由貴" userId="6d0c36f3-5720-4557-9bf8-397e3db96396" providerId="ADAL" clId="{8A418355-FB02-40FB-8C5A-E71D11C4FC7E}" dt="2026-03-02T12:07:34.033" v="69" actId="478"/>
          <ac:picMkLst>
            <pc:docMk/>
            <pc:sldMk cId="308272282" sldId="1269"/>
            <ac:picMk id="3" creationId="{E867FE38-B3AC-115A-F979-6D963B4CF50F}"/>
          </ac:picMkLst>
        </pc:picChg>
        <pc:picChg chg="mod">
          <ac:chgData name="岡本 由貴" userId="6d0c36f3-5720-4557-9bf8-397e3db96396" providerId="ADAL" clId="{8A418355-FB02-40FB-8C5A-E71D11C4FC7E}" dt="2026-03-02T16:18:28.721" v="633" actId="1076"/>
          <ac:picMkLst>
            <pc:docMk/>
            <pc:sldMk cId="308272282" sldId="1269"/>
            <ac:picMk id="5" creationId="{CFBBBA4A-7A9E-49F7-23B3-D93EF96E812E}"/>
          </ac:picMkLst>
        </pc:picChg>
        <pc:picChg chg="del">
          <ac:chgData name="岡本 由貴" userId="6d0c36f3-5720-4557-9bf8-397e3db96396" providerId="ADAL" clId="{8A418355-FB02-40FB-8C5A-E71D11C4FC7E}" dt="2026-03-02T12:07:34.033" v="69" actId="478"/>
          <ac:picMkLst>
            <pc:docMk/>
            <pc:sldMk cId="308272282" sldId="1269"/>
            <ac:picMk id="5" creationId="{EF113ED1-DD72-C393-9A1C-C657A1812EA2}"/>
          </ac:picMkLst>
        </pc:picChg>
        <pc:picChg chg="del mod">
          <ac:chgData name="岡本 由貴" userId="6d0c36f3-5720-4557-9bf8-397e3db96396" providerId="ADAL" clId="{8A418355-FB02-40FB-8C5A-E71D11C4FC7E}" dt="2026-03-02T16:00:53.091" v="505" actId="478"/>
          <ac:picMkLst>
            <pc:docMk/>
            <pc:sldMk cId="308272282" sldId="1269"/>
            <ac:picMk id="6" creationId="{506DDEE9-8253-B7D5-B861-E53615ED6FEF}"/>
          </ac:picMkLst>
        </pc:picChg>
        <pc:picChg chg="del mod">
          <ac:chgData name="岡本 由貴" userId="6d0c36f3-5720-4557-9bf8-397e3db96396" providerId="ADAL" clId="{8A418355-FB02-40FB-8C5A-E71D11C4FC7E}" dt="2026-03-02T16:00:53.091" v="505" actId="478"/>
          <ac:picMkLst>
            <pc:docMk/>
            <pc:sldMk cId="308272282" sldId="1269"/>
            <ac:picMk id="8" creationId="{F2D0D710-3871-0723-C319-9037912C2B02}"/>
          </ac:picMkLst>
        </pc:picChg>
        <pc:picChg chg="mod">
          <ac:chgData name="岡本 由貴" userId="6d0c36f3-5720-4557-9bf8-397e3db96396" providerId="ADAL" clId="{8A418355-FB02-40FB-8C5A-E71D11C4FC7E}" dt="2026-03-02T16:19:47.432" v="641" actId="1076"/>
          <ac:picMkLst>
            <pc:docMk/>
            <pc:sldMk cId="308272282" sldId="1269"/>
            <ac:picMk id="9" creationId="{8FB05113-A1EF-F38E-F2FB-4EF9EF257FF2}"/>
          </ac:picMkLst>
        </pc:picChg>
        <pc:picChg chg="del">
          <ac:chgData name="岡本 由貴" userId="6d0c36f3-5720-4557-9bf8-397e3db96396" providerId="ADAL" clId="{8A418355-FB02-40FB-8C5A-E71D11C4FC7E}" dt="2026-03-02T12:07:34.033" v="69" actId="478"/>
          <ac:picMkLst>
            <pc:docMk/>
            <pc:sldMk cId="308272282" sldId="1269"/>
            <ac:picMk id="11" creationId="{990C77E5-CE57-7D57-3D02-9D69A73D620C}"/>
          </ac:picMkLst>
        </pc:picChg>
        <pc:picChg chg="del">
          <ac:chgData name="岡本 由貴" userId="6d0c36f3-5720-4557-9bf8-397e3db96396" providerId="ADAL" clId="{8A418355-FB02-40FB-8C5A-E71D11C4FC7E}" dt="2026-03-02T16:00:53.091" v="505" actId="478"/>
          <ac:picMkLst>
            <pc:docMk/>
            <pc:sldMk cId="308272282" sldId="1269"/>
            <ac:picMk id="12" creationId="{E984AA46-6E15-E333-8878-220CA3A21AF4}"/>
          </ac:picMkLst>
        </pc:picChg>
      </pc:sldChg>
      <pc:sldChg chg="addSp delSp modSp mod">
        <pc:chgData name="岡本 由貴" userId="6d0c36f3-5720-4557-9bf8-397e3db96396" providerId="ADAL" clId="{8A418355-FB02-40FB-8C5A-E71D11C4FC7E}" dt="2026-03-02T16:19:34.872" v="639" actId="1076"/>
        <pc:sldMkLst>
          <pc:docMk/>
          <pc:sldMk cId="2361292907" sldId="1270"/>
        </pc:sldMkLst>
        <pc:spChg chg="add del">
          <ac:chgData name="岡本 由貴" userId="6d0c36f3-5720-4557-9bf8-397e3db96396" providerId="ADAL" clId="{8A418355-FB02-40FB-8C5A-E71D11C4FC7E}" dt="2026-03-02T16:14:18.180" v="594" actId="22"/>
          <ac:spMkLst>
            <pc:docMk/>
            <pc:sldMk cId="2361292907" sldId="1270"/>
            <ac:spMk id="13" creationId="{DEA13584-A178-261D-036F-FB75744A046F}"/>
          </ac:spMkLst>
        </pc:spChg>
        <pc:picChg chg="mod">
          <ac:chgData name="岡本 由貴" userId="6d0c36f3-5720-4557-9bf8-397e3db96396" providerId="ADAL" clId="{8A418355-FB02-40FB-8C5A-E71D11C4FC7E}" dt="2026-03-02T16:17:25.017" v="628" actId="1076"/>
          <ac:picMkLst>
            <pc:docMk/>
            <pc:sldMk cId="2361292907" sldId="1270"/>
            <ac:picMk id="3" creationId="{760B2E6D-067E-CB46-669E-F6F0A29AD6D4}"/>
          </ac:picMkLst>
        </pc:picChg>
        <pc:picChg chg="del">
          <ac:chgData name="岡本 由貴" userId="6d0c36f3-5720-4557-9bf8-397e3db96396" providerId="ADAL" clId="{8A418355-FB02-40FB-8C5A-E71D11C4FC7E}" dt="2026-03-02T12:09:59.719" v="81" actId="478"/>
          <ac:picMkLst>
            <pc:docMk/>
            <pc:sldMk cId="2361292907" sldId="1270"/>
            <ac:picMk id="3" creationId="{C45625B2-98BF-12DD-CD09-DCC4E06454BC}"/>
          </ac:picMkLst>
        </pc:picChg>
        <pc:picChg chg="del">
          <ac:chgData name="岡本 由貴" userId="6d0c36f3-5720-4557-9bf8-397e3db96396" providerId="ADAL" clId="{8A418355-FB02-40FB-8C5A-E71D11C4FC7E}" dt="2026-03-02T12:09:59.719" v="81" actId="478"/>
          <ac:picMkLst>
            <pc:docMk/>
            <pc:sldMk cId="2361292907" sldId="1270"/>
            <ac:picMk id="5" creationId="{859E53F7-7D88-1470-9720-EE2C12FBC0CC}"/>
          </ac:picMkLst>
        </pc:picChg>
        <pc:picChg chg="mod">
          <ac:chgData name="岡本 由貴" userId="6d0c36f3-5720-4557-9bf8-397e3db96396" providerId="ADAL" clId="{8A418355-FB02-40FB-8C5A-E71D11C4FC7E}" dt="2026-03-02T16:19:11.516" v="636" actId="1076"/>
          <ac:picMkLst>
            <pc:docMk/>
            <pc:sldMk cId="2361292907" sldId="1270"/>
            <ac:picMk id="5" creationId="{AE5547A4-0100-4831-6F15-2AD760029AEC}"/>
          </ac:picMkLst>
        </pc:picChg>
        <pc:picChg chg="del mod">
          <ac:chgData name="岡本 由貴" userId="6d0c36f3-5720-4557-9bf8-397e3db96396" providerId="ADAL" clId="{8A418355-FB02-40FB-8C5A-E71D11C4FC7E}" dt="2026-03-02T16:01:00.497" v="507" actId="478"/>
          <ac:picMkLst>
            <pc:docMk/>
            <pc:sldMk cId="2361292907" sldId="1270"/>
            <ac:picMk id="6" creationId="{4D281488-8BF0-C19A-2636-1D687F345E0E}"/>
          </ac:picMkLst>
        </pc:picChg>
        <pc:picChg chg="del mod">
          <ac:chgData name="岡本 由貴" userId="6d0c36f3-5720-4557-9bf8-397e3db96396" providerId="ADAL" clId="{8A418355-FB02-40FB-8C5A-E71D11C4FC7E}" dt="2026-03-02T16:01:00.497" v="507" actId="478"/>
          <ac:picMkLst>
            <pc:docMk/>
            <pc:sldMk cId="2361292907" sldId="1270"/>
            <ac:picMk id="8" creationId="{1D9BF43F-8B31-5C19-677A-9E3DB0ABEC33}"/>
          </ac:picMkLst>
        </pc:picChg>
        <pc:picChg chg="mod">
          <ac:chgData name="岡本 由貴" userId="6d0c36f3-5720-4557-9bf8-397e3db96396" providerId="ADAL" clId="{8A418355-FB02-40FB-8C5A-E71D11C4FC7E}" dt="2026-03-02T12:12:41.967" v="93" actId="1076"/>
          <ac:picMkLst>
            <pc:docMk/>
            <pc:sldMk cId="2361292907" sldId="1270"/>
            <ac:picMk id="9" creationId="{1F6A6091-C6F9-626E-0AA2-A88F6E493FA2}"/>
          </ac:picMkLst>
        </pc:picChg>
        <pc:picChg chg="mod">
          <ac:chgData name="岡本 由貴" userId="6d0c36f3-5720-4557-9bf8-397e3db96396" providerId="ADAL" clId="{8A418355-FB02-40FB-8C5A-E71D11C4FC7E}" dt="2026-03-02T16:19:34.872" v="639" actId="1076"/>
          <ac:picMkLst>
            <pc:docMk/>
            <pc:sldMk cId="2361292907" sldId="1270"/>
            <ac:picMk id="9" creationId="{89E2952E-DA97-73B6-2CA2-44733C550601}"/>
          </ac:picMkLst>
        </pc:picChg>
        <pc:picChg chg="del">
          <ac:chgData name="岡本 由貴" userId="6d0c36f3-5720-4557-9bf8-397e3db96396" providerId="ADAL" clId="{8A418355-FB02-40FB-8C5A-E71D11C4FC7E}" dt="2026-03-02T12:09:59.719" v="81" actId="478"/>
          <ac:picMkLst>
            <pc:docMk/>
            <pc:sldMk cId="2361292907" sldId="1270"/>
            <ac:picMk id="11" creationId="{6CB1E3A6-8842-4F8E-D3D1-552F5C2D0266}"/>
          </ac:picMkLst>
        </pc:picChg>
        <pc:picChg chg="del">
          <ac:chgData name="岡本 由貴" userId="6d0c36f3-5720-4557-9bf8-397e3db96396" providerId="ADAL" clId="{8A418355-FB02-40FB-8C5A-E71D11C4FC7E}" dt="2026-03-02T16:01:00.497" v="507" actId="478"/>
          <ac:picMkLst>
            <pc:docMk/>
            <pc:sldMk cId="2361292907" sldId="1270"/>
            <ac:picMk id="12" creationId="{AF4E4461-F9E7-87EA-4217-75040A3FB671}"/>
          </ac:picMkLst>
        </pc:picChg>
      </pc:sldChg>
      <pc:sldChg chg="delSp modSp mod">
        <pc:chgData name="岡本 由貴" userId="6d0c36f3-5720-4557-9bf8-397e3db96396" providerId="ADAL" clId="{8A418355-FB02-40FB-8C5A-E71D11C4FC7E}" dt="2026-03-02T16:19:26.865" v="638" actId="1076"/>
        <pc:sldMkLst>
          <pc:docMk/>
          <pc:sldMk cId="3105965450" sldId="1271"/>
        </pc:sldMkLst>
        <pc:picChg chg="mod">
          <ac:chgData name="岡本 由貴" userId="6d0c36f3-5720-4557-9bf8-397e3db96396" providerId="ADAL" clId="{8A418355-FB02-40FB-8C5A-E71D11C4FC7E}" dt="2026-03-02T16:17:35.806" v="629" actId="1076"/>
          <ac:picMkLst>
            <pc:docMk/>
            <pc:sldMk cId="3105965450" sldId="1271"/>
            <ac:picMk id="3" creationId="{55317131-022D-9636-C400-D8FF15676F49}"/>
          </ac:picMkLst>
        </pc:picChg>
        <pc:picChg chg="del mod">
          <ac:chgData name="岡本 由貴" userId="6d0c36f3-5720-4557-9bf8-397e3db96396" providerId="ADAL" clId="{8A418355-FB02-40FB-8C5A-E71D11C4FC7E}" dt="2026-03-02T12:10:57.790" v="86" actId="478"/>
          <ac:picMkLst>
            <pc:docMk/>
            <pc:sldMk cId="3105965450" sldId="1271"/>
            <ac:picMk id="3" creationId="{E7BB5B34-03D2-E55F-4204-B987822DA464}"/>
          </ac:picMkLst>
        </pc:picChg>
        <pc:picChg chg="del">
          <ac:chgData name="岡本 由貴" userId="6d0c36f3-5720-4557-9bf8-397e3db96396" providerId="ADAL" clId="{8A418355-FB02-40FB-8C5A-E71D11C4FC7E}" dt="2026-03-02T12:10:57.790" v="86" actId="478"/>
          <ac:picMkLst>
            <pc:docMk/>
            <pc:sldMk cId="3105965450" sldId="1271"/>
            <ac:picMk id="5" creationId="{8DFE5C77-2615-779B-61EB-F4310720CD8C}"/>
          </ac:picMkLst>
        </pc:picChg>
        <pc:picChg chg="mod">
          <ac:chgData name="岡本 由貴" userId="6d0c36f3-5720-4557-9bf8-397e3db96396" providerId="ADAL" clId="{8A418355-FB02-40FB-8C5A-E71D11C4FC7E}" dt="2026-03-02T16:19:21.519" v="637" actId="1076"/>
          <ac:picMkLst>
            <pc:docMk/>
            <pc:sldMk cId="3105965450" sldId="1271"/>
            <ac:picMk id="5" creationId="{F541F91E-EFDB-2927-1E68-FD555AF8180F}"/>
          </ac:picMkLst>
        </pc:picChg>
        <pc:picChg chg="del">
          <ac:chgData name="岡本 由貴" userId="6d0c36f3-5720-4557-9bf8-397e3db96396" providerId="ADAL" clId="{8A418355-FB02-40FB-8C5A-E71D11C4FC7E}" dt="2026-03-02T16:01:04.973" v="508" actId="478"/>
          <ac:picMkLst>
            <pc:docMk/>
            <pc:sldMk cId="3105965450" sldId="1271"/>
            <ac:picMk id="6" creationId="{1451B6E2-5F8C-15C3-B2E4-1FDAA3225050}"/>
          </ac:picMkLst>
        </pc:picChg>
        <pc:picChg chg="del">
          <ac:chgData name="岡本 由貴" userId="6d0c36f3-5720-4557-9bf8-397e3db96396" providerId="ADAL" clId="{8A418355-FB02-40FB-8C5A-E71D11C4FC7E}" dt="2026-03-02T16:01:04.973" v="508" actId="478"/>
          <ac:picMkLst>
            <pc:docMk/>
            <pc:sldMk cId="3105965450" sldId="1271"/>
            <ac:picMk id="8" creationId="{88E8E963-D8CF-9A74-76EE-86A4F8DEF769}"/>
          </ac:picMkLst>
        </pc:picChg>
        <pc:picChg chg="del">
          <ac:chgData name="岡本 由貴" userId="6d0c36f3-5720-4557-9bf8-397e3db96396" providerId="ADAL" clId="{8A418355-FB02-40FB-8C5A-E71D11C4FC7E}" dt="2026-03-02T16:01:04.973" v="508" actId="478"/>
          <ac:picMkLst>
            <pc:docMk/>
            <pc:sldMk cId="3105965450" sldId="1271"/>
            <ac:picMk id="9" creationId="{3EFB3379-025E-8F96-FF02-AE08C4156228}"/>
          </ac:picMkLst>
        </pc:picChg>
        <pc:picChg chg="mod">
          <ac:chgData name="岡本 由貴" userId="6d0c36f3-5720-4557-9bf8-397e3db96396" providerId="ADAL" clId="{8A418355-FB02-40FB-8C5A-E71D11C4FC7E}" dt="2026-03-02T16:19:26.865" v="638" actId="1076"/>
          <ac:picMkLst>
            <pc:docMk/>
            <pc:sldMk cId="3105965450" sldId="1271"/>
            <ac:picMk id="11" creationId="{E5219944-8E0A-D8B2-6FEA-DE5CF9E6750F}"/>
          </ac:picMkLst>
        </pc:picChg>
        <pc:picChg chg="del mod">
          <ac:chgData name="岡本 由貴" userId="6d0c36f3-5720-4557-9bf8-397e3db96396" providerId="ADAL" clId="{8A418355-FB02-40FB-8C5A-E71D11C4FC7E}" dt="2026-03-02T12:10:57.790" v="86" actId="478"/>
          <ac:picMkLst>
            <pc:docMk/>
            <pc:sldMk cId="3105965450" sldId="1271"/>
            <ac:picMk id="13" creationId="{D8E1C885-68D7-D89D-214A-D142DB3E29B8}"/>
          </ac:picMkLst>
        </pc:picChg>
      </pc:sldChg>
      <pc:sldChg chg="addSp delSp modSp mod">
        <pc:chgData name="岡本 由貴" userId="6d0c36f3-5720-4557-9bf8-397e3db96396" providerId="ADAL" clId="{8A418355-FB02-40FB-8C5A-E71D11C4FC7E}" dt="2026-03-03T01:17:17.364" v="2199" actId="20577"/>
        <pc:sldMkLst>
          <pc:docMk/>
          <pc:sldMk cId="1125039995" sldId="1272"/>
        </pc:sldMkLst>
        <pc:spChg chg="mod">
          <ac:chgData name="岡本 由貴" userId="6d0c36f3-5720-4557-9bf8-397e3db96396" providerId="ADAL" clId="{8A418355-FB02-40FB-8C5A-E71D11C4FC7E}" dt="2026-03-03T01:13:15.857" v="2125" actId="12788"/>
          <ac:spMkLst>
            <pc:docMk/>
            <pc:sldMk cId="1125039995" sldId="1272"/>
            <ac:spMk id="2" creationId="{CDFEC5DB-82A7-0CBB-3AE8-C06752D19554}"/>
          </ac:spMkLst>
        </pc:spChg>
        <pc:spChg chg="mod">
          <ac:chgData name="岡本 由貴" userId="6d0c36f3-5720-4557-9bf8-397e3db96396" providerId="ADAL" clId="{8A418355-FB02-40FB-8C5A-E71D11C4FC7E}" dt="2026-03-03T01:17:17.364" v="2199" actId="20577"/>
          <ac:spMkLst>
            <pc:docMk/>
            <pc:sldMk cId="1125039995" sldId="1272"/>
            <ac:spMk id="3" creationId="{28556086-50A4-5F5D-B76A-45B9FEC2F7A8}"/>
          </ac:spMkLst>
        </pc:spChg>
        <pc:spChg chg="add mod">
          <ac:chgData name="岡本 由貴" userId="6d0c36f3-5720-4557-9bf8-397e3db96396" providerId="ADAL" clId="{8A418355-FB02-40FB-8C5A-E71D11C4FC7E}" dt="2026-03-03T01:14:44.891" v="2152" actId="14100"/>
          <ac:spMkLst>
            <pc:docMk/>
            <pc:sldMk cId="1125039995" sldId="1272"/>
            <ac:spMk id="5" creationId="{9533DD1B-7472-908D-9EF4-B333056DE5A2}"/>
          </ac:spMkLst>
        </pc:spChg>
        <pc:spChg chg="del mod">
          <ac:chgData name="岡本 由貴" userId="6d0c36f3-5720-4557-9bf8-397e3db96396" providerId="ADAL" clId="{8A418355-FB02-40FB-8C5A-E71D11C4FC7E}" dt="2026-03-02T12:44:08.172" v="290" actId="478"/>
          <ac:spMkLst>
            <pc:docMk/>
            <pc:sldMk cId="1125039995" sldId="1272"/>
            <ac:spMk id="5" creationId="{D0FF12E0-F44F-1E43-C134-ED9B5D76F778}"/>
          </ac:spMkLst>
        </pc:spChg>
        <pc:spChg chg="add mod">
          <ac:chgData name="岡本 由貴" userId="6d0c36f3-5720-4557-9bf8-397e3db96396" providerId="ADAL" clId="{8A418355-FB02-40FB-8C5A-E71D11C4FC7E}" dt="2026-03-03T01:16:27.375" v="2184" actId="1036"/>
          <ac:spMkLst>
            <pc:docMk/>
            <pc:sldMk cId="1125039995" sldId="1272"/>
            <ac:spMk id="8" creationId="{BCF4ECAA-A306-E15A-9515-3FAFAC5B4296}"/>
          </ac:spMkLst>
        </pc:spChg>
        <pc:spChg chg="mod">
          <ac:chgData name="岡本 由貴" userId="6d0c36f3-5720-4557-9bf8-397e3db96396" providerId="ADAL" clId="{8A418355-FB02-40FB-8C5A-E71D11C4FC7E}" dt="2026-03-03T01:12:58.311" v="2123" actId="1036"/>
          <ac:spMkLst>
            <pc:docMk/>
            <pc:sldMk cId="1125039995" sldId="1272"/>
            <ac:spMk id="9" creationId="{A4FF84B8-0819-30F1-7B4D-3A5F2A1983A0}"/>
          </ac:spMkLst>
        </pc:spChg>
        <pc:spChg chg="add mod">
          <ac:chgData name="岡本 由貴" userId="6d0c36f3-5720-4557-9bf8-397e3db96396" providerId="ADAL" clId="{8A418355-FB02-40FB-8C5A-E71D11C4FC7E}" dt="2026-03-03T01:15:38.849" v="2161" actId="20577"/>
          <ac:spMkLst>
            <pc:docMk/>
            <pc:sldMk cId="1125039995" sldId="1272"/>
            <ac:spMk id="10" creationId="{4DA47651-0398-7E1D-52B7-31D8A8B88835}"/>
          </ac:spMkLst>
        </pc:spChg>
        <pc:spChg chg="add mod">
          <ac:chgData name="岡本 由貴" userId="6d0c36f3-5720-4557-9bf8-397e3db96396" providerId="ADAL" clId="{8A418355-FB02-40FB-8C5A-E71D11C4FC7E}" dt="2026-03-03T01:12:33.125" v="2112" actId="1076"/>
          <ac:spMkLst>
            <pc:docMk/>
            <pc:sldMk cId="1125039995" sldId="1272"/>
            <ac:spMk id="13" creationId="{D1695A9B-C8BE-C855-54F7-555139DC4268}"/>
          </ac:spMkLst>
        </pc:spChg>
        <pc:spChg chg="add mod">
          <ac:chgData name="岡本 由貴" userId="6d0c36f3-5720-4557-9bf8-397e3db96396" providerId="ADAL" clId="{8A418355-FB02-40FB-8C5A-E71D11C4FC7E}" dt="2026-03-03T01:12:33.125" v="2112" actId="1076"/>
          <ac:spMkLst>
            <pc:docMk/>
            <pc:sldMk cId="1125039995" sldId="1272"/>
            <ac:spMk id="14" creationId="{610A13C1-7099-2463-751C-78080E62A352}"/>
          </ac:spMkLst>
        </pc:spChg>
        <pc:spChg chg="mod">
          <ac:chgData name="岡本 由貴" userId="6d0c36f3-5720-4557-9bf8-397e3db96396" providerId="ADAL" clId="{8A418355-FB02-40FB-8C5A-E71D11C4FC7E}" dt="2026-03-03T01:13:15.857" v="2125" actId="12788"/>
          <ac:spMkLst>
            <pc:docMk/>
            <pc:sldMk cId="1125039995" sldId="1272"/>
            <ac:spMk id="16" creationId="{407353BC-442A-1C7C-84A0-6A62E4847746}"/>
          </ac:spMkLst>
        </pc:spChg>
        <pc:spChg chg="add mod">
          <ac:chgData name="岡本 由貴" userId="6d0c36f3-5720-4557-9bf8-397e3db96396" providerId="ADAL" clId="{8A418355-FB02-40FB-8C5A-E71D11C4FC7E}" dt="2026-03-03T01:12:33.125" v="2112" actId="1076"/>
          <ac:spMkLst>
            <pc:docMk/>
            <pc:sldMk cId="1125039995" sldId="1272"/>
            <ac:spMk id="17" creationId="{2A958AA2-6AE5-AE71-C42F-9B0D462419A5}"/>
          </ac:spMkLst>
        </pc:spChg>
        <pc:spChg chg="add mod">
          <ac:chgData name="岡本 由貴" userId="6d0c36f3-5720-4557-9bf8-397e3db96396" providerId="ADAL" clId="{8A418355-FB02-40FB-8C5A-E71D11C4FC7E}" dt="2026-03-03T01:12:33.125" v="2112" actId="1076"/>
          <ac:spMkLst>
            <pc:docMk/>
            <pc:sldMk cId="1125039995" sldId="1272"/>
            <ac:spMk id="20" creationId="{64FBEEDF-8A2C-340B-2C73-1BAE51F7CA43}"/>
          </ac:spMkLst>
        </pc:spChg>
        <pc:spChg chg="add del mod">
          <ac:chgData name="岡本 由貴" userId="6d0c36f3-5720-4557-9bf8-397e3db96396" providerId="ADAL" clId="{8A418355-FB02-40FB-8C5A-E71D11C4FC7E}" dt="2026-03-03T01:14:55.417" v="2155" actId="478"/>
          <ac:spMkLst>
            <pc:docMk/>
            <pc:sldMk cId="1125039995" sldId="1272"/>
            <ac:spMk id="65" creationId="{31E40D95-3331-A6FD-FF09-D689D58A386B}"/>
          </ac:spMkLst>
        </pc:spChg>
        <pc:graphicFrameChg chg="mod">
          <ac:chgData name="岡本 由貴" userId="6d0c36f3-5720-4557-9bf8-397e3db96396" providerId="ADAL" clId="{8A418355-FB02-40FB-8C5A-E71D11C4FC7E}" dt="2026-03-03T01:13:15.857" v="2125" actId="12788"/>
          <ac:graphicFrameMkLst>
            <pc:docMk/>
            <pc:sldMk cId="1125039995" sldId="1272"/>
            <ac:graphicFrameMk id="22" creationId="{1BD58498-7C9B-953F-6773-01C37918FFC6}"/>
          </ac:graphicFrameMkLst>
        </pc:graphicFrameChg>
        <pc:picChg chg="del mod">
          <ac:chgData name="岡本 由貴" userId="6d0c36f3-5720-4557-9bf8-397e3db96396" providerId="ADAL" clId="{8A418355-FB02-40FB-8C5A-E71D11C4FC7E}" dt="2026-03-03T01:12:52.888" v="2117" actId="478"/>
          <ac:picMkLst>
            <pc:docMk/>
            <pc:sldMk cId="1125039995" sldId="1272"/>
            <ac:picMk id="15" creationId="{704B0C85-CE24-9983-71FD-C66A0AFF8032}"/>
          </ac:picMkLst>
        </pc:picChg>
        <pc:cxnChg chg="add mod">
          <ac:chgData name="岡本 由貴" userId="6d0c36f3-5720-4557-9bf8-397e3db96396" providerId="ADAL" clId="{8A418355-FB02-40FB-8C5A-E71D11C4FC7E}" dt="2026-03-03T01:12:33.125" v="2112" actId="1076"/>
          <ac:cxnSpMkLst>
            <pc:docMk/>
            <pc:sldMk cId="1125039995" sldId="1272"/>
            <ac:cxnSpMk id="11" creationId="{B9B427E5-7A79-7B21-DBC0-31BAEEED1244}"/>
          </ac:cxnSpMkLst>
        </pc:cxnChg>
        <pc:cxnChg chg="add del mod">
          <ac:chgData name="岡本 由貴" userId="6d0c36f3-5720-4557-9bf8-397e3db96396" providerId="ADAL" clId="{8A418355-FB02-40FB-8C5A-E71D11C4FC7E}" dt="2026-03-03T01:12:02.688" v="2100" actId="478"/>
          <ac:cxnSpMkLst>
            <pc:docMk/>
            <pc:sldMk cId="1125039995" sldId="1272"/>
            <ac:cxnSpMk id="12" creationId="{E5A668D9-00B6-6A04-B460-2E19E52D13DA}"/>
          </ac:cxnSpMkLst>
        </pc:cxnChg>
        <pc:cxnChg chg="add mod">
          <ac:chgData name="岡本 由貴" userId="6d0c36f3-5720-4557-9bf8-397e3db96396" providerId="ADAL" clId="{8A418355-FB02-40FB-8C5A-E71D11C4FC7E}" dt="2026-03-03T01:11:38.676" v="2094" actId="1035"/>
          <ac:cxnSpMkLst>
            <pc:docMk/>
            <pc:sldMk cId="1125039995" sldId="1272"/>
            <ac:cxnSpMk id="18" creationId="{161ADA81-EB34-9584-478C-3CAFE1266929}"/>
          </ac:cxnSpMkLst>
        </pc:cxnChg>
        <pc:cxnChg chg="add mod">
          <ac:chgData name="岡本 由貴" userId="6d0c36f3-5720-4557-9bf8-397e3db96396" providerId="ADAL" clId="{8A418355-FB02-40FB-8C5A-E71D11C4FC7E}" dt="2026-03-03T01:11:43.426" v="2095" actId="14100"/>
          <ac:cxnSpMkLst>
            <pc:docMk/>
            <pc:sldMk cId="1125039995" sldId="1272"/>
            <ac:cxnSpMk id="19" creationId="{D795F792-68C4-DED2-992B-90EEA7C98101}"/>
          </ac:cxnSpMkLst>
        </pc:cxnChg>
        <pc:cxnChg chg="add mod">
          <ac:chgData name="岡本 由貴" userId="6d0c36f3-5720-4557-9bf8-397e3db96396" providerId="ADAL" clId="{8A418355-FB02-40FB-8C5A-E71D11C4FC7E}" dt="2026-03-03T01:14:52.322" v="2154" actId="14100"/>
          <ac:cxnSpMkLst>
            <pc:docMk/>
            <pc:sldMk cId="1125039995" sldId="1272"/>
            <ac:cxnSpMk id="29" creationId="{CA25B9BA-62D7-404C-6620-8FB1F28ACB20}"/>
          </ac:cxnSpMkLst>
        </pc:cxnChg>
        <pc:cxnChg chg="add mod">
          <ac:chgData name="岡本 由貴" userId="6d0c36f3-5720-4557-9bf8-397e3db96396" providerId="ADAL" clId="{8A418355-FB02-40FB-8C5A-E71D11C4FC7E}" dt="2026-03-03T01:12:33.125" v="2112" actId="1076"/>
          <ac:cxnSpMkLst>
            <pc:docMk/>
            <pc:sldMk cId="1125039995" sldId="1272"/>
            <ac:cxnSpMk id="34" creationId="{10FA151C-85A3-FBAB-77FB-5F5EB0A1FEE8}"/>
          </ac:cxnSpMkLst>
        </pc:cxnChg>
        <pc:cxnChg chg="add mod">
          <ac:chgData name="岡本 由貴" userId="6d0c36f3-5720-4557-9bf8-397e3db96396" providerId="ADAL" clId="{8A418355-FB02-40FB-8C5A-E71D11C4FC7E}" dt="2026-03-03T01:14:48.354" v="2153" actId="14100"/>
          <ac:cxnSpMkLst>
            <pc:docMk/>
            <pc:sldMk cId="1125039995" sldId="1272"/>
            <ac:cxnSpMk id="37" creationId="{4C5EB293-E910-FF23-DC4F-03597322F303}"/>
          </ac:cxnSpMkLst>
        </pc:cxnChg>
        <pc:cxnChg chg="add mod">
          <ac:chgData name="岡本 由貴" userId="6d0c36f3-5720-4557-9bf8-397e3db96396" providerId="ADAL" clId="{8A418355-FB02-40FB-8C5A-E71D11C4FC7E}" dt="2026-03-03T01:12:14.318" v="2110" actId="1035"/>
          <ac:cxnSpMkLst>
            <pc:docMk/>
            <pc:sldMk cId="1125039995" sldId="1272"/>
            <ac:cxnSpMk id="49" creationId="{EA48A4D5-F0DA-9B42-2FD9-526D1341F2FA}"/>
          </ac:cxnSpMkLst>
        </pc:cxnChg>
      </pc:sldChg>
      <pc:sldChg chg="delSp modSp mod">
        <pc:chgData name="岡本 由貴" userId="6d0c36f3-5720-4557-9bf8-397e3db96396" providerId="ADAL" clId="{8A418355-FB02-40FB-8C5A-E71D11C4FC7E}" dt="2026-03-02T21:48:53.666" v="1415" actId="14100"/>
        <pc:sldMkLst>
          <pc:docMk/>
          <pc:sldMk cId="2556848413" sldId="1281"/>
        </pc:sldMkLst>
        <pc:spChg chg="del mod">
          <ac:chgData name="岡本 由貴" userId="6d0c36f3-5720-4557-9bf8-397e3db96396" providerId="ADAL" clId="{8A418355-FB02-40FB-8C5A-E71D11C4FC7E}" dt="2026-03-02T21:48:01.471" v="1409" actId="478"/>
          <ac:spMkLst>
            <pc:docMk/>
            <pc:sldMk cId="2556848413" sldId="1281"/>
            <ac:spMk id="9" creationId="{9C319B6D-E312-7DC9-28B9-8C6A24A831B4}"/>
          </ac:spMkLst>
        </pc:spChg>
        <pc:spChg chg="del mod">
          <ac:chgData name="岡本 由貴" userId="6d0c36f3-5720-4557-9bf8-397e3db96396" providerId="ADAL" clId="{8A418355-FB02-40FB-8C5A-E71D11C4FC7E}" dt="2026-03-02T21:48:00.145" v="1408" actId="478"/>
          <ac:spMkLst>
            <pc:docMk/>
            <pc:sldMk cId="2556848413" sldId="1281"/>
            <ac:spMk id="11" creationId="{C6ADD50F-B672-D41C-3234-74DC7D74604E}"/>
          </ac:spMkLst>
        </pc:spChg>
        <pc:spChg chg="mod">
          <ac:chgData name="岡本 由貴" userId="6d0c36f3-5720-4557-9bf8-397e3db96396" providerId="ADAL" clId="{8A418355-FB02-40FB-8C5A-E71D11C4FC7E}" dt="2026-03-02T21:47:15.252" v="1403" actId="255"/>
          <ac:spMkLst>
            <pc:docMk/>
            <pc:sldMk cId="2556848413" sldId="1281"/>
            <ac:spMk id="13" creationId="{6011393C-CAFA-6339-0462-1CFBBED10930}"/>
          </ac:spMkLst>
        </pc:spChg>
        <pc:spChg chg="mod">
          <ac:chgData name="岡本 由貴" userId="6d0c36f3-5720-4557-9bf8-397e3db96396" providerId="ADAL" clId="{8A418355-FB02-40FB-8C5A-E71D11C4FC7E}" dt="2026-03-02T21:48:53.666" v="1415" actId="14100"/>
          <ac:spMkLst>
            <pc:docMk/>
            <pc:sldMk cId="2556848413" sldId="1281"/>
            <ac:spMk id="14" creationId="{1717FD8E-1129-3582-57FE-F0A612E753C3}"/>
          </ac:spMkLst>
        </pc:spChg>
      </pc:sldChg>
      <pc:sldChg chg="delSp modSp mod">
        <pc:chgData name="岡本 由貴" userId="6d0c36f3-5720-4557-9bf8-397e3db96396" providerId="ADAL" clId="{8A418355-FB02-40FB-8C5A-E71D11C4FC7E}" dt="2026-03-02T21:48:40.255" v="1414" actId="14100"/>
        <pc:sldMkLst>
          <pc:docMk/>
          <pc:sldMk cId="2725856055" sldId="1282"/>
        </pc:sldMkLst>
        <pc:spChg chg="del mod">
          <ac:chgData name="岡本 由貴" userId="6d0c36f3-5720-4557-9bf8-397e3db96396" providerId="ADAL" clId="{8A418355-FB02-40FB-8C5A-E71D11C4FC7E}" dt="2026-03-02T21:47:48.968" v="1405" actId="478"/>
          <ac:spMkLst>
            <pc:docMk/>
            <pc:sldMk cId="2725856055" sldId="1282"/>
            <ac:spMk id="9" creationId="{2197C229-BBC3-35D9-2AD0-178DB63BE51B}"/>
          </ac:spMkLst>
        </pc:spChg>
        <pc:spChg chg="del mod">
          <ac:chgData name="岡本 由貴" userId="6d0c36f3-5720-4557-9bf8-397e3db96396" providerId="ADAL" clId="{8A418355-FB02-40FB-8C5A-E71D11C4FC7E}" dt="2026-03-02T21:47:50.288" v="1406" actId="478"/>
          <ac:spMkLst>
            <pc:docMk/>
            <pc:sldMk cId="2725856055" sldId="1282"/>
            <ac:spMk id="14" creationId="{FCFECEE5-5861-CEF5-08D9-08DAE6B2766F}"/>
          </ac:spMkLst>
        </pc:spChg>
        <pc:spChg chg="mod">
          <ac:chgData name="岡本 由貴" userId="6d0c36f3-5720-4557-9bf8-397e3db96396" providerId="ADAL" clId="{8A418355-FB02-40FB-8C5A-E71D11C4FC7E}" dt="2026-03-02T21:48:14.856" v="1410" actId="255"/>
          <ac:spMkLst>
            <pc:docMk/>
            <pc:sldMk cId="2725856055" sldId="1282"/>
            <ac:spMk id="17" creationId="{D40C231F-2339-58D0-F718-99D019E65DD9}"/>
          </ac:spMkLst>
        </pc:spChg>
        <pc:spChg chg="mod">
          <ac:chgData name="岡本 由貴" userId="6d0c36f3-5720-4557-9bf8-397e3db96396" providerId="ADAL" clId="{8A418355-FB02-40FB-8C5A-E71D11C4FC7E}" dt="2026-03-02T21:48:40.255" v="1414" actId="14100"/>
          <ac:spMkLst>
            <pc:docMk/>
            <pc:sldMk cId="2725856055" sldId="1282"/>
            <ac:spMk id="18" creationId="{09175CF1-D520-F77B-8478-4FF554A25C81}"/>
          </ac:spMkLst>
        </pc:spChg>
        <pc:spChg chg="mod">
          <ac:chgData name="岡本 由貴" userId="6d0c36f3-5720-4557-9bf8-397e3db96396" providerId="ADAL" clId="{8A418355-FB02-40FB-8C5A-E71D11C4FC7E}" dt="2026-03-02T21:48:35.960" v="1413" actId="14100"/>
          <ac:spMkLst>
            <pc:docMk/>
            <pc:sldMk cId="2725856055" sldId="1282"/>
            <ac:spMk id="19" creationId="{D31B714E-7A2E-9486-D2E0-F7DE15D0CB7E}"/>
          </ac:spMkLst>
        </pc:spChg>
      </pc:sldChg>
      <pc:sldChg chg="delSp modSp mod">
        <pc:chgData name="岡本 由貴" userId="6d0c36f3-5720-4557-9bf8-397e3db96396" providerId="ADAL" clId="{8A418355-FB02-40FB-8C5A-E71D11C4FC7E}" dt="2026-03-02T11:44:53.058" v="10" actId="554"/>
        <pc:sldMkLst>
          <pc:docMk/>
          <pc:sldMk cId="1663697962" sldId="1307"/>
        </pc:sldMkLst>
        <pc:picChg chg="del mod">
          <ac:chgData name="岡本 由貴" userId="6d0c36f3-5720-4557-9bf8-397e3db96396" providerId="ADAL" clId="{8A418355-FB02-40FB-8C5A-E71D11C4FC7E}" dt="2026-03-02T11:44:01.294" v="6" actId="478"/>
          <ac:picMkLst>
            <pc:docMk/>
            <pc:sldMk cId="1663697962" sldId="1307"/>
            <ac:picMk id="2" creationId="{BC76E389-B9BC-E3CA-F089-2D4D31D17AD7}"/>
          </ac:picMkLst>
        </pc:picChg>
        <pc:picChg chg="mod">
          <ac:chgData name="岡本 由貴" userId="6d0c36f3-5720-4557-9bf8-397e3db96396" providerId="ADAL" clId="{8A418355-FB02-40FB-8C5A-E71D11C4FC7E}" dt="2026-03-02T11:44:53.058" v="10" actId="554"/>
          <ac:picMkLst>
            <pc:docMk/>
            <pc:sldMk cId="1663697962" sldId="1307"/>
            <ac:picMk id="3" creationId="{AFDF80BA-3366-3FC4-0393-41C51717C890}"/>
          </ac:picMkLst>
        </pc:picChg>
        <pc:picChg chg="mod">
          <ac:chgData name="岡本 由貴" userId="6d0c36f3-5720-4557-9bf8-397e3db96396" providerId="ADAL" clId="{8A418355-FB02-40FB-8C5A-E71D11C4FC7E}" dt="2026-03-02T11:44:53.058" v="10" actId="554"/>
          <ac:picMkLst>
            <pc:docMk/>
            <pc:sldMk cId="1663697962" sldId="1307"/>
            <ac:picMk id="5" creationId="{7D3E0BDA-8AAD-A373-3CE6-153E48C8016F}"/>
          </ac:picMkLst>
        </pc:picChg>
        <pc:picChg chg="mod">
          <ac:chgData name="岡本 由貴" userId="6d0c36f3-5720-4557-9bf8-397e3db96396" providerId="ADAL" clId="{8A418355-FB02-40FB-8C5A-E71D11C4FC7E}" dt="2026-03-02T11:44:18.530" v="9" actId="1076"/>
          <ac:picMkLst>
            <pc:docMk/>
            <pc:sldMk cId="1663697962" sldId="1307"/>
            <ac:picMk id="6" creationId="{44874B51-AE16-0FA0-1A5F-D86020AAF499}"/>
          </ac:picMkLst>
        </pc:picChg>
        <pc:picChg chg="mod">
          <ac:chgData name="岡本 由貴" userId="6d0c36f3-5720-4557-9bf8-397e3db96396" providerId="ADAL" clId="{8A418355-FB02-40FB-8C5A-E71D11C4FC7E}" dt="2026-03-02T11:44:53.058" v="10" actId="554"/>
          <ac:picMkLst>
            <pc:docMk/>
            <pc:sldMk cId="1663697962" sldId="1307"/>
            <ac:picMk id="11" creationId="{ED753471-67DC-0122-E2B0-CBD3A43CC52E}"/>
          </ac:picMkLst>
        </pc:picChg>
      </pc:sldChg>
      <pc:sldChg chg="modSp mod">
        <pc:chgData name="岡本 由貴" userId="6d0c36f3-5720-4557-9bf8-397e3db96396" providerId="ADAL" clId="{8A418355-FB02-40FB-8C5A-E71D11C4FC7E}" dt="2026-03-03T00:51:03.450" v="1502" actId="1036"/>
        <pc:sldMkLst>
          <pc:docMk/>
          <pc:sldMk cId="4040467530" sldId="1308"/>
        </pc:sldMkLst>
        <pc:picChg chg="mod ord">
          <ac:chgData name="岡本 由貴" userId="6d0c36f3-5720-4557-9bf8-397e3db96396" providerId="ADAL" clId="{8A418355-FB02-40FB-8C5A-E71D11C4FC7E}" dt="2026-03-03T00:51:03.450" v="1502" actId="1036"/>
          <ac:picMkLst>
            <pc:docMk/>
            <pc:sldMk cId="4040467530" sldId="1308"/>
            <ac:picMk id="26" creationId="{427428FB-3455-B588-9D86-DF2D0BAC0443}"/>
          </ac:picMkLst>
        </pc:picChg>
      </pc:sldChg>
      <pc:sldChg chg="addSp delSp modSp add mod">
        <pc:chgData name="岡本 由貴" userId="6d0c36f3-5720-4557-9bf8-397e3db96396" providerId="ADAL" clId="{8A418355-FB02-40FB-8C5A-E71D11C4FC7E}" dt="2026-03-03T01:33:34.418" v="2271" actId="20577"/>
        <pc:sldMkLst>
          <pc:docMk/>
          <pc:sldMk cId="2629967821" sldId="1310"/>
        </pc:sldMkLst>
        <pc:spChg chg="add mod">
          <ac:chgData name="岡本 由貴" userId="6d0c36f3-5720-4557-9bf8-397e3db96396" providerId="ADAL" clId="{8A418355-FB02-40FB-8C5A-E71D11C4FC7E}" dt="2026-03-03T01:25:19.813" v="2263" actId="1035"/>
          <ac:spMkLst>
            <pc:docMk/>
            <pc:sldMk cId="2629967821" sldId="1310"/>
            <ac:spMk id="5" creationId="{5795D1D4-0998-AC07-14F5-0020FC39128E}"/>
          </ac:spMkLst>
        </pc:spChg>
        <pc:spChg chg="del">
          <ac:chgData name="岡本 由貴" userId="6d0c36f3-5720-4557-9bf8-397e3db96396" providerId="ADAL" clId="{8A418355-FB02-40FB-8C5A-E71D11C4FC7E}" dt="2026-03-02T21:02:32.020" v="786" actId="478"/>
          <ac:spMkLst>
            <pc:docMk/>
            <pc:sldMk cId="2629967821" sldId="1310"/>
            <ac:spMk id="6" creationId="{DCCB775D-DA49-20D1-DF9A-10DE2329A3A4}"/>
          </ac:spMkLst>
        </pc:spChg>
        <pc:spChg chg="mod">
          <ac:chgData name="岡本 由貴" userId="6d0c36f3-5720-4557-9bf8-397e3db96396" providerId="ADAL" clId="{8A418355-FB02-40FB-8C5A-E71D11C4FC7E}" dt="2026-03-03T01:33:34.418" v="2271" actId="20577"/>
          <ac:spMkLst>
            <pc:docMk/>
            <pc:sldMk cId="2629967821" sldId="1310"/>
            <ac:spMk id="10" creationId="{C72AD77C-0017-100C-8939-7AE799690E65}"/>
          </ac:spMkLst>
        </pc:spChg>
        <pc:spChg chg="del">
          <ac:chgData name="岡本 由貴" userId="6d0c36f3-5720-4557-9bf8-397e3db96396" providerId="ADAL" clId="{8A418355-FB02-40FB-8C5A-E71D11C4FC7E}" dt="2026-03-02T21:03:32.614" v="798" actId="478"/>
          <ac:spMkLst>
            <pc:docMk/>
            <pc:sldMk cId="2629967821" sldId="1310"/>
            <ac:spMk id="11" creationId="{27387290-57B0-B708-2A1F-52DB0AFB83E3}"/>
          </ac:spMkLst>
        </pc:spChg>
        <pc:spChg chg="add mod">
          <ac:chgData name="岡本 由貴" userId="6d0c36f3-5720-4557-9bf8-397e3db96396" providerId="ADAL" clId="{8A418355-FB02-40FB-8C5A-E71D11C4FC7E}" dt="2026-03-02T21:15:02.615" v="1088" actId="1035"/>
          <ac:spMkLst>
            <pc:docMk/>
            <pc:sldMk cId="2629967821" sldId="1310"/>
            <ac:spMk id="16" creationId="{24AD72D8-79AB-2062-83BB-4A0E199E9FAE}"/>
          </ac:spMkLst>
        </pc:spChg>
        <pc:spChg chg="add mod">
          <ac:chgData name="岡本 由貴" userId="6d0c36f3-5720-4557-9bf8-397e3db96396" providerId="ADAL" clId="{8A418355-FB02-40FB-8C5A-E71D11C4FC7E}" dt="2026-03-02T21:15:12.260" v="1090" actId="12788"/>
          <ac:spMkLst>
            <pc:docMk/>
            <pc:sldMk cId="2629967821" sldId="1310"/>
            <ac:spMk id="17" creationId="{0FD83A31-9EE0-58DF-24BC-F096210ACA78}"/>
          </ac:spMkLst>
        </pc:spChg>
        <pc:spChg chg="add mod">
          <ac:chgData name="岡本 由貴" userId="6d0c36f3-5720-4557-9bf8-397e3db96396" providerId="ADAL" clId="{8A418355-FB02-40FB-8C5A-E71D11C4FC7E}" dt="2026-03-02T21:14:41.348" v="1052" actId="1076"/>
          <ac:spMkLst>
            <pc:docMk/>
            <pc:sldMk cId="2629967821" sldId="1310"/>
            <ac:spMk id="18" creationId="{B00CA463-F3E4-0BEC-3444-B29D9109FE86}"/>
          </ac:spMkLst>
        </pc:spChg>
        <pc:spChg chg="add mod">
          <ac:chgData name="岡本 由貴" userId="6d0c36f3-5720-4557-9bf8-397e3db96396" providerId="ADAL" clId="{8A418355-FB02-40FB-8C5A-E71D11C4FC7E}" dt="2026-03-02T21:15:07.495" v="1089" actId="1076"/>
          <ac:spMkLst>
            <pc:docMk/>
            <pc:sldMk cId="2629967821" sldId="1310"/>
            <ac:spMk id="19" creationId="{667E1372-7BA6-8C2F-9DF4-5030351392FB}"/>
          </ac:spMkLst>
        </pc:spChg>
        <pc:picChg chg="del">
          <ac:chgData name="岡本 由貴" userId="6d0c36f3-5720-4557-9bf8-397e3db96396" providerId="ADAL" clId="{8A418355-FB02-40FB-8C5A-E71D11C4FC7E}" dt="2026-03-02T21:02:32.020" v="786" actId="478"/>
          <ac:picMkLst>
            <pc:docMk/>
            <pc:sldMk cId="2629967821" sldId="1310"/>
            <ac:picMk id="5" creationId="{0D3EC0D3-8EC7-3C0C-3EAA-5A46720902B9}"/>
          </ac:picMkLst>
        </pc:picChg>
        <pc:picChg chg="del">
          <ac:chgData name="岡本 由貴" userId="6d0c36f3-5720-4557-9bf8-397e3db96396" providerId="ADAL" clId="{8A418355-FB02-40FB-8C5A-E71D11C4FC7E}" dt="2026-03-02T21:02:32.020" v="786" actId="478"/>
          <ac:picMkLst>
            <pc:docMk/>
            <pc:sldMk cId="2629967821" sldId="1310"/>
            <ac:picMk id="8" creationId="{CB9A3146-44BA-A3AF-FB7C-E5EBFA9086D0}"/>
          </ac:picMkLst>
        </pc:picChg>
        <pc:picChg chg="del">
          <ac:chgData name="岡本 由貴" userId="6d0c36f3-5720-4557-9bf8-397e3db96396" providerId="ADAL" clId="{8A418355-FB02-40FB-8C5A-E71D11C4FC7E}" dt="2026-03-02T21:02:32.020" v="786" actId="478"/>
          <ac:picMkLst>
            <pc:docMk/>
            <pc:sldMk cId="2629967821" sldId="1310"/>
            <ac:picMk id="9" creationId="{1544ECDF-D0A9-3805-333C-A8A857D38797}"/>
          </ac:picMkLst>
        </pc:picChg>
        <pc:picChg chg="add del mod">
          <ac:chgData name="岡本 由貴" userId="6d0c36f3-5720-4557-9bf8-397e3db96396" providerId="ADAL" clId="{8A418355-FB02-40FB-8C5A-E71D11C4FC7E}" dt="2026-03-02T21:03:19.157" v="791" actId="478"/>
          <ac:picMkLst>
            <pc:docMk/>
            <pc:sldMk cId="2629967821" sldId="1310"/>
            <ac:picMk id="13" creationId="{33BEE65A-2085-36A7-BBC8-97B95FDBD9A7}"/>
          </ac:picMkLst>
        </pc:picChg>
        <pc:picChg chg="add mod modCrop">
          <ac:chgData name="岡本 由貴" userId="6d0c36f3-5720-4557-9bf8-397e3db96396" providerId="ADAL" clId="{8A418355-FB02-40FB-8C5A-E71D11C4FC7E}" dt="2026-03-02T21:16:18.960" v="1097" actId="732"/>
          <ac:picMkLst>
            <pc:docMk/>
            <pc:sldMk cId="2629967821" sldId="1310"/>
            <ac:picMk id="15" creationId="{2D5F106C-2F1C-57E0-E79D-254184681A29}"/>
          </ac:picMkLst>
        </pc:picChg>
        <pc:cxnChg chg="add mod">
          <ac:chgData name="岡本 由貴" userId="6d0c36f3-5720-4557-9bf8-397e3db96396" providerId="ADAL" clId="{8A418355-FB02-40FB-8C5A-E71D11C4FC7E}" dt="2026-03-03T01:24:23.157" v="2261" actId="1037"/>
          <ac:cxnSpMkLst>
            <pc:docMk/>
            <pc:sldMk cId="2629967821" sldId="1310"/>
            <ac:cxnSpMk id="8" creationId="{9F9DC519-C94A-7EB3-29EC-8367BF678BB7}"/>
          </ac:cxnSpMkLst>
        </pc:cxnChg>
      </pc:sldChg>
      <pc:sldMasterChg chg="del delSldLayout">
        <pc:chgData name="岡本 由貴" userId="6d0c36f3-5720-4557-9bf8-397e3db96396" providerId="ADAL" clId="{8A418355-FB02-40FB-8C5A-E71D11C4FC7E}" dt="2026-03-03T02:54:33.976" v="2964" actId="2696"/>
        <pc:sldMasterMkLst>
          <pc:docMk/>
          <pc:sldMasterMk cId="1678389430" sldId="2147483660"/>
        </pc:sldMasterMkLst>
        <pc:sldLayoutChg chg="del">
          <pc:chgData name="岡本 由貴" userId="6d0c36f3-5720-4557-9bf8-397e3db96396" providerId="ADAL" clId="{8A418355-FB02-40FB-8C5A-E71D11C4FC7E}" dt="2026-03-03T02:54:33.976" v="2964" actId="2696"/>
          <pc:sldLayoutMkLst>
            <pc:docMk/>
            <pc:sldMasterMk cId="1678389430" sldId="2147483660"/>
            <pc:sldLayoutMk cId="3402792360" sldId="2147483661"/>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943113111" sldId="2147483662"/>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2673427513" sldId="2147483663"/>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2717362070" sldId="2147483664"/>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1844088239" sldId="2147483665"/>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4231141016" sldId="2147483666"/>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3276986736" sldId="2147483667"/>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3059746230" sldId="2147483668"/>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1912864988" sldId="2147483669"/>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3711797679" sldId="2147483670"/>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1491445886" sldId="2147483671"/>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3243064643" sldId="2147483672"/>
          </pc:sldLayoutMkLst>
        </pc:sldLayoutChg>
        <pc:sldLayoutChg chg="del">
          <pc:chgData name="岡本 由貴" userId="6d0c36f3-5720-4557-9bf8-397e3db96396" providerId="ADAL" clId="{8A418355-FB02-40FB-8C5A-E71D11C4FC7E}" dt="2026-03-03T02:54:33.976" v="2964" actId="2696"/>
          <pc:sldLayoutMkLst>
            <pc:docMk/>
            <pc:sldMasterMk cId="1678389430" sldId="2147483660"/>
            <pc:sldLayoutMk cId="150895899" sldId="2147483679"/>
          </pc:sldLayoutMkLst>
        </pc:sldLayoutChg>
      </pc:sldMasterChg>
    </pc:docChg>
  </pc:docChgLst>
  <pc:docChgLst>
    <pc:chgData name="大平 真弓" userId="687ae9f9-2f55-44b0-b829-9bf21bc9ad88" providerId="ADAL" clId="{36FAC51C-AFEE-4826-8AB1-A85A846064DE}"/>
    <pc:docChg chg="undo redo custSel addSld delSld modSld">
      <pc:chgData name="大平 真弓" userId="687ae9f9-2f55-44b0-b829-9bf21bc9ad88" providerId="ADAL" clId="{36FAC51C-AFEE-4826-8AB1-A85A846064DE}" dt="2026-03-02T15:42:00.613" v="971" actId="1076"/>
      <pc:docMkLst>
        <pc:docMk/>
      </pc:docMkLst>
      <pc:sldChg chg="modSp mod">
        <pc:chgData name="大平 真弓" userId="687ae9f9-2f55-44b0-b829-9bf21bc9ad88" providerId="ADAL" clId="{36FAC51C-AFEE-4826-8AB1-A85A846064DE}" dt="2026-03-02T10:35:31.889" v="143" actId="115"/>
        <pc:sldMkLst>
          <pc:docMk/>
          <pc:sldMk cId="3510852124" sldId="999"/>
        </pc:sldMkLst>
        <pc:spChg chg="mod">
          <ac:chgData name="大平 真弓" userId="687ae9f9-2f55-44b0-b829-9bf21bc9ad88" providerId="ADAL" clId="{36FAC51C-AFEE-4826-8AB1-A85A846064DE}" dt="2026-03-02T10:35:31.889" v="143" actId="115"/>
          <ac:spMkLst>
            <pc:docMk/>
            <pc:sldMk cId="3510852124" sldId="999"/>
            <ac:spMk id="6" creationId="{9C87BDD1-5D59-448B-B66D-E9C3BD2288F9}"/>
          </ac:spMkLst>
        </pc:spChg>
        <pc:spChg chg="mod">
          <ac:chgData name="大平 真弓" userId="687ae9f9-2f55-44b0-b829-9bf21bc9ad88" providerId="ADAL" clId="{36FAC51C-AFEE-4826-8AB1-A85A846064DE}" dt="2026-03-02T10:35:23.992" v="142" actId="115"/>
          <ac:spMkLst>
            <pc:docMk/>
            <pc:sldMk cId="3510852124" sldId="999"/>
            <ac:spMk id="13" creationId="{4F9BD7B4-FE7F-A6F4-29ED-5C6433E3948C}"/>
          </ac:spMkLst>
        </pc:spChg>
      </pc:sldChg>
      <pc:sldChg chg="addSp delSp modSp mod">
        <pc:chgData name="大平 真弓" userId="687ae9f9-2f55-44b0-b829-9bf21bc9ad88" providerId="ADAL" clId="{36FAC51C-AFEE-4826-8AB1-A85A846064DE}" dt="2026-03-02T15:42:00.613" v="971" actId="1076"/>
        <pc:sldMkLst>
          <pc:docMk/>
          <pc:sldMk cId="3896429113" sldId="1155"/>
        </pc:sldMkLst>
        <pc:spChg chg="mod">
          <ac:chgData name="大平 真弓" userId="687ae9f9-2f55-44b0-b829-9bf21bc9ad88" providerId="ADAL" clId="{36FAC51C-AFEE-4826-8AB1-A85A846064DE}" dt="2026-03-02T14:23:49.806" v="578" actId="14100"/>
          <ac:spMkLst>
            <pc:docMk/>
            <pc:sldMk cId="3896429113" sldId="1155"/>
            <ac:spMk id="10" creationId="{BA3AF080-D5D4-44AE-AD83-7AEBC97224FD}"/>
          </ac:spMkLst>
        </pc:spChg>
        <pc:spChg chg="mod">
          <ac:chgData name="大平 真弓" userId="687ae9f9-2f55-44b0-b829-9bf21bc9ad88" providerId="ADAL" clId="{36FAC51C-AFEE-4826-8AB1-A85A846064DE}" dt="2026-03-02T14:24:41.809" v="582" actId="1076"/>
          <ac:spMkLst>
            <pc:docMk/>
            <pc:sldMk cId="3896429113" sldId="1155"/>
            <ac:spMk id="11" creationId="{81153E4E-B65C-BE58-D4EA-ED06DE265560}"/>
          </ac:spMkLst>
        </pc:spChg>
        <pc:picChg chg="add mod">
          <ac:chgData name="大平 真弓" userId="687ae9f9-2f55-44b0-b829-9bf21bc9ad88" providerId="ADAL" clId="{36FAC51C-AFEE-4826-8AB1-A85A846064DE}" dt="2026-03-02T15:41:05.673" v="959" actId="1076"/>
          <ac:picMkLst>
            <pc:docMk/>
            <pc:sldMk cId="3896429113" sldId="1155"/>
            <ac:picMk id="5" creationId="{598C300D-6F20-C456-9B8A-2045BC4D658F}"/>
          </ac:picMkLst>
        </pc:picChg>
        <pc:picChg chg="del">
          <ac:chgData name="大平 真弓" userId="687ae9f9-2f55-44b0-b829-9bf21bc9ad88" providerId="ADAL" clId="{36FAC51C-AFEE-4826-8AB1-A85A846064DE}" dt="2026-03-02T14:21:49.593" v="558" actId="478"/>
          <ac:picMkLst>
            <pc:docMk/>
            <pc:sldMk cId="3896429113" sldId="1155"/>
            <ac:picMk id="5" creationId="{FD63C23D-D02C-91D0-E7A7-BD56667F9255}"/>
          </ac:picMkLst>
        </pc:picChg>
        <pc:picChg chg="del">
          <ac:chgData name="大平 真弓" userId="687ae9f9-2f55-44b0-b829-9bf21bc9ad88" providerId="ADAL" clId="{36FAC51C-AFEE-4826-8AB1-A85A846064DE}" dt="2026-03-02T14:21:49.593" v="558" actId="478"/>
          <ac:picMkLst>
            <pc:docMk/>
            <pc:sldMk cId="3896429113" sldId="1155"/>
            <ac:picMk id="8" creationId="{B9A123B8-71A5-8F6D-9BB4-6D405E6F527A}"/>
          </ac:picMkLst>
        </pc:picChg>
        <pc:picChg chg="add mod">
          <ac:chgData name="大平 真弓" userId="687ae9f9-2f55-44b0-b829-9bf21bc9ad88" providerId="ADAL" clId="{36FAC51C-AFEE-4826-8AB1-A85A846064DE}" dt="2026-03-02T15:41:40.040" v="966" actId="1076"/>
          <ac:picMkLst>
            <pc:docMk/>
            <pc:sldMk cId="3896429113" sldId="1155"/>
            <ac:picMk id="8" creationId="{E01E57AA-72BD-C5C6-A12E-9130A80A6170}"/>
          </ac:picMkLst>
        </pc:picChg>
        <pc:picChg chg="del">
          <ac:chgData name="大平 真弓" userId="687ae9f9-2f55-44b0-b829-9bf21bc9ad88" providerId="ADAL" clId="{36FAC51C-AFEE-4826-8AB1-A85A846064DE}" dt="2026-03-02T14:21:49.593" v="558" actId="478"/>
          <ac:picMkLst>
            <pc:docMk/>
            <pc:sldMk cId="3896429113" sldId="1155"/>
            <ac:picMk id="9" creationId="{8FB6E863-CC4A-444D-2139-D291552EADD5}"/>
          </ac:picMkLst>
        </pc:picChg>
        <pc:picChg chg="add mod">
          <ac:chgData name="大平 真弓" userId="687ae9f9-2f55-44b0-b829-9bf21bc9ad88" providerId="ADAL" clId="{36FAC51C-AFEE-4826-8AB1-A85A846064DE}" dt="2026-03-02T15:42:00.613" v="971" actId="1076"/>
          <ac:picMkLst>
            <pc:docMk/>
            <pc:sldMk cId="3896429113" sldId="1155"/>
            <ac:picMk id="9" creationId="{CE560C44-599D-D23B-1898-980DFDCBD64F}"/>
          </ac:picMkLst>
        </pc:picChg>
        <pc:picChg chg="add del mod">
          <ac:chgData name="大平 真弓" userId="687ae9f9-2f55-44b0-b829-9bf21bc9ad88" providerId="ADAL" clId="{36FAC51C-AFEE-4826-8AB1-A85A846064DE}" dt="2026-03-02T15:40:51.760" v="956" actId="478"/>
          <ac:picMkLst>
            <pc:docMk/>
            <pc:sldMk cId="3896429113" sldId="1155"/>
            <ac:picMk id="12" creationId="{2DCB2D6A-8B40-05A0-BCCC-A2C811711739}"/>
          </ac:picMkLst>
        </pc:picChg>
        <pc:picChg chg="add del mod">
          <ac:chgData name="大平 真弓" userId="687ae9f9-2f55-44b0-b829-9bf21bc9ad88" providerId="ADAL" clId="{36FAC51C-AFEE-4826-8AB1-A85A846064DE}" dt="2026-03-02T15:41:21.144" v="960" actId="478"/>
          <ac:picMkLst>
            <pc:docMk/>
            <pc:sldMk cId="3896429113" sldId="1155"/>
            <ac:picMk id="13" creationId="{1BFF68C2-732A-22C9-55CD-9A0D744EBF02}"/>
          </ac:picMkLst>
        </pc:picChg>
        <pc:picChg chg="add del mod">
          <ac:chgData name="大平 真弓" userId="687ae9f9-2f55-44b0-b829-9bf21bc9ad88" providerId="ADAL" clId="{36FAC51C-AFEE-4826-8AB1-A85A846064DE}" dt="2026-03-02T15:41:57.485" v="970" actId="478"/>
          <ac:picMkLst>
            <pc:docMk/>
            <pc:sldMk cId="3896429113" sldId="1155"/>
            <ac:picMk id="14" creationId="{B03D840E-41E4-5EC8-4940-26ED3CE9C1A9}"/>
          </ac:picMkLst>
        </pc:picChg>
      </pc:sldChg>
      <pc:sldChg chg="modSp mod">
        <pc:chgData name="大平 真弓" userId="687ae9f9-2f55-44b0-b829-9bf21bc9ad88" providerId="ADAL" clId="{36FAC51C-AFEE-4826-8AB1-A85A846064DE}" dt="2026-03-02T10:12:55.903" v="23" actId="207"/>
        <pc:sldMkLst>
          <pc:docMk/>
          <pc:sldMk cId="4273793327" sldId="1156"/>
        </pc:sldMkLst>
        <pc:spChg chg="mod">
          <ac:chgData name="大平 真弓" userId="687ae9f9-2f55-44b0-b829-9bf21bc9ad88" providerId="ADAL" clId="{36FAC51C-AFEE-4826-8AB1-A85A846064DE}" dt="2026-03-02T10:12:32.864" v="22" actId="6549"/>
          <ac:spMkLst>
            <pc:docMk/>
            <pc:sldMk cId="4273793327" sldId="1156"/>
            <ac:spMk id="15" creationId="{29214FAD-CE24-13DF-02DC-711023D7A527}"/>
          </ac:spMkLst>
        </pc:spChg>
        <pc:graphicFrameChg chg="modGraphic">
          <ac:chgData name="大平 真弓" userId="687ae9f9-2f55-44b0-b829-9bf21bc9ad88" providerId="ADAL" clId="{36FAC51C-AFEE-4826-8AB1-A85A846064DE}" dt="2026-03-02T10:12:55.903" v="23" actId="207"/>
          <ac:graphicFrameMkLst>
            <pc:docMk/>
            <pc:sldMk cId="4273793327" sldId="1156"/>
            <ac:graphicFrameMk id="5" creationId="{E1985286-2441-B49E-1D49-6626F0024BF8}"/>
          </ac:graphicFrameMkLst>
        </pc:graphicFrameChg>
        <pc:graphicFrameChg chg="mod modGraphic">
          <ac:chgData name="大平 真弓" userId="687ae9f9-2f55-44b0-b829-9bf21bc9ad88" providerId="ADAL" clId="{36FAC51C-AFEE-4826-8AB1-A85A846064DE}" dt="2026-03-02T10:11:24.829" v="2" actId="12"/>
          <ac:graphicFrameMkLst>
            <pc:docMk/>
            <pc:sldMk cId="4273793327" sldId="1156"/>
            <ac:graphicFrameMk id="11" creationId="{B2C438DE-6A3C-EB1D-3CB6-3B82B686CE5E}"/>
          </ac:graphicFrameMkLst>
        </pc:graphicFrameChg>
      </pc:sldChg>
      <pc:sldChg chg="modSp mod">
        <pc:chgData name="大平 真弓" userId="687ae9f9-2f55-44b0-b829-9bf21bc9ad88" providerId="ADAL" clId="{36FAC51C-AFEE-4826-8AB1-A85A846064DE}" dt="2026-03-02T12:36:14.395" v="297" actId="1035"/>
        <pc:sldMkLst>
          <pc:docMk/>
          <pc:sldMk cId="1101241899" sldId="1158"/>
        </pc:sldMkLst>
        <pc:spChg chg="mod">
          <ac:chgData name="大平 真弓" userId="687ae9f9-2f55-44b0-b829-9bf21bc9ad88" providerId="ADAL" clId="{36FAC51C-AFEE-4826-8AB1-A85A846064DE}" dt="2026-03-02T12:36:14.395" v="297" actId="1035"/>
          <ac:spMkLst>
            <pc:docMk/>
            <pc:sldMk cId="1101241899" sldId="1158"/>
            <ac:spMk id="3" creationId="{9D492396-9F11-5072-BA30-7FAF0C43EEA7}"/>
          </ac:spMkLst>
        </pc:spChg>
        <pc:spChg chg="mod">
          <ac:chgData name="大平 真弓" userId="687ae9f9-2f55-44b0-b829-9bf21bc9ad88" providerId="ADAL" clId="{36FAC51C-AFEE-4826-8AB1-A85A846064DE}" dt="2026-03-02T12:36:00.471" v="289" actId="3064"/>
          <ac:spMkLst>
            <pc:docMk/>
            <pc:sldMk cId="1101241899" sldId="1158"/>
            <ac:spMk id="5" creationId="{163561BE-3D81-CE08-3707-250B5B6BD407}"/>
          </ac:spMkLst>
        </pc:spChg>
        <pc:spChg chg="mod">
          <ac:chgData name="大平 真弓" userId="687ae9f9-2f55-44b0-b829-9bf21bc9ad88" providerId="ADAL" clId="{36FAC51C-AFEE-4826-8AB1-A85A846064DE}" dt="2026-03-02T12:36:07.048" v="293" actId="1035"/>
          <ac:spMkLst>
            <pc:docMk/>
            <pc:sldMk cId="1101241899" sldId="1158"/>
            <ac:spMk id="15" creationId="{4B47B2DA-06F5-0C9C-F882-02A197573B08}"/>
          </ac:spMkLst>
        </pc:spChg>
        <pc:spChg chg="mod">
          <ac:chgData name="大平 真弓" userId="687ae9f9-2f55-44b0-b829-9bf21bc9ad88" providerId="ADAL" clId="{36FAC51C-AFEE-4826-8AB1-A85A846064DE}" dt="2026-03-02T12:36:07.048" v="293" actId="1035"/>
          <ac:spMkLst>
            <pc:docMk/>
            <pc:sldMk cId="1101241899" sldId="1158"/>
            <ac:spMk id="20" creationId="{8264EB07-A72F-E09D-5D62-F5D631DB9E4C}"/>
          </ac:spMkLst>
        </pc:spChg>
        <pc:spChg chg="mod">
          <ac:chgData name="大平 真弓" userId="687ae9f9-2f55-44b0-b829-9bf21bc9ad88" providerId="ADAL" clId="{36FAC51C-AFEE-4826-8AB1-A85A846064DE}" dt="2026-03-02T12:36:07.048" v="293" actId="1035"/>
          <ac:spMkLst>
            <pc:docMk/>
            <pc:sldMk cId="1101241899" sldId="1158"/>
            <ac:spMk id="23" creationId="{08A79781-6381-EAC3-4B33-2244AF23DCD9}"/>
          </ac:spMkLst>
        </pc:spChg>
        <pc:spChg chg="mod">
          <ac:chgData name="大平 真弓" userId="687ae9f9-2f55-44b0-b829-9bf21bc9ad88" providerId="ADAL" clId="{36FAC51C-AFEE-4826-8AB1-A85A846064DE}" dt="2026-03-02T12:36:07.048" v="293" actId="1035"/>
          <ac:spMkLst>
            <pc:docMk/>
            <pc:sldMk cId="1101241899" sldId="1158"/>
            <ac:spMk id="28" creationId="{D983D430-9066-8B13-1E76-A2BC11740220}"/>
          </ac:spMkLst>
        </pc:spChg>
        <pc:spChg chg="mod">
          <ac:chgData name="大平 真弓" userId="687ae9f9-2f55-44b0-b829-9bf21bc9ad88" providerId="ADAL" clId="{36FAC51C-AFEE-4826-8AB1-A85A846064DE}" dt="2026-03-02T12:36:07.048" v="293" actId="1035"/>
          <ac:spMkLst>
            <pc:docMk/>
            <pc:sldMk cId="1101241899" sldId="1158"/>
            <ac:spMk id="33" creationId="{23831DC7-F831-424F-7CD9-32E41CBDEA7A}"/>
          </ac:spMkLst>
        </pc:spChg>
        <pc:spChg chg="mod">
          <ac:chgData name="大平 真弓" userId="687ae9f9-2f55-44b0-b829-9bf21bc9ad88" providerId="ADAL" clId="{36FAC51C-AFEE-4826-8AB1-A85A846064DE}" dt="2026-03-02T12:36:07.048" v="293" actId="1035"/>
          <ac:spMkLst>
            <pc:docMk/>
            <pc:sldMk cId="1101241899" sldId="1158"/>
            <ac:spMk id="38" creationId="{D3790257-4B1D-32B6-2939-A3856DDA54D8}"/>
          </ac:spMkLst>
        </pc:spChg>
        <pc:spChg chg="mod">
          <ac:chgData name="大平 真弓" userId="687ae9f9-2f55-44b0-b829-9bf21bc9ad88" providerId="ADAL" clId="{36FAC51C-AFEE-4826-8AB1-A85A846064DE}" dt="2026-03-02T12:36:07.048" v="293" actId="1035"/>
          <ac:spMkLst>
            <pc:docMk/>
            <pc:sldMk cId="1101241899" sldId="1158"/>
            <ac:spMk id="39" creationId="{0DEB4FE4-8FE8-6C46-962B-2F5E9E622EDE}"/>
          </ac:spMkLst>
        </pc:spChg>
        <pc:spChg chg="mod">
          <ac:chgData name="大平 真弓" userId="687ae9f9-2f55-44b0-b829-9bf21bc9ad88" providerId="ADAL" clId="{36FAC51C-AFEE-4826-8AB1-A85A846064DE}" dt="2026-03-02T12:36:07.048" v="293" actId="1035"/>
          <ac:spMkLst>
            <pc:docMk/>
            <pc:sldMk cId="1101241899" sldId="1158"/>
            <ac:spMk id="40" creationId="{CC934B5C-50BC-1075-D5EC-4712821B90D3}"/>
          </ac:spMkLst>
        </pc:spChg>
        <pc:spChg chg="mod">
          <ac:chgData name="大平 真弓" userId="687ae9f9-2f55-44b0-b829-9bf21bc9ad88" providerId="ADAL" clId="{36FAC51C-AFEE-4826-8AB1-A85A846064DE}" dt="2026-03-02T12:36:07.048" v="293" actId="1035"/>
          <ac:spMkLst>
            <pc:docMk/>
            <pc:sldMk cId="1101241899" sldId="1158"/>
            <ac:spMk id="41" creationId="{C6A82DF3-3924-0F26-DBDD-52B6E27DD6FD}"/>
          </ac:spMkLst>
        </pc:spChg>
        <pc:spChg chg="mod">
          <ac:chgData name="大平 真弓" userId="687ae9f9-2f55-44b0-b829-9bf21bc9ad88" providerId="ADAL" clId="{36FAC51C-AFEE-4826-8AB1-A85A846064DE}" dt="2026-03-02T12:36:07.048" v="293" actId="1035"/>
          <ac:spMkLst>
            <pc:docMk/>
            <pc:sldMk cId="1101241899" sldId="1158"/>
            <ac:spMk id="61" creationId="{B8B5EACD-6153-22A4-C432-198784905731}"/>
          </ac:spMkLst>
        </pc:spChg>
        <pc:graphicFrameChg chg="mod modGraphic">
          <ac:chgData name="大平 真弓" userId="687ae9f9-2f55-44b0-b829-9bf21bc9ad88" providerId="ADAL" clId="{36FAC51C-AFEE-4826-8AB1-A85A846064DE}" dt="2026-03-02T12:36:14.395" v="297" actId="1035"/>
          <ac:graphicFrameMkLst>
            <pc:docMk/>
            <pc:sldMk cId="1101241899" sldId="1158"/>
            <ac:graphicFrameMk id="2" creationId="{58A01223-A051-FD60-5D6F-A3984F49A7C8}"/>
          </ac:graphicFrameMkLst>
        </pc:graphicFrameChg>
      </pc:sldChg>
      <pc:sldChg chg="addSp delSp modSp mod">
        <pc:chgData name="大平 真弓" userId="687ae9f9-2f55-44b0-b829-9bf21bc9ad88" providerId="ADAL" clId="{36FAC51C-AFEE-4826-8AB1-A85A846064DE}" dt="2026-03-02T14:51:06.947" v="955" actId="1038"/>
        <pc:sldMkLst>
          <pc:docMk/>
          <pc:sldMk cId="920849471" sldId="1167"/>
        </pc:sldMkLst>
        <pc:spChg chg="add del mod">
          <ac:chgData name="大平 真弓" userId="687ae9f9-2f55-44b0-b829-9bf21bc9ad88" providerId="ADAL" clId="{36FAC51C-AFEE-4826-8AB1-A85A846064DE}" dt="2026-03-02T14:46:43.718" v="810" actId="478"/>
          <ac:spMkLst>
            <pc:docMk/>
            <pc:sldMk cId="920849471" sldId="1167"/>
            <ac:spMk id="3" creationId="{11E3B3F4-5403-8F2B-A79D-30ABEBC3AE4F}"/>
          </ac:spMkLst>
        </pc:spChg>
        <pc:spChg chg="mod">
          <ac:chgData name="大平 真弓" userId="687ae9f9-2f55-44b0-b829-9bf21bc9ad88" providerId="ADAL" clId="{36FAC51C-AFEE-4826-8AB1-A85A846064DE}" dt="2026-03-02T14:51:06.947" v="955" actId="1038"/>
          <ac:spMkLst>
            <pc:docMk/>
            <pc:sldMk cId="920849471" sldId="1167"/>
            <ac:spMk id="8" creationId="{391DAA1C-B28C-11EC-0887-71235F20A638}"/>
          </ac:spMkLst>
        </pc:spChg>
        <pc:spChg chg="mod">
          <ac:chgData name="大平 真弓" userId="687ae9f9-2f55-44b0-b829-9bf21bc9ad88" providerId="ADAL" clId="{36FAC51C-AFEE-4826-8AB1-A85A846064DE}" dt="2026-03-02T14:46:30.940" v="809" actId="1036"/>
          <ac:spMkLst>
            <pc:docMk/>
            <pc:sldMk cId="920849471" sldId="1167"/>
            <ac:spMk id="10" creationId="{3AF61410-B2CB-CA15-BE96-0D1A9EFD9D6E}"/>
          </ac:spMkLst>
        </pc:spChg>
        <pc:spChg chg="mod">
          <ac:chgData name="大平 真弓" userId="687ae9f9-2f55-44b0-b829-9bf21bc9ad88" providerId="ADAL" clId="{36FAC51C-AFEE-4826-8AB1-A85A846064DE}" dt="2026-03-02T14:50:52.735" v="933" actId="404"/>
          <ac:spMkLst>
            <pc:docMk/>
            <pc:sldMk cId="920849471" sldId="1167"/>
            <ac:spMk id="12" creationId="{260C2E00-69EB-7892-A1C0-1FC19B1ACEF7}"/>
          </ac:spMkLst>
        </pc:spChg>
        <pc:picChg chg="mod">
          <ac:chgData name="大平 真弓" userId="687ae9f9-2f55-44b0-b829-9bf21bc9ad88" providerId="ADAL" clId="{36FAC51C-AFEE-4826-8AB1-A85A846064DE}" dt="2026-03-02T14:51:00.035" v="934" actId="14100"/>
          <ac:picMkLst>
            <pc:docMk/>
            <pc:sldMk cId="920849471" sldId="1167"/>
            <ac:picMk id="2" creationId="{90E79B03-34A8-3BD8-EDE5-368C3304169B}"/>
          </ac:picMkLst>
        </pc:picChg>
        <pc:picChg chg="mod">
          <ac:chgData name="大平 真弓" userId="687ae9f9-2f55-44b0-b829-9bf21bc9ad88" providerId="ADAL" clId="{36FAC51C-AFEE-4826-8AB1-A85A846064DE}" dt="2026-03-02T14:50:46.570" v="932" actId="14100"/>
          <ac:picMkLst>
            <pc:docMk/>
            <pc:sldMk cId="920849471" sldId="1167"/>
            <ac:picMk id="9" creationId="{52A1C3BB-50F9-6FAB-3274-8F60F09536E2}"/>
          </ac:picMkLst>
        </pc:picChg>
      </pc:sldChg>
      <pc:sldChg chg="modSp mod">
        <pc:chgData name="大平 真弓" userId="687ae9f9-2f55-44b0-b829-9bf21bc9ad88" providerId="ADAL" clId="{36FAC51C-AFEE-4826-8AB1-A85A846064DE}" dt="2026-03-02T10:36:08.956" v="145" actId="207"/>
        <pc:sldMkLst>
          <pc:docMk/>
          <pc:sldMk cId="3070142979" sldId="1180"/>
        </pc:sldMkLst>
        <pc:graphicFrameChg chg="modGraphic">
          <ac:chgData name="大平 真弓" userId="687ae9f9-2f55-44b0-b829-9bf21bc9ad88" providerId="ADAL" clId="{36FAC51C-AFEE-4826-8AB1-A85A846064DE}" dt="2026-03-02T10:36:08.956" v="145" actId="207"/>
          <ac:graphicFrameMkLst>
            <pc:docMk/>
            <pc:sldMk cId="3070142979" sldId="1180"/>
            <ac:graphicFrameMk id="5" creationId="{C38C987E-B95D-CE90-0048-C49482660839}"/>
          </ac:graphicFrameMkLst>
        </pc:graphicFrameChg>
      </pc:sldChg>
      <pc:sldChg chg="modSp mod">
        <pc:chgData name="大平 真弓" userId="687ae9f9-2f55-44b0-b829-9bf21bc9ad88" providerId="ADAL" clId="{36FAC51C-AFEE-4826-8AB1-A85A846064DE}" dt="2026-03-02T10:37:32.683" v="149" actId="207"/>
        <pc:sldMkLst>
          <pc:docMk/>
          <pc:sldMk cId="846002185" sldId="1182"/>
        </pc:sldMkLst>
        <pc:graphicFrameChg chg="modGraphic">
          <ac:chgData name="大平 真弓" userId="687ae9f9-2f55-44b0-b829-9bf21bc9ad88" providerId="ADAL" clId="{36FAC51C-AFEE-4826-8AB1-A85A846064DE}" dt="2026-03-02T10:37:32.683" v="149" actId="207"/>
          <ac:graphicFrameMkLst>
            <pc:docMk/>
            <pc:sldMk cId="846002185" sldId="1182"/>
            <ac:graphicFrameMk id="3" creationId="{E3E78815-10F8-4C15-7BDE-D2D7BDEE0182}"/>
          </ac:graphicFrameMkLst>
        </pc:graphicFrameChg>
      </pc:sldChg>
      <pc:sldChg chg="modSp mod">
        <pc:chgData name="大平 真弓" userId="687ae9f9-2f55-44b0-b829-9bf21bc9ad88" providerId="ADAL" clId="{36FAC51C-AFEE-4826-8AB1-A85A846064DE}" dt="2026-03-02T10:13:01.513" v="24" actId="207"/>
        <pc:sldMkLst>
          <pc:docMk/>
          <pc:sldMk cId="185832661" sldId="1220"/>
        </pc:sldMkLst>
        <pc:graphicFrameChg chg="modGraphic">
          <ac:chgData name="大平 真弓" userId="687ae9f9-2f55-44b0-b829-9bf21bc9ad88" providerId="ADAL" clId="{36FAC51C-AFEE-4826-8AB1-A85A846064DE}" dt="2026-03-02T10:13:01.513" v="24" actId="207"/>
          <ac:graphicFrameMkLst>
            <pc:docMk/>
            <pc:sldMk cId="185832661" sldId="1220"/>
            <ac:graphicFrameMk id="5" creationId="{A07E0C52-C6AA-EB02-A373-60947229BA65}"/>
          </ac:graphicFrameMkLst>
        </pc:graphicFrameChg>
      </pc:sldChg>
      <pc:sldChg chg="modSp mod">
        <pc:chgData name="大平 真弓" userId="687ae9f9-2f55-44b0-b829-9bf21bc9ad88" providerId="ADAL" clId="{36FAC51C-AFEE-4826-8AB1-A85A846064DE}" dt="2026-03-02T10:14:20.326" v="38" actId="20577"/>
        <pc:sldMkLst>
          <pc:docMk/>
          <pc:sldMk cId="1295145523" sldId="1221"/>
        </pc:sldMkLst>
        <pc:graphicFrameChg chg="modGraphic">
          <ac:chgData name="大平 真弓" userId="687ae9f9-2f55-44b0-b829-9bf21bc9ad88" providerId="ADAL" clId="{36FAC51C-AFEE-4826-8AB1-A85A846064DE}" dt="2026-03-02T10:14:20.326" v="38" actId="20577"/>
          <ac:graphicFrameMkLst>
            <pc:docMk/>
            <pc:sldMk cId="1295145523" sldId="1221"/>
            <ac:graphicFrameMk id="11" creationId="{9D26CC42-29B8-DACE-B378-A0BFF27D51A7}"/>
          </ac:graphicFrameMkLst>
        </pc:graphicFrameChg>
      </pc:sldChg>
      <pc:sldChg chg="del">
        <pc:chgData name="大平 真弓" userId="687ae9f9-2f55-44b0-b829-9bf21bc9ad88" providerId="ADAL" clId="{36FAC51C-AFEE-4826-8AB1-A85A846064DE}" dt="2026-03-02T10:16:42.054" v="44" actId="47"/>
        <pc:sldMkLst>
          <pc:docMk/>
          <pc:sldMk cId="3319697623" sldId="1222"/>
        </pc:sldMkLst>
      </pc:sldChg>
      <pc:sldChg chg="modSp mod">
        <pc:chgData name="大平 真弓" userId="687ae9f9-2f55-44b0-b829-9bf21bc9ad88" providerId="ADAL" clId="{36FAC51C-AFEE-4826-8AB1-A85A846064DE}" dt="2026-03-02T10:18:18.102" v="69" actId="207"/>
        <pc:sldMkLst>
          <pc:docMk/>
          <pc:sldMk cId="2543528199" sldId="1223"/>
        </pc:sldMkLst>
        <pc:graphicFrameChg chg="modGraphic">
          <ac:chgData name="大平 真弓" userId="687ae9f9-2f55-44b0-b829-9bf21bc9ad88" providerId="ADAL" clId="{36FAC51C-AFEE-4826-8AB1-A85A846064DE}" dt="2026-03-02T10:18:18.102" v="69" actId="207"/>
          <ac:graphicFrameMkLst>
            <pc:docMk/>
            <pc:sldMk cId="2543528199" sldId="1223"/>
            <ac:graphicFrameMk id="13" creationId="{8437EEE9-15F0-73A5-26B3-B4B240F4C80D}"/>
          </ac:graphicFrameMkLst>
        </pc:graphicFrameChg>
      </pc:sldChg>
      <pc:sldChg chg="modSp mod">
        <pc:chgData name="大平 真弓" userId="687ae9f9-2f55-44b0-b829-9bf21bc9ad88" providerId="ADAL" clId="{36FAC51C-AFEE-4826-8AB1-A85A846064DE}" dt="2026-03-02T10:21:49.948" v="70" actId="207"/>
        <pc:sldMkLst>
          <pc:docMk/>
          <pc:sldMk cId="2497860294" sldId="1224"/>
        </pc:sldMkLst>
        <pc:graphicFrameChg chg="modGraphic">
          <ac:chgData name="大平 真弓" userId="687ae9f9-2f55-44b0-b829-9bf21bc9ad88" providerId="ADAL" clId="{36FAC51C-AFEE-4826-8AB1-A85A846064DE}" dt="2026-03-02T10:21:49.948" v="70" actId="207"/>
          <ac:graphicFrameMkLst>
            <pc:docMk/>
            <pc:sldMk cId="2497860294" sldId="1224"/>
            <ac:graphicFrameMk id="5" creationId="{49D33C78-7D01-03E8-3389-AE7D141783C5}"/>
          </ac:graphicFrameMkLst>
        </pc:graphicFrameChg>
      </pc:sldChg>
      <pc:sldChg chg="modSp mod">
        <pc:chgData name="大平 真弓" userId="687ae9f9-2f55-44b0-b829-9bf21bc9ad88" providerId="ADAL" clId="{36FAC51C-AFEE-4826-8AB1-A85A846064DE}" dt="2026-03-02T10:22:46.142" v="71" actId="207"/>
        <pc:sldMkLst>
          <pc:docMk/>
          <pc:sldMk cId="3401251166" sldId="1226"/>
        </pc:sldMkLst>
        <pc:graphicFrameChg chg="modGraphic">
          <ac:chgData name="大平 真弓" userId="687ae9f9-2f55-44b0-b829-9bf21bc9ad88" providerId="ADAL" clId="{36FAC51C-AFEE-4826-8AB1-A85A846064DE}" dt="2026-03-02T10:22:46.142" v="71" actId="207"/>
          <ac:graphicFrameMkLst>
            <pc:docMk/>
            <pc:sldMk cId="3401251166" sldId="1226"/>
            <ac:graphicFrameMk id="3" creationId="{C03C0107-C84D-14FB-10B8-4DE8FDB2DE03}"/>
          </ac:graphicFrameMkLst>
        </pc:graphicFrameChg>
      </pc:sldChg>
      <pc:sldChg chg="modSp mod">
        <pc:chgData name="大平 真弓" userId="687ae9f9-2f55-44b0-b829-9bf21bc9ad88" providerId="ADAL" clId="{36FAC51C-AFEE-4826-8AB1-A85A846064DE}" dt="2026-03-02T10:25:58.405" v="127" actId="207"/>
        <pc:sldMkLst>
          <pc:docMk/>
          <pc:sldMk cId="745504970" sldId="1227"/>
        </pc:sldMkLst>
        <pc:graphicFrameChg chg="modGraphic">
          <ac:chgData name="大平 真弓" userId="687ae9f9-2f55-44b0-b829-9bf21bc9ad88" providerId="ADAL" clId="{36FAC51C-AFEE-4826-8AB1-A85A846064DE}" dt="2026-03-02T10:25:58.405" v="127" actId="207"/>
          <ac:graphicFrameMkLst>
            <pc:docMk/>
            <pc:sldMk cId="745504970" sldId="1227"/>
            <ac:graphicFrameMk id="5" creationId="{FF7E741C-85C9-C135-F15D-02AB85342442}"/>
          </ac:graphicFrameMkLst>
        </pc:graphicFrameChg>
        <pc:graphicFrameChg chg="modGraphic">
          <ac:chgData name="大平 真弓" userId="687ae9f9-2f55-44b0-b829-9bf21bc9ad88" providerId="ADAL" clId="{36FAC51C-AFEE-4826-8AB1-A85A846064DE}" dt="2026-03-02T10:23:44.707" v="74" actId="179"/>
          <ac:graphicFrameMkLst>
            <pc:docMk/>
            <pc:sldMk cId="745504970" sldId="1227"/>
            <ac:graphicFrameMk id="8" creationId="{6833A883-1AFC-D7A7-40EF-68A5896E2B9E}"/>
          </ac:graphicFrameMkLst>
        </pc:graphicFrameChg>
      </pc:sldChg>
      <pc:sldChg chg="delSp mod">
        <pc:chgData name="大平 真弓" userId="687ae9f9-2f55-44b0-b829-9bf21bc9ad88" providerId="ADAL" clId="{36FAC51C-AFEE-4826-8AB1-A85A846064DE}" dt="2026-03-02T10:26:38.756" v="129" actId="478"/>
        <pc:sldMkLst>
          <pc:docMk/>
          <pc:sldMk cId="4080601403" sldId="1228"/>
        </pc:sldMkLst>
        <pc:spChg chg="del">
          <ac:chgData name="大平 真弓" userId="687ae9f9-2f55-44b0-b829-9bf21bc9ad88" providerId="ADAL" clId="{36FAC51C-AFEE-4826-8AB1-A85A846064DE}" dt="2026-03-02T10:26:37.296" v="128" actId="478"/>
          <ac:spMkLst>
            <pc:docMk/>
            <pc:sldMk cId="4080601403" sldId="1228"/>
            <ac:spMk id="14" creationId="{5868D59C-C4E6-51C1-5182-248C32A663F2}"/>
          </ac:spMkLst>
        </pc:spChg>
        <pc:spChg chg="del">
          <ac:chgData name="大平 真弓" userId="687ae9f9-2f55-44b0-b829-9bf21bc9ad88" providerId="ADAL" clId="{36FAC51C-AFEE-4826-8AB1-A85A846064DE}" dt="2026-03-02T10:26:38.756" v="129" actId="478"/>
          <ac:spMkLst>
            <pc:docMk/>
            <pc:sldMk cId="4080601403" sldId="1228"/>
            <ac:spMk id="17" creationId="{33CF06F4-27B7-878D-E4B4-4F85DF8C8371}"/>
          </ac:spMkLst>
        </pc:spChg>
        <pc:spChg chg="del">
          <ac:chgData name="大平 真弓" userId="687ae9f9-2f55-44b0-b829-9bf21bc9ad88" providerId="ADAL" clId="{36FAC51C-AFEE-4826-8AB1-A85A846064DE}" dt="2026-03-02T10:26:37.296" v="128" actId="478"/>
          <ac:spMkLst>
            <pc:docMk/>
            <pc:sldMk cId="4080601403" sldId="1228"/>
            <ac:spMk id="18" creationId="{07DC3D9E-5153-C6AB-3101-1329F51F57CC}"/>
          </ac:spMkLst>
        </pc:spChg>
        <pc:picChg chg="del">
          <ac:chgData name="大平 真弓" userId="687ae9f9-2f55-44b0-b829-9bf21bc9ad88" providerId="ADAL" clId="{36FAC51C-AFEE-4826-8AB1-A85A846064DE}" dt="2026-03-02T10:26:37.296" v="128" actId="478"/>
          <ac:picMkLst>
            <pc:docMk/>
            <pc:sldMk cId="4080601403" sldId="1228"/>
            <ac:picMk id="3" creationId="{F095CBFE-1C05-9969-DB4E-872C4FE71091}"/>
          </ac:picMkLst>
        </pc:picChg>
        <pc:picChg chg="del">
          <ac:chgData name="大平 真弓" userId="687ae9f9-2f55-44b0-b829-9bf21bc9ad88" providerId="ADAL" clId="{36FAC51C-AFEE-4826-8AB1-A85A846064DE}" dt="2026-03-02T10:26:37.296" v="128" actId="478"/>
          <ac:picMkLst>
            <pc:docMk/>
            <pc:sldMk cId="4080601403" sldId="1228"/>
            <ac:picMk id="12" creationId="{3C2D0657-6773-CDFA-07C3-DD85E456C7EE}"/>
          </ac:picMkLst>
        </pc:picChg>
      </pc:sldChg>
      <pc:sldChg chg="modSp mod">
        <pc:chgData name="大平 真弓" userId="687ae9f9-2f55-44b0-b829-9bf21bc9ad88" providerId="ADAL" clId="{36FAC51C-AFEE-4826-8AB1-A85A846064DE}" dt="2026-03-02T10:27:42.072" v="130" actId="14100"/>
        <pc:sldMkLst>
          <pc:docMk/>
          <pc:sldMk cId="3805266453" sldId="1231"/>
        </pc:sldMkLst>
        <pc:spChg chg="mod">
          <ac:chgData name="大平 真弓" userId="687ae9f9-2f55-44b0-b829-9bf21bc9ad88" providerId="ADAL" clId="{36FAC51C-AFEE-4826-8AB1-A85A846064DE}" dt="2026-03-02T10:27:42.072" v="130" actId="14100"/>
          <ac:spMkLst>
            <pc:docMk/>
            <pc:sldMk cId="3805266453" sldId="1231"/>
            <ac:spMk id="15" creationId="{6D27E438-A754-C303-1A9A-032F4F9B9E49}"/>
          </ac:spMkLst>
        </pc:spChg>
      </pc:sldChg>
      <pc:sldChg chg="modSp mod">
        <pc:chgData name="大平 真弓" userId="687ae9f9-2f55-44b0-b829-9bf21bc9ad88" providerId="ADAL" clId="{36FAC51C-AFEE-4826-8AB1-A85A846064DE}" dt="2026-03-02T10:28:11.835" v="132" actId="207"/>
        <pc:sldMkLst>
          <pc:docMk/>
          <pc:sldMk cId="3310010905" sldId="1232"/>
        </pc:sldMkLst>
        <pc:graphicFrameChg chg="modGraphic">
          <ac:chgData name="大平 真弓" userId="687ae9f9-2f55-44b0-b829-9bf21bc9ad88" providerId="ADAL" clId="{36FAC51C-AFEE-4826-8AB1-A85A846064DE}" dt="2026-03-02T10:28:11.835" v="132" actId="207"/>
          <ac:graphicFrameMkLst>
            <pc:docMk/>
            <pc:sldMk cId="3310010905" sldId="1232"/>
            <ac:graphicFrameMk id="11" creationId="{22EF31E7-929F-2DE3-2C43-9491D4009660}"/>
          </ac:graphicFrameMkLst>
        </pc:graphicFrameChg>
      </pc:sldChg>
      <pc:sldChg chg="modSp mod">
        <pc:chgData name="大平 真弓" userId="687ae9f9-2f55-44b0-b829-9bf21bc9ad88" providerId="ADAL" clId="{36FAC51C-AFEE-4826-8AB1-A85A846064DE}" dt="2026-03-02T10:29:35.146" v="133" actId="207"/>
        <pc:sldMkLst>
          <pc:docMk/>
          <pc:sldMk cId="4197558854" sldId="1234"/>
        </pc:sldMkLst>
        <pc:graphicFrameChg chg="modGraphic">
          <ac:chgData name="大平 真弓" userId="687ae9f9-2f55-44b0-b829-9bf21bc9ad88" providerId="ADAL" clId="{36FAC51C-AFEE-4826-8AB1-A85A846064DE}" dt="2026-03-02T10:29:35.146" v="133" actId="207"/>
          <ac:graphicFrameMkLst>
            <pc:docMk/>
            <pc:sldMk cId="4197558854" sldId="1234"/>
            <ac:graphicFrameMk id="5" creationId="{B6396AFA-14EA-7233-84FB-ACE868F94FD8}"/>
          </ac:graphicFrameMkLst>
        </pc:graphicFrameChg>
      </pc:sldChg>
      <pc:sldChg chg="modSp mod">
        <pc:chgData name="大平 真弓" userId="687ae9f9-2f55-44b0-b829-9bf21bc9ad88" providerId="ADAL" clId="{36FAC51C-AFEE-4826-8AB1-A85A846064DE}" dt="2026-03-02T10:29:58.679" v="134" actId="207"/>
        <pc:sldMkLst>
          <pc:docMk/>
          <pc:sldMk cId="1818606119" sldId="1235"/>
        </pc:sldMkLst>
        <pc:graphicFrameChg chg="modGraphic">
          <ac:chgData name="大平 真弓" userId="687ae9f9-2f55-44b0-b829-9bf21bc9ad88" providerId="ADAL" clId="{36FAC51C-AFEE-4826-8AB1-A85A846064DE}" dt="2026-03-02T10:29:58.679" v="134" actId="207"/>
          <ac:graphicFrameMkLst>
            <pc:docMk/>
            <pc:sldMk cId="1818606119" sldId="1235"/>
            <ac:graphicFrameMk id="5" creationId="{ED855DC0-8C0C-861B-77B8-E8710A592707}"/>
          </ac:graphicFrameMkLst>
        </pc:graphicFrameChg>
      </pc:sldChg>
      <pc:sldChg chg="modSp mod">
        <pc:chgData name="大平 真弓" userId="687ae9f9-2f55-44b0-b829-9bf21bc9ad88" providerId="ADAL" clId="{36FAC51C-AFEE-4826-8AB1-A85A846064DE}" dt="2026-03-02T10:32:36.192" v="139" actId="207"/>
        <pc:sldMkLst>
          <pc:docMk/>
          <pc:sldMk cId="4015571329" sldId="1236"/>
        </pc:sldMkLst>
        <pc:spChg chg="mod">
          <ac:chgData name="大平 真弓" userId="687ae9f9-2f55-44b0-b829-9bf21bc9ad88" providerId="ADAL" clId="{36FAC51C-AFEE-4826-8AB1-A85A846064DE}" dt="2026-03-02T10:31:34.039" v="135" actId="1076"/>
          <ac:spMkLst>
            <pc:docMk/>
            <pc:sldMk cId="4015571329" sldId="1236"/>
            <ac:spMk id="15" creationId="{AC137104-56D1-4026-CB83-C72AF2B9E0EC}"/>
          </ac:spMkLst>
        </pc:spChg>
        <pc:spChg chg="mod">
          <ac:chgData name="大平 真弓" userId="687ae9f9-2f55-44b0-b829-9bf21bc9ad88" providerId="ADAL" clId="{36FAC51C-AFEE-4826-8AB1-A85A846064DE}" dt="2026-03-02T10:32:22.004" v="137" actId="1076"/>
          <ac:spMkLst>
            <pc:docMk/>
            <pc:sldMk cId="4015571329" sldId="1236"/>
            <ac:spMk id="16" creationId="{1878B115-F414-8B2F-2AB0-F27A44087AB3}"/>
          </ac:spMkLst>
        </pc:spChg>
        <pc:graphicFrameChg chg="modGraphic">
          <ac:chgData name="大平 真弓" userId="687ae9f9-2f55-44b0-b829-9bf21bc9ad88" providerId="ADAL" clId="{36FAC51C-AFEE-4826-8AB1-A85A846064DE}" dt="2026-03-02T10:32:36.192" v="139" actId="207"/>
          <ac:graphicFrameMkLst>
            <pc:docMk/>
            <pc:sldMk cId="4015571329" sldId="1236"/>
            <ac:graphicFrameMk id="12" creationId="{47D76B4B-40C5-B35D-636B-AFEE89AD2DBB}"/>
          </ac:graphicFrameMkLst>
        </pc:graphicFrameChg>
      </pc:sldChg>
      <pc:sldChg chg="modSp mod">
        <pc:chgData name="大平 真弓" userId="687ae9f9-2f55-44b0-b829-9bf21bc9ad88" providerId="ADAL" clId="{36FAC51C-AFEE-4826-8AB1-A85A846064DE}" dt="2026-03-02T10:32:58.511" v="140" actId="207"/>
        <pc:sldMkLst>
          <pc:docMk/>
          <pc:sldMk cId="812419342" sldId="1237"/>
        </pc:sldMkLst>
        <pc:graphicFrameChg chg="modGraphic">
          <ac:chgData name="大平 真弓" userId="687ae9f9-2f55-44b0-b829-9bf21bc9ad88" providerId="ADAL" clId="{36FAC51C-AFEE-4826-8AB1-A85A846064DE}" dt="2026-03-02T10:32:58.511" v="140" actId="207"/>
          <ac:graphicFrameMkLst>
            <pc:docMk/>
            <pc:sldMk cId="812419342" sldId="1237"/>
            <ac:graphicFrameMk id="11" creationId="{97AA7868-6A04-0A36-6049-40CF51979361}"/>
          </ac:graphicFrameMkLst>
        </pc:graphicFrameChg>
      </pc:sldChg>
      <pc:sldChg chg="del">
        <pc:chgData name="大平 真弓" userId="687ae9f9-2f55-44b0-b829-9bf21bc9ad88" providerId="ADAL" clId="{36FAC51C-AFEE-4826-8AB1-A85A846064DE}" dt="2026-03-02T10:35:52.067" v="144" actId="47"/>
        <pc:sldMkLst>
          <pc:docMk/>
          <pc:sldMk cId="1979853989" sldId="1238"/>
        </pc:sldMkLst>
      </pc:sldChg>
      <pc:sldChg chg="delSp modSp mod">
        <pc:chgData name="大平 真弓" userId="687ae9f9-2f55-44b0-b829-9bf21bc9ad88" providerId="ADAL" clId="{36FAC51C-AFEE-4826-8AB1-A85A846064DE}" dt="2026-03-02T10:36:56.265" v="148" actId="207"/>
        <pc:sldMkLst>
          <pc:docMk/>
          <pc:sldMk cId="2894622171" sldId="1239"/>
        </pc:sldMkLst>
        <pc:spChg chg="del">
          <ac:chgData name="大平 真弓" userId="687ae9f9-2f55-44b0-b829-9bf21bc9ad88" providerId="ADAL" clId="{36FAC51C-AFEE-4826-8AB1-A85A846064DE}" dt="2026-03-02T10:36:22.479" v="147" actId="478"/>
          <ac:spMkLst>
            <pc:docMk/>
            <pc:sldMk cId="2894622171" sldId="1239"/>
            <ac:spMk id="8" creationId="{5D48323A-0CCE-26EF-C213-A1D4E90F4AFC}"/>
          </ac:spMkLst>
        </pc:spChg>
        <pc:graphicFrameChg chg="modGraphic">
          <ac:chgData name="大平 真弓" userId="687ae9f9-2f55-44b0-b829-9bf21bc9ad88" providerId="ADAL" clId="{36FAC51C-AFEE-4826-8AB1-A85A846064DE}" dt="2026-03-02T10:36:56.265" v="148" actId="207"/>
          <ac:graphicFrameMkLst>
            <pc:docMk/>
            <pc:sldMk cId="2894622171" sldId="1239"/>
            <ac:graphicFrameMk id="5" creationId="{5470CC47-5D31-240D-24E4-94622D3CADC3}"/>
          </ac:graphicFrameMkLst>
        </pc:graphicFrameChg>
        <pc:picChg chg="del">
          <ac:chgData name="大平 真弓" userId="687ae9f9-2f55-44b0-b829-9bf21bc9ad88" providerId="ADAL" clId="{36FAC51C-AFEE-4826-8AB1-A85A846064DE}" dt="2026-03-02T10:36:18.821" v="146" actId="478"/>
          <ac:picMkLst>
            <pc:docMk/>
            <pc:sldMk cId="2894622171" sldId="1239"/>
            <ac:picMk id="3" creationId="{1DC882C3-007A-B160-0CBC-416D23EA1480}"/>
          </ac:picMkLst>
        </pc:picChg>
      </pc:sldChg>
      <pc:sldChg chg="addSp delSp modSp mod">
        <pc:chgData name="大平 真弓" userId="687ae9f9-2f55-44b0-b829-9bf21bc9ad88" providerId="ADAL" clId="{36FAC51C-AFEE-4826-8AB1-A85A846064DE}" dt="2026-03-02T13:13:34.264" v="305" actId="1076"/>
        <pc:sldMkLst>
          <pc:docMk/>
          <pc:sldMk cId="746298839" sldId="1266"/>
        </pc:sldMkLst>
        <pc:picChg chg="mod">
          <ac:chgData name="大平 真弓" userId="687ae9f9-2f55-44b0-b829-9bf21bc9ad88" providerId="ADAL" clId="{36FAC51C-AFEE-4826-8AB1-A85A846064DE}" dt="2026-03-02T12:21:15.955" v="194" actId="1076"/>
          <ac:picMkLst>
            <pc:docMk/>
            <pc:sldMk cId="746298839" sldId="1266"/>
            <ac:picMk id="3" creationId="{8790BC87-2E3A-47B7-84AB-E0A74A6DB4BB}"/>
          </ac:picMkLst>
        </pc:picChg>
        <pc:picChg chg="mod">
          <ac:chgData name="大平 真弓" userId="687ae9f9-2f55-44b0-b829-9bf21bc9ad88" providerId="ADAL" clId="{36FAC51C-AFEE-4826-8AB1-A85A846064DE}" dt="2026-03-02T12:21:13.782" v="193" actId="1076"/>
          <ac:picMkLst>
            <pc:docMk/>
            <pc:sldMk cId="746298839" sldId="1266"/>
            <ac:picMk id="5" creationId="{CB9AD3B3-9631-76A9-5050-A0D1BB515AD4}"/>
          </ac:picMkLst>
        </pc:picChg>
        <pc:picChg chg="add del mod">
          <ac:chgData name="大平 真弓" userId="687ae9f9-2f55-44b0-b829-9bf21bc9ad88" providerId="ADAL" clId="{36FAC51C-AFEE-4826-8AB1-A85A846064DE}" dt="2026-03-02T12:19:16.449" v="168" actId="478"/>
          <ac:picMkLst>
            <pc:docMk/>
            <pc:sldMk cId="746298839" sldId="1266"/>
            <ac:picMk id="11" creationId="{F7E05256-6346-C442-D644-4B6302F16B00}"/>
          </ac:picMkLst>
        </pc:picChg>
        <pc:picChg chg="add mod">
          <ac:chgData name="大平 真弓" userId="687ae9f9-2f55-44b0-b829-9bf21bc9ad88" providerId="ADAL" clId="{36FAC51C-AFEE-4826-8AB1-A85A846064DE}" dt="2026-03-02T12:18:50.672" v="161" actId="1076"/>
          <ac:picMkLst>
            <pc:docMk/>
            <pc:sldMk cId="746298839" sldId="1266"/>
            <ac:picMk id="12" creationId="{6C3E0EFB-3F8B-D0D2-B275-644682083A1D}"/>
          </ac:picMkLst>
        </pc:picChg>
        <pc:picChg chg="add mod">
          <ac:chgData name="大平 真弓" userId="687ae9f9-2f55-44b0-b829-9bf21bc9ad88" providerId="ADAL" clId="{36FAC51C-AFEE-4826-8AB1-A85A846064DE}" dt="2026-03-02T12:18:46.835" v="157" actId="1076"/>
          <ac:picMkLst>
            <pc:docMk/>
            <pc:sldMk cId="746298839" sldId="1266"/>
            <ac:picMk id="13" creationId="{23F3EBA1-7BAE-875C-738A-B5FC1234C699}"/>
          </ac:picMkLst>
        </pc:picChg>
        <pc:picChg chg="add mod">
          <ac:chgData name="大平 真弓" userId="687ae9f9-2f55-44b0-b829-9bf21bc9ad88" providerId="ADAL" clId="{36FAC51C-AFEE-4826-8AB1-A85A846064DE}" dt="2026-03-02T13:13:34.264" v="305" actId="1076"/>
          <ac:picMkLst>
            <pc:docMk/>
            <pc:sldMk cId="746298839" sldId="1266"/>
            <ac:picMk id="14" creationId="{71ABAD36-91C2-CB74-CDC4-B5BE6E7F6D16}"/>
          </ac:picMkLst>
        </pc:picChg>
      </pc:sldChg>
      <pc:sldChg chg="addSp delSp modSp mod">
        <pc:chgData name="大平 真弓" userId="687ae9f9-2f55-44b0-b829-9bf21bc9ad88" providerId="ADAL" clId="{36FAC51C-AFEE-4826-8AB1-A85A846064DE}" dt="2026-03-02T13:13:42.422" v="307" actId="1076"/>
        <pc:sldMkLst>
          <pc:docMk/>
          <pc:sldMk cId="3564154636" sldId="1267"/>
        </pc:sldMkLst>
        <pc:picChg chg="del mod">
          <ac:chgData name="大平 真弓" userId="687ae9f9-2f55-44b0-b829-9bf21bc9ad88" providerId="ADAL" clId="{36FAC51C-AFEE-4826-8AB1-A85A846064DE}" dt="2026-03-02T12:20:53.860" v="190" actId="478"/>
          <ac:picMkLst>
            <pc:docMk/>
            <pc:sldMk cId="3564154636" sldId="1267"/>
            <ac:picMk id="2" creationId="{2A32B5A4-142E-128B-DD9C-7735FC750DDE}"/>
          </ac:picMkLst>
        </pc:picChg>
        <pc:picChg chg="mod">
          <ac:chgData name="大平 真弓" userId="687ae9f9-2f55-44b0-b829-9bf21bc9ad88" providerId="ADAL" clId="{36FAC51C-AFEE-4826-8AB1-A85A846064DE}" dt="2026-03-02T12:20:45.598" v="187" actId="1076"/>
          <ac:picMkLst>
            <pc:docMk/>
            <pc:sldMk cId="3564154636" sldId="1267"/>
            <ac:picMk id="6" creationId="{7E53B52A-3578-ED77-F4F1-EB594499E805}"/>
          </ac:picMkLst>
        </pc:picChg>
        <pc:picChg chg="mod">
          <ac:chgData name="大平 真弓" userId="687ae9f9-2f55-44b0-b829-9bf21bc9ad88" providerId="ADAL" clId="{36FAC51C-AFEE-4826-8AB1-A85A846064DE}" dt="2026-03-02T12:20:07.169" v="182" actId="1076"/>
          <ac:picMkLst>
            <pc:docMk/>
            <pc:sldMk cId="3564154636" sldId="1267"/>
            <ac:picMk id="9" creationId="{5FDF5379-4223-CFE3-524D-521682849F80}"/>
          </ac:picMkLst>
        </pc:picChg>
        <pc:picChg chg="add mod">
          <ac:chgData name="大平 真弓" userId="687ae9f9-2f55-44b0-b829-9bf21bc9ad88" providerId="ADAL" clId="{36FAC51C-AFEE-4826-8AB1-A85A846064DE}" dt="2026-03-02T13:13:42.422" v="307" actId="1076"/>
          <ac:picMkLst>
            <pc:docMk/>
            <pc:sldMk cId="3564154636" sldId="1267"/>
            <ac:picMk id="12" creationId="{2FD8E709-A559-A0C0-A856-E1F253D9D43A}"/>
          </ac:picMkLst>
        </pc:picChg>
      </pc:sldChg>
      <pc:sldChg chg="addSp delSp modSp mod">
        <pc:chgData name="大平 真弓" userId="687ae9f9-2f55-44b0-b829-9bf21bc9ad88" providerId="ADAL" clId="{36FAC51C-AFEE-4826-8AB1-A85A846064DE}" dt="2026-03-02T12:22:53.519" v="211" actId="1076"/>
        <pc:sldMkLst>
          <pc:docMk/>
          <pc:sldMk cId="2292915829" sldId="1268"/>
        </pc:sldMkLst>
        <pc:picChg chg="mod">
          <ac:chgData name="大平 真弓" userId="687ae9f9-2f55-44b0-b829-9bf21bc9ad88" providerId="ADAL" clId="{36FAC51C-AFEE-4826-8AB1-A85A846064DE}" dt="2026-03-02T12:22:21.248" v="205" actId="1076"/>
          <ac:picMkLst>
            <pc:docMk/>
            <pc:sldMk cId="2292915829" sldId="1268"/>
            <ac:picMk id="6" creationId="{770953F5-641C-7769-D797-6E23EE73EEFC}"/>
          </ac:picMkLst>
        </pc:picChg>
        <pc:picChg chg="del">
          <ac:chgData name="大平 真弓" userId="687ae9f9-2f55-44b0-b829-9bf21bc9ad88" providerId="ADAL" clId="{36FAC51C-AFEE-4826-8AB1-A85A846064DE}" dt="2026-03-02T12:22:43.588" v="209" actId="478"/>
          <ac:picMkLst>
            <pc:docMk/>
            <pc:sldMk cId="2292915829" sldId="1268"/>
            <ac:picMk id="9" creationId="{DF9947BA-FBAA-4F4D-9E24-099F68A09242}"/>
          </ac:picMkLst>
        </pc:picChg>
        <pc:picChg chg="add mod">
          <ac:chgData name="大平 真弓" userId="687ae9f9-2f55-44b0-b829-9bf21bc9ad88" providerId="ADAL" clId="{36FAC51C-AFEE-4826-8AB1-A85A846064DE}" dt="2026-03-02T12:22:53.519" v="211" actId="1076"/>
          <ac:picMkLst>
            <pc:docMk/>
            <pc:sldMk cId="2292915829" sldId="1268"/>
            <ac:picMk id="11" creationId="{133AABC1-E527-C8CB-6824-FEE30F3A3A97}"/>
          </ac:picMkLst>
        </pc:picChg>
      </pc:sldChg>
      <pc:sldChg chg="addSp delSp modSp mod">
        <pc:chgData name="大平 真弓" userId="687ae9f9-2f55-44b0-b829-9bf21bc9ad88" providerId="ADAL" clId="{36FAC51C-AFEE-4826-8AB1-A85A846064DE}" dt="2026-03-02T12:37:44.943" v="298" actId="1076"/>
        <pc:sldMkLst>
          <pc:docMk/>
          <pc:sldMk cId="308272282" sldId="1269"/>
        </pc:sldMkLst>
        <pc:picChg chg="mod">
          <ac:chgData name="大平 真弓" userId="687ae9f9-2f55-44b0-b829-9bf21bc9ad88" providerId="ADAL" clId="{36FAC51C-AFEE-4826-8AB1-A85A846064DE}" dt="2026-03-02T12:37:44.943" v="298" actId="1076"/>
          <ac:picMkLst>
            <pc:docMk/>
            <pc:sldMk cId="308272282" sldId="1269"/>
            <ac:picMk id="6" creationId="{506DDEE9-8253-B7D5-B861-E53615ED6FEF}"/>
          </ac:picMkLst>
        </pc:picChg>
        <pc:picChg chg="mod">
          <ac:chgData name="大平 真弓" userId="687ae9f9-2f55-44b0-b829-9bf21bc9ad88" providerId="ADAL" clId="{36FAC51C-AFEE-4826-8AB1-A85A846064DE}" dt="2026-03-02T12:37:44.943" v="298" actId="1076"/>
          <ac:picMkLst>
            <pc:docMk/>
            <pc:sldMk cId="308272282" sldId="1269"/>
            <ac:picMk id="8" creationId="{F2D0D710-3871-0723-C319-9037912C2B02}"/>
          </ac:picMkLst>
        </pc:picChg>
        <pc:picChg chg="del mod">
          <ac:chgData name="大平 真弓" userId="687ae9f9-2f55-44b0-b829-9bf21bc9ad88" providerId="ADAL" clId="{36FAC51C-AFEE-4826-8AB1-A85A846064DE}" dt="2026-03-02T12:22:11.560" v="204" actId="478"/>
          <ac:picMkLst>
            <pc:docMk/>
            <pc:sldMk cId="308272282" sldId="1269"/>
            <ac:picMk id="9" creationId="{30F8FDD4-1FDD-ABBB-944B-16A14A13EA80}"/>
          </ac:picMkLst>
        </pc:picChg>
        <pc:picChg chg="add mod">
          <ac:chgData name="大平 真弓" userId="687ae9f9-2f55-44b0-b829-9bf21bc9ad88" providerId="ADAL" clId="{36FAC51C-AFEE-4826-8AB1-A85A846064DE}" dt="2026-03-02T12:37:44.943" v="298" actId="1076"/>
          <ac:picMkLst>
            <pc:docMk/>
            <pc:sldMk cId="308272282" sldId="1269"/>
            <ac:picMk id="12" creationId="{E984AA46-6E15-E333-8878-220CA3A21AF4}"/>
          </ac:picMkLst>
        </pc:picChg>
      </pc:sldChg>
      <pc:sldChg chg="addSp delSp modSp mod">
        <pc:chgData name="大平 真弓" userId="687ae9f9-2f55-44b0-b829-9bf21bc9ad88" providerId="ADAL" clId="{36FAC51C-AFEE-4826-8AB1-A85A846064DE}" dt="2026-03-02T12:37:53.788" v="299" actId="1076"/>
        <pc:sldMkLst>
          <pc:docMk/>
          <pc:sldMk cId="2361292907" sldId="1270"/>
        </pc:sldMkLst>
        <pc:picChg chg="mod">
          <ac:chgData name="大平 真弓" userId="687ae9f9-2f55-44b0-b829-9bf21bc9ad88" providerId="ADAL" clId="{36FAC51C-AFEE-4826-8AB1-A85A846064DE}" dt="2026-03-02T12:37:53.788" v="299" actId="1076"/>
          <ac:picMkLst>
            <pc:docMk/>
            <pc:sldMk cId="2361292907" sldId="1270"/>
            <ac:picMk id="6" creationId="{4D281488-8BF0-C19A-2636-1D687F345E0E}"/>
          </ac:picMkLst>
        </pc:picChg>
        <pc:picChg chg="mod">
          <ac:chgData name="大平 真弓" userId="687ae9f9-2f55-44b0-b829-9bf21bc9ad88" providerId="ADAL" clId="{36FAC51C-AFEE-4826-8AB1-A85A846064DE}" dt="2026-03-02T12:37:53.788" v="299" actId="1076"/>
          <ac:picMkLst>
            <pc:docMk/>
            <pc:sldMk cId="2361292907" sldId="1270"/>
            <ac:picMk id="8" creationId="{1D9BF43F-8B31-5C19-677A-9E3DB0ABEC33}"/>
          </ac:picMkLst>
        </pc:picChg>
        <pc:picChg chg="del mod">
          <ac:chgData name="大平 真弓" userId="687ae9f9-2f55-44b0-b829-9bf21bc9ad88" providerId="ADAL" clId="{36FAC51C-AFEE-4826-8AB1-A85A846064DE}" dt="2026-03-02T12:24:02.755" v="220" actId="478"/>
          <ac:picMkLst>
            <pc:docMk/>
            <pc:sldMk cId="2361292907" sldId="1270"/>
            <ac:picMk id="9" creationId="{1F6A6091-C6F9-626E-0AA2-A88F6E493FA2}"/>
          </ac:picMkLst>
        </pc:picChg>
        <pc:picChg chg="add mod">
          <ac:chgData name="大平 真弓" userId="687ae9f9-2f55-44b0-b829-9bf21bc9ad88" providerId="ADAL" clId="{36FAC51C-AFEE-4826-8AB1-A85A846064DE}" dt="2026-03-02T12:37:53.788" v="299" actId="1076"/>
          <ac:picMkLst>
            <pc:docMk/>
            <pc:sldMk cId="2361292907" sldId="1270"/>
            <ac:picMk id="12" creationId="{AF4E4461-F9E7-87EA-4217-75040A3FB671}"/>
          </ac:picMkLst>
        </pc:picChg>
      </pc:sldChg>
      <pc:sldChg chg="addSp modSp mod">
        <pc:chgData name="大平 真弓" userId="687ae9f9-2f55-44b0-b829-9bf21bc9ad88" providerId="ADAL" clId="{36FAC51C-AFEE-4826-8AB1-A85A846064DE}" dt="2026-03-02T12:38:05.084" v="301" actId="1076"/>
        <pc:sldMkLst>
          <pc:docMk/>
          <pc:sldMk cId="3105965450" sldId="1271"/>
        </pc:sldMkLst>
        <pc:picChg chg="add mod">
          <ac:chgData name="大平 真弓" userId="687ae9f9-2f55-44b0-b829-9bf21bc9ad88" providerId="ADAL" clId="{36FAC51C-AFEE-4826-8AB1-A85A846064DE}" dt="2026-03-02T12:38:05.084" v="301" actId="1076"/>
          <ac:picMkLst>
            <pc:docMk/>
            <pc:sldMk cId="3105965450" sldId="1271"/>
            <ac:picMk id="6" creationId="{1451B6E2-5F8C-15C3-B2E4-1FDAA3225050}"/>
          </ac:picMkLst>
        </pc:picChg>
        <pc:picChg chg="add mod">
          <ac:chgData name="大平 真弓" userId="687ae9f9-2f55-44b0-b829-9bf21bc9ad88" providerId="ADAL" clId="{36FAC51C-AFEE-4826-8AB1-A85A846064DE}" dt="2026-03-02T12:38:01.750" v="300" actId="1076"/>
          <ac:picMkLst>
            <pc:docMk/>
            <pc:sldMk cId="3105965450" sldId="1271"/>
            <ac:picMk id="8" creationId="{88E8E963-D8CF-9A74-76EE-86A4F8DEF769}"/>
          </ac:picMkLst>
        </pc:picChg>
        <pc:picChg chg="add mod">
          <ac:chgData name="大平 真弓" userId="687ae9f9-2f55-44b0-b829-9bf21bc9ad88" providerId="ADAL" clId="{36FAC51C-AFEE-4826-8AB1-A85A846064DE}" dt="2026-03-02T12:38:01.750" v="300" actId="1076"/>
          <ac:picMkLst>
            <pc:docMk/>
            <pc:sldMk cId="3105965450" sldId="1271"/>
            <ac:picMk id="9" creationId="{3EFB3379-025E-8F96-FF02-AE08C4156228}"/>
          </ac:picMkLst>
        </pc:picChg>
      </pc:sldChg>
      <pc:sldChg chg="modSp">
        <pc:chgData name="大平 真弓" userId="687ae9f9-2f55-44b0-b829-9bf21bc9ad88" providerId="ADAL" clId="{36FAC51C-AFEE-4826-8AB1-A85A846064DE}" dt="2026-03-02T12:45:32.960" v="304" actId="572"/>
        <pc:sldMkLst>
          <pc:docMk/>
          <pc:sldMk cId="1740811093" sldId="1300"/>
        </pc:sldMkLst>
        <pc:graphicFrameChg chg="mod">
          <ac:chgData name="大平 真弓" userId="687ae9f9-2f55-44b0-b829-9bf21bc9ad88" providerId="ADAL" clId="{36FAC51C-AFEE-4826-8AB1-A85A846064DE}" dt="2026-03-02T12:45:32.960" v="304" actId="572"/>
          <ac:graphicFrameMkLst>
            <pc:docMk/>
            <pc:sldMk cId="1740811093" sldId="1300"/>
            <ac:graphicFrameMk id="5" creationId="{EC65CFA1-B665-3CA8-11C3-DE34F8FD91A1}"/>
          </ac:graphicFrameMkLst>
        </pc:graphicFrameChg>
      </pc:sldChg>
      <pc:sldChg chg="delSp add del mod">
        <pc:chgData name="大平 真弓" userId="687ae9f9-2f55-44b0-b829-9bf21bc9ad88" providerId="ADAL" clId="{36FAC51C-AFEE-4826-8AB1-A85A846064DE}" dt="2026-03-02T10:17:30.399" v="68" actId="47"/>
        <pc:sldMkLst>
          <pc:docMk/>
          <pc:sldMk cId="2556513286" sldId="1310"/>
        </pc:sldMkLst>
        <pc:spChg chg="del">
          <ac:chgData name="大平 真弓" userId="687ae9f9-2f55-44b0-b829-9bf21bc9ad88" providerId="ADAL" clId="{36FAC51C-AFEE-4826-8AB1-A85A846064DE}" dt="2026-03-02T10:16:35.845" v="43" actId="478"/>
          <ac:spMkLst>
            <pc:docMk/>
            <pc:sldMk cId="2556513286" sldId="1310"/>
            <ac:spMk id="3" creationId="{ACBE4965-400A-DD96-A1A9-A43C35CD53A9}"/>
          </ac:spMkLst>
        </pc:spChg>
        <pc:spChg chg="del">
          <ac:chgData name="大平 真弓" userId="687ae9f9-2f55-44b0-b829-9bf21bc9ad88" providerId="ADAL" clId="{36FAC51C-AFEE-4826-8AB1-A85A846064DE}" dt="2026-03-02T10:16:28.422" v="40" actId="478"/>
          <ac:spMkLst>
            <pc:docMk/>
            <pc:sldMk cId="2556513286" sldId="1310"/>
            <ac:spMk id="26" creationId="{12FB49E4-C6E4-4D29-3E44-B6C133AFCD9E}"/>
          </ac:spMkLst>
        </pc:spChg>
        <pc:spChg chg="del">
          <ac:chgData name="大平 真弓" userId="687ae9f9-2f55-44b0-b829-9bf21bc9ad88" providerId="ADAL" clId="{36FAC51C-AFEE-4826-8AB1-A85A846064DE}" dt="2026-03-02T10:16:28.422" v="40" actId="478"/>
          <ac:spMkLst>
            <pc:docMk/>
            <pc:sldMk cId="2556513286" sldId="1310"/>
            <ac:spMk id="27" creationId="{217D55F6-E0BF-AF7E-231B-B0CD21BD9789}"/>
          </ac:spMkLst>
        </pc:spChg>
        <pc:spChg chg="del">
          <ac:chgData name="大平 真弓" userId="687ae9f9-2f55-44b0-b829-9bf21bc9ad88" providerId="ADAL" clId="{36FAC51C-AFEE-4826-8AB1-A85A846064DE}" dt="2026-03-02T10:16:28.422" v="40" actId="478"/>
          <ac:spMkLst>
            <pc:docMk/>
            <pc:sldMk cId="2556513286" sldId="1310"/>
            <ac:spMk id="28" creationId="{C8B9F34F-C7F8-E626-389D-A9DD61D6D5C3}"/>
          </ac:spMkLst>
        </pc:spChg>
        <pc:grpChg chg="del">
          <ac:chgData name="大平 真弓" userId="687ae9f9-2f55-44b0-b829-9bf21bc9ad88" providerId="ADAL" clId="{36FAC51C-AFEE-4826-8AB1-A85A846064DE}" dt="2026-03-02T10:16:33.174" v="42" actId="478"/>
          <ac:grpSpMkLst>
            <pc:docMk/>
            <pc:sldMk cId="2556513286" sldId="1310"/>
            <ac:grpSpMk id="8" creationId="{190E07AD-989E-D818-F8DC-784BE71B085F}"/>
          </ac:grpSpMkLst>
        </pc:grpChg>
        <pc:grpChg chg="del">
          <ac:chgData name="大平 真弓" userId="687ae9f9-2f55-44b0-b829-9bf21bc9ad88" providerId="ADAL" clId="{36FAC51C-AFEE-4826-8AB1-A85A846064DE}" dt="2026-03-02T10:16:28.422" v="40" actId="478"/>
          <ac:grpSpMkLst>
            <pc:docMk/>
            <pc:sldMk cId="2556513286" sldId="1310"/>
            <ac:grpSpMk id="29" creationId="{32ABF1E5-E06A-217F-9404-0602D6F77B05}"/>
          </ac:grpSpMkLst>
        </pc:grpChg>
        <pc:picChg chg="del">
          <ac:chgData name="大平 真弓" userId="687ae9f9-2f55-44b0-b829-9bf21bc9ad88" providerId="ADAL" clId="{36FAC51C-AFEE-4826-8AB1-A85A846064DE}" dt="2026-03-02T10:16:31.117" v="41" actId="478"/>
          <ac:picMkLst>
            <pc:docMk/>
            <pc:sldMk cId="2556513286" sldId="1310"/>
            <ac:picMk id="10" creationId="{2292E768-442C-C9B4-2925-E5703F34F32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172.22.60.6\&#26989;&#21209;&#12501;&#12457;&#12523;&#12480;_2023&#24180;\000028981_&#38306;&#35199;2023-00028_&#65330;&#65301;&#22823;&#38442;&#24220;&#34987;&#23475;&#24819;&#23450;\10_&#22996;&#21729;&#20250;&#36039;&#26009;_&#35696;&#20107;&#37682;\20260318_&#31532;6&#22238;&#22320;&#38663;&#27941;&#27874;&#28797;&#23475;&#23550;&#31574;&#31561;&#26908;&#35342;&#37096;&#20250;\&#37096;&#20250;&#36039;&#26009;\&#22259;&#34920;\&#24314;&#29289;&#20154;&#21475;\H25_&#25594;&#12428;&#12539;&#28082;&#29366;&#21270;&#21306;&#20998;&#24180;&#20195;&#21029;&#20840;&#24314;&#29289;&#26847;&#25968;_JGD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172.22.60.6\&#26989;&#21209;&#12501;&#12457;&#12523;&#12480;_2023&#24180;\000028981_&#38306;&#35199;2023-00028_&#65330;&#65301;&#22823;&#38442;&#24220;&#34987;&#23475;&#24819;&#23450;\10_&#22996;&#21729;&#20250;&#36039;&#26009;_&#35696;&#20107;&#37682;\20260318_&#31532;6&#22238;&#22320;&#38663;&#27941;&#27874;&#28797;&#23475;&#23550;&#31574;&#31561;&#26908;&#35342;&#37096;&#20250;\&#37096;&#20250;&#36039;&#26009;\&#22259;&#34920;\&#24314;&#29289;&#20154;&#21475;\H25_&#25594;&#12428;&#12539;&#28082;&#29366;&#21270;&#21306;&#20998;&#24180;&#20195;&#21029;&#20840;&#24314;&#29289;&#26847;&#25968;_JGD6.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72.22.60.6\&#26989;&#21209;&#12501;&#12457;&#12523;&#12480;_2023&#24180;\000028981_&#38306;&#35199;2023-00028_&#65330;&#65301;&#22823;&#38442;&#24220;&#34987;&#23475;&#24819;&#23450;\10_&#22996;&#21729;&#20250;&#36039;&#26009;_&#35696;&#20107;&#37682;\20260318_&#31532;6&#22238;&#22320;&#38663;&#27941;&#27874;&#28797;&#23475;&#23550;&#31574;&#31561;&#26908;&#35342;&#37096;&#20250;\&#37096;&#20250;&#36039;&#26009;\&#22259;&#34920;\&#24314;&#29289;&#20154;&#21475;\&#24314;&#29289;&#12509;&#12522;&#12468;&#12531;&#21029;&#21106;&#25391;&#12426;&#32080;&#26524;&#12487;&#12540;&#12479;_city.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a:solidFill>
                  <a:sysClr val="windowText" lastClr="000000"/>
                </a:solidFill>
                <a:latin typeface="Meiryo UI" panose="020B0604030504040204" pitchFamily="50" charset="-128"/>
                <a:ea typeface="Meiryo UI" panose="020B0604030504040204" pitchFamily="50" charset="-128"/>
              </a:rPr>
              <a:t>H25</a:t>
            </a:r>
            <a:r>
              <a:rPr lang="ja-JP" altLang="en-US">
                <a:solidFill>
                  <a:sysClr val="windowText" lastClr="000000"/>
                </a:solidFill>
                <a:latin typeface="Meiryo UI" panose="020B0604030504040204" pitchFamily="50" charset="-128"/>
                <a:ea typeface="Meiryo UI" panose="020B0604030504040204" pitchFamily="50" charset="-128"/>
              </a:rPr>
              <a:t>調査</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en-US" altLang="ja-JP">
                <a:solidFill>
                  <a:sysClr val="windowText" lastClr="000000"/>
                </a:solidFill>
                <a:latin typeface="Meiryo UI" panose="020B0604030504040204" pitchFamily="50" charset="-128"/>
                <a:ea typeface="Meiryo UI" panose="020B0604030504040204" pitchFamily="50" charset="-128"/>
              </a:rPr>
              <a:t>H25</a:t>
            </a:r>
            <a:r>
              <a:rPr lang="ja-JP" altLang="en-US">
                <a:solidFill>
                  <a:sysClr val="windowText" lastClr="000000"/>
                </a:solidFill>
                <a:latin typeface="Meiryo UI" panose="020B0604030504040204" pitchFamily="50" charset="-128"/>
                <a:ea typeface="Meiryo UI" panose="020B0604030504040204" pitchFamily="50" charset="-128"/>
              </a:rPr>
              <a:t>調査</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3993947284640757"/>
          <c:y val="0.13725045092252869"/>
          <c:w val="0.57246035117700667"/>
          <c:h val="0.65155293123417168"/>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315-42BE-A805-8AF817771C2A}"/>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6315-42BE-A805-8AF817771C2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315-42BE-A805-8AF817771C2A}"/>
              </c:ext>
            </c:extLst>
          </c:dPt>
          <c:dPt>
            <c:idx val="3"/>
            <c:bubble3D val="0"/>
            <c:spPr>
              <a:solidFill>
                <a:srgbClr val="CCECFF"/>
              </a:solidFill>
              <a:ln w="19050">
                <a:solidFill>
                  <a:schemeClr val="lt1"/>
                </a:solidFill>
              </a:ln>
              <a:effectLst/>
            </c:spPr>
            <c:extLst>
              <c:ext xmlns:c16="http://schemas.microsoft.com/office/drawing/2014/chart" uri="{C3380CC4-5D6E-409C-BE32-E72D297353CC}">
                <c16:uniqueId val="{00000007-6315-42BE-A805-8AF817771C2A}"/>
              </c:ext>
            </c:extLst>
          </c:dPt>
          <c:dLbls>
            <c:dLbl>
              <c:idx val="0"/>
              <c:layout>
                <c:manualLayout>
                  <c:x val="-0.17533403538264769"/>
                  <c:y val="9.8919945427965561E-2"/>
                </c:manualLayout>
              </c:layout>
              <c:tx>
                <c:rich>
                  <a:bodyPr/>
                  <a:lstStyle/>
                  <a:p>
                    <a:fld id="{02D4BB07-63A0-4503-BD1B-B5D74D0D073A}" type="VALUE">
                      <a:rPr lang="en-US" altLang="ja-JP" smtClean="0"/>
                      <a:pPr/>
                      <a:t>[値]</a:t>
                    </a:fld>
                    <a:r>
                      <a:rPr lang="ja-JP" altLang="en-US"/>
                      <a:t>棟</a:t>
                    </a:r>
                    <a:r>
                      <a:rPr lang="ja-JP" altLang="en-US" baseline="0"/>
                      <a:t>　　</a:t>
                    </a:r>
                  </a:p>
                  <a:p>
                    <a:fld id="{C2BF4D75-22A2-44AE-BDF5-AD357CA3619A}" type="PERCENTAGE">
                      <a:rPr lang="en-US" altLang="ja-JP" baseline="0" smtClean="0"/>
                      <a:pPr/>
                      <a:t>[パーセンテージ]</a:t>
                    </a:fld>
                    <a:endParaRPr lang="ja-JP" altLang="en-US"/>
                  </a:p>
                </c:rich>
              </c:tx>
              <c:showLegendKey val="0"/>
              <c:showVal val="1"/>
              <c:showCatName val="0"/>
              <c:showSerName val="0"/>
              <c:showPercent val="1"/>
              <c:showBubbleSize val="0"/>
              <c:extLst>
                <c:ext xmlns:c15="http://schemas.microsoft.com/office/drawing/2012/chart" uri="{CE6537A1-D6FC-4f65-9D91-7224C49458BB}">
                  <c15:layout>
                    <c:manualLayout>
                      <c:w val="0.28065086539348466"/>
                      <c:h val="0.15934841774504777"/>
                    </c:manualLayout>
                  </c15:layout>
                  <c15:dlblFieldTable/>
                  <c15:showDataLabelsRange val="0"/>
                </c:ext>
                <c:ext xmlns:c16="http://schemas.microsoft.com/office/drawing/2014/chart" uri="{C3380CC4-5D6E-409C-BE32-E72D297353CC}">
                  <c16:uniqueId val="{00000001-6315-42BE-A805-8AF817771C2A}"/>
                </c:ext>
              </c:extLst>
            </c:dLbl>
            <c:dLbl>
              <c:idx val="1"/>
              <c:layout>
                <c:manualLayout>
                  <c:x val="0.11021518414897109"/>
                  <c:y val="-0.21671096344454807"/>
                </c:manualLayout>
              </c:layout>
              <c:tx>
                <c:rich>
                  <a:bodyPr/>
                  <a:lstStyle/>
                  <a:p>
                    <a:fld id="{0A009B98-41D4-4069-8BB6-CC67E9A970F3}" type="VALUE">
                      <a:rPr lang="en-US" altLang="ja-JP" smtClean="0"/>
                      <a:pPr/>
                      <a:t>[値]</a:t>
                    </a:fld>
                    <a:r>
                      <a:rPr lang="ja-JP" altLang="en-US"/>
                      <a:t>棟</a:t>
                    </a:r>
                    <a:r>
                      <a:rPr lang="ja-JP" altLang="en-US" baseline="0"/>
                      <a:t> </a:t>
                    </a:r>
                    <a:fld id="{DB7233D6-4EF6-4E74-90E2-29AC0A3DB094}" type="PERCENTAGE">
                      <a:rPr lang="en-US" altLang="ja-JP" baseline="0"/>
                      <a:pPr/>
                      <a:t>[パーセンテージ]</a:t>
                    </a:fld>
                    <a:endParaRPr lang="ja-JP" altLang="en-US" baseline="0"/>
                  </a:p>
                </c:rich>
              </c:tx>
              <c:showLegendKey val="0"/>
              <c:showVal val="1"/>
              <c:showCatName val="0"/>
              <c:showSerName val="0"/>
              <c:showPercent val="1"/>
              <c:showBubbleSize val="0"/>
              <c:extLst>
                <c:ext xmlns:c15="http://schemas.microsoft.com/office/drawing/2012/chart" uri="{CE6537A1-D6FC-4f65-9D91-7224C49458BB}">
                  <c15:layout>
                    <c:manualLayout>
                      <c:w val="0.25572627699264233"/>
                      <c:h val="0.15934841774504777"/>
                    </c:manualLayout>
                  </c15:layout>
                  <c15:dlblFieldTable/>
                  <c15:showDataLabelsRange val="0"/>
                </c:ext>
                <c:ext xmlns:c16="http://schemas.microsoft.com/office/drawing/2014/chart" uri="{C3380CC4-5D6E-409C-BE32-E72D297353CC}">
                  <c16:uniqueId val="{00000003-6315-42BE-A805-8AF817771C2A}"/>
                </c:ext>
              </c:extLst>
            </c:dLbl>
            <c:dLbl>
              <c:idx val="2"/>
              <c:layout>
                <c:manualLayout>
                  <c:x val="1.2858872718902509E-2"/>
                  <c:y val="-1.3080021073544565E-2"/>
                </c:manualLayout>
              </c:layout>
              <c:tx>
                <c:rich>
                  <a:bodyPr/>
                  <a:lstStyle/>
                  <a:p>
                    <a:fld id="{F132E8D3-2E1A-42AA-B277-0F54E4BFA3DF}" type="VALUE">
                      <a:rPr lang="en-US" altLang="ja-JP" smtClean="0"/>
                      <a:pPr/>
                      <a:t>[値]</a:t>
                    </a:fld>
                    <a:r>
                      <a:rPr lang="ja-JP" altLang="en-US"/>
                      <a:t>棟</a:t>
                    </a:r>
                    <a:r>
                      <a:rPr lang="ja-JP" altLang="en-US" baseline="0"/>
                      <a:t> </a:t>
                    </a:r>
                    <a:fld id="{71C574DE-224F-4416-8A11-76C1E288ED1A}" type="PERCENTAGE">
                      <a:rPr lang="en-US" altLang="ja-JP" baseline="0"/>
                      <a:pPr/>
                      <a:t>[パーセンテージ]</a:t>
                    </a:fld>
                    <a:endParaRPr lang="ja-JP" altLang="en-US" baseline="0"/>
                  </a:p>
                </c:rich>
              </c:tx>
              <c:showLegendKey val="0"/>
              <c:showVal val="1"/>
              <c:showCatName val="0"/>
              <c:showSerName val="0"/>
              <c:showPercent val="1"/>
              <c:showBubbleSize val="0"/>
              <c:extLst>
                <c:ext xmlns:c15="http://schemas.microsoft.com/office/drawing/2012/chart" uri="{CE6537A1-D6FC-4f65-9D91-7224C49458BB}">
                  <c15:layout>
                    <c:manualLayout>
                      <c:w val="0.23436234407763459"/>
                      <c:h val="0.15934841774504777"/>
                    </c:manualLayout>
                  </c15:layout>
                  <c15:dlblFieldTable/>
                  <c15:showDataLabelsRange val="0"/>
                </c:ext>
                <c:ext xmlns:c16="http://schemas.microsoft.com/office/drawing/2014/chart" uri="{C3380CC4-5D6E-409C-BE32-E72D297353CC}">
                  <c16:uniqueId val="{00000005-6315-42BE-A805-8AF817771C2A}"/>
                </c:ext>
              </c:extLst>
            </c:dLbl>
            <c:dLbl>
              <c:idx val="3"/>
              <c:layout>
                <c:manualLayout>
                  <c:x val="0.20832343872967027"/>
                  <c:y val="0.1985961394313015"/>
                </c:manualLayout>
              </c:layout>
              <c:tx>
                <c:rich>
                  <a:bodyPr/>
                  <a:lstStyle/>
                  <a:p>
                    <a:fld id="{56585F4B-E28D-419E-A755-FD046BF6016D}" type="VALUE">
                      <a:rPr lang="en-US" altLang="ja-JP" smtClean="0"/>
                      <a:pPr/>
                      <a:t>[値]</a:t>
                    </a:fld>
                    <a:r>
                      <a:rPr lang="ja-JP" altLang="en-US"/>
                      <a:t>棟</a:t>
                    </a:r>
                    <a:r>
                      <a:rPr lang="ja-JP" altLang="en-US" baseline="0"/>
                      <a:t> </a:t>
                    </a:r>
                    <a:fld id="{561F6DE9-8A4B-4C33-9CC3-982E2B93BE58}" type="PERCENTAGE">
                      <a:rPr lang="en-US" altLang="ja-JP" baseline="0"/>
                      <a:pPr/>
                      <a:t>[パーセンテージ]</a:t>
                    </a:fld>
                    <a:endParaRPr lang="ja-JP" altLang="en-US" baseline="0"/>
                  </a:p>
                </c:rich>
              </c:tx>
              <c:showLegendKey val="0"/>
              <c:showVal val="1"/>
              <c:showCatName val="0"/>
              <c:showSerName val="0"/>
              <c:showPercent val="1"/>
              <c:showBubbleSize val="0"/>
              <c:extLst>
                <c:ext xmlns:c15="http://schemas.microsoft.com/office/drawing/2012/chart" uri="{CE6537A1-D6FC-4f65-9D91-7224C49458BB}">
                  <c15:layout>
                    <c:manualLayout>
                      <c:w val="0.23792299956346921"/>
                      <c:h val="0.15934841774504777"/>
                    </c:manualLayout>
                  </c15:layout>
                  <c15:dlblFieldTable/>
                  <c15:showDataLabelsRange val="0"/>
                </c:ext>
                <c:ext xmlns:c16="http://schemas.microsoft.com/office/drawing/2014/chart" uri="{C3380CC4-5D6E-409C-BE32-E72D297353CC}">
                  <c16:uniqueId val="{00000007-6315-42BE-A805-8AF817771C2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H25_揺れ・液状化区分年代別全建物棟数_JGD6!$C$30190:$F$30190</c:f>
              <c:strCache>
                <c:ptCount val="4"/>
                <c:pt idx="0">
                  <c:v>木造_昭和55年以前</c:v>
                </c:pt>
                <c:pt idx="1">
                  <c:v>木造_昭和56年以降</c:v>
                </c:pt>
                <c:pt idx="2">
                  <c:v>非木造_昭和55年以前</c:v>
                </c:pt>
                <c:pt idx="3">
                  <c:v>非木造_昭和56年以降</c:v>
                </c:pt>
              </c:strCache>
            </c:strRef>
          </c:cat>
          <c:val>
            <c:numRef>
              <c:f>H25_揺れ・液状化区分年代別全建物棟数_JGD6!$C$30192:$F$30192</c:f>
              <c:numCache>
                <c:formatCode>#,##0_ </c:formatCode>
                <c:ptCount val="4"/>
                <c:pt idx="0">
                  <c:v>987500</c:v>
                </c:pt>
                <c:pt idx="1">
                  <c:v>709700</c:v>
                </c:pt>
                <c:pt idx="2">
                  <c:v>257400</c:v>
                </c:pt>
                <c:pt idx="3">
                  <c:v>575700</c:v>
                </c:pt>
              </c:numCache>
            </c:numRef>
          </c:val>
          <c:extLst>
            <c:ext xmlns:c16="http://schemas.microsoft.com/office/drawing/2014/chart" uri="{C3380CC4-5D6E-409C-BE32-E72D297353CC}">
              <c16:uniqueId val="{00000008-6315-42BE-A805-8AF817771C2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r>
              <a:rPr lang="ja-JP" altLang="en-US">
                <a:solidFill>
                  <a:sysClr val="windowText" lastClr="000000"/>
                </a:solidFill>
                <a:latin typeface="Meiryo UI" panose="020B0604030504040204" pitchFamily="50" charset="-128"/>
                <a:ea typeface="Meiryo UI" panose="020B0604030504040204" pitchFamily="50" charset="-128"/>
              </a:rPr>
              <a:t>今回調査</a:t>
            </a:r>
          </a:p>
        </c:rich>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26751434258962581"/>
          <c:y val="0.14718390241583107"/>
          <c:w val="0.6074641982024076"/>
          <c:h val="0.6928889617964421"/>
        </c:manualLayout>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BC3-4713-A371-87C317E2B743}"/>
              </c:ext>
            </c:extLst>
          </c:dPt>
          <c:dPt>
            <c:idx val="1"/>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6BC3-4713-A371-87C317E2B743}"/>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6BC3-4713-A371-87C317E2B743}"/>
              </c:ext>
            </c:extLst>
          </c:dPt>
          <c:dPt>
            <c:idx val="3"/>
            <c:bubble3D val="0"/>
            <c:spPr>
              <a:solidFill>
                <a:srgbClr val="CCECFF"/>
              </a:solidFill>
              <a:ln w="19050">
                <a:solidFill>
                  <a:schemeClr val="lt1"/>
                </a:solidFill>
              </a:ln>
              <a:effectLst/>
            </c:spPr>
            <c:extLst>
              <c:ext xmlns:c16="http://schemas.microsoft.com/office/drawing/2014/chart" uri="{C3380CC4-5D6E-409C-BE32-E72D297353CC}">
                <c16:uniqueId val="{00000007-6BC3-4713-A371-87C317E2B743}"/>
              </c:ext>
            </c:extLst>
          </c:dPt>
          <c:dLbls>
            <c:dLbl>
              <c:idx val="0"/>
              <c:layout>
                <c:manualLayout>
                  <c:x val="-0.13993901952795954"/>
                  <c:y val="0.18032112584550256"/>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22E5F79B-E9DC-4099-A535-CCD86DB91AAE}" type="VALUE">
                      <a:rPr lang="en-US" altLang="ja-JP" smtClean="0"/>
                      <a:pPr>
                        <a:defRPr sz="1100">
                          <a:solidFill>
                            <a:schemeClr val="tx1"/>
                          </a:solidFill>
                        </a:defRPr>
                      </a:pPr>
                      <a:t>[値]</a:t>
                    </a:fld>
                    <a:r>
                      <a:rPr lang="ja-JP" altLang="en-US"/>
                      <a:t>棟</a:t>
                    </a:r>
                    <a:r>
                      <a:rPr lang="ja-JP" altLang="en-US" baseline="0"/>
                      <a:t> </a:t>
                    </a:r>
                    <a:fld id="{37A4538E-1C5C-4A98-8B92-FDD4D9436480}" type="PERCENTAGE">
                      <a:rPr lang="en-US" altLang="ja-JP" baseline="0"/>
                      <a:pPr>
                        <a:defRPr sz="1100">
                          <a:solidFill>
                            <a:schemeClr val="tx1"/>
                          </a:solidFill>
                        </a:defRPr>
                      </a:pPr>
                      <a:t>[パーセンテージ]</a:t>
                    </a:fld>
                    <a:endParaRPr lang="ja-JP" altLang="en-US" baseline="0"/>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1"/>
              <c:showBubbleSize val="0"/>
              <c:extLst>
                <c:ext xmlns:c15="http://schemas.microsoft.com/office/drawing/2012/chart" uri="{CE6537A1-D6FC-4f65-9D91-7224C49458BB}">
                  <c15:layout>
                    <c:manualLayout>
                      <c:w val="0.2881639020542851"/>
                      <c:h val="0.16109103777633899"/>
                    </c:manualLayout>
                  </c15:layout>
                  <c15:dlblFieldTable/>
                  <c15:showDataLabelsRange val="0"/>
                </c:ext>
                <c:ext xmlns:c16="http://schemas.microsoft.com/office/drawing/2014/chart" uri="{C3380CC4-5D6E-409C-BE32-E72D297353CC}">
                  <c16:uniqueId val="{00000001-6BC3-4713-A371-87C317E2B743}"/>
                </c:ext>
              </c:extLst>
            </c:dLbl>
            <c:dLbl>
              <c:idx val="1"/>
              <c:layout>
                <c:manualLayout>
                  <c:x val="-0.15530563453182336"/>
                  <c:y val="-0.23365707369390454"/>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fld id="{F609971A-4287-4D23-9F4F-1EF3B51BE83E}" type="VALUE">
                      <a:rPr lang="en-US" altLang="ja-JP" smtClean="0"/>
                      <a:pPr>
                        <a:defRPr sz="1100">
                          <a:solidFill>
                            <a:schemeClr val="tx1"/>
                          </a:solidFill>
                        </a:defRPr>
                      </a:pPr>
                      <a:t>[値]</a:t>
                    </a:fld>
                    <a:r>
                      <a:rPr lang="ja-JP" altLang="en-US"/>
                      <a:t>棟</a:t>
                    </a:r>
                  </a:p>
                  <a:p>
                    <a:pPr>
                      <a:defRPr sz="1100">
                        <a:solidFill>
                          <a:schemeClr val="tx1"/>
                        </a:solidFill>
                      </a:defRPr>
                    </a:pPr>
                    <a:r>
                      <a:rPr lang="ja-JP" altLang="en-US" baseline="0"/>
                      <a:t> </a:t>
                    </a:r>
                    <a:fld id="{2815B8A0-1B59-424A-9586-80E704D34E90}" type="PERCENTAGE">
                      <a:rPr lang="en-US" altLang="ja-JP" baseline="0"/>
                      <a:pPr>
                        <a:defRPr sz="1100">
                          <a:solidFill>
                            <a:schemeClr val="tx1"/>
                          </a:solidFill>
                        </a:defRPr>
                      </a:pPr>
                      <a:t>[パーセンテージ]</a:t>
                    </a:fld>
                    <a:endParaRPr lang="ja-JP" altLang="en-US" baseline="0"/>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1"/>
              <c:showBubbleSize val="0"/>
              <c:extLst>
                <c:ext xmlns:c15="http://schemas.microsoft.com/office/drawing/2012/chart" uri="{CE6537A1-D6FC-4f65-9D91-7224C49458BB}">
                  <c15:layout>
                    <c:manualLayout>
                      <c:w val="0.35721508012567255"/>
                      <c:h val="0.21849761965315442"/>
                    </c:manualLayout>
                  </c15:layout>
                  <c15:dlblFieldTable/>
                  <c15:showDataLabelsRange val="0"/>
                </c:ext>
                <c:ext xmlns:c16="http://schemas.microsoft.com/office/drawing/2014/chart" uri="{C3380CC4-5D6E-409C-BE32-E72D297353CC}">
                  <c16:uniqueId val="{00000003-6BC3-4713-A371-87C317E2B743}"/>
                </c:ext>
              </c:extLst>
            </c:dLbl>
            <c:dLbl>
              <c:idx val="2"/>
              <c:layout>
                <c:manualLayout>
                  <c:x val="2.9460846216412533E-2"/>
                  <c:y val="-9.5548931691911421E-3"/>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1B09773D-BBDD-4EBA-9058-9F14C10B8224}" type="VALUE">
                      <a:rPr lang="en-US" altLang="ja-JP" smtClean="0"/>
                      <a:pPr>
                        <a:defRPr sz="1100">
                          <a:solidFill>
                            <a:schemeClr val="tx1"/>
                          </a:solidFill>
                        </a:defRPr>
                      </a:pPr>
                      <a:t>[値]</a:t>
                    </a:fld>
                    <a:r>
                      <a:rPr lang="ja-JP" altLang="en-US"/>
                      <a:t>棟</a:t>
                    </a:r>
                    <a:r>
                      <a:rPr lang="ja-JP" altLang="en-US" baseline="0"/>
                      <a:t> </a:t>
                    </a:r>
                    <a:fld id="{BEC403EC-24FB-47BB-BA13-4F7D6141D001}" type="PERCENTAGE">
                      <a:rPr lang="en-US" altLang="ja-JP" baseline="0"/>
                      <a:pPr>
                        <a:defRPr sz="1100">
                          <a:solidFill>
                            <a:schemeClr val="tx1"/>
                          </a:solidFill>
                        </a:defRPr>
                      </a:pPr>
                      <a:t>[パーセンテージ]</a:t>
                    </a:fld>
                    <a:endParaRPr lang="ja-JP" altLang="en-US" baseline="0"/>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1"/>
              <c:showBubbleSize val="0"/>
              <c:extLst>
                <c:ext xmlns:c15="http://schemas.microsoft.com/office/drawing/2012/chart" uri="{CE6537A1-D6FC-4f65-9D91-7224C49458BB}">
                  <c15:layout>
                    <c:manualLayout>
                      <c:w val="0.26448474690784352"/>
                      <c:h val="0.15934841774504777"/>
                    </c:manualLayout>
                  </c15:layout>
                  <c15:dlblFieldTable/>
                  <c15:showDataLabelsRange val="0"/>
                </c:ext>
                <c:ext xmlns:c16="http://schemas.microsoft.com/office/drawing/2014/chart" uri="{C3380CC4-5D6E-409C-BE32-E72D297353CC}">
                  <c16:uniqueId val="{00000005-6BC3-4713-A371-87C317E2B743}"/>
                </c:ext>
              </c:extLst>
            </c:dLbl>
            <c:dLbl>
              <c:idx val="3"/>
              <c:layout>
                <c:manualLayout>
                  <c:x val="0.22725171770361982"/>
                  <c:y val="0.21316892309528376"/>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973B4130-F3C7-45B6-996C-6ED9DC7925E2}" type="VALUE">
                      <a:rPr lang="en-US" altLang="ja-JP" smtClean="0"/>
                      <a:pPr>
                        <a:defRPr sz="1100">
                          <a:solidFill>
                            <a:schemeClr val="tx1"/>
                          </a:solidFill>
                        </a:defRPr>
                      </a:pPr>
                      <a:t>[値]</a:t>
                    </a:fld>
                    <a:r>
                      <a:rPr lang="ja-JP" altLang="en-US"/>
                      <a:t>棟</a:t>
                    </a:r>
                    <a:r>
                      <a:rPr lang="ja-JP" altLang="en-US" baseline="0"/>
                      <a:t> </a:t>
                    </a:r>
                    <a:fld id="{E3C5994F-C516-414C-96D7-EC917C6964C9}" type="PERCENTAGE">
                      <a:rPr lang="en-US" altLang="ja-JP" baseline="0"/>
                      <a:pPr>
                        <a:defRPr sz="1100">
                          <a:solidFill>
                            <a:schemeClr val="tx1"/>
                          </a:solidFill>
                        </a:defRPr>
                      </a:pPr>
                      <a:t>[パーセンテージ]</a:t>
                    </a:fld>
                    <a:endParaRPr lang="ja-JP" altLang="en-US" baseline="0"/>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ja-JP"/>
                </a:p>
              </c:txPr>
              <c:dLblPos val="bestFit"/>
              <c:showLegendKey val="0"/>
              <c:showVal val="1"/>
              <c:showCatName val="0"/>
              <c:showSerName val="0"/>
              <c:showPercent val="1"/>
              <c:showBubbleSize val="0"/>
              <c:extLst>
                <c:ext xmlns:c15="http://schemas.microsoft.com/office/drawing/2012/chart" uri="{CE6537A1-D6FC-4f65-9D91-7224C49458BB}">
                  <c15:layout>
                    <c:manualLayout>
                      <c:w val="0.24975432379963722"/>
                      <c:h val="0.15934841774504777"/>
                    </c:manualLayout>
                  </c15:layout>
                  <c15:dlblFieldTable/>
                  <c15:showDataLabelsRange val="0"/>
                </c:ext>
                <c:ext xmlns:c16="http://schemas.microsoft.com/office/drawing/2014/chart" uri="{C3380CC4-5D6E-409C-BE32-E72D297353CC}">
                  <c16:uniqueId val="{00000007-6BC3-4713-A371-87C317E2B74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Sheet1!$B$13:$E$13</c:f>
              <c:strCache>
                <c:ptCount val="4"/>
                <c:pt idx="0">
                  <c:v>木造_昭和55年以前</c:v>
                </c:pt>
                <c:pt idx="1">
                  <c:v>木造_昭和56年以降</c:v>
                </c:pt>
                <c:pt idx="2">
                  <c:v>非木造_昭和55年以前</c:v>
                </c:pt>
                <c:pt idx="3">
                  <c:v>非木造__昭和56年以降</c:v>
                </c:pt>
              </c:strCache>
            </c:strRef>
          </c:cat>
          <c:val>
            <c:numRef>
              <c:f>Sheet1!$B$15:$E$15</c:f>
              <c:numCache>
                <c:formatCode>#,##0_ </c:formatCode>
                <c:ptCount val="4"/>
                <c:pt idx="0">
                  <c:v>666100</c:v>
                </c:pt>
                <c:pt idx="1">
                  <c:v>1106100</c:v>
                </c:pt>
                <c:pt idx="2">
                  <c:v>203600</c:v>
                </c:pt>
                <c:pt idx="3">
                  <c:v>643300</c:v>
                </c:pt>
              </c:numCache>
            </c:numRef>
          </c:val>
          <c:extLst>
            <c:ext xmlns:c16="http://schemas.microsoft.com/office/drawing/2014/chart" uri="{C3380CC4-5D6E-409C-BE32-E72D297353CC}">
              <c16:uniqueId val="{00000008-6BC3-4713-A371-87C317E2B74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0094AF6-E900-CCD9-AE4D-72D27ABA7FFE}"/>
              </a:ext>
            </a:extLst>
          </p:cNvPr>
          <p:cNvSpPr>
            <a:spLocks noGrp="1"/>
          </p:cNvSpPr>
          <p:nvPr>
            <p:ph type="hdr" sz="quarter"/>
          </p:nvPr>
        </p:nvSpPr>
        <p:spPr>
          <a:xfrm>
            <a:off x="2" y="0"/>
            <a:ext cx="2950193" cy="498047"/>
          </a:xfrm>
          <a:prstGeom prst="rect">
            <a:avLst/>
          </a:prstGeom>
        </p:spPr>
        <p:txBody>
          <a:bodyPr vert="horz" lIns="88302" tIns="44150" rIns="88302" bIns="44150"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575F9B0F-DCED-2ED8-CE21-D99688437377}"/>
              </a:ext>
            </a:extLst>
          </p:cNvPr>
          <p:cNvSpPr>
            <a:spLocks noGrp="1"/>
          </p:cNvSpPr>
          <p:nvPr>
            <p:ph type="dt" sz="quarter" idx="1"/>
          </p:nvPr>
        </p:nvSpPr>
        <p:spPr>
          <a:xfrm>
            <a:off x="3855488" y="0"/>
            <a:ext cx="2950193" cy="498047"/>
          </a:xfrm>
          <a:prstGeom prst="rect">
            <a:avLst/>
          </a:prstGeom>
        </p:spPr>
        <p:txBody>
          <a:bodyPr vert="horz" lIns="88302" tIns="44150" rIns="88302" bIns="44150" rtlCol="0"/>
          <a:lstStyle>
            <a:lvl1pPr algn="r">
              <a:defRPr sz="1100"/>
            </a:lvl1pPr>
          </a:lstStyle>
          <a:p>
            <a:fld id="{7EEAB1FF-5241-4955-8322-20D944B8ED72}" type="datetimeFigureOut">
              <a:rPr kumimoji="1" lang="ja-JP" altLang="en-US" smtClean="0"/>
              <a:t>2026/3/11</a:t>
            </a:fld>
            <a:endParaRPr kumimoji="1" lang="ja-JP" altLang="en-US"/>
          </a:p>
        </p:txBody>
      </p:sp>
      <p:sp>
        <p:nvSpPr>
          <p:cNvPr id="4" name="フッター プレースホルダー 3">
            <a:extLst>
              <a:ext uri="{FF2B5EF4-FFF2-40B4-BE49-F238E27FC236}">
                <a16:creationId xmlns:a16="http://schemas.microsoft.com/office/drawing/2014/main" id="{5B30DD7E-2DBF-7A01-C524-895B38C4589A}"/>
              </a:ext>
            </a:extLst>
          </p:cNvPr>
          <p:cNvSpPr>
            <a:spLocks noGrp="1"/>
          </p:cNvSpPr>
          <p:nvPr>
            <p:ph type="ftr" sz="quarter" idx="2"/>
          </p:nvPr>
        </p:nvSpPr>
        <p:spPr>
          <a:xfrm>
            <a:off x="2" y="9441292"/>
            <a:ext cx="2950193" cy="498046"/>
          </a:xfrm>
          <a:prstGeom prst="rect">
            <a:avLst/>
          </a:prstGeom>
        </p:spPr>
        <p:txBody>
          <a:bodyPr vert="horz" lIns="88302" tIns="44150" rIns="88302" bIns="44150"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217D9223-3DAE-2385-8133-F9F443AA62C8}"/>
              </a:ext>
            </a:extLst>
          </p:cNvPr>
          <p:cNvSpPr>
            <a:spLocks noGrp="1"/>
          </p:cNvSpPr>
          <p:nvPr>
            <p:ph type="sldNum" sz="quarter" idx="3"/>
          </p:nvPr>
        </p:nvSpPr>
        <p:spPr>
          <a:xfrm>
            <a:off x="3855488" y="9441292"/>
            <a:ext cx="2950193" cy="498046"/>
          </a:xfrm>
          <a:prstGeom prst="rect">
            <a:avLst/>
          </a:prstGeom>
        </p:spPr>
        <p:txBody>
          <a:bodyPr vert="horz" lIns="88302" tIns="44150" rIns="88302" bIns="44150" rtlCol="0" anchor="b"/>
          <a:lstStyle>
            <a:lvl1pPr algn="r">
              <a:defRPr sz="1100"/>
            </a:lvl1pPr>
          </a:lstStyle>
          <a:p>
            <a:fld id="{85D904A2-DFC5-4328-9005-263CDC0F06E6}" type="slidenum">
              <a:rPr kumimoji="1" lang="ja-JP" altLang="en-US" smtClean="0"/>
              <a:t>‹#›</a:t>
            </a:fld>
            <a:endParaRPr kumimoji="1" lang="ja-JP" altLang="en-US"/>
          </a:p>
        </p:txBody>
      </p:sp>
    </p:spTree>
    <p:extLst>
      <p:ext uri="{BB962C8B-B14F-4D97-AF65-F5344CB8AC3E}">
        <p14:creationId xmlns:p14="http://schemas.microsoft.com/office/powerpoint/2010/main" val="1599582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2949575" cy="498475"/>
          </a:xfrm>
          <a:prstGeom prst="rect">
            <a:avLst/>
          </a:prstGeom>
        </p:spPr>
        <p:txBody>
          <a:bodyPr vert="horz" lIns="91401" tIns="45700" rIns="91401" bIns="45700"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6040" y="2"/>
            <a:ext cx="2949575" cy="498475"/>
          </a:xfrm>
          <a:prstGeom prst="rect">
            <a:avLst/>
          </a:prstGeom>
        </p:spPr>
        <p:txBody>
          <a:bodyPr vert="horz" lIns="91401" tIns="45700" rIns="91401" bIns="45700" rtlCol="0"/>
          <a:lstStyle>
            <a:lvl1pPr algn="r">
              <a:defRPr sz="1100"/>
            </a:lvl1pPr>
          </a:lstStyle>
          <a:p>
            <a:fld id="{9A1BB259-EC03-42DD-8BD0-D7A55012A9E0}" type="datetimeFigureOut">
              <a:rPr kumimoji="1" lang="ja-JP" altLang="en-US" smtClean="0"/>
              <a:t>2026/3/11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01" tIns="45700" rIns="91401" bIns="45700" rtlCol="0" anchor="ctr"/>
          <a:lstStyle/>
          <a:p>
            <a:endParaRPr lang="ja-JP" altLang="en-US"/>
          </a:p>
        </p:txBody>
      </p:sp>
      <p:sp>
        <p:nvSpPr>
          <p:cNvPr id="5" name="ノート プレースホルダー 4"/>
          <p:cNvSpPr>
            <a:spLocks noGrp="1"/>
          </p:cNvSpPr>
          <p:nvPr>
            <p:ph type="body" sz="quarter" idx="3"/>
          </p:nvPr>
        </p:nvSpPr>
        <p:spPr>
          <a:xfrm>
            <a:off x="681041" y="4783140"/>
            <a:ext cx="5445125" cy="3913187"/>
          </a:xfrm>
          <a:prstGeom prst="rect">
            <a:avLst/>
          </a:prstGeom>
        </p:spPr>
        <p:txBody>
          <a:bodyPr vert="horz" lIns="91401" tIns="45700" rIns="91401" bIns="4570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864"/>
            <a:ext cx="2949575" cy="498475"/>
          </a:xfrm>
          <a:prstGeom prst="rect">
            <a:avLst/>
          </a:prstGeom>
        </p:spPr>
        <p:txBody>
          <a:bodyPr vert="horz" lIns="91401" tIns="45700" rIns="91401" bIns="45700"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6040" y="9440864"/>
            <a:ext cx="2949575" cy="498475"/>
          </a:xfrm>
          <a:prstGeom prst="rect">
            <a:avLst/>
          </a:prstGeom>
        </p:spPr>
        <p:txBody>
          <a:bodyPr vert="horz" lIns="91401" tIns="45700" rIns="91401" bIns="45700" rtlCol="0" anchor="b"/>
          <a:lstStyle>
            <a:lvl1pPr algn="r">
              <a:defRPr sz="1100"/>
            </a:lvl1pPr>
          </a:lstStyle>
          <a:p>
            <a:fld id="{A7B2078E-94EB-4550-B470-816A9155D44D}" type="slidenum">
              <a:rPr kumimoji="1" lang="ja-JP" altLang="en-US" smtClean="0"/>
              <a:t>‹#›</a:t>
            </a:fld>
            <a:endParaRPr kumimoji="1" lang="ja-JP" altLang="en-US"/>
          </a:p>
        </p:txBody>
      </p:sp>
    </p:spTree>
    <p:extLst>
      <p:ext uri="{BB962C8B-B14F-4D97-AF65-F5344CB8AC3E}">
        <p14:creationId xmlns:p14="http://schemas.microsoft.com/office/powerpoint/2010/main" val="18058673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9784-E888-C12B-E5D6-CBDC18265E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BA1D488-5087-34F0-1709-21904CA11D1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D1D1CB-6B16-F261-787F-8B40ECD792D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19410FC-7CDA-4477-6FBE-B4727F3DF8ED}"/>
              </a:ext>
            </a:extLst>
          </p:cNvPr>
          <p:cNvSpPr>
            <a:spLocks noGrp="1"/>
          </p:cNvSpPr>
          <p:nvPr>
            <p:ph type="sldNum" sz="quarter" idx="5"/>
          </p:nvPr>
        </p:nvSpPr>
        <p:spPr/>
        <p:txBody>
          <a:bodyPr/>
          <a:lstStyle/>
          <a:p>
            <a:pPr>
              <a:defRPr/>
            </a:pPr>
            <a:fld id="{9BB1CCBB-ACEA-4F82-809A-ACF5026CB7D2}" type="slidenum">
              <a:rPr lang="ja-JP" altLang="en-US" smtClean="0"/>
              <a:pPr>
                <a:defRPr/>
              </a:pPr>
              <a:t>1</a:t>
            </a:fld>
            <a:endParaRPr lang="ja-JP" altLang="en-US"/>
          </a:p>
        </p:txBody>
      </p:sp>
    </p:spTree>
    <p:extLst>
      <p:ext uri="{BB962C8B-B14F-4D97-AF65-F5344CB8AC3E}">
        <p14:creationId xmlns:p14="http://schemas.microsoft.com/office/powerpoint/2010/main" val="3231507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76FEF-DBB6-EE6A-7E1E-6E91A23E5B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31089F6-412A-8AD1-2592-E4C40DCA02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E59185A-33CF-FCA8-B6A4-17AB4FD1B2F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F4E37C-A967-15A5-7304-A6050F3E4891}"/>
              </a:ext>
            </a:extLst>
          </p:cNvPr>
          <p:cNvSpPr>
            <a:spLocks noGrp="1"/>
          </p:cNvSpPr>
          <p:nvPr>
            <p:ph type="sldNum" sz="quarter" idx="5"/>
          </p:nvPr>
        </p:nvSpPr>
        <p:spPr/>
        <p:txBody>
          <a:bodyPr/>
          <a:lstStyle/>
          <a:p>
            <a:pPr>
              <a:defRPr/>
            </a:pPr>
            <a:fld id="{9BB1CCBB-ACEA-4F82-809A-ACF5026CB7D2}" type="slidenum">
              <a:rPr lang="ja-JP" altLang="en-US" smtClean="0"/>
              <a:pPr>
                <a:defRPr/>
              </a:pPr>
              <a:t>10</a:t>
            </a:fld>
            <a:endParaRPr lang="ja-JP" altLang="en-US"/>
          </a:p>
        </p:txBody>
      </p:sp>
    </p:spTree>
    <p:extLst>
      <p:ext uri="{BB962C8B-B14F-4D97-AF65-F5344CB8AC3E}">
        <p14:creationId xmlns:p14="http://schemas.microsoft.com/office/powerpoint/2010/main" val="7901835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295B9-B3FF-3232-1764-77D1A22064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6EE2D96-02ED-1E9A-D193-8F6A0D96295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E31117-CCEB-4FD2-1842-70973DE4844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B68C5AB-893E-74EB-A99F-E1E302E800E7}"/>
              </a:ext>
            </a:extLst>
          </p:cNvPr>
          <p:cNvSpPr>
            <a:spLocks noGrp="1"/>
          </p:cNvSpPr>
          <p:nvPr>
            <p:ph type="sldNum" sz="quarter" idx="5"/>
          </p:nvPr>
        </p:nvSpPr>
        <p:spPr/>
        <p:txBody>
          <a:bodyPr/>
          <a:lstStyle/>
          <a:p>
            <a:pPr>
              <a:defRPr/>
            </a:pPr>
            <a:fld id="{9BB1CCBB-ACEA-4F82-809A-ACF5026CB7D2}" type="slidenum">
              <a:rPr lang="ja-JP" altLang="en-US" smtClean="0"/>
              <a:pPr>
                <a:defRPr/>
              </a:pPr>
              <a:t>100</a:t>
            </a:fld>
            <a:endParaRPr lang="ja-JP" altLang="en-US"/>
          </a:p>
        </p:txBody>
      </p:sp>
    </p:spTree>
    <p:extLst>
      <p:ext uri="{BB962C8B-B14F-4D97-AF65-F5344CB8AC3E}">
        <p14:creationId xmlns:p14="http://schemas.microsoft.com/office/powerpoint/2010/main" val="5621386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0C450-4445-9062-B928-239B3766150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EBA35E-41BB-99CA-A839-CF086FC24B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26E7C8-B1B2-C0A5-FC3C-A6634C4C832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1C5AB10-90D2-6FA7-7AD5-79782B2D92F2}"/>
              </a:ext>
            </a:extLst>
          </p:cNvPr>
          <p:cNvSpPr>
            <a:spLocks noGrp="1"/>
          </p:cNvSpPr>
          <p:nvPr>
            <p:ph type="sldNum" sz="quarter" idx="5"/>
          </p:nvPr>
        </p:nvSpPr>
        <p:spPr/>
        <p:txBody>
          <a:bodyPr/>
          <a:lstStyle/>
          <a:p>
            <a:pPr>
              <a:defRPr/>
            </a:pPr>
            <a:fld id="{9BB1CCBB-ACEA-4F82-809A-ACF5026CB7D2}" type="slidenum">
              <a:rPr lang="ja-JP" altLang="en-US" smtClean="0"/>
              <a:pPr>
                <a:defRPr/>
              </a:pPr>
              <a:t>101</a:t>
            </a:fld>
            <a:endParaRPr lang="ja-JP" altLang="en-US"/>
          </a:p>
        </p:txBody>
      </p:sp>
    </p:spTree>
    <p:extLst>
      <p:ext uri="{BB962C8B-B14F-4D97-AF65-F5344CB8AC3E}">
        <p14:creationId xmlns:p14="http://schemas.microsoft.com/office/powerpoint/2010/main" val="30182309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B59A4-5A11-23AC-45CC-8EFF6DC3E47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363B99-72D9-93BD-9F85-D97393E9636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158ACF-4858-81C2-B353-F521738FC02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037F81A-D445-9B2F-C05C-B5EF72C39EA5}"/>
              </a:ext>
            </a:extLst>
          </p:cNvPr>
          <p:cNvSpPr>
            <a:spLocks noGrp="1"/>
          </p:cNvSpPr>
          <p:nvPr>
            <p:ph type="sldNum" sz="quarter" idx="5"/>
          </p:nvPr>
        </p:nvSpPr>
        <p:spPr/>
        <p:txBody>
          <a:bodyPr/>
          <a:lstStyle/>
          <a:p>
            <a:pPr>
              <a:defRPr/>
            </a:pPr>
            <a:fld id="{9BB1CCBB-ACEA-4F82-809A-ACF5026CB7D2}" type="slidenum">
              <a:rPr lang="ja-JP" altLang="en-US" smtClean="0"/>
              <a:pPr>
                <a:defRPr/>
              </a:pPr>
              <a:t>102</a:t>
            </a:fld>
            <a:endParaRPr lang="ja-JP" altLang="en-US"/>
          </a:p>
        </p:txBody>
      </p:sp>
    </p:spTree>
    <p:extLst>
      <p:ext uri="{BB962C8B-B14F-4D97-AF65-F5344CB8AC3E}">
        <p14:creationId xmlns:p14="http://schemas.microsoft.com/office/powerpoint/2010/main" val="24804713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9BC73-59F0-9726-1F8A-A42D10C37ED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F89CA74-77A7-9EC8-BD93-A7ACFD2972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5C8EE2-05AC-AB9E-6421-36587D715B4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D14F97C-0D7E-DAAB-4C75-3D850B7868E5}"/>
              </a:ext>
            </a:extLst>
          </p:cNvPr>
          <p:cNvSpPr>
            <a:spLocks noGrp="1"/>
          </p:cNvSpPr>
          <p:nvPr>
            <p:ph type="sldNum" sz="quarter" idx="5"/>
          </p:nvPr>
        </p:nvSpPr>
        <p:spPr/>
        <p:txBody>
          <a:bodyPr/>
          <a:lstStyle/>
          <a:p>
            <a:pPr>
              <a:defRPr/>
            </a:pPr>
            <a:fld id="{9BB1CCBB-ACEA-4F82-809A-ACF5026CB7D2}" type="slidenum">
              <a:rPr lang="ja-JP" altLang="en-US" smtClean="0"/>
              <a:pPr>
                <a:defRPr/>
              </a:pPr>
              <a:t>103</a:t>
            </a:fld>
            <a:endParaRPr lang="ja-JP" altLang="en-US"/>
          </a:p>
        </p:txBody>
      </p:sp>
    </p:spTree>
    <p:extLst>
      <p:ext uri="{BB962C8B-B14F-4D97-AF65-F5344CB8AC3E}">
        <p14:creationId xmlns:p14="http://schemas.microsoft.com/office/powerpoint/2010/main" val="8464029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AC0DD-6C79-C519-B83F-45F47CF5E83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540058-164D-E902-49FE-C6D9A3D491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EEFC18-1CE7-ED7E-AF0A-1D200AA65FC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50FB9D0-555A-2557-BBF3-764D5E4D62B5}"/>
              </a:ext>
            </a:extLst>
          </p:cNvPr>
          <p:cNvSpPr>
            <a:spLocks noGrp="1"/>
          </p:cNvSpPr>
          <p:nvPr>
            <p:ph type="sldNum" sz="quarter" idx="5"/>
          </p:nvPr>
        </p:nvSpPr>
        <p:spPr/>
        <p:txBody>
          <a:bodyPr/>
          <a:lstStyle/>
          <a:p>
            <a:pPr>
              <a:defRPr/>
            </a:pPr>
            <a:fld id="{9BB1CCBB-ACEA-4F82-809A-ACF5026CB7D2}" type="slidenum">
              <a:rPr lang="ja-JP" altLang="en-US" smtClean="0"/>
              <a:pPr>
                <a:defRPr/>
              </a:pPr>
              <a:t>104</a:t>
            </a:fld>
            <a:endParaRPr lang="ja-JP" altLang="en-US"/>
          </a:p>
        </p:txBody>
      </p:sp>
    </p:spTree>
    <p:extLst>
      <p:ext uri="{BB962C8B-B14F-4D97-AF65-F5344CB8AC3E}">
        <p14:creationId xmlns:p14="http://schemas.microsoft.com/office/powerpoint/2010/main" val="19484446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B3A6-B4D4-4F3A-D823-D3A952283B3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21AE1B-20BC-5EE2-9803-974B321B26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DB58BBF-FEB2-791C-1014-D9D8A5B14E1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BC391E3-2E91-64D4-4DCC-870FA4F8CF83}"/>
              </a:ext>
            </a:extLst>
          </p:cNvPr>
          <p:cNvSpPr>
            <a:spLocks noGrp="1"/>
          </p:cNvSpPr>
          <p:nvPr>
            <p:ph type="sldNum" sz="quarter" idx="5"/>
          </p:nvPr>
        </p:nvSpPr>
        <p:spPr/>
        <p:txBody>
          <a:bodyPr/>
          <a:lstStyle/>
          <a:p>
            <a:pPr>
              <a:defRPr/>
            </a:pPr>
            <a:fld id="{9BB1CCBB-ACEA-4F82-809A-ACF5026CB7D2}" type="slidenum">
              <a:rPr lang="ja-JP" altLang="en-US" smtClean="0"/>
              <a:pPr>
                <a:defRPr/>
              </a:pPr>
              <a:t>105</a:t>
            </a:fld>
            <a:endParaRPr lang="ja-JP" altLang="en-US"/>
          </a:p>
        </p:txBody>
      </p:sp>
    </p:spTree>
    <p:extLst>
      <p:ext uri="{BB962C8B-B14F-4D97-AF65-F5344CB8AC3E}">
        <p14:creationId xmlns:p14="http://schemas.microsoft.com/office/powerpoint/2010/main" val="24622280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A2093-BAFE-30EE-9760-F85B7B7BE7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338A872-F40F-A2CC-4876-14D4813943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E8EAD79-2F29-9C5F-9F3E-D1D657FCBBB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B23E221-D801-9ACF-B533-C31BE5DB99B7}"/>
              </a:ext>
            </a:extLst>
          </p:cNvPr>
          <p:cNvSpPr>
            <a:spLocks noGrp="1"/>
          </p:cNvSpPr>
          <p:nvPr>
            <p:ph type="sldNum" sz="quarter" idx="5"/>
          </p:nvPr>
        </p:nvSpPr>
        <p:spPr/>
        <p:txBody>
          <a:bodyPr/>
          <a:lstStyle/>
          <a:p>
            <a:pPr>
              <a:defRPr/>
            </a:pPr>
            <a:fld id="{9BB1CCBB-ACEA-4F82-809A-ACF5026CB7D2}" type="slidenum">
              <a:rPr lang="ja-JP" altLang="en-US" smtClean="0"/>
              <a:pPr>
                <a:defRPr/>
              </a:pPr>
              <a:t>106</a:t>
            </a:fld>
            <a:endParaRPr lang="ja-JP" altLang="en-US"/>
          </a:p>
        </p:txBody>
      </p:sp>
    </p:spTree>
    <p:extLst>
      <p:ext uri="{BB962C8B-B14F-4D97-AF65-F5344CB8AC3E}">
        <p14:creationId xmlns:p14="http://schemas.microsoft.com/office/powerpoint/2010/main" val="4238912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77F20-FAB4-7EA6-7F0A-EA618F8204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C2CACDA-5D57-5A7B-D0B7-7061E0F579A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594289-C14D-A7C3-FB56-AECDEF7659C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675CDD4-D3D5-94A6-C50B-5CDEC4D9F123}"/>
              </a:ext>
            </a:extLst>
          </p:cNvPr>
          <p:cNvSpPr>
            <a:spLocks noGrp="1"/>
          </p:cNvSpPr>
          <p:nvPr>
            <p:ph type="sldNum" sz="quarter" idx="5"/>
          </p:nvPr>
        </p:nvSpPr>
        <p:spPr/>
        <p:txBody>
          <a:bodyPr/>
          <a:lstStyle/>
          <a:p>
            <a:pPr>
              <a:defRPr/>
            </a:pPr>
            <a:fld id="{9BB1CCBB-ACEA-4F82-809A-ACF5026CB7D2}" type="slidenum">
              <a:rPr lang="ja-JP" altLang="en-US" smtClean="0"/>
              <a:pPr>
                <a:defRPr/>
              </a:pPr>
              <a:t>107</a:t>
            </a:fld>
            <a:endParaRPr lang="ja-JP" altLang="en-US"/>
          </a:p>
        </p:txBody>
      </p:sp>
    </p:spTree>
    <p:extLst>
      <p:ext uri="{BB962C8B-B14F-4D97-AF65-F5344CB8AC3E}">
        <p14:creationId xmlns:p14="http://schemas.microsoft.com/office/powerpoint/2010/main" val="14508265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0A71C-E3A3-EBC2-3885-6E6C81F342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23563D-5E2A-9A73-03CB-E7F9B8CF584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2AC62C-410A-3775-301C-E597E9C0FF4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DC31D19-C821-ED82-9D2C-1DC1A7E22333}"/>
              </a:ext>
            </a:extLst>
          </p:cNvPr>
          <p:cNvSpPr>
            <a:spLocks noGrp="1"/>
          </p:cNvSpPr>
          <p:nvPr>
            <p:ph type="sldNum" sz="quarter" idx="5"/>
          </p:nvPr>
        </p:nvSpPr>
        <p:spPr/>
        <p:txBody>
          <a:bodyPr/>
          <a:lstStyle/>
          <a:p>
            <a:pPr>
              <a:defRPr/>
            </a:pPr>
            <a:fld id="{9BB1CCBB-ACEA-4F82-809A-ACF5026CB7D2}" type="slidenum">
              <a:rPr lang="ja-JP" altLang="en-US" smtClean="0"/>
              <a:pPr>
                <a:defRPr/>
              </a:pPr>
              <a:t>108</a:t>
            </a:fld>
            <a:endParaRPr lang="ja-JP" altLang="en-US"/>
          </a:p>
        </p:txBody>
      </p:sp>
    </p:spTree>
    <p:extLst>
      <p:ext uri="{BB962C8B-B14F-4D97-AF65-F5344CB8AC3E}">
        <p14:creationId xmlns:p14="http://schemas.microsoft.com/office/powerpoint/2010/main" val="27215875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CCF00-75E0-B349-0E73-CB96184258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F597E0-8FE9-F0B5-C9CF-EFE08971212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8C5077E-7685-1D37-37F5-5E73FA6FC01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88CB8A2-8E31-BC15-837B-5EDB310B8140}"/>
              </a:ext>
            </a:extLst>
          </p:cNvPr>
          <p:cNvSpPr>
            <a:spLocks noGrp="1"/>
          </p:cNvSpPr>
          <p:nvPr>
            <p:ph type="sldNum" sz="quarter" idx="5"/>
          </p:nvPr>
        </p:nvSpPr>
        <p:spPr/>
        <p:txBody>
          <a:bodyPr/>
          <a:lstStyle/>
          <a:p>
            <a:pPr>
              <a:defRPr/>
            </a:pPr>
            <a:fld id="{9BB1CCBB-ACEA-4F82-809A-ACF5026CB7D2}" type="slidenum">
              <a:rPr lang="ja-JP" altLang="en-US" smtClean="0"/>
              <a:pPr>
                <a:defRPr/>
              </a:pPr>
              <a:t>109</a:t>
            </a:fld>
            <a:endParaRPr lang="ja-JP" altLang="en-US"/>
          </a:p>
        </p:txBody>
      </p:sp>
    </p:spTree>
    <p:extLst>
      <p:ext uri="{BB962C8B-B14F-4D97-AF65-F5344CB8AC3E}">
        <p14:creationId xmlns:p14="http://schemas.microsoft.com/office/powerpoint/2010/main" val="157538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E76DF1F-F2C5-4655-9E3D-76C2D793AE00}" type="slidenum">
              <a:rPr kumimoji="1" lang="ja-JP" altLang="en-US" smtClean="0"/>
              <a:t>11</a:t>
            </a:fld>
            <a:endParaRPr kumimoji="1" lang="ja-JP" altLang="en-US"/>
          </a:p>
        </p:txBody>
      </p:sp>
    </p:spTree>
    <p:extLst>
      <p:ext uri="{BB962C8B-B14F-4D97-AF65-F5344CB8AC3E}">
        <p14:creationId xmlns:p14="http://schemas.microsoft.com/office/powerpoint/2010/main" val="12383287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34B45-172A-E7F4-10C0-2DDA271F82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97F534-4085-C572-E011-74CA85F7E8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7FEEF8-DE93-A5C2-3FBD-540EA573B0E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F049B4C-435D-6B49-3046-49C8684FC13C}"/>
              </a:ext>
            </a:extLst>
          </p:cNvPr>
          <p:cNvSpPr>
            <a:spLocks noGrp="1"/>
          </p:cNvSpPr>
          <p:nvPr>
            <p:ph type="sldNum" sz="quarter" idx="5"/>
          </p:nvPr>
        </p:nvSpPr>
        <p:spPr/>
        <p:txBody>
          <a:bodyPr/>
          <a:lstStyle/>
          <a:p>
            <a:pPr>
              <a:defRPr/>
            </a:pPr>
            <a:fld id="{9BB1CCBB-ACEA-4F82-809A-ACF5026CB7D2}" type="slidenum">
              <a:rPr lang="ja-JP" altLang="en-US" smtClean="0"/>
              <a:pPr>
                <a:defRPr/>
              </a:pPr>
              <a:t>110</a:t>
            </a:fld>
            <a:endParaRPr lang="ja-JP" altLang="en-US"/>
          </a:p>
        </p:txBody>
      </p:sp>
    </p:spTree>
    <p:extLst>
      <p:ext uri="{BB962C8B-B14F-4D97-AF65-F5344CB8AC3E}">
        <p14:creationId xmlns:p14="http://schemas.microsoft.com/office/powerpoint/2010/main" val="1294156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908E-07A2-C3DE-2069-56D8012002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7EA0CB-6F69-2340-DA86-452DCA46D1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1FE3F2-6D93-775C-A1FC-AEFEB4D572E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9CD748F-0829-A0B0-5C92-9604FD55924B}"/>
              </a:ext>
            </a:extLst>
          </p:cNvPr>
          <p:cNvSpPr>
            <a:spLocks noGrp="1"/>
          </p:cNvSpPr>
          <p:nvPr>
            <p:ph type="sldNum" sz="quarter" idx="5"/>
          </p:nvPr>
        </p:nvSpPr>
        <p:spPr/>
        <p:txBody>
          <a:bodyPr/>
          <a:lstStyle/>
          <a:p>
            <a:pPr>
              <a:defRPr/>
            </a:pPr>
            <a:fld id="{9BB1CCBB-ACEA-4F82-809A-ACF5026CB7D2}" type="slidenum">
              <a:rPr lang="ja-JP" altLang="en-US" smtClean="0"/>
              <a:pPr>
                <a:defRPr/>
              </a:pPr>
              <a:t>111</a:t>
            </a:fld>
            <a:endParaRPr lang="ja-JP" altLang="en-US"/>
          </a:p>
        </p:txBody>
      </p:sp>
    </p:spTree>
    <p:extLst>
      <p:ext uri="{BB962C8B-B14F-4D97-AF65-F5344CB8AC3E}">
        <p14:creationId xmlns:p14="http://schemas.microsoft.com/office/powerpoint/2010/main" val="335777864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7FDCE-65D2-FAA3-31C6-F20BD3A7B7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B846A6E-1B5E-AA47-6074-CA4AFFAFE1E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8DF403-14C8-81D1-A912-D0F9A46CE5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11C4961-1973-D956-4912-FA6E44E3C1A9}"/>
              </a:ext>
            </a:extLst>
          </p:cNvPr>
          <p:cNvSpPr>
            <a:spLocks noGrp="1"/>
          </p:cNvSpPr>
          <p:nvPr>
            <p:ph type="sldNum" sz="quarter" idx="5"/>
          </p:nvPr>
        </p:nvSpPr>
        <p:spPr/>
        <p:txBody>
          <a:bodyPr/>
          <a:lstStyle/>
          <a:p>
            <a:pPr>
              <a:defRPr/>
            </a:pPr>
            <a:fld id="{9BB1CCBB-ACEA-4F82-809A-ACF5026CB7D2}" type="slidenum">
              <a:rPr lang="ja-JP" altLang="en-US" smtClean="0"/>
              <a:pPr>
                <a:defRPr/>
              </a:pPr>
              <a:t>112</a:t>
            </a:fld>
            <a:endParaRPr lang="ja-JP" altLang="en-US"/>
          </a:p>
        </p:txBody>
      </p:sp>
    </p:spTree>
    <p:extLst>
      <p:ext uri="{BB962C8B-B14F-4D97-AF65-F5344CB8AC3E}">
        <p14:creationId xmlns:p14="http://schemas.microsoft.com/office/powerpoint/2010/main" val="36915421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C4544-A5B8-9FBD-5A43-93DC8CE52FE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7229F9-394A-C244-4516-BD607550CE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763019-CD5E-1207-6E98-07292BBACF8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7F56DF7-CC32-AFC0-127A-F56BC2773668}"/>
              </a:ext>
            </a:extLst>
          </p:cNvPr>
          <p:cNvSpPr>
            <a:spLocks noGrp="1"/>
          </p:cNvSpPr>
          <p:nvPr>
            <p:ph type="sldNum" sz="quarter" idx="5"/>
          </p:nvPr>
        </p:nvSpPr>
        <p:spPr/>
        <p:txBody>
          <a:bodyPr/>
          <a:lstStyle/>
          <a:p>
            <a:pPr>
              <a:defRPr/>
            </a:pPr>
            <a:fld id="{9BB1CCBB-ACEA-4F82-809A-ACF5026CB7D2}" type="slidenum">
              <a:rPr lang="ja-JP" altLang="en-US" smtClean="0"/>
              <a:pPr>
                <a:defRPr/>
              </a:pPr>
              <a:t>113</a:t>
            </a:fld>
            <a:endParaRPr lang="ja-JP" altLang="en-US"/>
          </a:p>
        </p:txBody>
      </p:sp>
    </p:spTree>
    <p:extLst>
      <p:ext uri="{BB962C8B-B14F-4D97-AF65-F5344CB8AC3E}">
        <p14:creationId xmlns:p14="http://schemas.microsoft.com/office/powerpoint/2010/main" val="9488905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D4B95-E555-120C-3634-2BA34465657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F23058-6427-022B-7AC8-B0BCD08D246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69BFE5-66C5-D754-AE85-763DBF0180A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A888905-B628-8DFF-366C-5AC760FF5584}"/>
              </a:ext>
            </a:extLst>
          </p:cNvPr>
          <p:cNvSpPr>
            <a:spLocks noGrp="1"/>
          </p:cNvSpPr>
          <p:nvPr>
            <p:ph type="sldNum" sz="quarter" idx="5"/>
          </p:nvPr>
        </p:nvSpPr>
        <p:spPr/>
        <p:txBody>
          <a:bodyPr/>
          <a:lstStyle/>
          <a:p>
            <a:pPr>
              <a:defRPr/>
            </a:pPr>
            <a:fld id="{9BB1CCBB-ACEA-4F82-809A-ACF5026CB7D2}" type="slidenum">
              <a:rPr lang="ja-JP" altLang="en-US" smtClean="0"/>
              <a:pPr>
                <a:defRPr/>
              </a:pPr>
              <a:t>114</a:t>
            </a:fld>
            <a:endParaRPr lang="ja-JP" altLang="en-US"/>
          </a:p>
        </p:txBody>
      </p:sp>
    </p:spTree>
    <p:extLst>
      <p:ext uri="{BB962C8B-B14F-4D97-AF65-F5344CB8AC3E}">
        <p14:creationId xmlns:p14="http://schemas.microsoft.com/office/powerpoint/2010/main" val="11990080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40A1-6B29-D591-B750-5D8067133B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79B9296-F411-7444-1DD3-7815263CCA3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E5618F-4FCF-2354-3BAA-81634033EE2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0A6BB67-E9B2-2464-7C72-065BA760B7D1}"/>
              </a:ext>
            </a:extLst>
          </p:cNvPr>
          <p:cNvSpPr>
            <a:spLocks noGrp="1"/>
          </p:cNvSpPr>
          <p:nvPr>
            <p:ph type="sldNum" sz="quarter" idx="5"/>
          </p:nvPr>
        </p:nvSpPr>
        <p:spPr/>
        <p:txBody>
          <a:bodyPr/>
          <a:lstStyle/>
          <a:p>
            <a:pPr>
              <a:defRPr/>
            </a:pPr>
            <a:fld id="{9BB1CCBB-ACEA-4F82-809A-ACF5026CB7D2}" type="slidenum">
              <a:rPr lang="ja-JP" altLang="en-US" smtClean="0"/>
              <a:pPr>
                <a:defRPr/>
              </a:pPr>
              <a:t>115</a:t>
            </a:fld>
            <a:endParaRPr lang="ja-JP" altLang="en-US"/>
          </a:p>
        </p:txBody>
      </p:sp>
    </p:spTree>
    <p:extLst>
      <p:ext uri="{BB962C8B-B14F-4D97-AF65-F5344CB8AC3E}">
        <p14:creationId xmlns:p14="http://schemas.microsoft.com/office/powerpoint/2010/main" val="36649677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2BD72-BC32-C4E5-7F0B-5216D62CB9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968967-B8FF-9830-E8E8-9CFAB04DCC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91CA56E-90A7-F99B-5F4D-F7495716F8F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BAFDB2-FAAD-2D35-8A33-7445ACEEEB4A}"/>
              </a:ext>
            </a:extLst>
          </p:cNvPr>
          <p:cNvSpPr>
            <a:spLocks noGrp="1"/>
          </p:cNvSpPr>
          <p:nvPr>
            <p:ph type="sldNum" sz="quarter" idx="5"/>
          </p:nvPr>
        </p:nvSpPr>
        <p:spPr/>
        <p:txBody>
          <a:bodyPr/>
          <a:lstStyle/>
          <a:p>
            <a:pPr>
              <a:defRPr/>
            </a:pPr>
            <a:fld id="{9BB1CCBB-ACEA-4F82-809A-ACF5026CB7D2}" type="slidenum">
              <a:rPr lang="ja-JP" altLang="en-US" smtClean="0"/>
              <a:pPr>
                <a:defRPr/>
              </a:pPr>
              <a:t>116</a:t>
            </a:fld>
            <a:endParaRPr lang="ja-JP" altLang="en-US"/>
          </a:p>
        </p:txBody>
      </p:sp>
    </p:spTree>
    <p:extLst>
      <p:ext uri="{BB962C8B-B14F-4D97-AF65-F5344CB8AC3E}">
        <p14:creationId xmlns:p14="http://schemas.microsoft.com/office/powerpoint/2010/main" val="11243984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35964-5BA1-A4D9-73D2-8ED2419665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0D2890-8807-389C-6B94-13B9DB7EF5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9D872A-BE57-851E-40DE-AF18C9CDE17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01FBBD-7B76-91D2-B30E-C69C2A376107}"/>
              </a:ext>
            </a:extLst>
          </p:cNvPr>
          <p:cNvSpPr>
            <a:spLocks noGrp="1"/>
          </p:cNvSpPr>
          <p:nvPr>
            <p:ph type="sldNum" sz="quarter" idx="5"/>
          </p:nvPr>
        </p:nvSpPr>
        <p:spPr/>
        <p:txBody>
          <a:bodyPr/>
          <a:lstStyle/>
          <a:p>
            <a:pPr>
              <a:defRPr/>
            </a:pPr>
            <a:fld id="{9BB1CCBB-ACEA-4F82-809A-ACF5026CB7D2}" type="slidenum">
              <a:rPr lang="ja-JP" altLang="en-US" smtClean="0"/>
              <a:pPr>
                <a:defRPr/>
              </a:pPr>
              <a:t>117</a:t>
            </a:fld>
            <a:endParaRPr lang="ja-JP" altLang="en-US"/>
          </a:p>
        </p:txBody>
      </p:sp>
    </p:spTree>
    <p:extLst>
      <p:ext uri="{BB962C8B-B14F-4D97-AF65-F5344CB8AC3E}">
        <p14:creationId xmlns:p14="http://schemas.microsoft.com/office/powerpoint/2010/main" val="20137407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E8D4B-50F4-7A5C-6799-B969C5F485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1A2E55-414B-C495-D28E-8BF823150C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BC7DE1E-047D-DF13-5B96-54F43F58732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3134A7A-C888-5773-1D47-DB8FB220600C}"/>
              </a:ext>
            </a:extLst>
          </p:cNvPr>
          <p:cNvSpPr>
            <a:spLocks noGrp="1"/>
          </p:cNvSpPr>
          <p:nvPr>
            <p:ph type="sldNum" sz="quarter" idx="5"/>
          </p:nvPr>
        </p:nvSpPr>
        <p:spPr/>
        <p:txBody>
          <a:bodyPr/>
          <a:lstStyle/>
          <a:p>
            <a:pPr>
              <a:defRPr/>
            </a:pPr>
            <a:fld id="{9BB1CCBB-ACEA-4F82-809A-ACF5026CB7D2}" type="slidenum">
              <a:rPr lang="ja-JP" altLang="en-US" smtClean="0"/>
              <a:pPr>
                <a:defRPr/>
              </a:pPr>
              <a:t>118</a:t>
            </a:fld>
            <a:endParaRPr lang="ja-JP" altLang="en-US"/>
          </a:p>
        </p:txBody>
      </p:sp>
    </p:spTree>
    <p:extLst>
      <p:ext uri="{BB962C8B-B14F-4D97-AF65-F5344CB8AC3E}">
        <p14:creationId xmlns:p14="http://schemas.microsoft.com/office/powerpoint/2010/main" val="17704662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522DF-1364-5A0C-A4BF-87F8A06E4B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77EC2C-7FA7-A254-DC84-94F39CB2EC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07B4F23-FB27-C2A5-3EC1-E8948108E5A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1AA8CB-816C-5D68-0D76-1407F4A38D74}"/>
              </a:ext>
            </a:extLst>
          </p:cNvPr>
          <p:cNvSpPr>
            <a:spLocks noGrp="1"/>
          </p:cNvSpPr>
          <p:nvPr>
            <p:ph type="sldNum" sz="quarter" idx="5"/>
          </p:nvPr>
        </p:nvSpPr>
        <p:spPr/>
        <p:txBody>
          <a:bodyPr/>
          <a:lstStyle/>
          <a:p>
            <a:pPr>
              <a:defRPr/>
            </a:pPr>
            <a:fld id="{9BB1CCBB-ACEA-4F82-809A-ACF5026CB7D2}" type="slidenum">
              <a:rPr lang="ja-JP" altLang="en-US" smtClean="0"/>
              <a:pPr>
                <a:defRPr/>
              </a:pPr>
              <a:t>119</a:t>
            </a:fld>
            <a:endParaRPr lang="ja-JP" altLang="en-US"/>
          </a:p>
        </p:txBody>
      </p:sp>
    </p:spTree>
    <p:extLst>
      <p:ext uri="{BB962C8B-B14F-4D97-AF65-F5344CB8AC3E}">
        <p14:creationId xmlns:p14="http://schemas.microsoft.com/office/powerpoint/2010/main" val="74229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5692-C108-B277-2C57-5589579BB48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8D43F15-BE00-4657-905A-CA9AFF4392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B2E1D2-E464-1AA9-73AB-FEE850CBB496}"/>
              </a:ext>
            </a:extLst>
          </p:cNvPr>
          <p:cNvSpPr>
            <a:spLocks noGrp="1"/>
          </p:cNvSpPr>
          <p:nvPr>
            <p:ph type="body" idx="1"/>
          </p:nvPr>
        </p:nvSpPr>
        <p:spPr/>
        <p:txBody>
          <a:bodyPr/>
          <a:lstStyle/>
          <a:p>
            <a:r>
              <a:rPr kumimoji="1" lang="ja-JP" altLang="en-US"/>
              <a:t>液状化の全半壊率曲線は</a:t>
            </a:r>
            <a:r>
              <a:rPr kumimoji="1" lang="en-US" altLang="ja-JP"/>
              <a:t>R7</a:t>
            </a:r>
            <a:r>
              <a:rPr kumimoji="1" lang="ja-JP" altLang="en-US"/>
              <a:t>内閣府に掲載されておらず、内閣府から直接弊社に提供いただいたものである。</a:t>
            </a:r>
            <a:endParaRPr kumimoji="1" lang="en-US" altLang="ja-JP"/>
          </a:p>
          <a:p>
            <a:r>
              <a:rPr kumimoji="1" lang="ja-JP" altLang="en-US"/>
              <a:t>液状化の全壊率、全半壊率は、</a:t>
            </a:r>
            <a:r>
              <a:rPr kumimoji="1" lang="en-US" altLang="ja-JP"/>
              <a:t>R7</a:t>
            </a:r>
            <a:r>
              <a:rPr kumimoji="1" lang="ja-JP" altLang="en-US"/>
              <a:t>内閣府のグラフに合わせ、沈下量</a:t>
            </a:r>
            <a:r>
              <a:rPr kumimoji="1" lang="en-US" altLang="ja-JP"/>
              <a:t>35</a:t>
            </a:r>
            <a:r>
              <a:rPr kumimoji="1" lang="ja-JP" altLang="en-US"/>
              <a:t>ｃｍまでのメモリとした。</a:t>
            </a:r>
            <a:endParaRPr kumimoji="1" lang="en-US" altLang="ja-JP"/>
          </a:p>
        </p:txBody>
      </p:sp>
      <p:sp>
        <p:nvSpPr>
          <p:cNvPr id="4" name="スライド番号プレースホルダー 3">
            <a:extLst>
              <a:ext uri="{FF2B5EF4-FFF2-40B4-BE49-F238E27FC236}">
                <a16:creationId xmlns:a16="http://schemas.microsoft.com/office/drawing/2014/main" id="{908ECE38-936C-CED8-7662-FB90A3A17AAD}"/>
              </a:ext>
            </a:extLst>
          </p:cNvPr>
          <p:cNvSpPr>
            <a:spLocks noGrp="1"/>
          </p:cNvSpPr>
          <p:nvPr>
            <p:ph type="sldNum" sz="quarter" idx="5"/>
          </p:nvPr>
        </p:nvSpPr>
        <p:spPr/>
        <p:txBody>
          <a:bodyPr/>
          <a:lstStyle/>
          <a:p>
            <a:pPr>
              <a:defRPr/>
            </a:pPr>
            <a:fld id="{9BB1CCBB-ACEA-4F82-809A-ACF5026CB7D2}" type="slidenum">
              <a:rPr lang="ja-JP" altLang="en-US" smtClean="0"/>
              <a:pPr>
                <a:defRPr/>
              </a:pPr>
              <a:t>12</a:t>
            </a:fld>
            <a:endParaRPr lang="ja-JP" altLang="en-US"/>
          </a:p>
        </p:txBody>
      </p:sp>
    </p:spTree>
    <p:extLst>
      <p:ext uri="{BB962C8B-B14F-4D97-AF65-F5344CB8AC3E}">
        <p14:creationId xmlns:p14="http://schemas.microsoft.com/office/powerpoint/2010/main" val="254874747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CC0A8-B49D-30F1-F599-916F2999AD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6B341B6-E04B-1FED-74D9-9EBA2077D43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1094C4-5A3D-DC0F-E091-AAFF0D3DFAF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09CBA5-9BD1-E659-D162-09F6A22903BA}"/>
              </a:ext>
            </a:extLst>
          </p:cNvPr>
          <p:cNvSpPr>
            <a:spLocks noGrp="1"/>
          </p:cNvSpPr>
          <p:nvPr>
            <p:ph type="sldNum" sz="quarter" idx="5"/>
          </p:nvPr>
        </p:nvSpPr>
        <p:spPr/>
        <p:txBody>
          <a:bodyPr/>
          <a:lstStyle/>
          <a:p>
            <a:pPr>
              <a:defRPr/>
            </a:pPr>
            <a:fld id="{9BB1CCBB-ACEA-4F82-809A-ACF5026CB7D2}" type="slidenum">
              <a:rPr lang="ja-JP" altLang="en-US" smtClean="0"/>
              <a:pPr>
                <a:defRPr/>
              </a:pPr>
              <a:t>120</a:t>
            </a:fld>
            <a:endParaRPr lang="ja-JP" altLang="en-US"/>
          </a:p>
        </p:txBody>
      </p:sp>
    </p:spTree>
    <p:extLst>
      <p:ext uri="{BB962C8B-B14F-4D97-AF65-F5344CB8AC3E}">
        <p14:creationId xmlns:p14="http://schemas.microsoft.com/office/powerpoint/2010/main" val="11440797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DF442-ACFC-E41E-11A0-7DB005B4D7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6483969-4B9E-3673-C375-78D483578AC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B1939F0-2222-CF8B-E867-F23135E521F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93D674-F7B3-7CC6-E915-31EE737FCCD2}"/>
              </a:ext>
            </a:extLst>
          </p:cNvPr>
          <p:cNvSpPr>
            <a:spLocks noGrp="1"/>
          </p:cNvSpPr>
          <p:nvPr>
            <p:ph type="sldNum" sz="quarter" idx="5"/>
          </p:nvPr>
        </p:nvSpPr>
        <p:spPr/>
        <p:txBody>
          <a:bodyPr/>
          <a:lstStyle/>
          <a:p>
            <a:pPr>
              <a:defRPr/>
            </a:pPr>
            <a:fld id="{9BB1CCBB-ACEA-4F82-809A-ACF5026CB7D2}" type="slidenum">
              <a:rPr lang="ja-JP" altLang="en-US" smtClean="0"/>
              <a:pPr>
                <a:defRPr/>
              </a:pPr>
              <a:t>121</a:t>
            </a:fld>
            <a:endParaRPr lang="ja-JP" altLang="en-US"/>
          </a:p>
        </p:txBody>
      </p:sp>
    </p:spTree>
    <p:extLst>
      <p:ext uri="{BB962C8B-B14F-4D97-AF65-F5344CB8AC3E}">
        <p14:creationId xmlns:p14="http://schemas.microsoft.com/office/powerpoint/2010/main" val="57235772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73B26-CBF7-AEF4-E97D-34B286A61C0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A851D2F-4B5E-AF24-2A3A-3C4186FBDA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CFF433-4104-F5FE-9AA7-3835F26C31F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0B67FF7-C1FC-96A3-4306-4C8343EBAACA}"/>
              </a:ext>
            </a:extLst>
          </p:cNvPr>
          <p:cNvSpPr>
            <a:spLocks noGrp="1"/>
          </p:cNvSpPr>
          <p:nvPr>
            <p:ph type="sldNum" sz="quarter" idx="5"/>
          </p:nvPr>
        </p:nvSpPr>
        <p:spPr/>
        <p:txBody>
          <a:bodyPr/>
          <a:lstStyle/>
          <a:p>
            <a:pPr>
              <a:defRPr/>
            </a:pPr>
            <a:fld id="{9BB1CCBB-ACEA-4F82-809A-ACF5026CB7D2}" type="slidenum">
              <a:rPr lang="ja-JP" altLang="en-US" smtClean="0"/>
              <a:pPr>
                <a:defRPr/>
              </a:pPr>
              <a:t>122</a:t>
            </a:fld>
            <a:endParaRPr lang="ja-JP" altLang="en-US"/>
          </a:p>
        </p:txBody>
      </p:sp>
    </p:spTree>
    <p:extLst>
      <p:ext uri="{BB962C8B-B14F-4D97-AF65-F5344CB8AC3E}">
        <p14:creationId xmlns:p14="http://schemas.microsoft.com/office/powerpoint/2010/main" val="42470056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81E91-C86E-5E66-CD87-BD2F381CFDA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7CE115-ECF4-453C-3958-77C2163C2CB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D9EEAAC-3DE5-E280-76C1-C13A47FB880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C15DDEE-3E34-16B3-14C5-C356A888DB93}"/>
              </a:ext>
            </a:extLst>
          </p:cNvPr>
          <p:cNvSpPr>
            <a:spLocks noGrp="1"/>
          </p:cNvSpPr>
          <p:nvPr>
            <p:ph type="sldNum" sz="quarter" idx="5"/>
          </p:nvPr>
        </p:nvSpPr>
        <p:spPr/>
        <p:txBody>
          <a:bodyPr/>
          <a:lstStyle/>
          <a:p>
            <a:pPr>
              <a:defRPr/>
            </a:pPr>
            <a:fld id="{9BB1CCBB-ACEA-4F82-809A-ACF5026CB7D2}" type="slidenum">
              <a:rPr lang="ja-JP" altLang="en-US" smtClean="0"/>
              <a:pPr>
                <a:defRPr/>
              </a:pPr>
              <a:t>123</a:t>
            </a:fld>
            <a:endParaRPr lang="ja-JP" altLang="en-US"/>
          </a:p>
        </p:txBody>
      </p:sp>
    </p:spTree>
    <p:extLst>
      <p:ext uri="{BB962C8B-B14F-4D97-AF65-F5344CB8AC3E}">
        <p14:creationId xmlns:p14="http://schemas.microsoft.com/office/powerpoint/2010/main" val="262100587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D5115-05A4-9EA4-930C-CAB0FF75B45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D9482A-2B25-9568-3724-B6D77DB8E7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726C0B8-56AE-154E-DFAB-77417E953A6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504D527-8FBB-2825-4E94-9790A5FC8E8C}"/>
              </a:ext>
            </a:extLst>
          </p:cNvPr>
          <p:cNvSpPr>
            <a:spLocks noGrp="1"/>
          </p:cNvSpPr>
          <p:nvPr>
            <p:ph type="sldNum" sz="quarter" idx="5"/>
          </p:nvPr>
        </p:nvSpPr>
        <p:spPr/>
        <p:txBody>
          <a:bodyPr/>
          <a:lstStyle/>
          <a:p>
            <a:pPr>
              <a:defRPr/>
            </a:pPr>
            <a:fld id="{9BB1CCBB-ACEA-4F82-809A-ACF5026CB7D2}" type="slidenum">
              <a:rPr lang="ja-JP" altLang="en-US" smtClean="0"/>
              <a:pPr>
                <a:defRPr/>
              </a:pPr>
              <a:t>124</a:t>
            </a:fld>
            <a:endParaRPr lang="ja-JP" altLang="en-US"/>
          </a:p>
        </p:txBody>
      </p:sp>
    </p:spTree>
    <p:extLst>
      <p:ext uri="{BB962C8B-B14F-4D97-AF65-F5344CB8AC3E}">
        <p14:creationId xmlns:p14="http://schemas.microsoft.com/office/powerpoint/2010/main" val="20619941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70B05-72F3-5641-40C3-7E3AB1CC73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58F02-6456-F64D-D93E-6AF8B2F974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5BD665-FA70-6A8F-DA08-A66B1628BDE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345897A-6A7C-5F6B-1B73-58084C309017}"/>
              </a:ext>
            </a:extLst>
          </p:cNvPr>
          <p:cNvSpPr>
            <a:spLocks noGrp="1"/>
          </p:cNvSpPr>
          <p:nvPr>
            <p:ph type="sldNum" sz="quarter" idx="5"/>
          </p:nvPr>
        </p:nvSpPr>
        <p:spPr/>
        <p:txBody>
          <a:bodyPr/>
          <a:lstStyle/>
          <a:p>
            <a:pPr>
              <a:defRPr/>
            </a:pPr>
            <a:fld id="{9BB1CCBB-ACEA-4F82-809A-ACF5026CB7D2}" type="slidenum">
              <a:rPr lang="ja-JP" altLang="en-US" smtClean="0"/>
              <a:pPr>
                <a:defRPr/>
              </a:pPr>
              <a:t>125</a:t>
            </a:fld>
            <a:endParaRPr lang="ja-JP" altLang="en-US"/>
          </a:p>
        </p:txBody>
      </p:sp>
    </p:spTree>
    <p:extLst>
      <p:ext uri="{BB962C8B-B14F-4D97-AF65-F5344CB8AC3E}">
        <p14:creationId xmlns:p14="http://schemas.microsoft.com/office/powerpoint/2010/main" val="42377474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7A27-1852-33B4-88FF-837C76D9F8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CA9E70-8010-8E3E-F5CF-47B96C3B270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4DEE5C-FEC5-26A3-AECA-3009CA37E6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E3F4F90-1510-68DB-FC47-7E2CAE6CDF41}"/>
              </a:ext>
            </a:extLst>
          </p:cNvPr>
          <p:cNvSpPr>
            <a:spLocks noGrp="1"/>
          </p:cNvSpPr>
          <p:nvPr>
            <p:ph type="sldNum" sz="quarter" idx="5"/>
          </p:nvPr>
        </p:nvSpPr>
        <p:spPr/>
        <p:txBody>
          <a:bodyPr/>
          <a:lstStyle/>
          <a:p>
            <a:pPr>
              <a:defRPr/>
            </a:pPr>
            <a:fld id="{9BB1CCBB-ACEA-4F82-809A-ACF5026CB7D2}" type="slidenum">
              <a:rPr lang="ja-JP" altLang="en-US" smtClean="0"/>
              <a:pPr>
                <a:defRPr/>
              </a:pPr>
              <a:t>126</a:t>
            </a:fld>
            <a:endParaRPr lang="ja-JP" altLang="en-US"/>
          </a:p>
        </p:txBody>
      </p:sp>
    </p:spTree>
    <p:extLst>
      <p:ext uri="{BB962C8B-B14F-4D97-AF65-F5344CB8AC3E}">
        <p14:creationId xmlns:p14="http://schemas.microsoft.com/office/powerpoint/2010/main" val="258069964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06113-2E4C-5715-4AE0-28D30B206E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49D1ADB-4E87-3D6C-4D9B-5F2DD34544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EA8E50-4436-B19C-F755-B93FC8362A1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BB2F1E7-D5CF-B674-60A8-5D78D32F4077}"/>
              </a:ext>
            </a:extLst>
          </p:cNvPr>
          <p:cNvSpPr>
            <a:spLocks noGrp="1"/>
          </p:cNvSpPr>
          <p:nvPr>
            <p:ph type="sldNum" sz="quarter" idx="5"/>
          </p:nvPr>
        </p:nvSpPr>
        <p:spPr/>
        <p:txBody>
          <a:bodyPr/>
          <a:lstStyle/>
          <a:p>
            <a:pPr>
              <a:defRPr/>
            </a:pPr>
            <a:fld id="{9BB1CCBB-ACEA-4F82-809A-ACF5026CB7D2}" type="slidenum">
              <a:rPr lang="ja-JP" altLang="en-US" smtClean="0"/>
              <a:pPr>
                <a:defRPr/>
              </a:pPr>
              <a:t>127</a:t>
            </a:fld>
            <a:endParaRPr lang="ja-JP" altLang="en-US"/>
          </a:p>
        </p:txBody>
      </p:sp>
    </p:spTree>
    <p:extLst>
      <p:ext uri="{BB962C8B-B14F-4D97-AF65-F5344CB8AC3E}">
        <p14:creationId xmlns:p14="http://schemas.microsoft.com/office/powerpoint/2010/main" val="132557517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7E329-2823-7543-540B-9FD241AB56B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5BCB2A-155A-3381-719B-0B9BFF560C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C10D6B-A2F5-7909-3839-866E4D65CCC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D8C1DDF-396E-1E79-16C1-A0E75A290D56}"/>
              </a:ext>
            </a:extLst>
          </p:cNvPr>
          <p:cNvSpPr>
            <a:spLocks noGrp="1"/>
          </p:cNvSpPr>
          <p:nvPr>
            <p:ph type="sldNum" sz="quarter" idx="5"/>
          </p:nvPr>
        </p:nvSpPr>
        <p:spPr/>
        <p:txBody>
          <a:bodyPr/>
          <a:lstStyle/>
          <a:p>
            <a:pPr>
              <a:defRPr/>
            </a:pPr>
            <a:fld id="{9BB1CCBB-ACEA-4F82-809A-ACF5026CB7D2}" type="slidenum">
              <a:rPr lang="ja-JP" altLang="en-US" smtClean="0"/>
              <a:pPr>
                <a:defRPr/>
              </a:pPr>
              <a:t>128</a:t>
            </a:fld>
            <a:endParaRPr lang="ja-JP" altLang="en-US"/>
          </a:p>
        </p:txBody>
      </p:sp>
    </p:spTree>
    <p:extLst>
      <p:ext uri="{BB962C8B-B14F-4D97-AF65-F5344CB8AC3E}">
        <p14:creationId xmlns:p14="http://schemas.microsoft.com/office/powerpoint/2010/main" val="12907567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10DB0-D109-0F85-A6D1-2BD096AC354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47F4C1-D16B-A288-52BC-BD4A7D11F4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F1AFF3-A3ED-CC78-52C7-F6E5127342E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6ACC091-4E63-527D-7AA3-00A4F78FEF22}"/>
              </a:ext>
            </a:extLst>
          </p:cNvPr>
          <p:cNvSpPr>
            <a:spLocks noGrp="1"/>
          </p:cNvSpPr>
          <p:nvPr>
            <p:ph type="sldNum" sz="quarter" idx="5"/>
          </p:nvPr>
        </p:nvSpPr>
        <p:spPr/>
        <p:txBody>
          <a:bodyPr/>
          <a:lstStyle/>
          <a:p>
            <a:pPr>
              <a:defRPr/>
            </a:pPr>
            <a:fld id="{9BB1CCBB-ACEA-4F82-809A-ACF5026CB7D2}" type="slidenum">
              <a:rPr lang="ja-JP" altLang="en-US" smtClean="0"/>
              <a:pPr>
                <a:defRPr/>
              </a:pPr>
              <a:t>129</a:t>
            </a:fld>
            <a:endParaRPr lang="ja-JP" altLang="en-US"/>
          </a:p>
        </p:txBody>
      </p:sp>
    </p:spTree>
    <p:extLst>
      <p:ext uri="{BB962C8B-B14F-4D97-AF65-F5344CB8AC3E}">
        <p14:creationId xmlns:p14="http://schemas.microsoft.com/office/powerpoint/2010/main" val="3990084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C1EF8-A586-9ABE-31E4-15E6FAE45F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365DE23-139B-DEDE-F66F-06D584884C7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F69D01-62A5-DABC-5FB1-9098B133986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A2EA31A-7F1A-136F-1486-6B62B8950A7A}"/>
              </a:ext>
            </a:extLst>
          </p:cNvPr>
          <p:cNvSpPr>
            <a:spLocks noGrp="1"/>
          </p:cNvSpPr>
          <p:nvPr>
            <p:ph type="sldNum" sz="quarter" idx="5"/>
          </p:nvPr>
        </p:nvSpPr>
        <p:spPr/>
        <p:txBody>
          <a:bodyPr/>
          <a:lstStyle/>
          <a:p>
            <a:fld id="{35D09EB6-F18F-48A2-931C-0D6C3FBBE2B1}" type="slidenum">
              <a:rPr kumimoji="1" lang="ja-JP" altLang="en-US" smtClean="0"/>
              <a:t>13</a:t>
            </a:fld>
            <a:endParaRPr kumimoji="1" lang="ja-JP" altLang="en-US"/>
          </a:p>
        </p:txBody>
      </p:sp>
    </p:spTree>
    <p:extLst>
      <p:ext uri="{BB962C8B-B14F-4D97-AF65-F5344CB8AC3E}">
        <p14:creationId xmlns:p14="http://schemas.microsoft.com/office/powerpoint/2010/main" val="23615686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8ABA1-5944-89AC-9C2A-D86092933CF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20A9E9-5113-EE7A-1212-5AEC3006064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BA8E70-1CF3-4E9A-7363-C4A9CFAFA83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50DB82F-C87E-9174-DBFB-64071ACAE1ED}"/>
              </a:ext>
            </a:extLst>
          </p:cNvPr>
          <p:cNvSpPr>
            <a:spLocks noGrp="1"/>
          </p:cNvSpPr>
          <p:nvPr>
            <p:ph type="sldNum" sz="quarter" idx="5"/>
          </p:nvPr>
        </p:nvSpPr>
        <p:spPr/>
        <p:txBody>
          <a:bodyPr/>
          <a:lstStyle/>
          <a:p>
            <a:pPr>
              <a:defRPr/>
            </a:pPr>
            <a:fld id="{9BB1CCBB-ACEA-4F82-809A-ACF5026CB7D2}" type="slidenum">
              <a:rPr lang="ja-JP" altLang="en-US" smtClean="0"/>
              <a:pPr>
                <a:defRPr/>
              </a:pPr>
              <a:t>130</a:t>
            </a:fld>
            <a:endParaRPr lang="ja-JP" altLang="en-US"/>
          </a:p>
        </p:txBody>
      </p:sp>
    </p:spTree>
    <p:extLst>
      <p:ext uri="{BB962C8B-B14F-4D97-AF65-F5344CB8AC3E}">
        <p14:creationId xmlns:p14="http://schemas.microsoft.com/office/powerpoint/2010/main" val="212616440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0B1C7-7FB2-CB1E-E6C4-DF3DAC706D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A3A678-2D1F-38A6-E4B3-20C27A1A4B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A09EA2-16C8-1444-4397-2A3286EA624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E069BE9-E373-261C-E385-2C0C37DA89B3}"/>
              </a:ext>
            </a:extLst>
          </p:cNvPr>
          <p:cNvSpPr>
            <a:spLocks noGrp="1"/>
          </p:cNvSpPr>
          <p:nvPr>
            <p:ph type="sldNum" sz="quarter" idx="5"/>
          </p:nvPr>
        </p:nvSpPr>
        <p:spPr/>
        <p:txBody>
          <a:bodyPr/>
          <a:lstStyle/>
          <a:p>
            <a:pPr>
              <a:defRPr/>
            </a:pPr>
            <a:fld id="{9BB1CCBB-ACEA-4F82-809A-ACF5026CB7D2}" type="slidenum">
              <a:rPr lang="ja-JP" altLang="en-US" smtClean="0"/>
              <a:pPr>
                <a:defRPr/>
              </a:pPr>
              <a:t>131</a:t>
            </a:fld>
            <a:endParaRPr lang="ja-JP" altLang="en-US"/>
          </a:p>
        </p:txBody>
      </p:sp>
    </p:spTree>
    <p:extLst>
      <p:ext uri="{BB962C8B-B14F-4D97-AF65-F5344CB8AC3E}">
        <p14:creationId xmlns:p14="http://schemas.microsoft.com/office/powerpoint/2010/main" val="169246290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5D026-2919-C232-B55F-5991C0E3B1C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E9148D-B2C6-C76A-BB2F-42C8DE278AB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3225E3-3CAB-8CF7-F3E3-38E2D665FC9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4F5E21-1FC4-4477-B222-F2E206F624F3}"/>
              </a:ext>
            </a:extLst>
          </p:cNvPr>
          <p:cNvSpPr>
            <a:spLocks noGrp="1"/>
          </p:cNvSpPr>
          <p:nvPr>
            <p:ph type="sldNum" sz="quarter" idx="5"/>
          </p:nvPr>
        </p:nvSpPr>
        <p:spPr/>
        <p:txBody>
          <a:bodyPr/>
          <a:lstStyle/>
          <a:p>
            <a:pPr>
              <a:defRPr/>
            </a:pPr>
            <a:fld id="{9BB1CCBB-ACEA-4F82-809A-ACF5026CB7D2}" type="slidenum">
              <a:rPr lang="ja-JP" altLang="en-US" smtClean="0"/>
              <a:pPr>
                <a:defRPr/>
              </a:pPr>
              <a:t>132</a:t>
            </a:fld>
            <a:endParaRPr lang="ja-JP" altLang="en-US"/>
          </a:p>
        </p:txBody>
      </p:sp>
    </p:spTree>
    <p:extLst>
      <p:ext uri="{BB962C8B-B14F-4D97-AF65-F5344CB8AC3E}">
        <p14:creationId xmlns:p14="http://schemas.microsoft.com/office/powerpoint/2010/main" val="194210658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9D6C4-CBDD-F951-F8C8-9E729378A8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8ACE223-8E61-B82D-3D39-32F6CC8A90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1DD151-8E75-2433-5222-5AF840950C5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856B7C9-C5B8-5225-01DD-E9DA4855BB41}"/>
              </a:ext>
            </a:extLst>
          </p:cNvPr>
          <p:cNvSpPr>
            <a:spLocks noGrp="1"/>
          </p:cNvSpPr>
          <p:nvPr>
            <p:ph type="sldNum" sz="quarter" idx="5"/>
          </p:nvPr>
        </p:nvSpPr>
        <p:spPr/>
        <p:txBody>
          <a:bodyPr/>
          <a:lstStyle/>
          <a:p>
            <a:pPr>
              <a:defRPr/>
            </a:pPr>
            <a:fld id="{9BB1CCBB-ACEA-4F82-809A-ACF5026CB7D2}" type="slidenum">
              <a:rPr lang="ja-JP" altLang="en-US" smtClean="0"/>
              <a:pPr>
                <a:defRPr/>
              </a:pPr>
              <a:t>133</a:t>
            </a:fld>
            <a:endParaRPr lang="ja-JP" altLang="en-US"/>
          </a:p>
        </p:txBody>
      </p:sp>
    </p:spTree>
    <p:extLst>
      <p:ext uri="{BB962C8B-B14F-4D97-AF65-F5344CB8AC3E}">
        <p14:creationId xmlns:p14="http://schemas.microsoft.com/office/powerpoint/2010/main" val="15050084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688A0-0A7A-4B14-FF13-32AE55803D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10D6D7-1A0E-7EAF-4A63-A43C8533F0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F625269-0CDC-5895-5594-380FBBBBF2C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C78C732-9349-5960-370E-17EB8A6C7BCA}"/>
              </a:ext>
            </a:extLst>
          </p:cNvPr>
          <p:cNvSpPr>
            <a:spLocks noGrp="1"/>
          </p:cNvSpPr>
          <p:nvPr>
            <p:ph type="sldNum" sz="quarter" idx="5"/>
          </p:nvPr>
        </p:nvSpPr>
        <p:spPr/>
        <p:txBody>
          <a:bodyPr/>
          <a:lstStyle/>
          <a:p>
            <a:pPr>
              <a:defRPr/>
            </a:pPr>
            <a:fld id="{9BB1CCBB-ACEA-4F82-809A-ACF5026CB7D2}" type="slidenum">
              <a:rPr lang="ja-JP" altLang="en-US" smtClean="0"/>
              <a:pPr>
                <a:defRPr/>
              </a:pPr>
              <a:t>134</a:t>
            </a:fld>
            <a:endParaRPr lang="ja-JP" altLang="en-US"/>
          </a:p>
        </p:txBody>
      </p:sp>
    </p:spTree>
    <p:extLst>
      <p:ext uri="{BB962C8B-B14F-4D97-AF65-F5344CB8AC3E}">
        <p14:creationId xmlns:p14="http://schemas.microsoft.com/office/powerpoint/2010/main" val="22723067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415E-39B7-10E6-B3D7-6A20B820DC5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1C520A-823F-1921-8A44-DFAA6F2F14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8B0579A-BFFA-D774-5A74-DA8DC25002C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A69891-7054-1D98-3E2E-72E7FF3E28EF}"/>
              </a:ext>
            </a:extLst>
          </p:cNvPr>
          <p:cNvSpPr>
            <a:spLocks noGrp="1"/>
          </p:cNvSpPr>
          <p:nvPr>
            <p:ph type="sldNum" sz="quarter" idx="5"/>
          </p:nvPr>
        </p:nvSpPr>
        <p:spPr/>
        <p:txBody>
          <a:bodyPr/>
          <a:lstStyle/>
          <a:p>
            <a:pPr>
              <a:defRPr/>
            </a:pPr>
            <a:fld id="{9BB1CCBB-ACEA-4F82-809A-ACF5026CB7D2}" type="slidenum">
              <a:rPr lang="ja-JP" altLang="en-US" smtClean="0"/>
              <a:pPr>
                <a:defRPr/>
              </a:pPr>
              <a:t>135</a:t>
            </a:fld>
            <a:endParaRPr lang="ja-JP" altLang="en-US"/>
          </a:p>
        </p:txBody>
      </p:sp>
    </p:spTree>
    <p:extLst>
      <p:ext uri="{BB962C8B-B14F-4D97-AF65-F5344CB8AC3E}">
        <p14:creationId xmlns:p14="http://schemas.microsoft.com/office/powerpoint/2010/main" val="347730373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2BB0A-6152-71AC-DC37-ED16E9A4D3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EE7C52-4600-474C-4C7F-32B64BC47F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883E8A-BDED-E072-89FA-1BBACC7B21B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43B955B-3A70-9C99-08E6-1E6F818768B0}"/>
              </a:ext>
            </a:extLst>
          </p:cNvPr>
          <p:cNvSpPr>
            <a:spLocks noGrp="1"/>
          </p:cNvSpPr>
          <p:nvPr>
            <p:ph type="sldNum" sz="quarter" idx="5"/>
          </p:nvPr>
        </p:nvSpPr>
        <p:spPr/>
        <p:txBody>
          <a:bodyPr/>
          <a:lstStyle/>
          <a:p>
            <a:pPr>
              <a:defRPr/>
            </a:pPr>
            <a:fld id="{9BB1CCBB-ACEA-4F82-809A-ACF5026CB7D2}" type="slidenum">
              <a:rPr lang="ja-JP" altLang="en-US" smtClean="0"/>
              <a:pPr>
                <a:defRPr/>
              </a:pPr>
              <a:t>136</a:t>
            </a:fld>
            <a:endParaRPr lang="ja-JP" altLang="en-US"/>
          </a:p>
        </p:txBody>
      </p:sp>
    </p:spTree>
    <p:extLst>
      <p:ext uri="{BB962C8B-B14F-4D97-AF65-F5344CB8AC3E}">
        <p14:creationId xmlns:p14="http://schemas.microsoft.com/office/powerpoint/2010/main" val="156585037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2BB0A-6152-71AC-DC37-ED16E9A4D3A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EE7C52-4600-474C-4C7F-32B64BC47F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883E8A-BDED-E072-89FA-1BBACC7B21B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43B955B-3A70-9C99-08E6-1E6F818768B0}"/>
              </a:ext>
            </a:extLst>
          </p:cNvPr>
          <p:cNvSpPr>
            <a:spLocks noGrp="1"/>
          </p:cNvSpPr>
          <p:nvPr>
            <p:ph type="sldNum" sz="quarter" idx="5"/>
          </p:nvPr>
        </p:nvSpPr>
        <p:spPr/>
        <p:txBody>
          <a:bodyPr/>
          <a:lstStyle/>
          <a:p>
            <a:pPr>
              <a:defRPr/>
            </a:pPr>
            <a:fld id="{9BB1CCBB-ACEA-4F82-809A-ACF5026CB7D2}" type="slidenum">
              <a:rPr lang="ja-JP" altLang="en-US" smtClean="0"/>
              <a:pPr>
                <a:defRPr/>
              </a:pPr>
              <a:t>137</a:t>
            </a:fld>
            <a:endParaRPr lang="ja-JP" altLang="en-US"/>
          </a:p>
        </p:txBody>
      </p:sp>
    </p:spTree>
    <p:extLst>
      <p:ext uri="{BB962C8B-B14F-4D97-AF65-F5344CB8AC3E}">
        <p14:creationId xmlns:p14="http://schemas.microsoft.com/office/powerpoint/2010/main" val="21991969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735ED-7612-756E-03E1-4E8A55250C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A49515-15E3-1BBE-23A4-2951EBE553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6BD9D8-64DB-573F-D177-E49D055B557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E89903F-D793-47EC-5DE8-3EF9582E9F0A}"/>
              </a:ext>
            </a:extLst>
          </p:cNvPr>
          <p:cNvSpPr>
            <a:spLocks noGrp="1"/>
          </p:cNvSpPr>
          <p:nvPr>
            <p:ph type="sldNum" sz="quarter" idx="5"/>
          </p:nvPr>
        </p:nvSpPr>
        <p:spPr/>
        <p:txBody>
          <a:bodyPr/>
          <a:lstStyle/>
          <a:p>
            <a:pPr>
              <a:defRPr/>
            </a:pPr>
            <a:fld id="{9BB1CCBB-ACEA-4F82-809A-ACF5026CB7D2}" type="slidenum">
              <a:rPr lang="ja-JP" altLang="en-US" smtClean="0"/>
              <a:pPr>
                <a:defRPr/>
              </a:pPr>
              <a:t>138</a:t>
            </a:fld>
            <a:endParaRPr lang="ja-JP" altLang="en-US"/>
          </a:p>
        </p:txBody>
      </p:sp>
    </p:spTree>
    <p:extLst>
      <p:ext uri="{BB962C8B-B14F-4D97-AF65-F5344CB8AC3E}">
        <p14:creationId xmlns:p14="http://schemas.microsoft.com/office/powerpoint/2010/main" val="26626469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735ED-7612-756E-03E1-4E8A55250C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A49515-15E3-1BBE-23A4-2951EBE553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6BD9D8-64DB-573F-D177-E49D055B557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E89903F-D793-47EC-5DE8-3EF9582E9F0A}"/>
              </a:ext>
            </a:extLst>
          </p:cNvPr>
          <p:cNvSpPr>
            <a:spLocks noGrp="1"/>
          </p:cNvSpPr>
          <p:nvPr>
            <p:ph type="sldNum" sz="quarter" idx="5"/>
          </p:nvPr>
        </p:nvSpPr>
        <p:spPr/>
        <p:txBody>
          <a:bodyPr/>
          <a:lstStyle/>
          <a:p>
            <a:pPr>
              <a:defRPr/>
            </a:pPr>
            <a:fld id="{9BB1CCBB-ACEA-4F82-809A-ACF5026CB7D2}" type="slidenum">
              <a:rPr lang="ja-JP" altLang="en-US" smtClean="0"/>
              <a:pPr>
                <a:defRPr/>
              </a:pPr>
              <a:t>139</a:t>
            </a:fld>
            <a:endParaRPr lang="ja-JP" altLang="en-US"/>
          </a:p>
        </p:txBody>
      </p:sp>
    </p:spTree>
    <p:extLst>
      <p:ext uri="{BB962C8B-B14F-4D97-AF65-F5344CB8AC3E}">
        <p14:creationId xmlns:p14="http://schemas.microsoft.com/office/powerpoint/2010/main" val="1809503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EAC85-2522-E10D-55A6-9B66324CB3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8C7BF6-B49F-DB6A-46E9-BB5DFF60B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983A75-564B-C36F-4E18-1D19CE5D01B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196B64F-60FD-2239-2BAE-32D839297372}"/>
              </a:ext>
            </a:extLst>
          </p:cNvPr>
          <p:cNvSpPr>
            <a:spLocks noGrp="1"/>
          </p:cNvSpPr>
          <p:nvPr>
            <p:ph type="sldNum" sz="quarter" idx="5"/>
          </p:nvPr>
        </p:nvSpPr>
        <p:spPr/>
        <p:txBody>
          <a:bodyPr/>
          <a:lstStyle/>
          <a:p>
            <a:pPr>
              <a:defRPr/>
            </a:pPr>
            <a:fld id="{9BB1CCBB-ACEA-4F82-809A-ACF5026CB7D2}" type="slidenum">
              <a:rPr lang="ja-JP" altLang="en-US" smtClean="0"/>
              <a:pPr>
                <a:defRPr/>
              </a:pPr>
              <a:t>14</a:t>
            </a:fld>
            <a:endParaRPr lang="ja-JP" altLang="en-US"/>
          </a:p>
        </p:txBody>
      </p:sp>
    </p:spTree>
    <p:extLst>
      <p:ext uri="{BB962C8B-B14F-4D97-AF65-F5344CB8AC3E}">
        <p14:creationId xmlns:p14="http://schemas.microsoft.com/office/powerpoint/2010/main" val="407626325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C1CB-BF58-EB36-48F0-50B6B11535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C04F3F-F87C-F802-72EF-F0A1BC4683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93DD84-B8D8-74E0-7955-ADD9AF13EBF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5901B4E-FF5D-28F2-7AA4-1E2F2C8214DE}"/>
              </a:ext>
            </a:extLst>
          </p:cNvPr>
          <p:cNvSpPr>
            <a:spLocks noGrp="1"/>
          </p:cNvSpPr>
          <p:nvPr>
            <p:ph type="sldNum" sz="quarter" idx="5"/>
          </p:nvPr>
        </p:nvSpPr>
        <p:spPr/>
        <p:txBody>
          <a:bodyPr/>
          <a:lstStyle/>
          <a:p>
            <a:pPr>
              <a:defRPr/>
            </a:pPr>
            <a:fld id="{9BB1CCBB-ACEA-4F82-809A-ACF5026CB7D2}" type="slidenum">
              <a:rPr lang="ja-JP" altLang="en-US" smtClean="0"/>
              <a:pPr>
                <a:defRPr/>
              </a:pPr>
              <a:t>140</a:t>
            </a:fld>
            <a:endParaRPr lang="ja-JP" altLang="en-US"/>
          </a:p>
        </p:txBody>
      </p:sp>
    </p:spTree>
    <p:extLst>
      <p:ext uri="{BB962C8B-B14F-4D97-AF65-F5344CB8AC3E}">
        <p14:creationId xmlns:p14="http://schemas.microsoft.com/office/powerpoint/2010/main" val="261228652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C5B53-2875-0D37-99A5-E06E2189372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C0B7919-9DE2-8138-2605-9D9E34E6D58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454CD66-A18C-1288-00F7-F5FAEBA4A4A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EE29609-0908-DE00-89F4-21DE6FE7366F}"/>
              </a:ext>
            </a:extLst>
          </p:cNvPr>
          <p:cNvSpPr>
            <a:spLocks noGrp="1"/>
          </p:cNvSpPr>
          <p:nvPr>
            <p:ph type="sldNum" sz="quarter" idx="5"/>
          </p:nvPr>
        </p:nvSpPr>
        <p:spPr/>
        <p:txBody>
          <a:bodyPr/>
          <a:lstStyle/>
          <a:p>
            <a:pPr>
              <a:defRPr/>
            </a:pPr>
            <a:fld id="{9BB1CCBB-ACEA-4F82-809A-ACF5026CB7D2}" type="slidenum">
              <a:rPr lang="ja-JP" altLang="en-US" smtClean="0"/>
              <a:pPr>
                <a:defRPr/>
              </a:pPr>
              <a:t>141</a:t>
            </a:fld>
            <a:endParaRPr lang="ja-JP" altLang="en-US"/>
          </a:p>
        </p:txBody>
      </p:sp>
    </p:spTree>
    <p:extLst>
      <p:ext uri="{BB962C8B-B14F-4D97-AF65-F5344CB8AC3E}">
        <p14:creationId xmlns:p14="http://schemas.microsoft.com/office/powerpoint/2010/main" val="23930212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153B0-F760-8A4B-FFE6-6078A7C75D4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DE12C31-AD80-76EB-1178-BE54350EF2C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A7DAB0-2D6B-A6D5-CCF7-0BFDBD9CC68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BF057D-FC5A-B377-358D-8DA0966B801C}"/>
              </a:ext>
            </a:extLst>
          </p:cNvPr>
          <p:cNvSpPr>
            <a:spLocks noGrp="1"/>
          </p:cNvSpPr>
          <p:nvPr>
            <p:ph type="sldNum" sz="quarter" idx="5"/>
          </p:nvPr>
        </p:nvSpPr>
        <p:spPr/>
        <p:txBody>
          <a:bodyPr/>
          <a:lstStyle/>
          <a:p>
            <a:pPr>
              <a:defRPr/>
            </a:pPr>
            <a:fld id="{9BB1CCBB-ACEA-4F82-809A-ACF5026CB7D2}" type="slidenum">
              <a:rPr lang="ja-JP" altLang="en-US" smtClean="0"/>
              <a:pPr>
                <a:defRPr/>
              </a:pPr>
              <a:t>142</a:t>
            </a:fld>
            <a:endParaRPr lang="ja-JP" altLang="en-US"/>
          </a:p>
        </p:txBody>
      </p:sp>
    </p:spTree>
    <p:extLst>
      <p:ext uri="{BB962C8B-B14F-4D97-AF65-F5344CB8AC3E}">
        <p14:creationId xmlns:p14="http://schemas.microsoft.com/office/powerpoint/2010/main" val="131793396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72F33-36B7-5D91-9921-BC703BDBE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2633EF-0197-D85B-2B86-FD55F201DDD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0E3CB3B-5C18-055C-E126-B655DD009CE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31E536A-827D-A20C-9F74-C8996F2E611F}"/>
              </a:ext>
            </a:extLst>
          </p:cNvPr>
          <p:cNvSpPr>
            <a:spLocks noGrp="1"/>
          </p:cNvSpPr>
          <p:nvPr>
            <p:ph type="sldNum" sz="quarter" idx="5"/>
          </p:nvPr>
        </p:nvSpPr>
        <p:spPr/>
        <p:txBody>
          <a:bodyPr/>
          <a:lstStyle/>
          <a:p>
            <a:pPr>
              <a:defRPr/>
            </a:pPr>
            <a:fld id="{9BB1CCBB-ACEA-4F82-809A-ACF5026CB7D2}" type="slidenum">
              <a:rPr lang="ja-JP" altLang="en-US" smtClean="0"/>
              <a:pPr>
                <a:defRPr/>
              </a:pPr>
              <a:t>143</a:t>
            </a:fld>
            <a:endParaRPr lang="ja-JP" altLang="en-US"/>
          </a:p>
        </p:txBody>
      </p:sp>
    </p:spTree>
    <p:extLst>
      <p:ext uri="{BB962C8B-B14F-4D97-AF65-F5344CB8AC3E}">
        <p14:creationId xmlns:p14="http://schemas.microsoft.com/office/powerpoint/2010/main" val="40145940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CF08C-DA56-A2AE-ABFB-2E1ECCBFE1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CC75711-5C8A-8FD3-B019-E654AD9F2D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E8D338-2EFE-9844-E3E3-D593F2799DD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A69C860-75A4-3CAA-B986-BFA2D10CA7F7}"/>
              </a:ext>
            </a:extLst>
          </p:cNvPr>
          <p:cNvSpPr>
            <a:spLocks noGrp="1"/>
          </p:cNvSpPr>
          <p:nvPr>
            <p:ph type="sldNum" sz="quarter" idx="5"/>
          </p:nvPr>
        </p:nvSpPr>
        <p:spPr/>
        <p:txBody>
          <a:bodyPr/>
          <a:lstStyle/>
          <a:p>
            <a:pPr>
              <a:defRPr/>
            </a:pPr>
            <a:fld id="{9BB1CCBB-ACEA-4F82-809A-ACF5026CB7D2}" type="slidenum">
              <a:rPr lang="ja-JP" altLang="en-US" smtClean="0"/>
              <a:pPr>
                <a:defRPr/>
              </a:pPr>
              <a:t>144</a:t>
            </a:fld>
            <a:endParaRPr lang="ja-JP" altLang="en-US"/>
          </a:p>
        </p:txBody>
      </p:sp>
    </p:spTree>
    <p:extLst>
      <p:ext uri="{BB962C8B-B14F-4D97-AF65-F5344CB8AC3E}">
        <p14:creationId xmlns:p14="http://schemas.microsoft.com/office/powerpoint/2010/main" val="106483584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7DADF-1A60-0B23-2006-ACF8EB67FD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192D39-658F-DCE5-A108-E4BD11A65E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D35EB35-34EB-25EF-DD76-86CBE6B10F3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DDC64B2-3421-CE94-90E5-F67A6D19D0F6}"/>
              </a:ext>
            </a:extLst>
          </p:cNvPr>
          <p:cNvSpPr>
            <a:spLocks noGrp="1"/>
          </p:cNvSpPr>
          <p:nvPr>
            <p:ph type="sldNum" sz="quarter" idx="5"/>
          </p:nvPr>
        </p:nvSpPr>
        <p:spPr/>
        <p:txBody>
          <a:bodyPr/>
          <a:lstStyle/>
          <a:p>
            <a:pPr>
              <a:defRPr/>
            </a:pPr>
            <a:fld id="{9BB1CCBB-ACEA-4F82-809A-ACF5026CB7D2}" type="slidenum">
              <a:rPr lang="ja-JP" altLang="en-US" smtClean="0"/>
              <a:pPr>
                <a:defRPr/>
              </a:pPr>
              <a:t>145</a:t>
            </a:fld>
            <a:endParaRPr lang="ja-JP" altLang="en-US"/>
          </a:p>
        </p:txBody>
      </p:sp>
    </p:spTree>
    <p:extLst>
      <p:ext uri="{BB962C8B-B14F-4D97-AF65-F5344CB8AC3E}">
        <p14:creationId xmlns:p14="http://schemas.microsoft.com/office/powerpoint/2010/main" val="148004680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6D7FC-1E7E-1A53-B53F-C600333AB5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ADC509-89DA-AD34-87AB-2A5794FC4D5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DB998E-06DC-EDB9-2DF7-04797D0D39E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24744E-B02A-7CE4-71D6-14F95182C018}"/>
              </a:ext>
            </a:extLst>
          </p:cNvPr>
          <p:cNvSpPr>
            <a:spLocks noGrp="1"/>
          </p:cNvSpPr>
          <p:nvPr>
            <p:ph type="sldNum" sz="quarter" idx="5"/>
          </p:nvPr>
        </p:nvSpPr>
        <p:spPr/>
        <p:txBody>
          <a:bodyPr/>
          <a:lstStyle/>
          <a:p>
            <a:pPr>
              <a:defRPr/>
            </a:pPr>
            <a:fld id="{9BB1CCBB-ACEA-4F82-809A-ACF5026CB7D2}" type="slidenum">
              <a:rPr lang="ja-JP" altLang="en-US" smtClean="0"/>
              <a:pPr>
                <a:defRPr/>
              </a:pPr>
              <a:t>146</a:t>
            </a:fld>
            <a:endParaRPr lang="ja-JP" altLang="en-US"/>
          </a:p>
        </p:txBody>
      </p:sp>
    </p:spTree>
    <p:extLst>
      <p:ext uri="{BB962C8B-B14F-4D97-AF65-F5344CB8AC3E}">
        <p14:creationId xmlns:p14="http://schemas.microsoft.com/office/powerpoint/2010/main" val="255112689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5D1F4-8B0A-B3E9-C047-B691401697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1ECE69-59BF-8D1B-190B-7432B76D11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914530-6AD1-8B6A-8A0A-19C90C913AD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4CB3365-FE99-3CBD-22F6-F3341A285097}"/>
              </a:ext>
            </a:extLst>
          </p:cNvPr>
          <p:cNvSpPr>
            <a:spLocks noGrp="1"/>
          </p:cNvSpPr>
          <p:nvPr>
            <p:ph type="sldNum" sz="quarter" idx="5"/>
          </p:nvPr>
        </p:nvSpPr>
        <p:spPr/>
        <p:txBody>
          <a:bodyPr/>
          <a:lstStyle/>
          <a:p>
            <a:pPr>
              <a:defRPr/>
            </a:pPr>
            <a:fld id="{9BB1CCBB-ACEA-4F82-809A-ACF5026CB7D2}" type="slidenum">
              <a:rPr lang="ja-JP" altLang="en-US" smtClean="0"/>
              <a:pPr>
                <a:defRPr/>
              </a:pPr>
              <a:t>147</a:t>
            </a:fld>
            <a:endParaRPr lang="ja-JP" altLang="en-US"/>
          </a:p>
        </p:txBody>
      </p:sp>
    </p:spTree>
    <p:extLst>
      <p:ext uri="{BB962C8B-B14F-4D97-AF65-F5344CB8AC3E}">
        <p14:creationId xmlns:p14="http://schemas.microsoft.com/office/powerpoint/2010/main" val="415372829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1C3B8-F32F-6FAE-957E-6DFFF2F48EA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0862711-676E-CBA8-9151-10F36883FB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A4E9B3-4228-D20C-3A89-5A6E76B0DDD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930C434-BE0F-B032-E1DA-55B8CEC7E411}"/>
              </a:ext>
            </a:extLst>
          </p:cNvPr>
          <p:cNvSpPr>
            <a:spLocks noGrp="1"/>
          </p:cNvSpPr>
          <p:nvPr>
            <p:ph type="sldNum" sz="quarter" idx="5"/>
          </p:nvPr>
        </p:nvSpPr>
        <p:spPr/>
        <p:txBody>
          <a:bodyPr/>
          <a:lstStyle/>
          <a:p>
            <a:pPr>
              <a:defRPr/>
            </a:pPr>
            <a:fld id="{9BB1CCBB-ACEA-4F82-809A-ACF5026CB7D2}" type="slidenum">
              <a:rPr lang="ja-JP" altLang="en-US" smtClean="0"/>
              <a:pPr>
                <a:defRPr/>
              </a:pPr>
              <a:t>148</a:t>
            </a:fld>
            <a:endParaRPr lang="ja-JP" altLang="en-US"/>
          </a:p>
        </p:txBody>
      </p:sp>
    </p:spTree>
    <p:extLst>
      <p:ext uri="{BB962C8B-B14F-4D97-AF65-F5344CB8AC3E}">
        <p14:creationId xmlns:p14="http://schemas.microsoft.com/office/powerpoint/2010/main" val="42856079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C63A3-AC1B-ECFA-DFCC-FA549CC01E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0E6D11-8216-833A-FC04-A6DEA272BE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144010-9599-D222-755B-520711AA547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8BE6CCF-D78D-4663-F9FF-7494EBB7D648}"/>
              </a:ext>
            </a:extLst>
          </p:cNvPr>
          <p:cNvSpPr>
            <a:spLocks noGrp="1"/>
          </p:cNvSpPr>
          <p:nvPr>
            <p:ph type="sldNum" sz="quarter" idx="5"/>
          </p:nvPr>
        </p:nvSpPr>
        <p:spPr/>
        <p:txBody>
          <a:bodyPr/>
          <a:lstStyle/>
          <a:p>
            <a:pPr>
              <a:defRPr/>
            </a:pPr>
            <a:fld id="{9BB1CCBB-ACEA-4F82-809A-ACF5026CB7D2}" type="slidenum">
              <a:rPr lang="ja-JP" altLang="en-US" smtClean="0"/>
              <a:pPr>
                <a:defRPr/>
              </a:pPr>
              <a:t>149</a:t>
            </a:fld>
            <a:endParaRPr lang="ja-JP" altLang="en-US"/>
          </a:p>
        </p:txBody>
      </p:sp>
    </p:spTree>
    <p:extLst>
      <p:ext uri="{BB962C8B-B14F-4D97-AF65-F5344CB8AC3E}">
        <p14:creationId xmlns:p14="http://schemas.microsoft.com/office/powerpoint/2010/main" val="307545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EAC85-2522-E10D-55A6-9B66324CB3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8C7BF6-B49F-DB6A-46E9-BB5DFF60B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983A75-564B-C36F-4E18-1D19CE5D01B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196B64F-60FD-2239-2BAE-32D839297372}"/>
              </a:ext>
            </a:extLst>
          </p:cNvPr>
          <p:cNvSpPr>
            <a:spLocks noGrp="1"/>
          </p:cNvSpPr>
          <p:nvPr>
            <p:ph type="sldNum" sz="quarter" idx="5"/>
          </p:nvPr>
        </p:nvSpPr>
        <p:spPr/>
        <p:txBody>
          <a:bodyPr/>
          <a:lstStyle/>
          <a:p>
            <a:pPr>
              <a:defRPr/>
            </a:pPr>
            <a:fld id="{9BB1CCBB-ACEA-4F82-809A-ACF5026CB7D2}" type="slidenum">
              <a:rPr lang="ja-JP" altLang="en-US" smtClean="0"/>
              <a:pPr>
                <a:defRPr/>
              </a:pPr>
              <a:t>15</a:t>
            </a:fld>
            <a:endParaRPr lang="ja-JP" altLang="en-US"/>
          </a:p>
        </p:txBody>
      </p:sp>
    </p:spTree>
    <p:extLst>
      <p:ext uri="{BB962C8B-B14F-4D97-AF65-F5344CB8AC3E}">
        <p14:creationId xmlns:p14="http://schemas.microsoft.com/office/powerpoint/2010/main" val="14342121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F695C-61F1-B91B-3B62-343FCBEB4D0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B9B6BD-5905-A949-E09C-34D4BE5127A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AF475F-5235-A95D-88D0-42DABDDE7A9E}"/>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30AF3DC-3C4E-E353-5D7B-96899AB295D5}"/>
              </a:ext>
            </a:extLst>
          </p:cNvPr>
          <p:cNvSpPr>
            <a:spLocks noGrp="1"/>
          </p:cNvSpPr>
          <p:nvPr>
            <p:ph type="sldNum" sz="quarter" idx="5"/>
          </p:nvPr>
        </p:nvSpPr>
        <p:spPr/>
        <p:txBody>
          <a:bodyPr/>
          <a:lstStyle/>
          <a:p>
            <a:pPr>
              <a:defRPr/>
            </a:pPr>
            <a:fld id="{9BB1CCBB-ACEA-4F82-809A-ACF5026CB7D2}" type="slidenum">
              <a:rPr lang="ja-JP" altLang="en-US" smtClean="0"/>
              <a:pPr>
                <a:defRPr/>
              </a:pPr>
              <a:t>150</a:t>
            </a:fld>
            <a:endParaRPr lang="ja-JP" altLang="en-US"/>
          </a:p>
        </p:txBody>
      </p:sp>
    </p:spTree>
    <p:extLst>
      <p:ext uri="{BB962C8B-B14F-4D97-AF65-F5344CB8AC3E}">
        <p14:creationId xmlns:p14="http://schemas.microsoft.com/office/powerpoint/2010/main" val="205497883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425F-95F9-E3DE-388B-9908610CCDF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B8C9CFF-A46C-186D-4896-41C25535118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B73B59-2256-9550-8816-18CBBE04801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731F547-F292-7BEA-C368-40DEA044AE88}"/>
              </a:ext>
            </a:extLst>
          </p:cNvPr>
          <p:cNvSpPr>
            <a:spLocks noGrp="1"/>
          </p:cNvSpPr>
          <p:nvPr>
            <p:ph type="sldNum" sz="quarter" idx="5"/>
          </p:nvPr>
        </p:nvSpPr>
        <p:spPr/>
        <p:txBody>
          <a:bodyPr/>
          <a:lstStyle/>
          <a:p>
            <a:pPr>
              <a:defRPr/>
            </a:pPr>
            <a:fld id="{9BB1CCBB-ACEA-4F82-809A-ACF5026CB7D2}" type="slidenum">
              <a:rPr lang="ja-JP" altLang="en-US" smtClean="0"/>
              <a:pPr>
                <a:defRPr/>
              </a:pPr>
              <a:t>151</a:t>
            </a:fld>
            <a:endParaRPr lang="ja-JP" altLang="en-US"/>
          </a:p>
        </p:txBody>
      </p:sp>
    </p:spTree>
    <p:extLst>
      <p:ext uri="{BB962C8B-B14F-4D97-AF65-F5344CB8AC3E}">
        <p14:creationId xmlns:p14="http://schemas.microsoft.com/office/powerpoint/2010/main" val="40419364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31DC5-DF72-0C28-B98E-1489FC5C41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DB8A54-6D69-56E9-CDF6-FAFD9BDFF9E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E752A7A-2E1D-F4F1-004C-6FCAF0D62BC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8935206-B1C8-61B8-EA4A-C0FCC57E9F04}"/>
              </a:ext>
            </a:extLst>
          </p:cNvPr>
          <p:cNvSpPr>
            <a:spLocks noGrp="1"/>
          </p:cNvSpPr>
          <p:nvPr>
            <p:ph type="sldNum" sz="quarter" idx="5"/>
          </p:nvPr>
        </p:nvSpPr>
        <p:spPr/>
        <p:txBody>
          <a:bodyPr/>
          <a:lstStyle/>
          <a:p>
            <a:pPr>
              <a:defRPr/>
            </a:pPr>
            <a:fld id="{9BB1CCBB-ACEA-4F82-809A-ACF5026CB7D2}" type="slidenum">
              <a:rPr lang="ja-JP" altLang="en-US" smtClean="0"/>
              <a:pPr>
                <a:defRPr/>
              </a:pPr>
              <a:t>152</a:t>
            </a:fld>
            <a:endParaRPr lang="ja-JP" altLang="en-US"/>
          </a:p>
        </p:txBody>
      </p:sp>
    </p:spTree>
    <p:extLst>
      <p:ext uri="{BB962C8B-B14F-4D97-AF65-F5344CB8AC3E}">
        <p14:creationId xmlns:p14="http://schemas.microsoft.com/office/powerpoint/2010/main" val="203698121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B7B8B-292A-E18B-7F85-BA3B1916E69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EE63BF0-8861-1DF5-7A6B-9F3B20CF5C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4BDBE9-413C-2B8E-3506-0076A3A49C9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01833D0-82B7-0459-1E83-7DBE0F53FD8F}"/>
              </a:ext>
            </a:extLst>
          </p:cNvPr>
          <p:cNvSpPr>
            <a:spLocks noGrp="1"/>
          </p:cNvSpPr>
          <p:nvPr>
            <p:ph type="sldNum" sz="quarter" idx="5"/>
          </p:nvPr>
        </p:nvSpPr>
        <p:spPr/>
        <p:txBody>
          <a:bodyPr/>
          <a:lstStyle/>
          <a:p>
            <a:pPr>
              <a:defRPr/>
            </a:pPr>
            <a:fld id="{9BB1CCBB-ACEA-4F82-809A-ACF5026CB7D2}" type="slidenum">
              <a:rPr lang="ja-JP" altLang="en-US" smtClean="0"/>
              <a:pPr>
                <a:defRPr/>
              </a:pPr>
              <a:t>153</a:t>
            </a:fld>
            <a:endParaRPr lang="ja-JP" altLang="en-US"/>
          </a:p>
        </p:txBody>
      </p:sp>
    </p:spTree>
    <p:extLst>
      <p:ext uri="{BB962C8B-B14F-4D97-AF65-F5344CB8AC3E}">
        <p14:creationId xmlns:p14="http://schemas.microsoft.com/office/powerpoint/2010/main" val="419845864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F565C-237F-3E3D-09C8-8E1B45B5CF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E09683E-0D05-EED2-86CE-F10CCCD09D7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450D120-317E-BECC-C56C-97F5F65C64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41AE57F-7A31-5A9C-2215-53D82BFB9EBB}"/>
              </a:ext>
            </a:extLst>
          </p:cNvPr>
          <p:cNvSpPr>
            <a:spLocks noGrp="1"/>
          </p:cNvSpPr>
          <p:nvPr>
            <p:ph type="sldNum" sz="quarter" idx="5"/>
          </p:nvPr>
        </p:nvSpPr>
        <p:spPr/>
        <p:txBody>
          <a:bodyPr/>
          <a:lstStyle/>
          <a:p>
            <a:pPr>
              <a:defRPr/>
            </a:pPr>
            <a:fld id="{9BB1CCBB-ACEA-4F82-809A-ACF5026CB7D2}" type="slidenum">
              <a:rPr lang="ja-JP" altLang="en-US" smtClean="0"/>
              <a:pPr>
                <a:defRPr/>
              </a:pPr>
              <a:t>154</a:t>
            </a:fld>
            <a:endParaRPr lang="ja-JP" altLang="en-US"/>
          </a:p>
        </p:txBody>
      </p:sp>
    </p:spTree>
    <p:extLst>
      <p:ext uri="{BB962C8B-B14F-4D97-AF65-F5344CB8AC3E}">
        <p14:creationId xmlns:p14="http://schemas.microsoft.com/office/powerpoint/2010/main" val="234268652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90106-871E-9EEF-D613-BA1B46CDA5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A438A8-F3AE-B26D-9510-85BB77CF8D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8FB225-69F2-8487-9AA7-E379618CD0A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3C9DE5-BF1D-679E-0F8F-F7BD7D39123A}"/>
              </a:ext>
            </a:extLst>
          </p:cNvPr>
          <p:cNvSpPr>
            <a:spLocks noGrp="1"/>
          </p:cNvSpPr>
          <p:nvPr>
            <p:ph type="sldNum" sz="quarter" idx="5"/>
          </p:nvPr>
        </p:nvSpPr>
        <p:spPr/>
        <p:txBody>
          <a:bodyPr/>
          <a:lstStyle/>
          <a:p>
            <a:pPr>
              <a:defRPr/>
            </a:pPr>
            <a:fld id="{9BB1CCBB-ACEA-4F82-809A-ACF5026CB7D2}" type="slidenum">
              <a:rPr lang="ja-JP" altLang="en-US" smtClean="0"/>
              <a:pPr>
                <a:defRPr/>
              </a:pPr>
              <a:t>155</a:t>
            </a:fld>
            <a:endParaRPr lang="ja-JP" altLang="en-US"/>
          </a:p>
        </p:txBody>
      </p:sp>
    </p:spTree>
    <p:extLst>
      <p:ext uri="{BB962C8B-B14F-4D97-AF65-F5344CB8AC3E}">
        <p14:creationId xmlns:p14="http://schemas.microsoft.com/office/powerpoint/2010/main" val="12101754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C3064-EEAE-1FDE-35AA-2AB19687A2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33D6A6-3354-7051-823C-07955F624EE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F69F1A-C93C-071A-3C9E-D0EF062B827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FE198E-FDE5-D898-AE94-ABBB248E5042}"/>
              </a:ext>
            </a:extLst>
          </p:cNvPr>
          <p:cNvSpPr>
            <a:spLocks noGrp="1"/>
          </p:cNvSpPr>
          <p:nvPr>
            <p:ph type="sldNum" sz="quarter" idx="5"/>
          </p:nvPr>
        </p:nvSpPr>
        <p:spPr/>
        <p:txBody>
          <a:bodyPr/>
          <a:lstStyle/>
          <a:p>
            <a:pPr>
              <a:defRPr/>
            </a:pPr>
            <a:fld id="{9BB1CCBB-ACEA-4F82-809A-ACF5026CB7D2}" type="slidenum">
              <a:rPr lang="ja-JP" altLang="en-US" smtClean="0"/>
              <a:pPr>
                <a:defRPr/>
              </a:pPr>
              <a:t>156</a:t>
            </a:fld>
            <a:endParaRPr lang="ja-JP" altLang="en-US"/>
          </a:p>
        </p:txBody>
      </p:sp>
    </p:spTree>
    <p:extLst>
      <p:ext uri="{BB962C8B-B14F-4D97-AF65-F5344CB8AC3E}">
        <p14:creationId xmlns:p14="http://schemas.microsoft.com/office/powerpoint/2010/main" val="326877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EAC85-2522-E10D-55A6-9B66324CB3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08C7BF6-B49F-DB6A-46E9-BB5DFF60B85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983A75-564B-C36F-4E18-1D19CE5D01B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196B64F-60FD-2239-2BAE-32D839297372}"/>
              </a:ext>
            </a:extLst>
          </p:cNvPr>
          <p:cNvSpPr>
            <a:spLocks noGrp="1"/>
          </p:cNvSpPr>
          <p:nvPr>
            <p:ph type="sldNum" sz="quarter" idx="5"/>
          </p:nvPr>
        </p:nvSpPr>
        <p:spPr/>
        <p:txBody>
          <a:bodyPr/>
          <a:lstStyle/>
          <a:p>
            <a:pPr>
              <a:defRPr/>
            </a:pPr>
            <a:fld id="{9BB1CCBB-ACEA-4F82-809A-ACF5026CB7D2}" type="slidenum">
              <a:rPr lang="ja-JP" altLang="en-US" smtClean="0"/>
              <a:pPr>
                <a:defRPr/>
              </a:pPr>
              <a:t>16</a:t>
            </a:fld>
            <a:endParaRPr lang="ja-JP" altLang="en-US"/>
          </a:p>
        </p:txBody>
      </p:sp>
    </p:spTree>
    <p:extLst>
      <p:ext uri="{BB962C8B-B14F-4D97-AF65-F5344CB8AC3E}">
        <p14:creationId xmlns:p14="http://schemas.microsoft.com/office/powerpoint/2010/main" val="156835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70ED0-A371-ADBC-A600-6BBF619DBF8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CDD844-001C-88B9-10FF-BB816FD49A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0FE9C73-92DA-5C48-47F8-82A7A80F37F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984EF5F-DAFD-5249-DA09-4B6502FC54A0}"/>
              </a:ext>
            </a:extLst>
          </p:cNvPr>
          <p:cNvSpPr>
            <a:spLocks noGrp="1"/>
          </p:cNvSpPr>
          <p:nvPr>
            <p:ph type="sldNum" sz="quarter" idx="5"/>
          </p:nvPr>
        </p:nvSpPr>
        <p:spPr/>
        <p:txBody>
          <a:bodyPr/>
          <a:lstStyle/>
          <a:p>
            <a:pPr>
              <a:defRPr/>
            </a:pPr>
            <a:fld id="{9BB1CCBB-ACEA-4F82-809A-ACF5026CB7D2}" type="slidenum">
              <a:rPr lang="ja-JP" altLang="en-US" smtClean="0"/>
              <a:pPr>
                <a:defRPr/>
              </a:pPr>
              <a:t>17</a:t>
            </a:fld>
            <a:endParaRPr lang="ja-JP" altLang="en-US"/>
          </a:p>
        </p:txBody>
      </p:sp>
    </p:spTree>
    <p:extLst>
      <p:ext uri="{BB962C8B-B14F-4D97-AF65-F5344CB8AC3E}">
        <p14:creationId xmlns:p14="http://schemas.microsoft.com/office/powerpoint/2010/main" val="192352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073A5-4977-9508-5C48-3D851898AD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2892DD0-CE0D-934A-8B5C-C30F17C7CF9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08F776-9716-4CB5-BE59-14B2AA9AF79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A48D96A-2E9C-C75D-1CEA-A967EB0EC9D6}"/>
              </a:ext>
            </a:extLst>
          </p:cNvPr>
          <p:cNvSpPr>
            <a:spLocks noGrp="1"/>
          </p:cNvSpPr>
          <p:nvPr>
            <p:ph type="sldNum" sz="quarter" idx="5"/>
          </p:nvPr>
        </p:nvSpPr>
        <p:spPr/>
        <p:txBody>
          <a:bodyPr/>
          <a:lstStyle/>
          <a:p>
            <a:pPr>
              <a:defRPr/>
            </a:pPr>
            <a:fld id="{9BB1CCBB-ACEA-4F82-809A-ACF5026CB7D2}" type="slidenum">
              <a:rPr lang="ja-JP" altLang="en-US" smtClean="0"/>
              <a:pPr>
                <a:defRPr/>
              </a:pPr>
              <a:t>18</a:t>
            </a:fld>
            <a:endParaRPr lang="ja-JP" altLang="en-US"/>
          </a:p>
        </p:txBody>
      </p:sp>
    </p:spTree>
    <p:extLst>
      <p:ext uri="{BB962C8B-B14F-4D97-AF65-F5344CB8AC3E}">
        <p14:creationId xmlns:p14="http://schemas.microsoft.com/office/powerpoint/2010/main" val="2806254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E4737-5935-5B04-C972-6F02A32C376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CC2042-8A8F-DCA7-0191-BEF77FD47E0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EC2EB6D-3DBC-78CB-12F4-0D049D05F59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787EB33-3B2E-3708-AD33-C19801CF01FA}"/>
              </a:ext>
            </a:extLst>
          </p:cNvPr>
          <p:cNvSpPr>
            <a:spLocks noGrp="1"/>
          </p:cNvSpPr>
          <p:nvPr>
            <p:ph type="sldNum" sz="quarter" idx="5"/>
          </p:nvPr>
        </p:nvSpPr>
        <p:spPr/>
        <p:txBody>
          <a:bodyPr/>
          <a:lstStyle/>
          <a:p>
            <a:pPr>
              <a:defRPr/>
            </a:pPr>
            <a:fld id="{9BB1CCBB-ACEA-4F82-809A-ACF5026CB7D2}" type="slidenum">
              <a:rPr lang="ja-JP" altLang="en-US" smtClean="0"/>
              <a:pPr>
                <a:defRPr/>
              </a:pPr>
              <a:t>19</a:t>
            </a:fld>
            <a:endParaRPr lang="ja-JP" altLang="en-US"/>
          </a:p>
        </p:txBody>
      </p:sp>
    </p:spTree>
    <p:extLst>
      <p:ext uri="{BB962C8B-B14F-4D97-AF65-F5344CB8AC3E}">
        <p14:creationId xmlns:p14="http://schemas.microsoft.com/office/powerpoint/2010/main" val="483053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FF75D-6D81-BF8B-A72C-E533E74326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3EFFD3-121E-E86A-7279-E960416E75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8BFD8AD-6D44-C63B-6121-359CA5DCDAC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D75C65-A5EF-C492-4157-F88069EAB8FB}"/>
              </a:ext>
            </a:extLst>
          </p:cNvPr>
          <p:cNvSpPr>
            <a:spLocks noGrp="1"/>
          </p:cNvSpPr>
          <p:nvPr>
            <p:ph type="sldNum" sz="quarter" idx="5"/>
          </p:nvPr>
        </p:nvSpPr>
        <p:spPr/>
        <p:txBody>
          <a:bodyPr/>
          <a:lstStyle/>
          <a:p>
            <a:fld id="{A7B2078E-94EB-4550-B470-816A9155D44D}" type="slidenum">
              <a:rPr kumimoji="1" lang="ja-JP" altLang="en-US" smtClean="0"/>
              <a:t>2</a:t>
            </a:fld>
            <a:endParaRPr kumimoji="1" lang="ja-JP" altLang="en-US"/>
          </a:p>
        </p:txBody>
      </p:sp>
    </p:spTree>
    <p:extLst>
      <p:ext uri="{BB962C8B-B14F-4D97-AF65-F5344CB8AC3E}">
        <p14:creationId xmlns:p14="http://schemas.microsoft.com/office/powerpoint/2010/main" val="1550119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20E0-D7AD-8D1C-709F-C4EC8A7E3C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7F7A70-96B4-30E4-0386-7213BE89AC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FF3962E-D807-4A55-BA39-7CF4BC2981E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6E2EC8A-D216-9847-901C-A9E184DFD9DA}"/>
              </a:ext>
            </a:extLst>
          </p:cNvPr>
          <p:cNvSpPr>
            <a:spLocks noGrp="1"/>
          </p:cNvSpPr>
          <p:nvPr>
            <p:ph type="sldNum" sz="quarter" idx="5"/>
          </p:nvPr>
        </p:nvSpPr>
        <p:spPr/>
        <p:txBody>
          <a:bodyPr/>
          <a:lstStyle/>
          <a:p>
            <a:pPr>
              <a:defRPr/>
            </a:pPr>
            <a:fld id="{9BB1CCBB-ACEA-4F82-809A-ACF5026CB7D2}" type="slidenum">
              <a:rPr lang="ja-JP" altLang="en-US" smtClean="0"/>
              <a:pPr>
                <a:defRPr/>
              </a:pPr>
              <a:t>20</a:t>
            </a:fld>
            <a:endParaRPr lang="ja-JP" altLang="en-US"/>
          </a:p>
        </p:txBody>
      </p:sp>
    </p:spTree>
    <p:extLst>
      <p:ext uri="{BB962C8B-B14F-4D97-AF65-F5344CB8AC3E}">
        <p14:creationId xmlns:p14="http://schemas.microsoft.com/office/powerpoint/2010/main" val="23139573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5E599-9F7F-041A-A986-17511FBFE0B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7FCFAE-F556-5212-27F3-0F67CDC59BA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79E7AB4-F68C-DABB-D54F-76F2E6225A4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877E6D-B788-A61D-2794-6D50047009CA}"/>
              </a:ext>
            </a:extLst>
          </p:cNvPr>
          <p:cNvSpPr>
            <a:spLocks noGrp="1"/>
          </p:cNvSpPr>
          <p:nvPr>
            <p:ph type="sldNum" sz="quarter" idx="5"/>
          </p:nvPr>
        </p:nvSpPr>
        <p:spPr/>
        <p:txBody>
          <a:bodyPr/>
          <a:lstStyle/>
          <a:p>
            <a:pPr>
              <a:defRPr/>
            </a:pPr>
            <a:fld id="{9BB1CCBB-ACEA-4F82-809A-ACF5026CB7D2}" type="slidenum">
              <a:rPr lang="ja-JP" altLang="en-US" smtClean="0"/>
              <a:pPr>
                <a:defRPr/>
              </a:pPr>
              <a:t>21</a:t>
            </a:fld>
            <a:endParaRPr lang="ja-JP" altLang="en-US"/>
          </a:p>
        </p:txBody>
      </p:sp>
    </p:spTree>
    <p:extLst>
      <p:ext uri="{BB962C8B-B14F-4D97-AF65-F5344CB8AC3E}">
        <p14:creationId xmlns:p14="http://schemas.microsoft.com/office/powerpoint/2010/main" val="3738108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72339-B225-20D8-D6AF-9BF5D5D343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30BD22-B616-D9FB-6CA9-BF934F37B22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C09AC5-C367-C487-9F08-8DD6E308C4F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9D3585-DB08-807E-E763-6CD5BC666982}"/>
              </a:ext>
            </a:extLst>
          </p:cNvPr>
          <p:cNvSpPr>
            <a:spLocks noGrp="1"/>
          </p:cNvSpPr>
          <p:nvPr>
            <p:ph type="sldNum" sz="quarter" idx="5"/>
          </p:nvPr>
        </p:nvSpPr>
        <p:spPr/>
        <p:txBody>
          <a:bodyPr/>
          <a:lstStyle/>
          <a:p>
            <a:pPr>
              <a:defRPr/>
            </a:pPr>
            <a:fld id="{9BB1CCBB-ACEA-4F82-809A-ACF5026CB7D2}" type="slidenum">
              <a:rPr lang="ja-JP" altLang="en-US" smtClean="0"/>
              <a:pPr>
                <a:defRPr/>
              </a:pPr>
              <a:t>22</a:t>
            </a:fld>
            <a:endParaRPr lang="ja-JP" altLang="en-US"/>
          </a:p>
        </p:txBody>
      </p:sp>
    </p:spTree>
    <p:extLst>
      <p:ext uri="{BB962C8B-B14F-4D97-AF65-F5344CB8AC3E}">
        <p14:creationId xmlns:p14="http://schemas.microsoft.com/office/powerpoint/2010/main" val="3208863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A8E97-D8CD-9609-E893-D839E6AD2F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E5B69A-A066-9E05-8905-019686EF30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17DBCF8-FD58-F72A-25DE-345A7BD60C8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BFE29EB-EC23-E15F-BE74-33BC4E82E1EB}"/>
              </a:ext>
            </a:extLst>
          </p:cNvPr>
          <p:cNvSpPr>
            <a:spLocks noGrp="1"/>
          </p:cNvSpPr>
          <p:nvPr>
            <p:ph type="sldNum" sz="quarter" idx="5"/>
          </p:nvPr>
        </p:nvSpPr>
        <p:spPr/>
        <p:txBody>
          <a:bodyPr/>
          <a:lstStyle/>
          <a:p>
            <a:pPr>
              <a:defRPr/>
            </a:pPr>
            <a:fld id="{9BB1CCBB-ACEA-4F82-809A-ACF5026CB7D2}" type="slidenum">
              <a:rPr lang="ja-JP" altLang="en-US" smtClean="0"/>
              <a:pPr>
                <a:defRPr/>
              </a:pPr>
              <a:t>23</a:t>
            </a:fld>
            <a:endParaRPr lang="ja-JP" altLang="en-US"/>
          </a:p>
        </p:txBody>
      </p:sp>
    </p:spTree>
    <p:extLst>
      <p:ext uri="{BB962C8B-B14F-4D97-AF65-F5344CB8AC3E}">
        <p14:creationId xmlns:p14="http://schemas.microsoft.com/office/powerpoint/2010/main" val="4241853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E0053-B5C4-DC9B-FC0A-3BEB3832C46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0F4BC5-7BD2-79A2-70EA-4FA2A3E6A2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D02F09-1465-2CC5-FEB3-1275D76F2A2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210CEA1-A3D6-3F37-5786-06492F746C82}"/>
              </a:ext>
            </a:extLst>
          </p:cNvPr>
          <p:cNvSpPr>
            <a:spLocks noGrp="1"/>
          </p:cNvSpPr>
          <p:nvPr>
            <p:ph type="sldNum" sz="quarter" idx="5"/>
          </p:nvPr>
        </p:nvSpPr>
        <p:spPr/>
        <p:txBody>
          <a:bodyPr/>
          <a:lstStyle/>
          <a:p>
            <a:pPr>
              <a:defRPr/>
            </a:pPr>
            <a:fld id="{9BB1CCBB-ACEA-4F82-809A-ACF5026CB7D2}" type="slidenum">
              <a:rPr lang="ja-JP" altLang="en-US" smtClean="0"/>
              <a:pPr>
                <a:defRPr/>
              </a:pPr>
              <a:t>24</a:t>
            </a:fld>
            <a:endParaRPr lang="ja-JP" altLang="en-US"/>
          </a:p>
        </p:txBody>
      </p:sp>
    </p:spTree>
    <p:extLst>
      <p:ext uri="{BB962C8B-B14F-4D97-AF65-F5344CB8AC3E}">
        <p14:creationId xmlns:p14="http://schemas.microsoft.com/office/powerpoint/2010/main" val="118275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B6BA-9885-A609-72AF-445DF4936B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B983C57-89C0-26D5-A19F-C4E8AB1C18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BFEA255-2A66-B3C7-13D0-93D0914EB24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037017C-1139-45A7-A64D-84CCA16B6F6D}"/>
              </a:ext>
            </a:extLst>
          </p:cNvPr>
          <p:cNvSpPr>
            <a:spLocks noGrp="1"/>
          </p:cNvSpPr>
          <p:nvPr>
            <p:ph type="sldNum" sz="quarter" idx="5"/>
          </p:nvPr>
        </p:nvSpPr>
        <p:spPr/>
        <p:txBody>
          <a:bodyPr/>
          <a:lstStyle/>
          <a:p>
            <a:pPr>
              <a:defRPr/>
            </a:pPr>
            <a:fld id="{9BB1CCBB-ACEA-4F82-809A-ACF5026CB7D2}" type="slidenum">
              <a:rPr lang="ja-JP" altLang="en-US" smtClean="0"/>
              <a:pPr>
                <a:defRPr/>
              </a:pPr>
              <a:t>25</a:t>
            </a:fld>
            <a:endParaRPr lang="ja-JP" altLang="en-US"/>
          </a:p>
        </p:txBody>
      </p:sp>
    </p:spTree>
    <p:extLst>
      <p:ext uri="{BB962C8B-B14F-4D97-AF65-F5344CB8AC3E}">
        <p14:creationId xmlns:p14="http://schemas.microsoft.com/office/powerpoint/2010/main" val="4102115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D6A7-DE10-B687-4F73-E9BF36D5DF5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987738-4D95-4247-DC85-E6DD30D64C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D2B900-DAEE-AE1C-13E6-CBCE1BDF0BA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7C66DFD-05DF-D579-054F-143F4CADB1B6}"/>
              </a:ext>
            </a:extLst>
          </p:cNvPr>
          <p:cNvSpPr>
            <a:spLocks noGrp="1"/>
          </p:cNvSpPr>
          <p:nvPr>
            <p:ph type="sldNum" sz="quarter" idx="5"/>
          </p:nvPr>
        </p:nvSpPr>
        <p:spPr/>
        <p:txBody>
          <a:bodyPr/>
          <a:lstStyle/>
          <a:p>
            <a:pPr>
              <a:defRPr/>
            </a:pPr>
            <a:fld id="{9BB1CCBB-ACEA-4F82-809A-ACF5026CB7D2}" type="slidenum">
              <a:rPr lang="ja-JP" altLang="en-US" smtClean="0"/>
              <a:pPr>
                <a:defRPr/>
              </a:pPr>
              <a:t>26</a:t>
            </a:fld>
            <a:endParaRPr lang="ja-JP" altLang="en-US"/>
          </a:p>
        </p:txBody>
      </p:sp>
    </p:spTree>
    <p:extLst>
      <p:ext uri="{BB962C8B-B14F-4D97-AF65-F5344CB8AC3E}">
        <p14:creationId xmlns:p14="http://schemas.microsoft.com/office/powerpoint/2010/main" val="3703951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35B90-0B98-CF23-B268-5937914645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9103563-7C9A-0F80-9092-25721D942C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9AE081-9D80-BB9D-C1FC-F619A1B689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247C16A-357F-FB7B-7381-1AF70E80BC98}"/>
              </a:ext>
            </a:extLst>
          </p:cNvPr>
          <p:cNvSpPr>
            <a:spLocks noGrp="1"/>
          </p:cNvSpPr>
          <p:nvPr>
            <p:ph type="sldNum" sz="quarter" idx="5"/>
          </p:nvPr>
        </p:nvSpPr>
        <p:spPr/>
        <p:txBody>
          <a:bodyPr/>
          <a:lstStyle/>
          <a:p>
            <a:pPr>
              <a:defRPr/>
            </a:pPr>
            <a:fld id="{9BB1CCBB-ACEA-4F82-809A-ACF5026CB7D2}" type="slidenum">
              <a:rPr lang="ja-JP" altLang="en-US" smtClean="0"/>
              <a:pPr>
                <a:defRPr/>
              </a:pPr>
              <a:t>27</a:t>
            </a:fld>
            <a:endParaRPr lang="ja-JP" altLang="en-US"/>
          </a:p>
        </p:txBody>
      </p:sp>
    </p:spTree>
    <p:extLst>
      <p:ext uri="{BB962C8B-B14F-4D97-AF65-F5344CB8AC3E}">
        <p14:creationId xmlns:p14="http://schemas.microsoft.com/office/powerpoint/2010/main" val="1142106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64C7-BC41-1564-0417-E18C778512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B4E414-FE8E-DD9E-FC63-5160247A21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83C9EE-7DF3-4AA6-13A6-C5E1253533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06107AD-E797-9146-77B1-F0EE42F73C06}"/>
              </a:ext>
            </a:extLst>
          </p:cNvPr>
          <p:cNvSpPr>
            <a:spLocks noGrp="1"/>
          </p:cNvSpPr>
          <p:nvPr>
            <p:ph type="sldNum" sz="quarter" idx="5"/>
          </p:nvPr>
        </p:nvSpPr>
        <p:spPr/>
        <p:txBody>
          <a:bodyPr/>
          <a:lstStyle/>
          <a:p>
            <a:pPr>
              <a:defRPr/>
            </a:pPr>
            <a:fld id="{9BB1CCBB-ACEA-4F82-809A-ACF5026CB7D2}" type="slidenum">
              <a:rPr lang="ja-JP" altLang="en-US" smtClean="0"/>
              <a:pPr>
                <a:defRPr/>
              </a:pPr>
              <a:t>28</a:t>
            </a:fld>
            <a:endParaRPr lang="ja-JP" altLang="en-US"/>
          </a:p>
        </p:txBody>
      </p:sp>
    </p:spTree>
    <p:extLst>
      <p:ext uri="{BB962C8B-B14F-4D97-AF65-F5344CB8AC3E}">
        <p14:creationId xmlns:p14="http://schemas.microsoft.com/office/powerpoint/2010/main" val="20690694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71B15-785C-1515-91D7-CAF01FFE398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5E2A20-193D-0298-FCB7-3560DB2A92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A9BA0AA-7859-F366-E90B-3BE5E219E9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AD1D6F2-7ADB-E680-DF53-050898D7D361}"/>
              </a:ext>
            </a:extLst>
          </p:cNvPr>
          <p:cNvSpPr>
            <a:spLocks noGrp="1"/>
          </p:cNvSpPr>
          <p:nvPr>
            <p:ph type="sldNum" sz="quarter" idx="5"/>
          </p:nvPr>
        </p:nvSpPr>
        <p:spPr/>
        <p:txBody>
          <a:bodyPr/>
          <a:lstStyle/>
          <a:p>
            <a:pPr>
              <a:defRPr/>
            </a:pPr>
            <a:fld id="{9BB1CCBB-ACEA-4F82-809A-ACF5026CB7D2}" type="slidenum">
              <a:rPr lang="ja-JP" altLang="en-US" smtClean="0"/>
              <a:pPr>
                <a:defRPr/>
              </a:pPr>
              <a:t>29</a:t>
            </a:fld>
            <a:endParaRPr lang="ja-JP" altLang="en-US"/>
          </a:p>
        </p:txBody>
      </p:sp>
    </p:spTree>
    <p:extLst>
      <p:ext uri="{BB962C8B-B14F-4D97-AF65-F5344CB8AC3E}">
        <p14:creationId xmlns:p14="http://schemas.microsoft.com/office/powerpoint/2010/main" val="2908832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AEFBA-09C9-EC4C-7517-AC726B949F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8DE199-6BC7-DD04-470C-9CE299E105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BA1CDCB-B893-A243-F064-A1C32053245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13CB8DC-3366-FB2F-E5E2-F2084803CDCC}"/>
              </a:ext>
            </a:extLst>
          </p:cNvPr>
          <p:cNvSpPr>
            <a:spLocks noGrp="1"/>
          </p:cNvSpPr>
          <p:nvPr>
            <p:ph type="sldNum" sz="quarter" idx="5"/>
          </p:nvPr>
        </p:nvSpPr>
        <p:spPr/>
        <p:txBody>
          <a:bodyPr/>
          <a:lstStyle/>
          <a:p>
            <a:fld id="{A7B2078E-94EB-4550-B470-816A9155D44D}" type="slidenum">
              <a:rPr kumimoji="1" lang="ja-JP" altLang="en-US" smtClean="0"/>
              <a:t>3</a:t>
            </a:fld>
            <a:endParaRPr kumimoji="1" lang="ja-JP" altLang="en-US"/>
          </a:p>
        </p:txBody>
      </p:sp>
    </p:spTree>
    <p:extLst>
      <p:ext uri="{BB962C8B-B14F-4D97-AF65-F5344CB8AC3E}">
        <p14:creationId xmlns:p14="http://schemas.microsoft.com/office/powerpoint/2010/main" val="3316872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3313B-32D8-640F-FAB4-C0F28838C9D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CD2ABB-528B-286A-C1F5-E2BBCD6A4DE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50E7AB3-3A04-14D4-194C-D9DCFCC1C04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808575E-2935-E15A-B25F-B647026ADE97}"/>
              </a:ext>
            </a:extLst>
          </p:cNvPr>
          <p:cNvSpPr>
            <a:spLocks noGrp="1"/>
          </p:cNvSpPr>
          <p:nvPr>
            <p:ph type="sldNum" sz="quarter" idx="5"/>
          </p:nvPr>
        </p:nvSpPr>
        <p:spPr/>
        <p:txBody>
          <a:bodyPr/>
          <a:lstStyle/>
          <a:p>
            <a:pPr>
              <a:defRPr/>
            </a:pPr>
            <a:fld id="{9BB1CCBB-ACEA-4F82-809A-ACF5026CB7D2}" type="slidenum">
              <a:rPr lang="ja-JP" altLang="en-US" smtClean="0"/>
              <a:pPr>
                <a:defRPr/>
              </a:pPr>
              <a:t>30</a:t>
            </a:fld>
            <a:endParaRPr lang="ja-JP" altLang="en-US"/>
          </a:p>
        </p:txBody>
      </p:sp>
    </p:spTree>
    <p:extLst>
      <p:ext uri="{BB962C8B-B14F-4D97-AF65-F5344CB8AC3E}">
        <p14:creationId xmlns:p14="http://schemas.microsoft.com/office/powerpoint/2010/main" val="2180066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1EF95-0735-2329-F697-26BF972FC2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76EF14-26F8-0DC6-2ECF-F9AD780A13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2728929-9E40-8488-A249-24F5CCACA87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3923711-E44F-9387-2688-55B3FAC21EE1}"/>
              </a:ext>
            </a:extLst>
          </p:cNvPr>
          <p:cNvSpPr>
            <a:spLocks noGrp="1"/>
          </p:cNvSpPr>
          <p:nvPr>
            <p:ph type="sldNum" sz="quarter" idx="5"/>
          </p:nvPr>
        </p:nvSpPr>
        <p:spPr/>
        <p:txBody>
          <a:bodyPr/>
          <a:lstStyle/>
          <a:p>
            <a:pPr>
              <a:defRPr/>
            </a:pPr>
            <a:fld id="{9BB1CCBB-ACEA-4F82-809A-ACF5026CB7D2}" type="slidenum">
              <a:rPr lang="ja-JP" altLang="en-US" smtClean="0"/>
              <a:pPr>
                <a:defRPr/>
              </a:pPr>
              <a:t>31</a:t>
            </a:fld>
            <a:endParaRPr lang="ja-JP" altLang="en-US"/>
          </a:p>
        </p:txBody>
      </p:sp>
    </p:spTree>
    <p:extLst>
      <p:ext uri="{BB962C8B-B14F-4D97-AF65-F5344CB8AC3E}">
        <p14:creationId xmlns:p14="http://schemas.microsoft.com/office/powerpoint/2010/main" val="32479233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AFB16-E3F2-F20C-8D80-898FC5CB47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CFE868B-4232-227A-118C-94A4E53ECF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7BC3974-B444-91CD-3C4A-DD58CA14AD0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8FD57CF-5BA5-85F4-345C-161A6087C7CF}"/>
              </a:ext>
            </a:extLst>
          </p:cNvPr>
          <p:cNvSpPr>
            <a:spLocks noGrp="1"/>
          </p:cNvSpPr>
          <p:nvPr>
            <p:ph type="sldNum" sz="quarter" idx="5"/>
          </p:nvPr>
        </p:nvSpPr>
        <p:spPr/>
        <p:txBody>
          <a:bodyPr/>
          <a:lstStyle/>
          <a:p>
            <a:pPr>
              <a:defRPr/>
            </a:pPr>
            <a:fld id="{9BB1CCBB-ACEA-4F82-809A-ACF5026CB7D2}" type="slidenum">
              <a:rPr lang="ja-JP" altLang="en-US" smtClean="0"/>
              <a:pPr>
                <a:defRPr/>
              </a:pPr>
              <a:t>32</a:t>
            </a:fld>
            <a:endParaRPr lang="ja-JP" altLang="en-US"/>
          </a:p>
        </p:txBody>
      </p:sp>
    </p:spTree>
    <p:extLst>
      <p:ext uri="{BB962C8B-B14F-4D97-AF65-F5344CB8AC3E}">
        <p14:creationId xmlns:p14="http://schemas.microsoft.com/office/powerpoint/2010/main" val="360880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6A89E-2611-7101-A441-73FECC5054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4BB0F15-7D68-FA34-8E27-286AB2E6F9A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79D4D5-CEF7-418A-3D10-3E7608746BC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2F9D7B9-AB43-7345-30E4-69F4E46E0867}"/>
              </a:ext>
            </a:extLst>
          </p:cNvPr>
          <p:cNvSpPr>
            <a:spLocks noGrp="1"/>
          </p:cNvSpPr>
          <p:nvPr>
            <p:ph type="sldNum" sz="quarter" idx="5"/>
          </p:nvPr>
        </p:nvSpPr>
        <p:spPr/>
        <p:txBody>
          <a:bodyPr/>
          <a:lstStyle/>
          <a:p>
            <a:pPr>
              <a:defRPr/>
            </a:pPr>
            <a:fld id="{9BB1CCBB-ACEA-4F82-809A-ACF5026CB7D2}" type="slidenum">
              <a:rPr lang="ja-JP" altLang="en-US" smtClean="0"/>
              <a:pPr>
                <a:defRPr/>
              </a:pPr>
              <a:t>33</a:t>
            </a:fld>
            <a:endParaRPr lang="ja-JP" altLang="en-US"/>
          </a:p>
        </p:txBody>
      </p:sp>
    </p:spTree>
    <p:extLst>
      <p:ext uri="{BB962C8B-B14F-4D97-AF65-F5344CB8AC3E}">
        <p14:creationId xmlns:p14="http://schemas.microsoft.com/office/powerpoint/2010/main" val="18556449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F7F5B-1B5E-420B-3DBE-EB5E657623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32F256-E36B-C7FF-F9E1-6EFFB17269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580939-9E5C-C06C-85A4-2A028433F3D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E974165-78EA-A2F0-104E-463A9F1214BF}"/>
              </a:ext>
            </a:extLst>
          </p:cNvPr>
          <p:cNvSpPr>
            <a:spLocks noGrp="1"/>
          </p:cNvSpPr>
          <p:nvPr>
            <p:ph type="sldNum" sz="quarter" idx="5"/>
          </p:nvPr>
        </p:nvSpPr>
        <p:spPr/>
        <p:txBody>
          <a:bodyPr/>
          <a:lstStyle/>
          <a:p>
            <a:pPr>
              <a:defRPr/>
            </a:pPr>
            <a:fld id="{9BB1CCBB-ACEA-4F82-809A-ACF5026CB7D2}" type="slidenum">
              <a:rPr lang="ja-JP" altLang="en-US" smtClean="0"/>
              <a:pPr>
                <a:defRPr/>
              </a:pPr>
              <a:t>34</a:t>
            </a:fld>
            <a:endParaRPr lang="ja-JP" altLang="en-US"/>
          </a:p>
        </p:txBody>
      </p:sp>
    </p:spTree>
    <p:extLst>
      <p:ext uri="{BB962C8B-B14F-4D97-AF65-F5344CB8AC3E}">
        <p14:creationId xmlns:p14="http://schemas.microsoft.com/office/powerpoint/2010/main" val="696493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0D73B-A0DC-484C-CBF5-BF6D67E5B21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386A2D7-1350-A732-5954-A4BAF89B224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F74DC2-B2A9-66B7-AAA6-25C4F90D617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4DADAEE-66F0-5194-C146-B45302C9AA32}"/>
              </a:ext>
            </a:extLst>
          </p:cNvPr>
          <p:cNvSpPr>
            <a:spLocks noGrp="1"/>
          </p:cNvSpPr>
          <p:nvPr>
            <p:ph type="sldNum" sz="quarter" idx="5"/>
          </p:nvPr>
        </p:nvSpPr>
        <p:spPr/>
        <p:txBody>
          <a:bodyPr/>
          <a:lstStyle/>
          <a:p>
            <a:pPr>
              <a:defRPr/>
            </a:pPr>
            <a:fld id="{9BB1CCBB-ACEA-4F82-809A-ACF5026CB7D2}" type="slidenum">
              <a:rPr lang="ja-JP" altLang="en-US" smtClean="0"/>
              <a:pPr>
                <a:defRPr/>
              </a:pPr>
              <a:t>35</a:t>
            </a:fld>
            <a:endParaRPr lang="ja-JP" altLang="en-US"/>
          </a:p>
        </p:txBody>
      </p:sp>
    </p:spTree>
    <p:extLst>
      <p:ext uri="{BB962C8B-B14F-4D97-AF65-F5344CB8AC3E}">
        <p14:creationId xmlns:p14="http://schemas.microsoft.com/office/powerpoint/2010/main" val="124347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A7FA-A6DF-DF61-F0B2-26FB2B11CC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7C1C72-29C0-6C5D-6CE8-2D54C1496E3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76FEF89-A87E-0265-D1AA-EBDFF2428FA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E2CAF3-D660-1741-B638-48D1CDAF24EF}"/>
              </a:ext>
            </a:extLst>
          </p:cNvPr>
          <p:cNvSpPr>
            <a:spLocks noGrp="1"/>
          </p:cNvSpPr>
          <p:nvPr>
            <p:ph type="sldNum" sz="quarter" idx="5"/>
          </p:nvPr>
        </p:nvSpPr>
        <p:spPr/>
        <p:txBody>
          <a:bodyPr/>
          <a:lstStyle/>
          <a:p>
            <a:pPr>
              <a:defRPr/>
            </a:pPr>
            <a:fld id="{9BB1CCBB-ACEA-4F82-809A-ACF5026CB7D2}" type="slidenum">
              <a:rPr lang="ja-JP" altLang="en-US" smtClean="0"/>
              <a:pPr>
                <a:defRPr/>
              </a:pPr>
              <a:t>36</a:t>
            </a:fld>
            <a:endParaRPr lang="ja-JP" altLang="en-US"/>
          </a:p>
        </p:txBody>
      </p:sp>
    </p:spTree>
    <p:extLst>
      <p:ext uri="{BB962C8B-B14F-4D97-AF65-F5344CB8AC3E}">
        <p14:creationId xmlns:p14="http://schemas.microsoft.com/office/powerpoint/2010/main" val="1834465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05C5A-1D91-82A0-0B16-41474CF162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ABF7A3-FB23-6BC4-6BE1-F4529A7712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F74A606-69D2-EC1E-A40C-A52BFB92AE8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73EDA78-C6F7-9FD3-AD63-413191C9474E}"/>
              </a:ext>
            </a:extLst>
          </p:cNvPr>
          <p:cNvSpPr>
            <a:spLocks noGrp="1"/>
          </p:cNvSpPr>
          <p:nvPr>
            <p:ph type="sldNum" sz="quarter" idx="5"/>
          </p:nvPr>
        </p:nvSpPr>
        <p:spPr/>
        <p:txBody>
          <a:bodyPr/>
          <a:lstStyle/>
          <a:p>
            <a:pPr>
              <a:defRPr/>
            </a:pPr>
            <a:fld id="{9BB1CCBB-ACEA-4F82-809A-ACF5026CB7D2}" type="slidenum">
              <a:rPr lang="ja-JP" altLang="en-US" smtClean="0"/>
              <a:pPr>
                <a:defRPr/>
              </a:pPr>
              <a:t>37</a:t>
            </a:fld>
            <a:endParaRPr lang="ja-JP" altLang="en-US"/>
          </a:p>
        </p:txBody>
      </p:sp>
    </p:spTree>
    <p:extLst>
      <p:ext uri="{BB962C8B-B14F-4D97-AF65-F5344CB8AC3E}">
        <p14:creationId xmlns:p14="http://schemas.microsoft.com/office/powerpoint/2010/main" val="951594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AF397-A532-0B6F-F5FC-7DAA5EA275F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194F68-5E28-8285-D05C-E343847DEC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286208-06ED-4FE1-F662-7BFCE19402F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099C9F-FFE0-448C-EF52-00776C77E05D}"/>
              </a:ext>
            </a:extLst>
          </p:cNvPr>
          <p:cNvSpPr>
            <a:spLocks noGrp="1"/>
          </p:cNvSpPr>
          <p:nvPr>
            <p:ph type="sldNum" sz="quarter" idx="5"/>
          </p:nvPr>
        </p:nvSpPr>
        <p:spPr/>
        <p:txBody>
          <a:bodyPr/>
          <a:lstStyle/>
          <a:p>
            <a:pPr>
              <a:defRPr/>
            </a:pPr>
            <a:fld id="{9BB1CCBB-ACEA-4F82-809A-ACF5026CB7D2}" type="slidenum">
              <a:rPr lang="ja-JP" altLang="en-US" smtClean="0"/>
              <a:pPr>
                <a:defRPr/>
              </a:pPr>
              <a:t>38</a:t>
            </a:fld>
            <a:endParaRPr lang="ja-JP" altLang="en-US"/>
          </a:p>
        </p:txBody>
      </p:sp>
    </p:spTree>
    <p:extLst>
      <p:ext uri="{BB962C8B-B14F-4D97-AF65-F5344CB8AC3E}">
        <p14:creationId xmlns:p14="http://schemas.microsoft.com/office/powerpoint/2010/main" val="2474804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A38C0-D30E-2AFA-18BE-470111B611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503A0B-5A91-BBDC-8B0A-EAF7E908962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4048284-E81D-63F8-4BC4-7F2490D9A94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D65545F-08EC-2C69-CED5-0491BAA3032C}"/>
              </a:ext>
            </a:extLst>
          </p:cNvPr>
          <p:cNvSpPr>
            <a:spLocks noGrp="1"/>
          </p:cNvSpPr>
          <p:nvPr>
            <p:ph type="sldNum" sz="quarter" idx="5"/>
          </p:nvPr>
        </p:nvSpPr>
        <p:spPr/>
        <p:txBody>
          <a:bodyPr/>
          <a:lstStyle/>
          <a:p>
            <a:pPr>
              <a:defRPr/>
            </a:pPr>
            <a:fld id="{9BB1CCBB-ACEA-4F82-809A-ACF5026CB7D2}" type="slidenum">
              <a:rPr lang="ja-JP" altLang="en-US" smtClean="0"/>
              <a:pPr>
                <a:defRPr/>
              </a:pPr>
              <a:t>39</a:t>
            </a:fld>
            <a:endParaRPr lang="ja-JP" altLang="en-US"/>
          </a:p>
        </p:txBody>
      </p:sp>
    </p:spTree>
    <p:extLst>
      <p:ext uri="{BB962C8B-B14F-4D97-AF65-F5344CB8AC3E}">
        <p14:creationId xmlns:p14="http://schemas.microsoft.com/office/powerpoint/2010/main" val="402889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E4937-F823-74C6-F67C-FD3684C22B0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4AB020-34A6-9D64-8A8F-44EDD41D761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417628-5073-A126-D5A3-018203CF390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A2DBF9B-DE3B-6093-BB75-623787763B06}"/>
              </a:ext>
            </a:extLst>
          </p:cNvPr>
          <p:cNvSpPr>
            <a:spLocks noGrp="1"/>
          </p:cNvSpPr>
          <p:nvPr>
            <p:ph type="sldNum" sz="quarter" idx="5"/>
          </p:nvPr>
        </p:nvSpPr>
        <p:spPr/>
        <p:txBody>
          <a:bodyPr/>
          <a:lstStyle/>
          <a:p>
            <a:pPr>
              <a:defRPr/>
            </a:pPr>
            <a:fld id="{9BB1CCBB-ACEA-4F82-809A-ACF5026CB7D2}" type="slidenum">
              <a:rPr lang="ja-JP" altLang="en-US" smtClean="0"/>
              <a:pPr>
                <a:defRPr/>
              </a:pPr>
              <a:t>4</a:t>
            </a:fld>
            <a:endParaRPr lang="ja-JP" altLang="en-US"/>
          </a:p>
        </p:txBody>
      </p:sp>
    </p:spTree>
    <p:extLst>
      <p:ext uri="{BB962C8B-B14F-4D97-AF65-F5344CB8AC3E}">
        <p14:creationId xmlns:p14="http://schemas.microsoft.com/office/powerpoint/2010/main" val="11191189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F6F43-FDAB-F4DA-4045-88684183BDF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F9BAA57-95EF-5748-8C7E-A8729E06CF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DB11489-76DE-0B9B-7CCE-766712896C3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910BB01-3923-F352-B522-E96CFC480214}"/>
              </a:ext>
            </a:extLst>
          </p:cNvPr>
          <p:cNvSpPr>
            <a:spLocks noGrp="1"/>
          </p:cNvSpPr>
          <p:nvPr>
            <p:ph type="sldNum" sz="quarter" idx="5"/>
          </p:nvPr>
        </p:nvSpPr>
        <p:spPr/>
        <p:txBody>
          <a:bodyPr/>
          <a:lstStyle/>
          <a:p>
            <a:pPr>
              <a:defRPr/>
            </a:pPr>
            <a:fld id="{9BB1CCBB-ACEA-4F82-809A-ACF5026CB7D2}" type="slidenum">
              <a:rPr lang="ja-JP" altLang="en-US" smtClean="0"/>
              <a:pPr>
                <a:defRPr/>
              </a:pPr>
              <a:t>40</a:t>
            </a:fld>
            <a:endParaRPr lang="ja-JP" altLang="en-US"/>
          </a:p>
        </p:txBody>
      </p:sp>
    </p:spTree>
    <p:extLst>
      <p:ext uri="{BB962C8B-B14F-4D97-AF65-F5344CB8AC3E}">
        <p14:creationId xmlns:p14="http://schemas.microsoft.com/office/powerpoint/2010/main" val="1830386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95020-655F-CF84-9D5D-0B04BB4755D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2AB76F-751E-2CD6-EAC5-41CA37E7FC2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2C830E2-506D-1535-9FDE-2BBB60C6FF4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026FD7-E6A7-5529-30CB-BE7D76438431}"/>
              </a:ext>
            </a:extLst>
          </p:cNvPr>
          <p:cNvSpPr>
            <a:spLocks noGrp="1"/>
          </p:cNvSpPr>
          <p:nvPr>
            <p:ph type="sldNum" sz="quarter" idx="5"/>
          </p:nvPr>
        </p:nvSpPr>
        <p:spPr/>
        <p:txBody>
          <a:bodyPr/>
          <a:lstStyle/>
          <a:p>
            <a:pPr>
              <a:defRPr/>
            </a:pPr>
            <a:fld id="{9BB1CCBB-ACEA-4F82-809A-ACF5026CB7D2}" type="slidenum">
              <a:rPr lang="ja-JP" altLang="en-US" smtClean="0"/>
              <a:pPr>
                <a:defRPr/>
              </a:pPr>
              <a:t>41</a:t>
            </a:fld>
            <a:endParaRPr lang="ja-JP" altLang="en-US"/>
          </a:p>
        </p:txBody>
      </p:sp>
    </p:spTree>
    <p:extLst>
      <p:ext uri="{BB962C8B-B14F-4D97-AF65-F5344CB8AC3E}">
        <p14:creationId xmlns:p14="http://schemas.microsoft.com/office/powerpoint/2010/main" val="2306974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0DABC-5D64-B4FA-3559-F8E98C01923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F71C77E-232D-DB2C-33A2-D52F6BFC974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DBC08D-C9F0-EC38-377E-AC0CB0D085D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8C84BA0-18FD-50CD-56CE-ED669B546C75}"/>
              </a:ext>
            </a:extLst>
          </p:cNvPr>
          <p:cNvSpPr>
            <a:spLocks noGrp="1"/>
          </p:cNvSpPr>
          <p:nvPr>
            <p:ph type="sldNum" sz="quarter" idx="5"/>
          </p:nvPr>
        </p:nvSpPr>
        <p:spPr/>
        <p:txBody>
          <a:bodyPr/>
          <a:lstStyle/>
          <a:p>
            <a:pPr>
              <a:defRPr/>
            </a:pPr>
            <a:fld id="{9BB1CCBB-ACEA-4F82-809A-ACF5026CB7D2}" type="slidenum">
              <a:rPr lang="ja-JP" altLang="en-US" smtClean="0"/>
              <a:pPr>
                <a:defRPr/>
              </a:pPr>
              <a:t>42</a:t>
            </a:fld>
            <a:endParaRPr lang="ja-JP" altLang="en-US"/>
          </a:p>
        </p:txBody>
      </p:sp>
    </p:spTree>
    <p:extLst>
      <p:ext uri="{BB962C8B-B14F-4D97-AF65-F5344CB8AC3E}">
        <p14:creationId xmlns:p14="http://schemas.microsoft.com/office/powerpoint/2010/main" val="4017856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6EFD7-836C-90CC-7166-650F366D53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037916A-7D89-28A5-1D3A-BAF53FE7B9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36B720E-FE0A-EDE5-6730-DBCF1BCC063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94F63C4-CF5E-43B0-DD58-B7FA4477C57B}"/>
              </a:ext>
            </a:extLst>
          </p:cNvPr>
          <p:cNvSpPr>
            <a:spLocks noGrp="1"/>
          </p:cNvSpPr>
          <p:nvPr>
            <p:ph type="sldNum" sz="quarter" idx="5"/>
          </p:nvPr>
        </p:nvSpPr>
        <p:spPr/>
        <p:txBody>
          <a:bodyPr/>
          <a:lstStyle/>
          <a:p>
            <a:pPr>
              <a:defRPr/>
            </a:pPr>
            <a:fld id="{9BB1CCBB-ACEA-4F82-809A-ACF5026CB7D2}" type="slidenum">
              <a:rPr lang="ja-JP" altLang="en-US" smtClean="0"/>
              <a:pPr>
                <a:defRPr/>
              </a:pPr>
              <a:t>43</a:t>
            </a:fld>
            <a:endParaRPr lang="ja-JP" altLang="en-US"/>
          </a:p>
        </p:txBody>
      </p:sp>
    </p:spTree>
    <p:extLst>
      <p:ext uri="{BB962C8B-B14F-4D97-AF65-F5344CB8AC3E}">
        <p14:creationId xmlns:p14="http://schemas.microsoft.com/office/powerpoint/2010/main" val="2123663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A245A-9402-96B0-3383-B502BFC97E6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41A73C-C080-5214-542A-D064CC002F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EC0CB1-483D-4298-863F-1CA258B372A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A186D58-AFE3-1AAB-00B4-A0D4D6ABF1FE}"/>
              </a:ext>
            </a:extLst>
          </p:cNvPr>
          <p:cNvSpPr>
            <a:spLocks noGrp="1"/>
          </p:cNvSpPr>
          <p:nvPr>
            <p:ph type="sldNum" sz="quarter" idx="5"/>
          </p:nvPr>
        </p:nvSpPr>
        <p:spPr/>
        <p:txBody>
          <a:bodyPr/>
          <a:lstStyle/>
          <a:p>
            <a:pPr>
              <a:defRPr/>
            </a:pPr>
            <a:fld id="{9BB1CCBB-ACEA-4F82-809A-ACF5026CB7D2}" type="slidenum">
              <a:rPr lang="ja-JP" altLang="en-US" smtClean="0"/>
              <a:pPr>
                <a:defRPr/>
              </a:pPr>
              <a:t>44</a:t>
            </a:fld>
            <a:endParaRPr lang="ja-JP" altLang="en-US"/>
          </a:p>
        </p:txBody>
      </p:sp>
    </p:spTree>
    <p:extLst>
      <p:ext uri="{BB962C8B-B14F-4D97-AF65-F5344CB8AC3E}">
        <p14:creationId xmlns:p14="http://schemas.microsoft.com/office/powerpoint/2010/main" val="3821001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694F8-0E39-F819-51B6-AAD86ABA8E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5F05644-1D8D-D63F-89FD-0CCC908D69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F9F1C8F-4C7A-9C4B-4E5E-8774DD85E2A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F159BD-1237-AD2A-590B-DB4183DC23D9}"/>
              </a:ext>
            </a:extLst>
          </p:cNvPr>
          <p:cNvSpPr>
            <a:spLocks noGrp="1"/>
          </p:cNvSpPr>
          <p:nvPr>
            <p:ph type="sldNum" sz="quarter" idx="5"/>
          </p:nvPr>
        </p:nvSpPr>
        <p:spPr/>
        <p:txBody>
          <a:bodyPr/>
          <a:lstStyle/>
          <a:p>
            <a:pPr>
              <a:defRPr/>
            </a:pPr>
            <a:fld id="{9BB1CCBB-ACEA-4F82-809A-ACF5026CB7D2}" type="slidenum">
              <a:rPr lang="ja-JP" altLang="en-US" smtClean="0"/>
              <a:pPr>
                <a:defRPr/>
              </a:pPr>
              <a:t>45</a:t>
            </a:fld>
            <a:endParaRPr lang="ja-JP" altLang="en-US"/>
          </a:p>
        </p:txBody>
      </p:sp>
    </p:spTree>
    <p:extLst>
      <p:ext uri="{BB962C8B-B14F-4D97-AF65-F5344CB8AC3E}">
        <p14:creationId xmlns:p14="http://schemas.microsoft.com/office/powerpoint/2010/main" val="182762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40DA6-D6C7-25D8-1C06-9F4580D7CBB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38BF602-3AC6-9A5F-50C7-D1E95D0E4B7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3B8817F-BB08-1CF0-D33E-0C75EE0855D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A7E9ED2-C4DC-5102-9721-EF81D7B26BAA}"/>
              </a:ext>
            </a:extLst>
          </p:cNvPr>
          <p:cNvSpPr>
            <a:spLocks noGrp="1"/>
          </p:cNvSpPr>
          <p:nvPr>
            <p:ph type="sldNum" sz="quarter" idx="5"/>
          </p:nvPr>
        </p:nvSpPr>
        <p:spPr/>
        <p:txBody>
          <a:bodyPr/>
          <a:lstStyle/>
          <a:p>
            <a:pPr>
              <a:defRPr/>
            </a:pPr>
            <a:fld id="{9BB1CCBB-ACEA-4F82-809A-ACF5026CB7D2}" type="slidenum">
              <a:rPr lang="ja-JP" altLang="en-US" smtClean="0"/>
              <a:pPr>
                <a:defRPr/>
              </a:pPr>
              <a:t>46</a:t>
            </a:fld>
            <a:endParaRPr lang="ja-JP" altLang="en-US"/>
          </a:p>
        </p:txBody>
      </p:sp>
    </p:spTree>
    <p:extLst>
      <p:ext uri="{BB962C8B-B14F-4D97-AF65-F5344CB8AC3E}">
        <p14:creationId xmlns:p14="http://schemas.microsoft.com/office/powerpoint/2010/main" val="2856799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EEF7D-1772-947F-36DB-4515741D01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37BF00-8B24-BB94-D8C8-31595B9DF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A5E8F1-529D-22E6-9C3D-F0B65BD6E11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60E5145-F671-243D-3662-4DB576126D5A}"/>
              </a:ext>
            </a:extLst>
          </p:cNvPr>
          <p:cNvSpPr>
            <a:spLocks noGrp="1"/>
          </p:cNvSpPr>
          <p:nvPr>
            <p:ph type="sldNum" sz="quarter" idx="5"/>
          </p:nvPr>
        </p:nvSpPr>
        <p:spPr/>
        <p:txBody>
          <a:bodyPr/>
          <a:lstStyle/>
          <a:p>
            <a:pPr>
              <a:defRPr/>
            </a:pPr>
            <a:fld id="{9BB1CCBB-ACEA-4F82-809A-ACF5026CB7D2}" type="slidenum">
              <a:rPr lang="ja-JP" altLang="en-US" smtClean="0"/>
              <a:pPr>
                <a:defRPr/>
              </a:pPr>
              <a:t>47</a:t>
            </a:fld>
            <a:endParaRPr lang="ja-JP" altLang="en-US"/>
          </a:p>
        </p:txBody>
      </p:sp>
    </p:spTree>
    <p:extLst>
      <p:ext uri="{BB962C8B-B14F-4D97-AF65-F5344CB8AC3E}">
        <p14:creationId xmlns:p14="http://schemas.microsoft.com/office/powerpoint/2010/main" val="2396071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649EF-972B-509A-0BE2-648D76F109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12BFC15-A492-933D-7951-8CA43566CC0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67F6DB-A69D-F860-1D7D-491A75A5B14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AF18709-BB21-1C55-271F-EC31BCDF1B17}"/>
              </a:ext>
            </a:extLst>
          </p:cNvPr>
          <p:cNvSpPr>
            <a:spLocks noGrp="1"/>
          </p:cNvSpPr>
          <p:nvPr>
            <p:ph type="sldNum" sz="quarter" idx="5"/>
          </p:nvPr>
        </p:nvSpPr>
        <p:spPr/>
        <p:txBody>
          <a:bodyPr/>
          <a:lstStyle/>
          <a:p>
            <a:pPr>
              <a:defRPr/>
            </a:pPr>
            <a:fld id="{9BB1CCBB-ACEA-4F82-809A-ACF5026CB7D2}" type="slidenum">
              <a:rPr lang="ja-JP" altLang="en-US" smtClean="0"/>
              <a:pPr>
                <a:defRPr/>
              </a:pPr>
              <a:t>48</a:t>
            </a:fld>
            <a:endParaRPr lang="ja-JP" altLang="en-US"/>
          </a:p>
        </p:txBody>
      </p:sp>
    </p:spTree>
    <p:extLst>
      <p:ext uri="{BB962C8B-B14F-4D97-AF65-F5344CB8AC3E}">
        <p14:creationId xmlns:p14="http://schemas.microsoft.com/office/powerpoint/2010/main" val="2219306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7FDEF-C341-169E-80AF-36ACACF9EA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E769E7-A49B-3885-3D40-8C78B8461B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0AB8A28-AEEC-211D-0240-23305EA4728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A195344-D41E-6E4A-2ACB-7C34582B0BDD}"/>
              </a:ext>
            </a:extLst>
          </p:cNvPr>
          <p:cNvSpPr>
            <a:spLocks noGrp="1"/>
          </p:cNvSpPr>
          <p:nvPr>
            <p:ph type="sldNum" sz="quarter" idx="5"/>
          </p:nvPr>
        </p:nvSpPr>
        <p:spPr/>
        <p:txBody>
          <a:bodyPr/>
          <a:lstStyle/>
          <a:p>
            <a:pPr>
              <a:defRPr/>
            </a:pPr>
            <a:fld id="{9BB1CCBB-ACEA-4F82-809A-ACF5026CB7D2}" type="slidenum">
              <a:rPr lang="ja-JP" altLang="en-US" smtClean="0"/>
              <a:pPr>
                <a:defRPr/>
              </a:pPr>
              <a:t>49</a:t>
            </a:fld>
            <a:endParaRPr lang="ja-JP" altLang="en-US"/>
          </a:p>
        </p:txBody>
      </p:sp>
    </p:spTree>
    <p:extLst>
      <p:ext uri="{BB962C8B-B14F-4D97-AF65-F5344CB8AC3E}">
        <p14:creationId xmlns:p14="http://schemas.microsoft.com/office/powerpoint/2010/main" val="40339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46FD4-A42B-48C1-E0AF-B4C5FE73A1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C3148E-0F6E-4F64-7730-D4CEB3B963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419D11-F283-5611-54F2-29283A2B116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0D5F896-1DE2-483E-37EC-9062363FD28B}"/>
              </a:ext>
            </a:extLst>
          </p:cNvPr>
          <p:cNvSpPr>
            <a:spLocks noGrp="1"/>
          </p:cNvSpPr>
          <p:nvPr>
            <p:ph type="sldNum" sz="quarter" idx="5"/>
          </p:nvPr>
        </p:nvSpPr>
        <p:spPr/>
        <p:txBody>
          <a:bodyPr/>
          <a:lstStyle/>
          <a:p>
            <a:pPr>
              <a:defRPr/>
            </a:pPr>
            <a:fld id="{9BB1CCBB-ACEA-4F82-809A-ACF5026CB7D2}" type="slidenum">
              <a:rPr lang="ja-JP" altLang="en-US" smtClean="0"/>
              <a:pPr>
                <a:defRPr/>
              </a:pPr>
              <a:t>5</a:t>
            </a:fld>
            <a:endParaRPr lang="ja-JP" altLang="en-US"/>
          </a:p>
        </p:txBody>
      </p:sp>
    </p:spTree>
    <p:extLst>
      <p:ext uri="{BB962C8B-B14F-4D97-AF65-F5344CB8AC3E}">
        <p14:creationId xmlns:p14="http://schemas.microsoft.com/office/powerpoint/2010/main" val="2634759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11D1C-D974-9F6F-6207-56EF5381338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0C8E979-C766-292C-61A4-489544D7DC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5A3731-7385-4FA9-A199-1B8FE41BC80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5843498-98B5-A47C-DEFF-C27F4FAED65E}"/>
              </a:ext>
            </a:extLst>
          </p:cNvPr>
          <p:cNvSpPr>
            <a:spLocks noGrp="1"/>
          </p:cNvSpPr>
          <p:nvPr>
            <p:ph type="sldNum" sz="quarter" idx="5"/>
          </p:nvPr>
        </p:nvSpPr>
        <p:spPr/>
        <p:txBody>
          <a:bodyPr/>
          <a:lstStyle/>
          <a:p>
            <a:pPr>
              <a:defRPr/>
            </a:pPr>
            <a:fld id="{9BB1CCBB-ACEA-4F82-809A-ACF5026CB7D2}" type="slidenum">
              <a:rPr lang="ja-JP" altLang="en-US" smtClean="0"/>
              <a:pPr>
                <a:defRPr/>
              </a:pPr>
              <a:t>50</a:t>
            </a:fld>
            <a:endParaRPr lang="ja-JP" altLang="en-US"/>
          </a:p>
        </p:txBody>
      </p:sp>
    </p:spTree>
    <p:extLst>
      <p:ext uri="{BB962C8B-B14F-4D97-AF65-F5344CB8AC3E}">
        <p14:creationId xmlns:p14="http://schemas.microsoft.com/office/powerpoint/2010/main" val="1067539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59250-983B-7F49-0510-4DB4CCE4B7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DAC708-6706-98DC-CE09-3A8218D414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6883A38-0633-EB61-92C2-7EDD134E540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CCECFEF-D04A-2F09-8E66-9C4554236ACC}"/>
              </a:ext>
            </a:extLst>
          </p:cNvPr>
          <p:cNvSpPr>
            <a:spLocks noGrp="1"/>
          </p:cNvSpPr>
          <p:nvPr>
            <p:ph type="sldNum" sz="quarter" idx="5"/>
          </p:nvPr>
        </p:nvSpPr>
        <p:spPr/>
        <p:txBody>
          <a:bodyPr/>
          <a:lstStyle/>
          <a:p>
            <a:pPr>
              <a:defRPr/>
            </a:pPr>
            <a:fld id="{9BB1CCBB-ACEA-4F82-809A-ACF5026CB7D2}" type="slidenum">
              <a:rPr lang="ja-JP" altLang="en-US" smtClean="0"/>
              <a:pPr>
                <a:defRPr/>
              </a:pPr>
              <a:t>51</a:t>
            </a:fld>
            <a:endParaRPr lang="ja-JP" altLang="en-US"/>
          </a:p>
        </p:txBody>
      </p:sp>
    </p:spTree>
    <p:extLst>
      <p:ext uri="{BB962C8B-B14F-4D97-AF65-F5344CB8AC3E}">
        <p14:creationId xmlns:p14="http://schemas.microsoft.com/office/powerpoint/2010/main" val="40770733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76DF1F-F2C5-4655-9E3D-76C2D793AE00}" type="slidenum">
              <a:rPr kumimoji="1" lang="ja-JP" altLang="en-US" smtClean="0"/>
              <a:t>52</a:t>
            </a:fld>
            <a:endParaRPr kumimoji="1" lang="ja-JP" altLang="en-US"/>
          </a:p>
        </p:txBody>
      </p:sp>
    </p:spTree>
    <p:extLst>
      <p:ext uri="{BB962C8B-B14F-4D97-AF65-F5344CB8AC3E}">
        <p14:creationId xmlns:p14="http://schemas.microsoft.com/office/powerpoint/2010/main" val="30069931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55391" indent="-255391"/>
            <a:endParaRPr kumimoji="1" lang="ja-JP" altLang="en-US" dirty="0"/>
          </a:p>
        </p:txBody>
      </p:sp>
      <p:sp>
        <p:nvSpPr>
          <p:cNvPr id="4" name="スライド番号プレースホルダー 3"/>
          <p:cNvSpPr>
            <a:spLocks noGrp="1"/>
          </p:cNvSpPr>
          <p:nvPr>
            <p:ph type="sldNum" sz="quarter" idx="5"/>
          </p:nvPr>
        </p:nvSpPr>
        <p:spPr/>
        <p:txBody>
          <a:bodyPr/>
          <a:lstStyle/>
          <a:p>
            <a:fld id="{8E76DF1F-F2C5-4655-9E3D-76C2D793AE00}" type="slidenum">
              <a:rPr kumimoji="1" lang="ja-JP" altLang="en-US" smtClean="0"/>
              <a:t>53</a:t>
            </a:fld>
            <a:endParaRPr kumimoji="1" lang="ja-JP" altLang="en-US"/>
          </a:p>
        </p:txBody>
      </p:sp>
    </p:spTree>
    <p:extLst>
      <p:ext uri="{BB962C8B-B14F-4D97-AF65-F5344CB8AC3E}">
        <p14:creationId xmlns:p14="http://schemas.microsoft.com/office/powerpoint/2010/main" val="15761839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DA90D-1BE0-D8DE-7B8D-4F235847DA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9539E53-9066-3BDF-9152-99EB95D2DC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DBB5AC4-F28C-8DEB-90FB-ABB6F1DDCE7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0ADA33-B05D-8EB8-F09C-FCC7D1B0607D}"/>
              </a:ext>
            </a:extLst>
          </p:cNvPr>
          <p:cNvSpPr>
            <a:spLocks noGrp="1"/>
          </p:cNvSpPr>
          <p:nvPr>
            <p:ph type="sldNum" sz="quarter" idx="5"/>
          </p:nvPr>
        </p:nvSpPr>
        <p:spPr/>
        <p:txBody>
          <a:bodyPr/>
          <a:lstStyle/>
          <a:p>
            <a:pPr>
              <a:defRPr/>
            </a:pPr>
            <a:fld id="{9BB1CCBB-ACEA-4F82-809A-ACF5026CB7D2}" type="slidenum">
              <a:rPr lang="ja-JP" altLang="en-US" smtClean="0"/>
              <a:pPr>
                <a:defRPr/>
              </a:pPr>
              <a:t>54</a:t>
            </a:fld>
            <a:endParaRPr lang="ja-JP" altLang="en-US"/>
          </a:p>
        </p:txBody>
      </p:sp>
    </p:spTree>
    <p:extLst>
      <p:ext uri="{BB962C8B-B14F-4D97-AF65-F5344CB8AC3E}">
        <p14:creationId xmlns:p14="http://schemas.microsoft.com/office/powerpoint/2010/main" val="1714934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BFC61-E5CB-76B9-09E1-07E2C9AC53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D8F79C5-8109-A8C9-1958-7C18B190F7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F284DA4-B950-7CD8-A1A6-A7750878A38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2B416E1-BA8E-A1BD-B85D-C0A8C02D84EC}"/>
              </a:ext>
            </a:extLst>
          </p:cNvPr>
          <p:cNvSpPr>
            <a:spLocks noGrp="1"/>
          </p:cNvSpPr>
          <p:nvPr>
            <p:ph type="sldNum" sz="quarter" idx="5"/>
          </p:nvPr>
        </p:nvSpPr>
        <p:spPr/>
        <p:txBody>
          <a:bodyPr/>
          <a:lstStyle/>
          <a:p>
            <a:pPr>
              <a:defRPr/>
            </a:pPr>
            <a:fld id="{9BB1CCBB-ACEA-4F82-809A-ACF5026CB7D2}" type="slidenum">
              <a:rPr lang="ja-JP" altLang="en-US" smtClean="0"/>
              <a:pPr>
                <a:defRPr/>
              </a:pPr>
              <a:t>55</a:t>
            </a:fld>
            <a:endParaRPr lang="ja-JP" altLang="en-US"/>
          </a:p>
        </p:txBody>
      </p:sp>
    </p:spTree>
    <p:extLst>
      <p:ext uri="{BB962C8B-B14F-4D97-AF65-F5344CB8AC3E}">
        <p14:creationId xmlns:p14="http://schemas.microsoft.com/office/powerpoint/2010/main" val="3731370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7BA76-9DCE-A568-B0CA-D599DEDD394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6854E1-A8CA-8E66-1A9E-AA6CF5E6E2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8515A2-C40C-44FC-59D3-BBE6514D3A7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A3D19E6-A1E7-F865-EDDE-E9C7E5523B11}"/>
              </a:ext>
            </a:extLst>
          </p:cNvPr>
          <p:cNvSpPr>
            <a:spLocks noGrp="1"/>
          </p:cNvSpPr>
          <p:nvPr>
            <p:ph type="sldNum" sz="quarter" idx="5"/>
          </p:nvPr>
        </p:nvSpPr>
        <p:spPr/>
        <p:txBody>
          <a:bodyPr/>
          <a:lstStyle/>
          <a:p>
            <a:pPr>
              <a:defRPr/>
            </a:pPr>
            <a:fld id="{9BB1CCBB-ACEA-4F82-809A-ACF5026CB7D2}" type="slidenum">
              <a:rPr lang="ja-JP" altLang="en-US" smtClean="0"/>
              <a:pPr>
                <a:defRPr/>
              </a:pPr>
              <a:t>56</a:t>
            </a:fld>
            <a:endParaRPr lang="ja-JP" altLang="en-US"/>
          </a:p>
        </p:txBody>
      </p:sp>
    </p:spTree>
    <p:extLst>
      <p:ext uri="{BB962C8B-B14F-4D97-AF65-F5344CB8AC3E}">
        <p14:creationId xmlns:p14="http://schemas.microsoft.com/office/powerpoint/2010/main" val="22981302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6BAB9-36A1-3D16-BF6C-8BF4738CF0C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A63558-887D-78B7-7CF0-CC5583DE1DD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1E4C3F-7C6E-86B8-5576-4448EF79D3B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21C79F8-3ED7-59E3-757D-7A876F08B8F3}"/>
              </a:ext>
            </a:extLst>
          </p:cNvPr>
          <p:cNvSpPr>
            <a:spLocks noGrp="1"/>
          </p:cNvSpPr>
          <p:nvPr>
            <p:ph type="sldNum" sz="quarter" idx="5"/>
          </p:nvPr>
        </p:nvSpPr>
        <p:spPr/>
        <p:txBody>
          <a:bodyPr/>
          <a:lstStyle/>
          <a:p>
            <a:pPr>
              <a:defRPr/>
            </a:pPr>
            <a:fld id="{9BB1CCBB-ACEA-4F82-809A-ACF5026CB7D2}" type="slidenum">
              <a:rPr lang="ja-JP" altLang="en-US" smtClean="0"/>
              <a:pPr>
                <a:defRPr/>
              </a:pPr>
              <a:t>57</a:t>
            </a:fld>
            <a:endParaRPr lang="ja-JP" altLang="en-US"/>
          </a:p>
        </p:txBody>
      </p:sp>
    </p:spTree>
    <p:extLst>
      <p:ext uri="{BB962C8B-B14F-4D97-AF65-F5344CB8AC3E}">
        <p14:creationId xmlns:p14="http://schemas.microsoft.com/office/powerpoint/2010/main" val="447462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C88C-6DB6-448B-DB77-E7998871DF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94574E2-1E3C-60F3-88CC-1949EA54B1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A6C37D-EC79-9515-ED37-2A51E91A866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36DC3C2-81BE-BCD6-C553-3AAC696534FB}"/>
              </a:ext>
            </a:extLst>
          </p:cNvPr>
          <p:cNvSpPr>
            <a:spLocks noGrp="1"/>
          </p:cNvSpPr>
          <p:nvPr>
            <p:ph type="sldNum" sz="quarter" idx="5"/>
          </p:nvPr>
        </p:nvSpPr>
        <p:spPr/>
        <p:txBody>
          <a:bodyPr/>
          <a:lstStyle/>
          <a:p>
            <a:pPr>
              <a:defRPr/>
            </a:pPr>
            <a:fld id="{9BB1CCBB-ACEA-4F82-809A-ACF5026CB7D2}" type="slidenum">
              <a:rPr lang="ja-JP" altLang="en-US" smtClean="0"/>
              <a:pPr>
                <a:defRPr/>
              </a:pPr>
              <a:t>58</a:t>
            </a:fld>
            <a:endParaRPr lang="ja-JP" altLang="en-US"/>
          </a:p>
        </p:txBody>
      </p:sp>
    </p:spTree>
    <p:extLst>
      <p:ext uri="{BB962C8B-B14F-4D97-AF65-F5344CB8AC3E}">
        <p14:creationId xmlns:p14="http://schemas.microsoft.com/office/powerpoint/2010/main" val="35187393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A2111-CB33-5B7A-307F-F68D4CEF0A0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CB3DF3-88ED-6D11-61D6-0A493C30ECC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050F0F-9895-7B49-A27D-AE0F5CAC413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D2B1178-8316-8286-9C42-E798E5750881}"/>
              </a:ext>
            </a:extLst>
          </p:cNvPr>
          <p:cNvSpPr>
            <a:spLocks noGrp="1"/>
          </p:cNvSpPr>
          <p:nvPr>
            <p:ph type="sldNum" sz="quarter" idx="5"/>
          </p:nvPr>
        </p:nvSpPr>
        <p:spPr/>
        <p:txBody>
          <a:bodyPr/>
          <a:lstStyle/>
          <a:p>
            <a:pPr>
              <a:defRPr/>
            </a:pPr>
            <a:fld id="{9BB1CCBB-ACEA-4F82-809A-ACF5026CB7D2}" type="slidenum">
              <a:rPr lang="ja-JP" altLang="en-US" smtClean="0"/>
              <a:pPr>
                <a:defRPr/>
              </a:pPr>
              <a:t>59</a:t>
            </a:fld>
            <a:endParaRPr lang="ja-JP" altLang="en-US"/>
          </a:p>
        </p:txBody>
      </p:sp>
    </p:spTree>
    <p:extLst>
      <p:ext uri="{BB962C8B-B14F-4D97-AF65-F5344CB8AC3E}">
        <p14:creationId xmlns:p14="http://schemas.microsoft.com/office/powerpoint/2010/main" val="2692078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9268-C1DC-97CC-DB0C-CBE28AD26C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E21B654-B430-D65B-0EFC-5BC115B213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D385572-6416-C03C-213C-F642FF10FA5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86379BC-8C86-4F87-E79F-701C3FA56996}"/>
              </a:ext>
            </a:extLst>
          </p:cNvPr>
          <p:cNvSpPr>
            <a:spLocks noGrp="1"/>
          </p:cNvSpPr>
          <p:nvPr>
            <p:ph type="sldNum" sz="quarter" idx="5"/>
          </p:nvPr>
        </p:nvSpPr>
        <p:spPr/>
        <p:txBody>
          <a:bodyPr/>
          <a:lstStyle/>
          <a:p>
            <a:pPr>
              <a:defRPr/>
            </a:pPr>
            <a:fld id="{9BB1CCBB-ACEA-4F82-809A-ACF5026CB7D2}" type="slidenum">
              <a:rPr lang="ja-JP" altLang="en-US" smtClean="0"/>
              <a:pPr>
                <a:defRPr/>
              </a:pPr>
              <a:t>6</a:t>
            </a:fld>
            <a:endParaRPr lang="ja-JP" altLang="en-US"/>
          </a:p>
        </p:txBody>
      </p:sp>
    </p:spTree>
    <p:extLst>
      <p:ext uri="{BB962C8B-B14F-4D97-AF65-F5344CB8AC3E}">
        <p14:creationId xmlns:p14="http://schemas.microsoft.com/office/powerpoint/2010/main" val="1975721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2BB1C-9F1F-90BC-ED54-C2C88C0710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4BA346-C942-008A-EF01-33CF9D30EBC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D1FB95-66E5-7FCD-352E-463043BEB89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5A8AE16-73D8-6641-7DA9-19F508AE99C3}"/>
              </a:ext>
            </a:extLst>
          </p:cNvPr>
          <p:cNvSpPr>
            <a:spLocks noGrp="1"/>
          </p:cNvSpPr>
          <p:nvPr>
            <p:ph type="sldNum" sz="quarter" idx="5"/>
          </p:nvPr>
        </p:nvSpPr>
        <p:spPr/>
        <p:txBody>
          <a:bodyPr/>
          <a:lstStyle/>
          <a:p>
            <a:pPr>
              <a:defRPr/>
            </a:pPr>
            <a:fld id="{9BB1CCBB-ACEA-4F82-809A-ACF5026CB7D2}" type="slidenum">
              <a:rPr lang="ja-JP" altLang="en-US" smtClean="0"/>
              <a:pPr>
                <a:defRPr/>
              </a:pPr>
              <a:t>60</a:t>
            </a:fld>
            <a:endParaRPr lang="ja-JP" altLang="en-US"/>
          </a:p>
        </p:txBody>
      </p:sp>
    </p:spTree>
    <p:extLst>
      <p:ext uri="{BB962C8B-B14F-4D97-AF65-F5344CB8AC3E}">
        <p14:creationId xmlns:p14="http://schemas.microsoft.com/office/powerpoint/2010/main" val="32944077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43F18-6DF1-67F1-2CF2-1E37856D6DD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A882C8-857E-9126-A5D8-FF038337B4F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CE4169A-2B28-BF57-8F83-BC83D7B64A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D86332-35A0-4BD2-9B22-26E81B918D6E}"/>
              </a:ext>
            </a:extLst>
          </p:cNvPr>
          <p:cNvSpPr>
            <a:spLocks noGrp="1"/>
          </p:cNvSpPr>
          <p:nvPr>
            <p:ph type="sldNum" sz="quarter" idx="5"/>
          </p:nvPr>
        </p:nvSpPr>
        <p:spPr/>
        <p:txBody>
          <a:bodyPr/>
          <a:lstStyle/>
          <a:p>
            <a:pPr>
              <a:defRPr/>
            </a:pPr>
            <a:fld id="{9BB1CCBB-ACEA-4F82-809A-ACF5026CB7D2}" type="slidenum">
              <a:rPr lang="ja-JP" altLang="en-US" smtClean="0"/>
              <a:pPr>
                <a:defRPr/>
              </a:pPr>
              <a:t>61</a:t>
            </a:fld>
            <a:endParaRPr lang="ja-JP" altLang="en-US"/>
          </a:p>
        </p:txBody>
      </p:sp>
    </p:spTree>
    <p:extLst>
      <p:ext uri="{BB962C8B-B14F-4D97-AF65-F5344CB8AC3E}">
        <p14:creationId xmlns:p14="http://schemas.microsoft.com/office/powerpoint/2010/main" val="22820251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E87D4-B276-6518-173A-A9EFA62F1A2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59E090-78E6-DCA8-6336-D2B36E3C07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34668B-91AF-620A-0328-8EEA5CF95C6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E99459D-E34D-687D-F4CE-0A65DB0BC016}"/>
              </a:ext>
            </a:extLst>
          </p:cNvPr>
          <p:cNvSpPr>
            <a:spLocks noGrp="1"/>
          </p:cNvSpPr>
          <p:nvPr>
            <p:ph type="sldNum" sz="quarter" idx="5"/>
          </p:nvPr>
        </p:nvSpPr>
        <p:spPr/>
        <p:txBody>
          <a:bodyPr/>
          <a:lstStyle/>
          <a:p>
            <a:pPr>
              <a:defRPr/>
            </a:pPr>
            <a:fld id="{9BB1CCBB-ACEA-4F82-809A-ACF5026CB7D2}" type="slidenum">
              <a:rPr lang="ja-JP" altLang="en-US" smtClean="0"/>
              <a:pPr>
                <a:defRPr/>
              </a:pPr>
              <a:t>62</a:t>
            </a:fld>
            <a:endParaRPr lang="ja-JP" altLang="en-US"/>
          </a:p>
        </p:txBody>
      </p:sp>
    </p:spTree>
    <p:extLst>
      <p:ext uri="{BB962C8B-B14F-4D97-AF65-F5344CB8AC3E}">
        <p14:creationId xmlns:p14="http://schemas.microsoft.com/office/powerpoint/2010/main" val="2123239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DD46B-07B6-E4E7-7781-BD84AC4B01C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4EC0B95-B511-22AE-85E5-384A195633B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3676B1-E944-FCA0-CDFD-02FC0EAB29B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1545CF-3063-D4D8-96D6-1CD2FF15B243}"/>
              </a:ext>
            </a:extLst>
          </p:cNvPr>
          <p:cNvSpPr>
            <a:spLocks noGrp="1"/>
          </p:cNvSpPr>
          <p:nvPr>
            <p:ph type="sldNum" sz="quarter" idx="5"/>
          </p:nvPr>
        </p:nvSpPr>
        <p:spPr/>
        <p:txBody>
          <a:bodyPr/>
          <a:lstStyle/>
          <a:p>
            <a:pPr>
              <a:defRPr/>
            </a:pPr>
            <a:fld id="{9BB1CCBB-ACEA-4F82-809A-ACF5026CB7D2}" type="slidenum">
              <a:rPr lang="ja-JP" altLang="en-US" smtClean="0"/>
              <a:pPr>
                <a:defRPr/>
              </a:pPr>
              <a:t>63</a:t>
            </a:fld>
            <a:endParaRPr lang="ja-JP" altLang="en-US"/>
          </a:p>
        </p:txBody>
      </p:sp>
    </p:spTree>
    <p:extLst>
      <p:ext uri="{BB962C8B-B14F-4D97-AF65-F5344CB8AC3E}">
        <p14:creationId xmlns:p14="http://schemas.microsoft.com/office/powerpoint/2010/main" val="3388503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6674-6F6A-632E-7A2B-923A5F734E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863538B-69AE-6C21-69BD-AC505520760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B6D22E1-0D4E-5D56-E840-D6AD1B26506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A337511-8720-D0B3-F53B-8CEBFC4B79BD}"/>
              </a:ext>
            </a:extLst>
          </p:cNvPr>
          <p:cNvSpPr>
            <a:spLocks noGrp="1"/>
          </p:cNvSpPr>
          <p:nvPr>
            <p:ph type="sldNum" sz="quarter" idx="5"/>
          </p:nvPr>
        </p:nvSpPr>
        <p:spPr/>
        <p:txBody>
          <a:bodyPr/>
          <a:lstStyle/>
          <a:p>
            <a:pPr>
              <a:defRPr/>
            </a:pPr>
            <a:fld id="{9BB1CCBB-ACEA-4F82-809A-ACF5026CB7D2}" type="slidenum">
              <a:rPr lang="ja-JP" altLang="en-US" smtClean="0"/>
              <a:pPr>
                <a:defRPr/>
              </a:pPr>
              <a:t>64</a:t>
            </a:fld>
            <a:endParaRPr lang="ja-JP" altLang="en-US"/>
          </a:p>
        </p:txBody>
      </p:sp>
    </p:spTree>
    <p:extLst>
      <p:ext uri="{BB962C8B-B14F-4D97-AF65-F5344CB8AC3E}">
        <p14:creationId xmlns:p14="http://schemas.microsoft.com/office/powerpoint/2010/main" val="2306807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6B4A-EAD1-8A88-A899-72537F618B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6658AFB-DF32-C4E3-E9EC-B41688F27B9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CCDA53-377F-2FB8-B1F8-2FEFC44A41C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115E771-9029-3C1E-04F4-64909647F1A4}"/>
              </a:ext>
            </a:extLst>
          </p:cNvPr>
          <p:cNvSpPr>
            <a:spLocks noGrp="1"/>
          </p:cNvSpPr>
          <p:nvPr>
            <p:ph type="sldNum" sz="quarter" idx="5"/>
          </p:nvPr>
        </p:nvSpPr>
        <p:spPr/>
        <p:txBody>
          <a:bodyPr/>
          <a:lstStyle/>
          <a:p>
            <a:pPr>
              <a:defRPr/>
            </a:pPr>
            <a:fld id="{9BB1CCBB-ACEA-4F82-809A-ACF5026CB7D2}" type="slidenum">
              <a:rPr lang="ja-JP" altLang="en-US" smtClean="0"/>
              <a:pPr>
                <a:defRPr/>
              </a:pPr>
              <a:t>65</a:t>
            </a:fld>
            <a:endParaRPr lang="ja-JP" altLang="en-US"/>
          </a:p>
        </p:txBody>
      </p:sp>
    </p:spTree>
    <p:extLst>
      <p:ext uri="{BB962C8B-B14F-4D97-AF65-F5344CB8AC3E}">
        <p14:creationId xmlns:p14="http://schemas.microsoft.com/office/powerpoint/2010/main" val="23414000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57E8B-CD75-9035-5246-08A236EB421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CE2A64-E10A-3B96-DE4A-7FD6C5CA1B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8EF1989-1A56-6FB5-564A-F4C6E1792CE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0AAA4BC-635A-0315-A554-E445AB6DF9CF}"/>
              </a:ext>
            </a:extLst>
          </p:cNvPr>
          <p:cNvSpPr>
            <a:spLocks noGrp="1"/>
          </p:cNvSpPr>
          <p:nvPr>
            <p:ph type="sldNum" sz="quarter" idx="5"/>
          </p:nvPr>
        </p:nvSpPr>
        <p:spPr/>
        <p:txBody>
          <a:bodyPr/>
          <a:lstStyle/>
          <a:p>
            <a:pPr>
              <a:defRPr/>
            </a:pPr>
            <a:fld id="{9BB1CCBB-ACEA-4F82-809A-ACF5026CB7D2}" type="slidenum">
              <a:rPr lang="ja-JP" altLang="en-US" smtClean="0"/>
              <a:pPr>
                <a:defRPr/>
              </a:pPr>
              <a:t>66</a:t>
            </a:fld>
            <a:endParaRPr lang="ja-JP" altLang="en-US"/>
          </a:p>
        </p:txBody>
      </p:sp>
    </p:spTree>
    <p:extLst>
      <p:ext uri="{BB962C8B-B14F-4D97-AF65-F5344CB8AC3E}">
        <p14:creationId xmlns:p14="http://schemas.microsoft.com/office/powerpoint/2010/main" val="27784902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F0FF-03F4-4656-B97A-A24DBC4915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A9C835-BE28-2D2F-871C-8866EA0611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BBC17E4-E732-A5C4-EC1C-6D161121081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5D39DEB-D4B9-5EC9-4225-2CF792C72102}"/>
              </a:ext>
            </a:extLst>
          </p:cNvPr>
          <p:cNvSpPr>
            <a:spLocks noGrp="1"/>
          </p:cNvSpPr>
          <p:nvPr>
            <p:ph type="sldNum" sz="quarter" idx="5"/>
          </p:nvPr>
        </p:nvSpPr>
        <p:spPr/>
        <p:txBody>
          <a:bodyPr/>
          <a:lstStyle/>
          <a:p>
            <a:pPr>
              <a:defRPr/>
            </a:pPr>
            <a:fld id="{9BB1CCBB-ACEA-4F82-809A-ACF5026CB7D2}" type="slidenum">
              <a:rPr lang="ja-JP" altLang="en-US" smtClean="0"/>
              <a:pPr>
                <a:defRPr/>
              </a:pPr>
              <a:t>67</a:t>
            </a:fld>
            <a:endParaRPr lang="ja-JP" altLang="en-US"/>
          </a:p>
        </p:txBody>
      </p:sp>
    </p:spTree>
    <p:extLst>
      <p:ext uri="{BB962C8B-B14F-4D97-AF65-F5344CB8AC3E}">
        <p14:creationId xmlns:p14="http://schemas.microsoft.com/office/powerpoint/2010/main" val="40231349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F7B6-8DAF-A662-DFFD-0688A0009EA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577E6E-C35D-62B0-8072-483FF40A9F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891456-ED3A-EA8F-FA50-A1ECCEE52E1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E642921-A888-CD78-9DB0-AE2FD234BF10}"/>
              </a:ext>
            </a:extLst>
          </p:cNvPr>
          <p:cNvSpPr>
            <a:spLocks noGrp="1"/>
          </p:cNvSpPr>
          <p:nvPr>
            <p:ph type="sldNum" sz="quarter" idx="5"/>
          </p:nvPr>
        </p:nvSpPr>
        <p:spPr/>
        <p:txBody>
          <a:bodyPr/>
          <a:lstStyle/>
          <a:p>
            <a:pPr>
              <a:defRPr/>
            </a:pPr>
            <a:fld id="{9BB1CCBB-ACEA-4F82-809A-ACF5026CB7D2}" type="slidenum">
              <a:rPr lang="ja-JP" altLang="en-US" smtClean="0"/>
              <a:pPr>
                <a:defRPr/>
              </a:pPr>
              <a:t>68</a:t>
            </a:fld>
            <a:endParaRPr lang="ja-JP" altLang="en-US"/>
          </a:p>
        </p:txBody>
      </p:sp>
    </p:spTree>
    <p:extLst>
      <p:ext uri="{BB962C8B-B14F-4D97-AF65-F5344CB8AC3E}">
        <p14:creationId xmlns:p14="http://schemas.microsoft.com/office/powerpoint/2010/main" val="26423773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BBE25-337C-5EEA-D15F-60F558F3CE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9337E29-CEF9-F482-560A-D32C559EB5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E2DE104-A7DC-EFFF-FAB7-AFADD6D9735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4999844-27CE-A434-7158-D280C9EB7606}"/>
              </a:ext>
            </a:extLst>
          </p:cNvPr>
          <p:cNvSpPr>
            <a:spLocks noGrp="1"/>
          </p:cNvSpPr>
          <p:nvPr>
            <p:ph type="sldNum" sz="quarter" idx="5"/>
          </p:nvPr>
        </p:nvSpPr>
        <p:spPr/>
        <p:txBody>
          <a:bodyPr/>
          <a:lstStyle/>
          <a:p>
            <a:pPr>
              <a:defRPr/>
            </a:pPr>
            <a:fld id="{9BB1CCBB-ACEA-4F82-809A-ACF5026CB7D2}" type="slidenum">
              <a:rPr lang="ja-JP" altLang="en-US" smtClean="0"/>
              <a:pPr>
                <a:defRPr/>
              </a:pPr>
              <a:t>69</a:t>
            </a:fld>
            <a:endParaRPr lang="ja-JP" altLang="en-US"/>
          </a:p>
        </p:txBody>
      </p:sp>
    </p:spTree>
    <p:extLst>
      <p:ext uri="{BB962C8B-B14F-4D97-AF65-F5344CB8AC3E}">
        <p14:creationId xmlns:p14="http://schemas.microsoft.com/office/powerpoint/2010/main" val="3158640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676ED-E1BA-A55B-146B-5E4CA594FC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363C48-03C4-74F2-5BAD-4A49BBD13E0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6CA15D-DD0A-95BC-D88B-05A9792BD66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A71386C-E6B2-C9DE-9913-3F84E3315839}"/>
              </a:ext>
            </a:extLst>
          </p:cNvPr>
          <p:cNvSpPr>
            <a:spLocks noGrp="1"/>
          </p:cNvSpPr>
          <p:nvPr>
            <p:ph type="sldNum" sz="quarter" idx="5"/>
          </p:nvPr>
        </p:nvSpPr>
        <p:spPr/>
        <p:txBody>
          <a:bodyPr/>
          <a:lstStyle/>
          <a:p>
            <a:pPr>
              <a:defRPr/>
            </a:pPr>
            <a:fld id="{9BB1CCBB-ACEA-4F82-809A-ACF5026CB7D2}" type="slidenum">
              <a:rPr lang="ja-JP" altLang="en-US" smtClean="0"/>
              <a:pPr>
                <a:defRPr/>
              </a:pPr>
              <a:t>7</a:t>
            </a:fld>
            <a:endParaRPr lang="ja-JP" altLang="en-US"/>
          </a:p>
        </p:txBody>
      </p:sp>
    </p:spTree>
    <p:extLst>
      <p:ext uri="{BB962C8B-B14F-4D97-AF65-F5344CB8AC3E}">
        <p14:creationId xmlns:p14="http://schemas.microsoft.com/office/powerpoint/2010/main" val="38354586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D866-D4D6-D15F-8986-E298DACADB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174E6A-79AC-216F-7CC5-15EA31C9CF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F60834-05FC-8CEA-D148-E83FDBB495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BDDC3C-78CC-2580-142E-74FE7C2A2D58}"/>
              </a:ext>
            </a:extLst>
          </p:cNvPr>
          <p:cNvSpPr>
            <a:spLocks noGrp="1"/>
          </p:cNvSpPr>
          <p:nvPr>
            <p:ph type="sldNum" sz="quarter" idx="5"/>
          </p:nvPr>
        </p:nvSpPr>
        <p:spPr/>
        <p:txBody>
          <a:bodyPr/>
          <a:lstStyle/>
          <a:p>
            <a:pPr>
              <a:defRPr/>
            </a:pPr>
            <a:fld id="{9BB1CCBB-ACEA-4F82-809A-ACF5026CB7D2}" type="slidenum">
              <a:rPr lang="ja-JP" altLang="en-US" smtClean="0"/>
              <a:pPr>
                <a:defRPr/>
              </a:pPr>
              <a:t>70</a:t>
            </a:fld>
            <a:endParaRPr lang="ja-JP" altLang="en-US"/>
          </a:p>
        </p:txBody>
      </p:sp>
    </p:spTree>
    <p:extLst>
      <p:ext uri="{BB962C8B-B14F-4D97-AF65-F5344CB8AC3E}">
        <p14:creationId xmlns:p14="http://schemas.microsoft.com/office/powerpoint/2010/main" val="38924652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D866-D4D6-D15F-8986-E298DACADB3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174E6A-79AC-216F-7CC5-15EA31C9CF7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5F60834-05FC-8CEA-D148-E83FDBB495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9BDDC3C-78CC-2580-142E-74FE7C2A2D58}"/>
              </a:ext>
            </a:extLst>
          </p:cNvPr>
          <p:cNvSpPr>
            <a:spLocks noGrp="1"/>
          </p:cNvSpPr>
          <p:nvPr>
            <p:ph type="sldNum" sz="quarter" idx="5"/>
          </p:nvPr>
        </p:nvSpPr>
        <p:spPr/>
        <p:txBody>
          <a:bodyPr/>
          <a:lstStyle/>
          <a:p>
            <a:pPr>
              <a:defRPr/>
            </a:pPr>
            <a:fld id="{9BB1CCBB-ACEA-4F82-809A-ACF5026CB7D2}" type="slidenum">
              <a:rPr lang="ja-JP" altLang="en-US" smtClean="0"/>
              <a:pPr>
                <a:defRPr/>
              </a:pPr>
              <a:t>71</a:t>
            </a:fld>
            <a:endParaRPr lang="ja-JP" altLang="en-US"/>
          </a:p>
        </p:txBody>
      </p:sp>
    </p:spTree>
    <p:extLst>
      <p:ext uri="{BB962C8B-B14F-4D97-AF65-F5344CB8AC3E}">
        <p14:creationId xmlns:p14="http://schemas.microsoft.com/office/powerpoint/2010/main" val="31604883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61EC-07D8-D858-F3DC-C015159E4A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754603-175A-532E-A37C-4AA581735EE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A979EA-0E73-63D3-A917-F9289BF7012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8045F8D-A741-1BCB-D0C9-4369067ED75C}"/>
              </a:ext>
            </a:extLst>
          </p:cNvPr>
          <p:cNvSpPr>
            <a:spLocks noGrp="1"/>
          </p:cNvSpPr>
          <p:nvPr>
            <p:ph type="sldNum" sz="quarter" idx="5"/>
          </p:nvPr>
        </p:nvSpPr>
        <p:spPr/>
        <p:txBody>
          <a:bodyPr/>
          <a:lstStyle/>
          <a:p>
            <a:pPr>
              <a:defRPr/>
            </a:pPr>
            <a:fld id="{9BB1CCBB-ACEA-4F82-809A-ACF5026CB7D2}" type="slidenum">
              <a:rPr lang="ja-JP" altLang="en-US" smtClean="0"/>
              <a:pPr>
                <a:defRPr/>
              </a:pPr>
              <a:t>72</a:t>
            </a:fld>
            <a:endParaRPr lang="ja-JP" altLang="en-US"/>
          </a:p>
        </p:txBody>
      </p:sp>
    </p:spTree>
    <p:extLst>
      <p:ext uri="{BB962C8B-B14F-4D97-AF65-F5344CB8AC3E}">
        <p14:creationId xmlns:p14="http://schemas.microsoft.com/office/powerpoint/2010/main" val="12460982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CE33E-ADDE-6765-3537-BCEC31F51C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645B8DC-B943-3BCF-4152-ACF43C7EAEE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8F9BD8F-7311-E32A-AD93-3F7E284B2E3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F01383A-3A4C-8C10-FC44-46EB56EFB249}"/>
              </a:ext>
            </a:extLst>
          </p:cNvPr>
          <p:cNvSpPr>
            <a:spLocks noGrp="1"/>
          </p:cNvSpPr>
          <p:nvPr>
            <p:ph type="sldNum" sz="quarter" idx="5"/>
          </p:nvPr>
        </p:nvSpPr>
        <p:spPr/>
        <p:txBody>
          <a:bodyPr/>
          <a:lstStyle/>
          <a:p>
            <a:pPr>
              <a:defRPr/>
            </a:pPr>
            <a:fld id="{9BB1CCBB-ACEA-4F82-809A-ACF5026CB7D2}" type="slidenum">
              <a:rPr lang="ja-JP" altLang="en-US" smtClean="0"/>
              <a:pPr>
                <a:defRPr/>
              </a:pPr>
              <a:t>73</a:t>
            </a:fld>
            <a:endParaRPr lang="ja-JP" altLang="en-US"/>
          </a:p>
        </p:txBody>
      </p:sp>
    </p:spTree>
    <p:extLst>
      <p:ext uri="{BB962C8B-B14F-4D97-AF65-F5344CB8AC3E}">
        <p14:creationId xmlns:p14="http://schemas.microsoft.com/office/powerpoint/2010/main" val="29342837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6D0D6-76FB-A8C4-853B-F13B32DF7E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61F2DC0-E990-028A-5C9E-9245E6E51D2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68739E-826A-BF6D-0A74-7FB921A6D38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C58E589-E136-2B79-3588-E2906D349FB2}"/>
              </a:ext>
            </a:extLst>
          </p:cNvPr>
          <p:cNvSpPr>
            <a:spLocks noGrp="1"/>
          </p:cNvSpPr>
          <p:nvPr>
            <p:ph type="sldNum" sz="quarter" idx="5"/>
          </p:nvPr>
        </p:nvSpPr>
        <p:spPr/>
        <p:txBody>
          <a:bodyPr/>
          <a:lstStyle/>
          <a:p>
            <a:pPr>
              <a:defRPr/>
            </a:pPr>
            <a:fld id="{9BB1CCBB-ACEA-4F82-809A-ACF5026CB7D2}" type="slidenum">
              <a:rPr lang="ja-JP" altLang="en-US" smtClean="0"/>
              <a:pPr>
                <a:defRPr/>
              </a:pPr>
              <a:t>74</a:t>
            </a:fld>
            <a:endParaRPr lang="ja-JP" altLang="en-US"/>
          </a:p>
        </p:txBody>
      </p:sp>
    </p:spTree>
    <p:extLst>
      <p:ext uri="{BB962C8B-B14F-4D97-AF65-F5344CB8AC3E}">
        <p14:creationId xmlns:p14="http://schemas.microsoft.com/office/powerpoint/2010/main" val="250783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C5EC7-74ED-23F6-8ECB-B6A6E8E2780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1A7077A-960E-B29E-5242-5BB7AFBFD2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E27696-DA2E-C057-B252-3264515097D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2A22E5C-F89B-161D-1E3E-D815AD97C85C}"/>
              </a:ext>
            </a:extLst>
          </p:cNvPr>
          <p:cNvSpPr>
            <a:spLocks noGrp="1"/>
          </p:cNvSpPr>
          <p:nvPr>
            <p:ph type="sldNum" sz="quarter" idx="5"/>
          </p:nvPr>
        </p:nvSpPr>
        <p:spPr/>
        <p:txBody>
          <a:bodyPr/>
          <a:lstStyle/>
          <a:p>
            <a:pPr>
              <a:defRPr/>
            </a:pPr>
            <a:fld id="{9BB1CCBB-ACEA-4F82-809A-ACF5026CB7D2}" type="slidenum">
              <a:rPr lang="ja-JP" altLang="en-US" smtClean="0"/>
              <a:pPr>
                <a:defRPr/>
              </a:pPr>
              <a:t>75</a:t>
            </a:fld>
            <a:endParaRPr lang="ja-JP" altLang="en-US"/>
          </a:p>
        </p:txBody>
      </p:sp>
    </p:spTree>
    <p:extLst>
      <p:ext uri="{BB962C8B-B14F-4D97-AF65-F5344CB8AC3E}">
        <p14:creationId xmlns:p14="http://schemas.microsoft.com/office/powerpoint/2010/main" val="15645388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E70D7-481A-B812-EFEE-056ECAD071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D3B77EA-CB0B-8C1C-02AD-94BE83FB64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0A6AE8-7CC3-5459-3BA9-20D2389A720B}"/>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9872AA-B592-DF99-7181-46FF5C4638DC}"/>
              </a:ext>
            </a:extLst>
          </p:cNvPr>
          <p:cNvSpPr>
            <a:spLocks noGrp="1"/>
          </p:cNvSpPr>
          <p:nvPr>
            <p:ph type="sldNum" sz="quarter" idx="5"/>
          </p:nvPr>
        </p:nvSpPr>
        <p:spPr/>
        <p:txBody>
          <a:bodyPr/>
          <a:lstStyle/>
          <a:p>
            <a:pPr>
              <a:defRPr/>
            </a:pPr>
            <a:fld id="{9BB1CCBB-ACEA-4F82-809A-ACF5026CB7D2}" type="slidenum">
              <a:rPr lang="ja-JP" altLang="en-US" smtClean="0"/>
              <a:pPr>
                <a:defRPr/>
              </a:pPr>
              <a:t>76</a:t>
            </a:fld>
            <a:endParaRPr lang="ja-JP" altLang="en-US"/>
          </a:p>
        </p:txBody>
      </p:sp>
    </p:spTree>
    <p:extLst>
      <p:ext uri="{BB962C8B-B14F-4D97-AF65-F5344CB8AC3E}">
        <p14:creationId xmlns:p14="http://schemas.microsoft.com/office/powerpoint/2010/main" val="39066498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94A8A-0194-2FE1-663D-7E1F470041B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9FFC2E-7F28-4513-E4EE-026C58C046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CCB59E-8D10-744C-D9E7-D5771C908BE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960ADAA-FC28-DBFC-8C60-036E8B468CC6}"/>
              </a:ext>
            </a:extLst>
          </p:cNvPr>
          <p:cNvSpPr>
            <a:spLocks noGrp="1"/>
          </p:cNvSpPr>
          <p:nvPr>
            <p:ph type="sldNum" sz="quarter" idx="5"/>
          </p:nvPr>
        </p:nvSpPr>
        <p:spPr/>
        <p:txBody>
          <a:bodyPr/>
          <a:lstStyle/>
          <a:p>
            <a:pPr>
              <a:defRPr/>
            </a:pPr>
            <a:fld id="{9BB1CCBB-ACEA-4F82-809A-ACF5026CB7D2}" type="slidenum">
              <a:rPr lang="ja-JP" altLang="en-US" smtClean="0"/>
              <a:pPr>
                <a:defRPr/>
              </a:pPr>
              <a:t>77</a:t>
            </a:fld>
            <a:endParaRPr lang="ja-JP" altLang="en-US"/>
          </a:p>
        </p:txBody>
      </p:sp>
    </p:spTree>
    <p:extLst>
      <p:ext uri="{BB962C8B-B14F-4D97-AF65-F5344CB8AC3E}">
        <p14:creationId xmlns:p14="http://schemas.microsoft.com/office/powerpoint/2010/main" val="9819197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23E3F-E3A5-E12C-C261-CF22FD55FF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768E3A-0584-85C3-5CF9-6DDB529D7D7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3F9904-C9DC-5D3B-3F6D-628A41038B0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B2F4029-F99F-A09C-18C6-EA785FA8B0B8}"/>
              </a:ext>
            </a:extLst>
          </p:cNvPr>
          <p:cNvSpPr>
            <a:spLocks noGrp="1"/>
          </p:cNvSpPr>
          <p:nvPr>
            <p:ph type="sldNum" sz="quarter" idx="5"/>
          </p:nvPr>
        </p:nvSpPr>
        <p:spPr/>
        <p:txBody>
          <a:bodyPr/>
          <a:lstStyle/>
          <a:p>
            <a:pPr>
              <a:defRPr/>
            </a:pPr>
            <a:fld id="{9BB1CCBB-ACEA-4F82-809A-ACF5026CB7D2}" type="slidenum">
              <a:rPr lang="ja-JP" altLang="en-US" smtClean="0"/>
              <a:pPr>
                <a:defRPr/>
              </a:pPr>
              <a:t>78</a:t>
            </a:fld>
            <a:endParaRPr lang="ja-JP" altLang="en-US"/>
          </a:p>
        </p:txBody>
      </p:sp>
    </p:spTree>
    <p:extLst>
      <p:ext uri="{BB962C8B-B14F-4D97-AF65-F5344CB8AC3E}">
        <p14:creationId xmlns:p14="http://schemas.microsoft.com/office/powerpoint/2010/main" val="42027075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CA85A-2F61-A2CB-0815-1091F8822C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F444B7-DB50-85C5-C863-7C20271A78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096F56D-C71E-D67E-ADCE-3FDC5F30C14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32006AC-BBAB-64DE-738A-F7E4D355F475}"/>
              </a:ext>
            </a:extLst>
          </p:cNvPr>
          <p:cNvSpPr>
            <a:spLocks noGrp="1"/>
          </p:cNvSpPr>
          <p:nvPr>
            <p:ph type="sldNum" sz="quarter" idx="5"/>
          </p:nvPr>
        </p:nvSpPr>
        <p:spPr/>
        <p:txBody>
          <a:bodyPr/>
          <a:lstStyle/>
          <a:p>
            <a:pPr>
              <a:defRPr/>
            </a:pPr>
            <a:fld id="{9BB1CCBB-ACEA-4F82-809A-ACF5026CB7D2}" type="slidenum">
              <a:rPr lang="ja-JP" altLang="en-US" smtClean="0"/>
              <a:pPr>
                <a:defRPr/>
              </a:pPr>
              <a:t>79</a:t>
            </a:fld>
            <a:endParaRPr lang="ja-JP" altLang="en-US"/>
          </a:p>
        </p:txBody>
      </p:sp>
    </p:spTree>
    <p:extLst>
      <p:ext uri="{BB962C8B-B14F-4D97-AF65-F5344CB8AC3E}">
        <p14:creationId xmlns:p14="http://schemas.microsoft.com/office/powerpoint/2010/main" val="171543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3764-11CF-FA96-554F-C81D71ED9CF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D32FC4B-319B-3E22-9AB8-5C534FF162C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DA1E030-218F-2D80-BCAD-43E212FF493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B3EC5C6-A643-EF79-81E8-6D4D27D4AF0B}"/>
              </a:ext>
            </a:extLst>
          </p:cNvPr>
          <p:cNvSpPr>
            <a:spLocks noGrp="1"/>
          </p:cNvSpPr>
          <p:nvPr>
            <p:ph type="sldNum" sz="quarter" idx="5"/>
          </p:nvPr>
        </p:nvSpPr>
        <p:spPr/>
        <p:txBody>
          <a:bodyPr/>
          <a:lstStyle/>
          <a:p>
            <a:pPr>
              <a:defRPr/>
            </a:pPr>
            <a:fld id="{9BB1CCBB-ACEA-4F82-809A-ACF5026CB7D2}" type="slidenum">
              <a:rPr lang="ja-JP" altLang="en-US" smtClean="0"/>
              <a:pPr>
                <a:defRPr/>
              </a:pPr>
              <a:t>8</a:t>
            </a:fld>
            <a:endParaRPr lang="ja-JP" altLang="en-US"/>
          </a:p>
        </p:txBody>
      </p:sp>
    </p:spTree>
    <p:extLst>
      <p:ext uri="{BB962C8B-B14F-4D97-AF65-F5344CB8AC3E}">
        <p14:creationId xmlns:p14="http://schemas.microsoft.com/office/powerpoint/2010/main" val="39055454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085B9-0B24-D7D8-A2E6-8659780F3D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DF64AB-8150-33A1-FDA2-F1137625381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A34C573-BAF2-BB82-9E10-849A186BFB2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C2F1CA9-BE49-23F6-94B5-FB5978D2A138}"/>
              </a:ext>
            </a:extLst>
          </p:cNvPr>
          <p:cNvSpPr>
            <a:spLocks noGrp="1"/>
          </p:cNvSpPr>
          <p:nvPr>
            <p:ph type="sldNum" sz="quarter" idx="5"/>
          </p:nvPr>
        </p:nvSpPr>
        <p:spPr/>
        <p:txBody>
          <a:bodyPr/>
          <a:lstStyle/>
          <a:p>
            <a:pPr>
              <a:defRPr/>
            </a:pPr>
            <a:fld id="{9BB1CCBB-ACEA-4F82-809A-ACF5026CB7D2}" type="slidenum">
              <a:rPr lang="ja-JP" altLang="en-US" smtClean="0"/>
              <a:pPr>
                <a:defRPr/>
              </a:pPr>
              <a:t>80</a:t>
            </a:fld>
            <a:endParaRPr lang="ja-JP" altLang="en-US"/>
          </a:p>
        </p:txBody>
      </p:sp>
    </p:spTree>
    <p:extLst>
      <p:ext uri="{BB962C8B-B14F-4D97-AF65-F5344CB8AC3E}">
        <p14:creationId xmlns:p14="http://schemas.microsoft.com/office/powerpoint/2010/main" val="11849835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B2682-00DC-19B1-7D26-89E6442A938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1A7C99-68EF-9015-064D-2ED2B33BAD0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3C1A8B-A93F-BDC5-77D4-7A073DB6439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25E190F-BE23-28C7-3E4E-582E73B57338}"/>
              </a:ext>
            </a:extLst>
          </p:cNvPr>
          <p:cNvSpPr>
            <a:spLocks noGrp="1"/>
          </p:cNvSpPr>
          <p:nvPr>
            <p:ph type="sldNum" sz="quarter" idx="5"/>
          </p:nvPr>
        </p:nvSpPr>
        <p:spPr/>
        <p:txBody>
          <a:bodyPr/>
          <a:lstStyle/>
          <a:p>
            <a:pPr>
              <a:defRPr/>
            </a:pPr>
            <a:fld id="{9BB1CCBB-ACEA-4F82-809A-ACF5026CB7D2}" type="slidenum">
              <a:rPr lang="ja-JP" altLang="en-US" smtClean="0"/>
              <a:pPr>
                <a:defRPr/>
              </a:pPr>
              <a:t>81</a:t>
            </a:fld>
            <a:endParaRPr lang="ja-JP" altLang="en-US"/>
          </a:p>
        </p:txBody>
      </p:sp>
    </p:spTree>
    <p:extLst>
      <p:ext uri="{BB962C8B-B14F-4D97-AF65-F5344CB8AC3E}">
        <p14:creationId xmlns:p14="http://schemas.microsoft.com/office/powerpoint/2010/main" val="21087470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4FE07-640B-7CD9-AD1C-04C697D228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7688F4-CFAE-E62E-643D-64FF5F592E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081C8E-B071-4091-4165-FFA17F7578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C6E028B-3B7B-EBA9-0AC4-5EDDC28B17FF}"/>
              </a:ext>
            </a:extLst>
          </p:cNvPr>
          <p:cNvSpPr>
            <a:spLocks noGrp="1"/>
          </p:cNvSpPr>
          <p:nvPr>
            <p:ph type="sldNum" sz="quarter" idx="5"/>
          </p:nvPr>
        </p:nvSpPr>
        <p:spPr/>
        <p:txBody>
          <a:bodyPr/>
          <a:lstStyle/>
          <a:p>
            <a:pPr>
              <a:defRPr/>
            </a:pPr>
            <a:fld id="{9BB1CCBB-ACEA-4F82-809A-ACF5026CB7D2}" type="slidenum">
              <a:rPr lang="ja-JP" altLang="en-US" smtClean="0"/>
              <a:pPr>
                <a:defRPr/>
              </a:pPr>
              <a:t>82</a:t>
            </a:fld>
            <a:endParaRPr lang="ja-JP" altLang="en-US"/>
          </a:p>
        </p:txBody>
      </p:sp>
    </p:spTree>
    <p:extLst>
      <p:ext uri="{BB962C8B-B14F-4D97-AF65-F5344CB8AC3E}">
        <p14:creationId xmlns:p14="http://schemas.microsoft.com/office/powerpoint/2010/main" val="401178873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96E2B-CDEC-A620-860F-090680C935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2D7B29D-7001-8661-0214-CAF4A66DF3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3B1912B-EBC7-9D9B-257C-CBA844AA1A2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4EAD7E5-48F7-E251-6614-9C928521EF3D}"/>
              </a:ext>
            </a:extLst>
          </p:cNvPr>
          <p:cNvSpPr>
            <a:spLocks noGrp="1"/>
          </p:cNvSpPr>
          <p:nvPr>
            <p:ph type="sldNum" sz="quarter" idx="5"/>
          </p:nvPr>
        </p:nvSpPr>
        <p:spPr/>
        <p:txBody>
          <a:bodyPr/>
          <a:lstStyle/>
          <a:p>
            <a:pPr>
              <a:defRPr/>
            </a:pPr>
            <a:fld id="{9BB1CCBB-ACEA-4F82-809A-ACF5026CB7D2}" type="slidenum">
              <a:rPr lang="ja-JP" altLang="en-US" smtClean="0"/>
              <a:pPr>
                <a:defRPr/>
              </a:pPr>
              <a:t>83</a:t>
            </a:fld>
            <a:endParaRPr lang="ja-JP" altLang="en-US"/>
          </a:p>
        </p:txBody>
      </p:sp>
    </p:spTree>
    <p:extLst>
      <p:ext uri="{BB962C8B-B14F-4D97-AF65-F5344CB8AC3E}">
        <p14:creationId xmlns:p14="http://schemas.microsoft.com/office/powerpoint/2010/main" val="27827016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F29A0-4A78-E20A-8EC0-FE57BF5E60E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2FC1E23-F2D4-D0C3-62E6-61FF12EC6CF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0F70C9F-E2D9-0191-0B5E-E296BB18DB9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878E231-7B89-A57B-D39D-57E01F6A2B94}"/>
              </a:ext>
            </a:extLst>
          </p:cNvPr>
          <p:cNvSpPr>
            <a:spLocks noGrp="1"/>
          </p:cNvSpPr>
          <p:nvPr>
            <p:ph type="sldNum" sz="quarter" idx="5"/>
          </p:nvPr>
        </p:nvSpPr>
        <p:spPr/>
        <p:txBody>
          <a:bodyPr/>
          <a:lstStyle/>
          <a:p>
            <a:pPr>
              <a:defRPr/>
            </a:pPr>
            <a:fld id="{9BB1CCBB-ACEA-4F82-809A-ACF5026CB7D2}" type="slidenum">
              <a:rPr lang="ja-JP" altLang="en-US" smtClean="0"/>
              <a:pPr>
                <a:defRPr/>
              </a:pPr>
              <a:t>84</a:t>
            </a:fld>
            <a:endParaRPr lang="ja-JP" altLang="en-US"/>
          </a:p>
        </p:txBody>
      </p:sp>
    </p:spTree>
    <p:extLst>
      <p:ext uri="{BB962C8B-B14F-4D97-AF65-F5344CB8AC3E}">
        <p14:creationId xmlns:p14="http://schemas.microsoft.com/office/powerpoint/2010/main" val="308541786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E8DE-B4A1-7E15-D7F6-AA04B60D9C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DB37A6-F19F-1A27-F567-8F0190A259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79A98F-D921-DD0E-3DCC-1C3E02B3BFB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59D6ACA-4A72-E708-69DB-A6826F4E8F3A}"/>
              </a:ext>
            </a:extLst>
          </p:cNvPr>
          <p:cNvSpPr>
            <a:spLocks noGrp="1"/>
          </p:cNvSpPr>
          <p:nvPr>
            <p:ph type="sldNum" sz="quarter" idx="5"/>
          </p:nvPr>
        </p:nvSpPr>
        <p:spPr/>
        <p:txBody>
          <a:bodyPr/>
          <a:lstStyle/>
          <a:p>
            <a:pPr>
              <a:defRPr/>
            </a:pPr>
            <a:fld id="{9BB1CCBB-ACEA-4F82-809A-ACF5026CB7D2}" type="slidenum">
              <a:rPr lang="ja-JP" altLang="en-US" smtClean="0"/>
              <a:pPr>
                <a:defRPr/>
              </a:pPr>
              <a:t>85</a:t>
            </a:fld>
            <a:endParaRPr lang="ja-JP" altLang="en-US"/>
          </a:p>
        </p:txBody>
      </p:sp>
    </p:spTree>
    <p:extLst>
      <p:ext uri="{BB962C8B-B14F-4D97-AF65-F5344CB8AC3E}">
        <p14:creationId xmlns:p14="http://schemas.microsoft.com/office/powerpoint/2010/main" val="37605386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A624E-5067-88A8-4B1B-0F658D04434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5623C82-194D-2F94-8471-DF666B5FB08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FD8F742-3170-F53E-7C39-08AA9612D10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2395659-4468-EEE5-35C1-8F1BD223A2D2}"/>
              </a:ext>
            </a:extLst>
          </p:cNvPr>
          <p:cNvSpPr>
            <a:spLocks noGrp="1"/>
          </p:cNvSpPr>
          <p:nvPr>
            <p:ph type="sldNum" sz="quarter" idx="5"/>
          </p:nvPr>
        </p:nvSpPr>
        <p:spPr/>
        <p:txBody>
          <a:bodyPr/>
          <a:lstStyle/>
          <a:p>
            <a:pPr>
              <a:defRPr/>
            </a:pPr>
            <a:fld id="{9BB1CCBB-ACEA-4F82-809A-ACF5026CB7D2}" type="slidenum">
              <a:rPr lang="ja-JP" altLang="en-US" smtClean="0"/>
              <a:pPr>
                <a:defRPr/>
              </a:pPr>
              <a:t>86</a:t>
            </a:fld>
            <a:endParaRPr lang="ja-JP" altLang="en-US"/>
          </a:p>
        </p:txBody>
      </p:sp>
    </p:spTree>
    <p:extLst>
      <p:ext uri="{BB962C8B-B14F-4D97-AF65-F5344CB8AC3E}">
        <p14:creationId xmlns:p14="http://schemas.microsoft.com/office/powerpoint/2010/main" val="22262509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DFD16-9673-D730-1E92-3585D1FE6D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836FE7C-2EC8-15AE-13D3-035FEC2ACD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AB0AB06-1A1D-3382-149A-5ECF9935FBD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DDF2A6A-0384-0A8A-3D80-133AEDF91088}"/>
              </a:ext>
            </a:extLst>
          </p:cNvPr>
          <p:cNvSpPr>
            <a:spLocks noGrp="1"/>
          </p:cNvSpPr>
          <p:nvPr>
            <p:ph type="sldNum" sz="quarter" idx="5"/>
          </p:nvPr>
        </p:nvSpPr>
        <p:spPr/>
        <p:txBody>
          <a:bodyPr/>
          <a:lstStyle/>
          <a:p>
            <a:pPr>
              <a:defRPr/>
            </a:pPr>
            <a:fld id="{9BB1CCBB-ACEA-4F82-809A-ACF5026CB7D2}" type="slidenum">
              <a:rPr lang="ja-JP" altLang="en-US" smtClean="0"/>
              <a:pPr>
                <a:defRPr/>
              </a:pPr>
              <a:t>87</a:t>
            </a:fld>
            <a:endParaRPr lang="ja-JP" altLang="en-US"/>
          </a:p>
        </p:txBody>
      </p:sp>
    </p:spTree>
    <p:extLst>
      <p:ext uri="{BB962C8B-B14F-4D97-AF65-F5344CB8AC3E}">
        <p14:creationId xmlns:p14="http://schemas.microsoft.com/office/powerpoint/2010/main" val="1975743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8E0EF-5D18-6F89-D3EF-9788084D83D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9E2BAA-4AC8-7B25-850B-59215C0A93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5215A41-BD4B-9614-277C-3EA379E3BB4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7AD4827-83FA-D0F6-B1DC-621C1E36D8BF}"/>
              </a:ext>
            </a:extLst>
          </p:cNvPr>
          <p:cNvSpPr>
            <a:spLocks noGrp="1"/>
          </p:cNvSpPr>
          <p:nvPr>
            <p:ph type="sldNum" sz="quarter" idx="5"/>
          </p:nvPr>
        </p:nvSpPr>
        <p:spPr/>
        <p:txBody>
          <a:bodyPr/>
          <a:lstStyle/>
          <a:p>
            <a:pPr>
              <a:defRPr/>
            </a:pPr>
            <a:fld id="{9BB1CCBB-ACEA-4F82-809A-ACF5026CB7D2}" type="slidenum">
              <a:rPr lang="ja-JP" altLang="en-US" smtClean="0"/>
              <a:pPr>
                <a:defRPr/>
              </a:pPr>
              <a:t>88</a:t>
            </a:fld>
            <a:endParaRPr lang="ja-JP" altLang="en-US"/>
          </a:p>
        </p:txBody>
      </p:sp>
    </p:spTree>
    <p:extLst>
      <p:ext uri="{BB962C8B-B14F-4D97-AF65-F5344CB8AC3E}">
        <p14:creationId xmlns:p14="http://schemas.microsoft.com/office/powerpoint/2010/main" val="11210176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D952F-0DCC-AAAC-B309-A19986BF24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19ED4B8-7B4E-9418-7F48-DA4CD56306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6D74BFE-C723-0C6A-6529-8DCA2A2B8E8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3442B79-FFEF-8A78-4506-8EC77B7A5C3B}"/>
              </a:ext>
            </a:extLst>
          </p:cNvPr>
          <p:cNvSpPr>
            <a:spLocks noGrp="1"/>
          </p:cNvSpPr>
          <p:nvPr>
            <p:ph type="sldNum" sz="quarter" idx="5"/>
          </p:nvPr>
        </p:nvSpPr>
        <p:spPr/>
        <p:txBody>
          <a:bodyPr/>
          <a:lstStyle/>
          <a:p>
            <a:pPr>
              <a:defRPr/>
            </a:pPr>
            <a:fld id="{9BB1CCBB-ACEA-4F82-809A-ACF5026CB7D2}" type="slidenum">
              <a:rPr lang="ja-JP" altLang="en-US" smtClean="0"/>
              <a:pPr>
                <a:defRPr/>
              </a:pPr>
              <a:t>89</a:t>
            </a:fld>
            <a:endParaRPr lang="ja-JP" altLang="en-US"/>
          </a:p>
        </p:txBody>
      </p:sp>
    </p:spTree>
    <p:extLst>
      <p:ext uri="{BB962C8B-B14F-4D97-AF65-F5344CB8AC3E}">
        <p14:creationId xmlns:p14="http://schemas.microsoft.com/office/powerpoint/2010/main" val="1563919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24E88-0046-1F58-4700-794D982F248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CD5003-DE5E-E469-525B-F1094613809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F5BD5A-FD49-1686-81E6-F4A661DC35E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CD3DE97-5D49-3438-A029-720AE60299F4}"/>
              </a:ext>
            </a:extLst>
          </p:cNvPr>
          <p:cNvSpPr>
            <a:spLocks noGrp="1"/>
          </p:cNvSpPr>
          <p:nvPr>
            <p:ph type="sldNum" sz="quarter" idx="5"/>
          </p:nvPr>
        </p:nvSpPr>
        <p:spPr/>
        <p:txBody>
          <a:bodyPr/>
          <a:lstStyle/>
          <a:p>
            <a:pPr>
              <a:defRPr/>
            </a:pPr>
            <a:fld id="{9BB1CCBB-ACEA-4F82-809A-ACF5026CB7D2}" type="slidenum">
              <a:rPr lang="ja-JP" altLang="en-US" smtClean="0"/>
              <a:pPr>
                <a:defRPr/>
              </a:pPr>
              <a:t>9</a:t>
            </a:fld>
            <a:endParaRPr lang="ja-JP" altLang="en-US"/>
          </a:p>
        </p:txBody>
      </p:sp>
    </p:spTree>
    <p:extLst>
      <p:ext uri="{BB962C8B-B14F-4D97-AF65-F5344CB8AC3E}">
        <p14:creationId xmlns:p14="http://schemas.microsoft.com/office/powerpoint/2010/main" val="3804888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9CBD-821E-4A0D-242A-3055784BF59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6982389-5067-48B2-4F85-4FA89A1B142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DDB912-46F4-9922-17BE-4E35638725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7C0CBBF-42E0-2A70-4735-8DAC3E727CB8}"/>
              </a:ext>
            </a:extLst>
          </p:cNvPr>
          <p:cNvSpPr>
            <a:spLocks noGrp="1"/>
          </p:cNvSpPr>
          <p:nvPr>
            <p:ph type="sldNum" sz="quarter" idx="5"/>
          </p:nvPr>
        </p:nvSpPr>
        <p:spPr/>
        <p:txBody>
          <a:bodyPr/>
          <a:lstStyle/>
          <a:p>
            <a:pPr>
              <a:defRPr/>
            </a:pPr>
            <a:fld id="{9BB1CCBB-ACEA-4F82-809A-ACF5026CB7D2}" type="slidenum">
              <a:rPr lang="ja-JP" altLang="en-US" smtClean="0"/>
              <a:pPr>
                <a:defRPr/>
              </a:pPr>
              <a:t>90</a:t>
            </a:fld>
            <a:endParaRPr lang="ja-JP" altLang="en-US"/>
          </a:p>
        </p:txBody>
      </p:sp>
    </p:spTree>
    <p:extLst>
      <p:ext uri="{BB962C8B-B14F-4D97-AF65-F5344CB8AC3E}">
        <p14:creationId xmlns:p14="http://schemas.microsoft.com/office/powerpoint/2010/main" val="315123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4EF45-742C-43E3-58BC-54E465BF444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8E66FE-2FAD-3955-1146-77BB79308F8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C343B8-E83A-042D-B54B-E0850B6FD04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04FE7FD-B0D9-056C-7AB2-15D803C83F11}"/>
              </a:ext>
            </a:extLst>
          </p:cNvPr>
          <p:cNvSpPr>
            <a:spLocks noGrp="1"/>
          </p:cNvSpPr>
          <p:nvPr>
            <p:ph type="sldNum" sz="quarter" idx="5"/>
          </p:nvPr>
        </p:nvSpPr>
        <p:spPr/>
        <p:txBody>
          <a:bodyPr/>
          <a:lstStyle/>
          <a:p>
            <a:pPr>
              <a:defRPr/>
            </a:pPr>
            <a:fld id="{9BB1CCBB-ACEA-4F82-809A-ACF5026CB7D2}" type="slidenum">
              <a:rPr lang="ja-JP" altLang="en-US" smtClean="0"/>
              <a:pPr>
                <a:defRPr/>
              </a:pPr>
              <a:t>91</a:t>
            </a:fld>
            <a:endParaRPr lang="ja-JP" altLang="en-US"/>
          </a:p>
        </p:txBody>
      </p:sp>
    </p:spTree>
    <p:extLst>
      <p:ext uri="{BB962C8B-B14F-4D97-AF65-F5344CB8AC3E}">
        <p14:creationId xmlns:p14="http://schemas.microsoft.com/office/powerpoint/2010/main" val="313050898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E8DE-B4A1-7E15-D7F6-AA04B60D9C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DB37A6-F19F-1A27-F567-8F0190A259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179A98F-D921-DD0E-3DCC-1C3E02B3BFB1}"/>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59D6ACA-4A72-E708-69DB-A6826F4E8F3A}"/>
              </a:ext>
            </a:extLst>
          </p:cNvPr>
          <p:cNvSpPr>
            <a:spLocks noGrp="1"/>
          </p:cNvSpPr>
          <p:nvPr>
            <p:ph type="sldNum" sz="quarter" idx="5"/>
          </p:nvPr>
        </p:nvSpPr>
        <p:spPr/>
        <p:txBody>
          <a:bodyPr/>
          <a:lstStyle/>
          <a:p>
            <a:pPr>
              <a:defRPr/>
            </a:pPr>
            <a:fld id="{9BB1CCBB-ACEA-4F82-809A-ACF5026CB7D2}" type="slidenum">
              <a:rPr lang="ja-JP" altLang="en-US" smtClean="0"/>
              <a:pPr>
                <a:defRPr/>
              </a:pPr>
              <a:t>92</a:t>
            </a:fld>
            <a:endParaRPr lang="ja-JP" altLang="en-US"/>
          </a:p>
        </p:txBody>
      </p:sp>
    </p:spTree>
    <p:extLst>
      <p:ext uri="{BB962C8B-B14F-4D97-AF65-F5344CB8AC3E}">
        <p14:creationId xmlns:p14="http://schemas.microsoft.com/office/powerpoint/2010/main" val="310521218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1DC16-89B0-07EB-FB42-E44416640E3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60060C-DB50-3585-57FC-2C356C2E14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2B4AAF1-49A5-556B-B258-C13327B35D6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ADC8BB8-E856-6760-C449-43BDF4DF1215}"/>
              </a:ext>
            </a:extLst>
          </p:cNvPr>
          <p:cNvSpPr>
            <a:spLocks noGrp="1"/>
          </p:cNvSpPr>
          <p:nvPr>
            <p:ph type="sldNum" sz="quarter" idx="5"/>
          </p:nvPr>
        </p:nvSpPr>
        <p:spPr/>
        <p:txBody>
          <a:bodyPr/>
          <a:lstStyle/>
          <a:p>
            <a:pPr>
              <a:defRPr/>
            </a:pPr>
            <a:fld id="{9BB1CCBB-ACEA-4F82-809A-ACF5026CB7D2}" type="slidenum">
              <a:rPr lang="ja-JP" altLang="en-US" smtClean="0"/>
              <a:pPr>
                <a:defRPr/>
              </a:pPr>
              <a:t>93</a:t>
            </a:fld>
            <a:endParaRPr lang="ja-JP" altLang="en-US"/>
          </a:p>
        </p:txBody>
      </p:sp>
    </p:spTree>
    <p:extLst>
      <p:ext uri="{BB962C8B-B14F-4D97-AF65-F5344CB8AC3E}">
        <p14:creationId xmlns:p14="http://schemas.microsoft.com/office/powerpoint/2010/main" val="36927987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90161-41E2-176C-30CC-914B1D3AF5D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4D8819-99AA-8DDF-867C-EC7AF0A074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856F7B5-1E13-4B4D-9C27-DE11F2B82EF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70CBB08-85D4-2AFF-80E6-BD74908E193D}"/>
              </a:ext>
            </a:extLst>
          </p:cNvPr>
          <p:cNvSpPr>
            <a:spLocks noGrp="1"/>
          </p:cNvSpPr>
          <p:nvPr>
            <p:ph type="sldNum" sz="quarter" idx="5"/>
          </p:nvPr>
        </p:nvSpPr>
        <p:spPr/>
        <p:txBody>
          <a:bodyPr/>
          <a:lstStyle/>
          <a:p>
            <a:pPr>
              <a:defRPr/>
            </a:pPr>
            <a:fld id="{9BB1CCBB-ACEA-4F82-809A-ACF5026CB7D2}" type="slidenum">
              <a:rPr lang="ja-JP" altLang="en-US" smtClean="0"/>
              <a:pPr>
                <a:defRPr/>
              </a:pPr>
              <a:t>94</a:t>
            </a:fld>
            <a:endParaRPr lang="ja-JP" altLang="en-US"/>
          </a:p>
        </p:txBody>
      </p:sp>
    </p:spTree>
    <p:extLst>
      <p:ext uri="{BB962C8B-B14F-4D97-AF65-F5344CB8AC3E}">
        <p14:creationId xmlns:p14="http://schemas.microsoft.com/office/powerpoint/2010/main" val="14318506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E9FA6-9A40-A4B3-883C-1BBC9DA4BF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FF21C8F-DA36-526A-479D-6FA79345807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2C39DBA-19F6-506D-81D5-0A338CFD24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B72D886-BC40-84DE-3E28-A2CFBFC9B348}"/>
              </a:ext>
            </a:extLst>
          </p:cNvPr>
          <p:cNvSpPr>
            <a:spLocks noGrp="1"/>
          </p:cNvSpPr>
          <p:nvPr>
            <p:ph type="sldNum" sz="quarter" idx="5"/>
          </p:nvPr>
        </p:nvSpPr>
        <p:spPr/>
        <p:txBody>
          <a:bodyPr/>
          <a:lstStyle/>
          <a:p>
            <a:pPr>
              <a:defRPr/>
            </a:pPr>
            <a:fld id="{9BB1CCBB-ACEA-4F82-809A-ACF5026CB7D2}" type="slidenum">
              <a:rPr lang="ja-JP" altLang="en-US" smtClean="0"/>
              <a:pPr>
                <a:defRPr/>
              </a:pPr>
              <a:t>95</a:t>
            </a:fld>
            <a:endParaRPr lang="ja-JP" altLang="en-US"/>
          </a:p>
        </p:txBody>
      </p:sp>
    </p:spTree>
    <p:extLst>
      <p:ext uri="{BB962C8B-B14F-4D97-AF65-F5344CB8AC3E}">
        <p14:creationId xmlns:p14="http://schemas.microsoft.com/office/powerpoint/2010/main" val="14449860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A5422-9A35-B440-7B45-B81F7E370E6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AE4BF4-280C-337E-3030-D98FC222638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73EF7E0-F048-E752-FA7A-C81C0E92D1C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BE3B91-6D1E-FADA-2C5F-BA0A958FB97F}"/>
              </a:ext>
            </a:extLst>
          </p:cNvPr>
          <p:cNvSpPr>
            <a:spLocks noGrp="1"/>
          </p:cNvSpPr>
          <p:nvPr>
            <p:ph type="sldNum" sz="quarter" idx="5"/>
          </p:nvPr>
        </p:nvSpPr>
        <p:spPr/>
        <p:txBody>
          <a:bodyPr/>
          <a:lstStyle/>
          <a:p>
            <a:pPr>
              <a:defRPr/>
            </a:pPr>
            <a:fld id="{9BB1CCBB-ACEA-4F82-809A-ACF5026CB7D2}" type="slidenum">
              <a:rPr lang="ja-JP" altLang="en-US" smtClean="0"/>
              <a:pPr>
                <a:defRPr/>
              </a:pPr>
              <a:t>96</a:t>
            </a:fld>
            <a:endParaRPr lang="ja-JP" altLang="en-US"/>
          </a:p>
        </p:txBody>
      </p:sp>
    </p:spTree>
    <p:extLst>
      <p:ext uri="{BB962C8B-B14F-4D97-AF65-F5344CB8AC3E}">
        <p14:creationId xmlns:p14="http://schemas.microsoft.com/office/powerpoint/2010/main" val="42246951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85009-94C1-031E-12FD-6F8738390C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18320E2-0F6D-D830-6DB3-FC8B817C52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EC4DFEA-9E17-03DD-177D-F4A456B0748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0B212D5-FD77-15FD-F81E-4DADFB00902C}"/>
              </a:ext>
            </a:extLst>
          </p:cNvPr>
          <p:cNvSpPr>
            <a:spLocks noGrp="1"/>
          </p:cNvSpPr>
          <p:nvPr>
            <p:ph type="sldNum" sz="quarter" idx="5"/>
          </p:nvPr>
        </p:nvSpPr>
        <p:spPr/>
        <p:txBody>
          <a:bodyPr/>
          <a:lstStyle/>
          <a:p>
            <a:pPr>
              <a:defRPr/>
            </a:pPr>
            <a:fld id="{9BB1CCBB-ACEA-4F82-809A-ACF5026CB7D2}" type="slidenum">
              <a:rPr lang="ja-JP" altLang="en-US" smtClean="0"/>
              <a:pPr>
                <a:defRPr/>
              </a:pPr>
              <a:t>97</a:t>
            </a:fld>
            <a:endParaRPr lang="ja-JP" altLang="en-US"/>
          </a:p>
        </p:txBody>
      </p:sp>
    </p:spTree>
    <p:extLst>
      <p:ext uri="{BB962C8B-B14F-4D97-AF65-F5344CB8AC3E}">
        <p14:creationId xmlns:p14="http://schemas.microsoft.com/office/powerpoint/2010/main" val="13907387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EB59E-D122-6711-8DC0-3801301913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D97EE75-FD0D-8AB0-7CE7-E0E66B3BFC4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E17B3A-92FB-7FE0-2CC3-669F21E74FA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5A7C300-F6BB-C9EA-B33A-649C13789756}"/>
              </a:ext>
            </a:extLst>
          </p:cNvPr>
          <p:cNvSpPr>
            <a:spLocks noGrp="1"/>
          </p:cNvSpPr>
          <p:nvPr>
            <p:ph type="sldNum" sz="quarter" idx="5"/>
          </p:nvPr>
        </p:nvSpPr>
        <p:spPr/>
        <p:txBody>
          <a:bodyPr/>
          <a:lstStyle/>
          <a:p>
            <a:pPr>
              <a:defRPr/>
            </a:pPr>
            <a:fld id="{9BB1CCBB-ACEA-4F82-809A-ACF5026CB7D2}" type="slidenum">
              <a:rPr lang="ja-JP" altLang="en-US" smtClean="0"/>
              <a:pPr>
                <a:defRPr/>
              </a:pPr>
              <a:t>98</a:t>
            </a:fld>
            <a:endParaRPr lang="ja-JP" altLang="en-US"/>
          </a:p>
        </p:txBody>
      </p:sp>
    </p:spTree>
    <p:extLst>
      <p:ext uri="{BB962C8B-B14F-4D97-AF65-F5344CB8AC3E}">
        <p14:creationId xmlns:p14="http://schemas.microsoft.com/office/powerpoint/2010/main" val="16721780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DC477-B7D0-FC4C-5516-96C57D4C8F8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4DC2CC-E6FA-C5B0-00ED-CFAFB33459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D5F3C0A-8B5B-E768-6173-003B2F3996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2C92477-289C-3587-CDE9-B0DE51E8E06D}"/>
              </a:ext>
            </a:extLst>
          </p:cNvPr>
          <p:cNvSpPr>
            <a:spLocks noGrp="1"/>
          </p:cNvSpPr>
          <p:nvPr>
            <p:ph type="sldNum" sz="quarter" idx="5"/>
          </p:nvPr>
        </p:nvSpPr>
        <p:spPr/>
        <p:txBody>
          <a:bodyPr/>
          <a:lstStyle/>
          <a:p>
            <a:pPr>
              <a:defRPr/>
            </a:pPr>
            <a:fld id="{9BB1CCBB-ACEA-4F82-809A-ACF5026CB7D2}" type="slidenum">
              <a:rPr lang="ja-JP" altLang="en-US" smtClean="0"/>
              <a:pPr>
                <a:defRPr/>
              </a:pPr>
              <a:t>99</a:t>
            </a:fld>
            <a:endParaRPr lang="ja-JP" altLang="en-US"/>
          </a:p>
        </p:txBody>
      </p:sp>
    </p:spTree>
    <p:extLst>
      <p:ext uri="{BB962C8B-B14F-4D97-AF65-F5344CB8AC3E}">
        <p14:creationId xmlns:p14="http://schemas.microsoft.com/office/powerpoint/2010/main" val="266491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Tree>
    <p:extLst>
      <p:ext uri="{BB962C8B-B14F-4D97-AF65-F5344CB8AC3E}">
        <p14:creationId xmlns:p14="http://schemas.microsoft.com/office/powerpoint/2010/main" val="216202635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1764000"/>
            <a:ext cx="6912000" cy="666000"/>
          </a:xfrm>
        </p:spPr>
        <p:txBody>
          <a:bodyPr anchor="ctr">
            <a:normAutofit/>
          </a:bodyPr>
          <a:lstStyle>
            <a:lvl1pPr>
              <a:defRPr sz="2000"/>
            </a:lvl1pPr>
          </a:lstStyle>
          <a:p>
            <a:r>
              <a:rPr lang="ja-JP" altLang="en-US"/>
              <a:t>マスター タイトルの書式設定</a:t>
            </a:r>
            <a:endParaRPr lang="en-US"/>
          </a:p>
        </p:txBody>
      </p:sp>
      <p:sp>
        <p:nvSpPr>
          <p:cNvPr id="9" name="テキスト プレースホルダー 8">
            <a:extLst>
              <a:ext uri="{FF2B5EF4-FFF2-40B4-BE49-F238E27FC236}">
                <a16:creationId xmlns:a16="http://schemas.microsoft.com/office/drawing/2014/main" id="{F9F8F279-D942-257B-9951-139298FE620B}"/>
              </a:ext>
            </a:extLst>
          </p:cNvPr>
          <p:cNvSpPr>
            <a:spLocks noGrp="1"/>
          </p:cNvSpPr>
          <p:nvPr>
            <p:ph type="body" sz="quarter" idx="10" hasCustomPrompt="1"/>
          </p:nvPr>
        </p:nvSpPr>
        <p:spPr>
          <a:xfrm>
            <a:off x="7776000" y="108000"/>
            <a:ext cx="1260000" cy="432000"/>
          </a:xfrm>
          <a:solidFill>
            <a:schemeClr val="tx1"/>
          </a:solidFill>
        </p:spPr>
        <p:txBody>
          <a:bodyPr anchor="ctr">
            <a:noAutofit/>
          </a:bodyPr>
          <a:lstStyle>
            <a:lvl1pPr marL="0" indent="0" algn="ctr">
              <a:buNone/>
              <a:defRPr sz="1800" b="1">
                <a:solidFill>
                  <a:schemeClr val="bg1"/>
                </a:solidFill>
                <a:latin typeface="+mn-lt"/>
              </a:defRPr>
            </a:lvl1pPr>
            <a:lvl2pPr marL="457200" indent="0">
              <a:buNone/>
              <a:defRPr b="1">
                <a:solidFill>
                  <a:schemeClr val="bg1"/>
                </a:solidFill>
                <a:latin typeface="+mn-lt"/>
              </a:defRPr>
            </a:lvl2pPr>
            <a:lvl3pPr marL="914400" indent="0">
              <a:buNone/>
              <a:defRPr b="1">
                <a:solidFill>
                  <a:schemeClr val="bg1"/>
                </a:solidFill>
                <a:latin typeface="+mn-lt"/>
              </a:defRPr>
            </a:lvl3pPr>
            <a:lvl4pPr marL="1371600" indent="0">
              <a:buNone/>
              <a:defRPr b="1">
                <a:solidFill>
                  <a:schemeClr val="bg1"/>
                </a:solidFill>
                <a:latin typeface="+mn-lt"/>
              </a:defRPr>
            </a:lvl4pPr>
            <a:lvl5pPr marL="1828800" indent="0">
              <a:buNone/>
              <a:defRPr b="1">
                <a:solidFill>
                  <a:schemeClr val="bg1"/>
                </a:solidFill>
                <a:latin typeface="+mn-lt"/>
              </a:defRPr>
            </a:lvl5pPr>
          </a:lstStyle>
          <a:p>
            <a:pPr lvl="0"/>
            <a:r>
              <a:rPr kumimoji="1" lang="ja-JP" altLang="en-US"/>
              <a:t>資料－○</a:t>
            </a:r>
          </a:p>
        </p:txBody>
      </p:sp>
    </p:spTree>
    <p:extLst>
      <p:ext uri="{BB962C8B-B14F-4D97-AF65-F5344CB8AC3E}">
        <p14:creationId xmlns:p14="http://schemas.microsoft.com/office/powerpoint/2010/main" val="649487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テキスト プレースホルダー 8">
            <a:extLst>
              <a:ext uri="{FF2B5EF4-FFF2-40B4-BE49-F238E27FC236}">
                <a16:creationId xmlns:a16="http://schemas.microsoft.com/office/drawing/2014/main" id="{157B9B6E-5793-BDBD-4B4E-68FFD742DED9}"/>
              </a:ext>
            </a:extLst>
          </p:cNvPr>
          <p:cNvSpPr>
            <a:spLocks noGrp="1"/>
          </p:cNvSpPr>
          <p:nvPr>
            <p:ph type="body" sz="quarter" idx="11" hasCustomPrompt="1"/>
          </p:nvPr>
        </p:nvSpPr>
        <p:spPr>
          <a:xfrm>
            <a:off x="144000" y="477604"/>
            <a:ext cx="2160000" cy="320000"/>
          </a:xfrm>
          <a:prstGeom prst="roundRect">
            <a:avLst/>
          </a:prstGeom>
          <a:solidFill>
            <a:schemeClr val="bg1">
              <a:lumMod val="50000"/>
            </a:schemeClr>
          </a:solidFill>
        </p:spPr>
        <p:txBody>
          <a:bodyPr tIns="0" bIns="0" anchor="ctr">
            <a:noAutofit/>
          </a:bodyPr>
          <a:lstStyle>
            <a:lvl1pPr marL="0" indent="0" algn="ctr">
              <a:buNone/>
              <a:defRPr sz="1400">
                <a:solidFill>
                  <a:schemeClr val="bg1"/>
                </a:solidFill>
              </a:defRPr>
            </a:lvl1pPr>
          </a:lstStyle>
          <a:p>
            <a:pPr lvl="0"/>
            <a:r>
              <a:rPr kumimoji="1" lang="ja-JP" altLang="en-US"/>
              <a:t>タイトルの設定</a:t>
            </a:r>
          </a:p>
        </p:txBody>
      </p:sp>
      <p:sp>
        <p:nvSpPr>
          <p:cNvPr id="4" name="スライド番号プレースホルダー 10">
            <a:extLst>
              <a:ext uri="{FF2B5EF4-FFF2-40B4-BE49-F238E27FC236}">
                <a16:creationId xmlns:a16="http://schemas.microsoft.com/office/drawing/2014/main" id="{7080E427-DB2F-4344-0925-66F9955A3026}"/>
              </a:ext>
            </a:extLst>
          </p:cNvPr>
          <p:cNvSpPr>
            <a:spLocks noGrp="1"/>
          </p:cNvSpPr>
          <p:nvPr>
            <p:ph type="sldNum" sz="quarter" idx="12"/>
          </p:nvPr>
        </p:nvSpPr>
        <p:spPr>
          <a:xfrm>
            <a:off x="7159286" y="6563899"/>
            <a:ext cx="2057400" cy="365125"/>
          </a:xfrm>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2163812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スライド番号プレースホルダー 10">
            <a:extLst>
              <a:ext uri="{FF2B5EF4-FFF2-40B4-BE49-F238E27FC236}">
                <a16:creationId xmlns:a16="http://schemas.microsoft.com/office/drawing/2014/main" id="{D592D160-781C-1825-5CDF-13B16960F11C}"/>
              </a:ext>
            </a:extLst>
          </p:cNvPr>
          <p:cNvSpPr>
            <a:spLocks noGrp="1"/>
          </p:cNvSpPr>
          <p:nvPr>
            <p:ph type="sldNum" sz="quarter" idx="12"/>
          </p:nvPr>
        </p:nvSpPr>
        <p:spPr>
          <a:xfrm>
            <a:off x="7159286" y="6563899"/>
            <a:ext cx="2057400" cy="365125"/>
          </a:xfrm>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1465909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2" name="スライド番号プレースホルダー 10">
            <a:extLst>
              <a:ext uri="{FF2B5EF4-FFF2-40B4-BE49-F238E27FC236}">
                <a16:creationId xmlns:a16="http://schemas.microsoft.com/office/drawing/2014/main" id="{BAFAF458-96A8-5E35-2E09-060F91BB4B41}"/>
              </a:ext>
            </a:extLst>
          </p:cNvPr>
          <p:cNvSpPr>
            <a:spLocks noGrp="1"/>
          </p:cNvSpPr>
          <p:nvPr>
            <p:ph type="sldNum" sz="quarter" idx="12"/>
          </p:nvPr>
        </p:nvSpPr>
        <p:spPr>
          <a:xfrm>
            <a:off x="7159286" y="6563899"/>
            <a:ext cx="2057400" cy="365125"/>
          </a:xfrm>
        </p:spPr>
        <p:txBody>
          <a:body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7455547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424800"/>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251520" y="720000"/>
            <a:ext cx="8640960" cy="5976000"/>
          </a:xfrm>
          <a:prstGeom prst="rect">
            <a:avLst/>
          </a:prstGeom>
        </p:spPr>
        <p:txBody>
          <a:bodyPr vert="horz" lIns="91440" tIns="180000" rIns="91440" bIns="45720" rtlCol="0">
            <a:no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スライド番号プレースホルダー 6">
            <a:extLst>
              <a:ext uri="{FF2B5EF4-FFF2-40B4-BE49-F238E27FC236}">
                <a16:creationId xmlns:a16="http://schemas.microsoft.com/office/drawing/2014/main" id="{30DB3DBC-508D-4C84-1CA0-7CC67CB2FE94}"/>
              </a:ext>
            </a:extLst>
          </p:cNvPr>
          <p:cNvSpPr>
            <a:spLocks noGrp="1"/>
          </p:cNvSpPr>
          <p:nvPr>
            <p:ph type="sldNum" sz="quarter" idx="4"/>
          </p:nvPr>
        </p:nvSpPr>
        <p:spPr>
          <a:xfrm>
            <a:off x="7159286" y="6563899"/>
            <a:ext cx="2057400" cy="365125"/>
          </a:xfrm>
          <a:prstGeom prst="rect">
            <a:avLst/>
          </a:prstGeom>
        </p:spPr>
        <p:txBody>
          <a:bodyPr vert="horz" lIns="91440" tIns="45720" rIns="91440" bIns="45720" rtlCol="0" anchor="ctr"/>
          <a:lstStyle>
            <a:lvl1pPr algn="r">
              <a:defRPr sz="1000">
                <a:solidFill>
                  <a:schemeClr val="tx1">
                    <a:tint val="82000"/>
                  </a:schemeClr>
                </a:solidFill>
              </a:defRPr>
            </a:lvl1pPr>
          </a:lstStyle>
          <a:p>
            <a:fld id="{A76FB005-E763-4F19-9331-D53ED78ABD6A}" type="slidenum">
              <a:rPr kumimoji="1" lang="ja-JP" altLang="en-US" smtClean="0"/>
              <a:pPr/>
              <a:t>‹#›</a:t>
            </a:fld>
            <a:endParaRPr kumimoji="1" lang="ja-JP" altLang="en-US"/>
          </a:p>
        </p:txBody>
      </p:sp>
    </p:spTree>
    <p:extLst>
      <p:ext uri="{BB962C8B-B14F-4D97-AF65-F5344CB8AC3E}">
        <p14:creationId xmlns:p14="http://schemas.microsoft.com/office/powerpoint/2010/main" val="165995359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284.png"/></Relationships>
</file>

<file path=ppt/slides/_rels/slide101.xml.rels><?xml version="1.0" encoding="UTF-8" standalone="yes"?>
<Relationships xmlns="http://schemas.openxmlformats.org/package/2006/relationships"><Relationship Id="rId3" Type="http://schemas.openxmlformats.org/officeDocument/2006/relationships/image" Target="../media/image285.emf"/><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88.emf"/><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89.emf"/><Relationship Id="rId2" Type="http://schemas.openxmlformats.org/officeDocument/2006/relationships/notesSlide" Target="../notesSlides/notesSlide105.xml"/><Relationship Id="rId1" Type="http://schemas.openxmlformats.org/officeDocument/2006/relationships/slideLayout" Target="../slideLayouts/slideLayout3.xml"/><Relationship Id="rId5" Type="http://schemas.openxmlformats.org/officeDocument/2006/relationships/image" Target="../media/image291.emf"/><Relationship Id="rId4" Type="http://schemas.openxmlformats.org/officeDocument/2006/relationships/image" Target="../media/image290.emf"/></Relationships>
</file>

<file path=ppt/slides/_rels/slide10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110.xml.rels><?xml version="1.0" encoding="UTF-8" standalone="yes"?>
<Relationships xmlns="http://schemas.openxmlformats.org/package/2006/relationships"><Relationship Id="rId3" Type="http://schemas.openxmlformats.org/officeDocument/2006/relationships/image" Target="../media/image293.emf"/><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296.emf"/><Relationship Id="rId5" Type="http://schemas.openxmlformats.org/officeDocument/2006/relationships/image" Target="../media/image295.emf"/><Relationship Id="rId4" Type="http://schemas.openxmlformats.org/officeDocument/2006/relationships/image" Target="../media/image294.emf"/></Relationships>
</file>

<file path=ppt/slides/_rels/slide111.xml.rels><?xml version="1.0" encoding="UTF-8" standalone="yes"?>
<Relationships xmlns="http://schemas.openxmlformats.org/package/2006/relationships"><Relationship Id="rId3" Type="http://schemas.openxmlformats.org/officeDocument/2006/relationships/image" Target="../media/image297.emf"/><Relationship Id="rId2" Type="http://schemas.openxmlformats.org/officeDocument/2006/relationships/notesSlide" Target="../notesSlides/notesSlide110.xml"/><Relationship Id="rId1" Type="http://schemas.openxmlformats.org/officeDocument/2006/relationships/slideLayout" Target="../slideLayouts/slideLayout3.xml"/><Relationship Id="rId5" Type="http://schemas.openxmlformats.org/officeDocument/2006/relationships/image" Target="../media/image299.emf"/><Relationship Id="rId4" Type="http://schemas.openxmlformats.org/officeDocument/2006/relationships/image" Target="../media/image298.emf"/></Relationships>
</file>

<file path=ppt/slides/_rels/slide112.xml.rels><?xml version="1.0" encoding="UTF-8" standalone="yes"?>
<Relationships xmlns="http://schemas.openxmlformats.org/package/2006/relationships"><Relationship Id="rId3" Type="http://schemas.openxmlformats.org/officeDocument/2006/relationships/image" Target="../media/image300.emf"/><Relationship Id="rId2" Type="http://schemas.openxmlformats.org/officeDocument/2006/relationships/notesSlide" Target="../notesSlides/notesSlide111.xml"/><Relationship Id="rId1" Type="http://schemas.openxmlformats.org/officeDocument/2006/relationships/slideLayout" Target="../slideLayouts/slideLayout3.xml"/><Relationship Id="rId5" Type="http://schemas.openxmlformats.org/officeDocument/2006/relationships/image" Target="../media/image302.emf"/><Relationship Id="rId4" Type="http://schemas.openxmlformats.org/officeDocument/2006/relationships/image" Target="../media/image301.emf"/></Relationships>
</file>

<file path=ppt/slides/_rels/slide113.xml.rels><?xml version="1.0" encoding="UTF-8" standalone="yes"?>
<Relationships xmlns="http://schemas.openxmlformats.org/package/2006/relationships"><Relationship Id="rId3" Type="http://schemas.openxmlformats.org/officeDocument/2006/relationships/image" Target="../media/image303.emf"/><Relationship Id="rId2" Type="http://schemas.openxmlformats.org/officeDocument/2006/relationships/notesSlide" Target="../notesSlides/notesSlide112.xml"/><Relationship Id="rId1" Type="http://schemas.openxmlformats.org/officeDocument/2006/relationships/slideLayout" Target="../slideLayouts/slideLayout3.xml"/><Relationship Id="rId5" Type="http://schemas.openxmlformats.org/officeDocument/2006/relationships/image" Target="../media/image305.emf"/><Relationship Id="rId4" Type="http://schemas.openxmlformats.org/officeDocument/2006/relationships/image" Target="../media/image304.emf"/></Relationships>
</file>

<file path=ppt/slides/_rels/slide114.xml.rels><?xml version="1.0" encoding="UTF-8" standalone="yes"?>
<Relationships xmlns="http://schemas.openxmlformats.org/package/2006/relationships"><Relationship Id="rId3" Type="http://schemas.openxmlformats.org/officeDocument/2006/relationships/image" Target="../media/image306.emf"/><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308.emf"/><Relationship Id="rId4" Type="http://schemas.openxmlformats.org/officeDocument/2006/relationships/image" Target="../media/image307.emf"/></Relationships>
</file>

<file path=ppt/slides/_rels/slide115.xml.rels><?xml version="1.0" encoding="UTF-8" standalone="yes"?>
<Relationships xmlns="http://schemas.openxmlformats.org/package/2006/relationships"><Relationship Id="rId3" Type="http://schemas.openxmlformats.org/officeDocument/2006/relationships/image" Target="../media/image309.emf"/><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311.emf"/><Relationship Id="rId4" Type="http://schemas.openxmlformats.org/officeDocument/2006/relationships/image" Target="../media/image310.emf"/></Relationships>
</file>

<file path=ppt/slides/_rels/slide116.xml.rels><?xml version="1.0" encoding="UTF-8" standalone="yes"?>
<Relationships xmlns="http://schemas.openxmlformats.org/package/2006/relationships"><Relationship Id="rId3" Type="http://schemas.openxmlformats.org/officeDocument/2006/relationships/image" Target="../media/image312.emf"/><Relationship Id="rId2" Type="http://schemas.openxmlformats.org/officeDocument/2006/relationships/notesSlide" Target="../notesSlides/notesSlide115.xml"/><Relationship Id="rId1" Type="http://schemas.openxmlformats.org/officeDocument/2006/relationships/slideLayout" Target="../slideLayouts/slideLayout3.xml"/><Relationship Id="rId5" Type="http://schemas.openxmlformats.org/officeDocument/2006/relationships/image" Target="../media/image314.emf"/><Relationship Id="rId4" Type="http://schemas.openxmlformats.org/officeDocument/2006/relationships/image" Target="../media/image313.emf"/></Relationships>
</file>

<file path=ppt/slides/_rels/slide117.xml.rels><?xml version="1.0" encoding="UTF-8" standalone="yes"?>
<Relationships xmlns="http://schemas.openxmlformats.org/package/2006/relationships"><Relationship Id="rId3" Type="http://schemas.openxmlformats.org/officeDocument/2006/relationships/image" Target="../media/image315.emf"/><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316.png"/></Relationships>
</file>

<file path=ppt/slides/_rels/slide11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318.png"/></Relationships>
</file>

<file path=ppt/slides/_rels/slide11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3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32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8" Type="http://schemas.openxmlformats.org/officeDocument/2006/relationships/image" Target="../media/image328.png"/><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notesSlide" Target="../notesSlides/notesSlide121.xml"/><Relationship Id="rId1" Type="http://schemas.openxmlformats.org/officeDocument/2006/relationships/slideLayout" Target="../slideLayouts/slideLayout3.xml"/><Relationship Id="rId6" Type="http://schemas.openxmlformats.org/officeDocument/2006/relationships/image" Target="../media/image326.png"/><Relationship Id="rId11" Type="http://schemas.openxmlformats.org/officeDocument/2006/relationships/image" Target="../media/image331.emf"/><Relationship Id="rId5" Type="http://schemas.openxmlformats.org/officeDocument/2006/relationships/image" Target="../media/image325.png"/><Relationship Id="rId10" Type="http://schemas.openxmlformats.org/officeDocument/2006/relationships/image" Target="../media/image330.emf"/><Relationship Id="rId4" Type="http://schemas.openxmlformats.org/officeDocument/2006/relationships/image" Target="../media/image324.png"/><Relationship Id="rId9" Type="http://schemas.openxmlformats.org/officeDocument/2006/relationships/image" Target="../media/image329.emf"/></Relationships>
</file>

<file path=ppt/slides/_rels/slide123.xml.rels><?xml version="1.0" encoding="UTF-8" standalone="yes"?>
<Relationships xmlns="http://schemas.openxmlformats.org/package/2006/relationships"><Relationship Id="rId8" Type="http://schemas.openxmlformats.org/officeDocument/2006/relationships/image" Target="../media/image335.emf"/><Relationship Id="rId3" Type="http://schemas.openxmlformats.org/officeDocument/2006/relationships/image" Target="../media/image332.png"/><Relationship Id="rId7" Type="http://schemas.openxmlformats.org/officeDocument/2006/relationships/image" Target="../media/image334.emf"/><Relationship Id="rId2" Type="http://schemas.openxmlformats.org/officeDocument/2006/relationships/notesSlide" Target="../notesSlides/notesSlide122.xml"/><Relationship Id="rId1" Type="http://schemas.openxmlformats.org/officeDocument/2006/relationships/slideLayout" Target="../slideLayouts/slideLayout3.xml"/><Relationship Id="rId6" Type="http://schemas.openxmlformats.org/officeDocument/2006/relationships/image" Target="../media/image326.png"/><Relationship Id="rId5" Type="http://schemas.openxmlformats.org/officeDocument/2006/relationships/image" Target="../media/image333.png"/><Relationship Id="rId4" Type="http://schemas.openxmlformats.org/officeDocument/2006/relationships/image" Target="../media/image323.png"/><Relationship Id="rId9" Type="http://schemas.openxmlformats.org/officeDocument/2006/relationships/image" Target="../media/image336.emf"/></Relationships>
</file>

<file path=ppt/slides/_rels/slide124.xml.rels><?xml version="1.0" encoding="UTF-8" standalone="yes"?>
<Relationships xmlns="http://schemas.openxmlformats.org/package/2006/relationships"><Relationship Id="rId8" Type="http://schemas.openxmlformats.org/officeDocument/2006/relationships/image" Target="../media/image340.emf"/><Relationship Id="rId3" Type="http://schemas.openxmlformats.org/officeDocument/2006/relationships/image" Target="../media/image337.png"/><Relationship Id="rId7" Type="http://schemas.openxmlformats.org/officeDocument/2006/relationships/image" Target="../media/image339.emf"/><Relationship Id="rId2" Type="http://schemas.openxmlformats.org/officeDocument/2006/relationships/notesSlide" Target="../notesSlides/notesSlide123.xml"/><Relationship Id="rId1" Type="http://schemas.openxmlformats.org/officeDocument/2006/relationships/slideLayout" Target="../slideLayouts/slideLayout3.xml"/><Relationship Id="rId6" Type="http://schemas.openxmlformats.org/officeDocument/2006/relationships/image" Target="../media/image338.png"/><Relationship Id="rId5" Type="http://schemas.openxmlformats.org/officeDocument/2006/relationships/image" Target="../media/image326.png"/><Relationship Id="rId4" Type="http://schemas.openxmlformats.org/officeDocument/2006/relationships/image" Target="../media/image323.png"/><Relationship Id="rId9" Type="http://schemas.openxmlformats.org/officeDocument/2006/relationships/image" Target="../media/image341.emf"/></Relationships>
</file>

<file path=ppt/slides/_rels/slide125.xml.rels><?xml version="1.0" encoding="UTF-8" standalone="yes"?>
<Relationships xmlns="http://schemas.openxmlformats.org/package/2006/relationships"><Relationship Id="rId8" Type="http://schemas.openxmlformats.org/officeDocument/2006/relationships/image" Target="../media/image345.emf"/><Relationship Id="rId3" Type="http://schemas.openxmlformats.org/officeDocument/2006/relationships/image" Target="../media/image323.png"/><Relationship Id="rId7" Type="http://schemas.openxmlformats.org/officeDocument/2006/relationships/image" Target="../media/image344.emf"/><Relationship Id="rId2" Type="http://schemas.openxmlformats.org/officeDocument/2006/relationships/notesSlide" Target="../notesSlides/notesSlide124.xml"/><Relationship Id="rId1" Type="http://schemas.openxmlformats.org/officeDocument/2006/relationships/slideLayout" Target="../slideLayouts/slideLayout3.xml"/><Relationship Id="rId6" Type="http://schemas.openxmlformats.org/officeDocument/2006/relationships/image" Target="../media/image343.png"/><Relationship Id="rId5" Type="http://schemas.openxmlformats.org/officeDocument/2006/relationships/image" Target="../media/image326.png"/><Relationship Id="rId4" Type="http://schemas.openxmlformats.org/officeDocument/2006/relationships/image" Target="../media/image342.png"/><Relationship Id="rId9" Type="http://schemas.openxmlformats.org/officeDocument/2006/relationships/image" Target="../media/image346.emf"/></Relationships>
</file>

<file path=ppt/slides/_rels/slide126.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image" Target="../media/image323.png"/><Relationship Id="rId7" Type="http://schemas.openxmlformats.org/officeDocument/2006/relationships/image" Target="../media/image349.emf"/><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image" Target="../media/image348.png"/><Relationship Id="rId5" Type="http://schemas.openxmlformats.org/officeDocument/2006/relationships/image" Target="../media/image326.png"/><Relationship Id="rId4" Type="http://schemas.openxmlformats.org/officeDocument/2006/relationships/image" Target="../media/image347.png"/><Relationship Id="rId9" Type="http://schemas.openxmlformats.org/officeDocument/2006/relationships/image" Target="../media/image351.emf"/></Relationships>
</file>

<file path=ppt/slides/_rels/slide127.xml.rels><?xml version="1.0" encoding="UTF-8" standalone="yes"?>
<Relationships xmlns="http://schemas.openxmlformats.org/package/2006/relationships"><Relationship Id="rId8" Type="http://schemas.openxmlformats.org/officeDocument/2006/relationships/image" Target="../media/image355.emf"/><Relationship Id="rId3" Type="http://schemas.openxmlformats.org/officeDocument/2006/relationships/image" Target="../media/image352.png"/><Relationship Id="rId7" Type="http://schemas.openxmlformats.org/officeDocument/2006/relationships/image" Target="../media/image354.emf"/><Relationship Id="rId2" Type="http://schemas.openxmlformats.org/officeDocument/2006/relationships/notesSlide" Target="../notesSlides/notesSlide126.xml"/><Relationship Id="rId1" Type="http://schemas.openxmlformats.org/officeDocument/2006/relationships/slideLayout" Target="../slideLayouts/slideLayout3.xml"/><Relationship Id="rId6" Type="http://schemas.openxmlformats.org/officeDocument/2006/relationships/image" Target="../media/image353.png"/><Relationship Id="rId5" Type="http://schemas.openxmlformats.org/officeDocument/2006/relationships/image" Target="../media/image326.png"/><Relationship Id="rId4" Type="http://schemas.openxmlformats.org/officeDocument/2006/relationships/image" Target="../media/image323.png"/><Relationship Id="rId9" Type="http://schemas.openxmlformats.org/officeDocument/2006/relationships/image" Target="../media/image356.emf"/></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358.png"/></Relationships>
</file>

<file path=ppt/slides/_rels/slide134.xml.rels><?xml version="1.0" encoding="UTF-8" standalone="yes"?>
<Relationships xmlns="http://schemas.openxmlformats.org/package/2006/relationships"><Relationship Id="rId3" Type="http://schemas.openxmlformats.org/officeDocument/2006/relationships/image" Target="../media/image359.emf"/><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360.emf"/></Relationships>
</file>

<file path=ppt/slides/_rels/slide135.xml.rels><?xml version="1.0" encoding="UTF-8" standalone="yes"?>
<Relationships xmlns="http://schemas.openxmlformats.org/package/2006/relationships"><Relationship Id="rId3" Type="http://schemas.openxmlformats.org/officeDocument/2006/relationships/image" Target="../media/image361.png"/><Relationship Id="rId7" Type="http://schemas.openxmlformats.org/officeDocument/2006/relationships/image" Target="../media/image365.png"/><Relationship Id="rId2" Type="http://schemas.openxmlformats.org/officeDocument/2006/relationships/notesSlide" Target="../notesSlides/notesSlide134.xml"/><Relationship Id="rId1" Type="http://schemas.openxmlformats.org/officeDocument/2006/relationships/slideLayout" Target="../slideLayouts/slideLayout3.xml"/><Relationship Id="rId6" Type="http://schemas.openxmlformats.org/officeDocument/2006/relationships/image" Target="../media/image364.png"/><Relationship Id="rId5" Type="http://schemas.openxmlformats.org/officeDocument/2006/relationships/image" Target="../media/image363.png"/><Relationship Id="rId4" Type="http://schemas.openxmlformats.org/officeDocument/2006/relationships/image" Target="../media/image362.png"/></Relationships>
</file>

<file path=ppt/slides/_rels/slide136.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369.png"/><Relationship Id="rId4" Type="http://schemas.openxmlformats.org/officeDocument/2006/relationships/image" Target="../media/image368.jpeg"/></Relationships>
</file>

<file path=ppt/slides/_rels/slide13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371.png"/></Relationships>
</file>

<file path=ppt/slides/_rels/slide139.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image" Target="../media/image376.png"/><Relationship Id="rId5" Type="http://schemas.openxmlformats.org/officeDocument/2006/relationships/image" Target="../media/image375.png"/><Relationship Id="rId4" Type="http://schemas.openxmlformats.org/officeDocument/2006/relationships/image" Target="../media/image374.png"/></Relationships>
</file>

<file path=ppt/slides/_rels/slide141.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140.xml"/><Relationship Id="rId1" Type="http://schemas.openxmlformats.org/officeDocument/2006/relationships/slideLayout" Target="../slideLayouts/slideLayout3.xml"/><Relationship Id="rId6" Type="http://schemas.openxmlformats.org/officeDocument/2006/relationships/image" Target="../media/image380.png"/><Relationship Id="rId5" Type="http://schemas.openxmlformats.org/officeDocument/2006/relationships/image" Target="../media/image379.png"/><Relationship Id="rId4" Type="http://schemas.openxmlformats.org/officeDocument/2006/relationships/image" Target="../media/image378.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381.jpe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382.pn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384.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388.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390.png"/></Relationships>
</file>

<file path=ppt/slides/_rels/slide15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notesSlide" Target="../notesSlides/notesSlide156.xml"/><Relationship Id="rId1" Type="http://schemas.openxmlformats.org/officeDocument/2006/relationships/slideLayout" Target="../slideLayouts/slideLayout3.xml"/><Relationship Id="rId5" Type="http://schemas.openxmlformats.org/officeDocument/2006/relationships/image" Target="../media/image393.png"/><Relationship Id="rId4" Type="http://schemas.openxmlformats.org/officeDocument/2006/relationships/image" Target="../media/image392.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9.emf"/><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5.emf"/><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51.emf"/><Relationship Id="rId4"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emf"/></Relationships>
</file>

<file path=ppt/slides/_rels/slide2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1.png"/><Relationship Id="rId4" Type="http://schemas.openxmlformats.org/officeDocument/2006/relationships/image" Target="../media/image60.emf"/></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4.png"/><Relationship Id="rId4" Type="http://schemas.openxmlformats.org/officeDocument/2006/relationships/image" Target="../media/image63.e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7.png"/><Relationship Id="rId4" Type="http://schemas.openxmlformats.org/officeDocument/2006/relationships/image" Target="../media/image66.emf"/></Relationships>
</file>

<file path=ppt/slides/_rels/slide2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70.png"/><Relationship Id="rId4" Type="http://schemas.openxmlformats.org/officeDocument/2006/relationships/image" Target="../media/image69.emf"/></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76.jpeg"/><Relationship Id="rId4" Type="http://schemas.openxmlformats.org/officeDocument/2006/relationships/image" Target="../media/image75.emf"/></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image" Target="../media/image78.emf"/></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9.emf"/><Relationship Id="rId3" Type="http://schemas.openxmlformats.org/officeDocument/2006/relationships/image" Target="../media/image84.emf"/><Relationship Id="rId7" Type="http://schemas.openxmlformats.org/officeDocument/2006/relationships/image" Target="../media/image88.em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7.emf"/><Relationship Id="rId5" Type="http://schemas.openxmlformats.org/officeDocument/2006/relationships/image" Target="../media/image86.emf"/><Relationship Id="rId10" Type="http://schemas.openxmlformats.org/officeDocument/2006/relationships/image" Target="../media/image91.emf"/><Relationship Id="rId4" Type="http://schemas.openxmlformats.org/officeDocument/2006/relationships/image" Target="../media/image85.emf"/><Relationship Id="rId9" Type="http://schemas.openxmlformats.org/officeDocument/2006/relationships/image" Target="../media/image90.emf"/></Relationships>
</file>

<file path=ppt/slides/_rels/slide34.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emf"/><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95.emf"/><Relationship Id="rId5" Type="http://schemas.openxmlformats.org/officeDocument/2006/relationships/image" Target="../media/image94.emf"/><Relationship Id="rId10" Type="http://schemas.openxmlformats.org/officeDocument/2006/relationships/image" Target="../media/image99.emf"/><Relationship Id="rId4" Type="http://schemas.openxmlformats.org/officeDocument/2006/relationships/image" Target="../media/image93.emf"/><Relationship Id="rId9" Type="http://schemas.openxmlformats.org/officeDocument/2006/relationships/image" Target="../media/image98.emf"/></Relationships>
</file>

<file path=ppt/slides/_rels/slide35.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03.emf"/><Relationship Id="rId5" Type="http://schemas.openxmlformats.org/officeDocument/2006/relationships/image" Target="../media/image102.emf"/><Relationship Id="rId10" Type="http://schemas.openxmlformats.org/officeDocument/2006/relationships/image" Target="../media/image107.emf"/><Relationship Id="rId4" Type="http://schemas.openxmlformats.org/officeDocument/2006/relationships/image" Target="../media/image101.emf"/><Relationship Id="rId9" Type="http://schemas.openxmlformats.org/officeDocument/2006/relationships/image" Target="../media/image10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8.png"/><Relationship Id="rId7" Type="http://schemas.openxmlformats.org/officeDocument/2006/relationships/image" Target="../media/image112.emf"/><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11.emf"/><Relationship Id="rId5" Type="http://schemas.openxmlformats.org/officeDocument/2006/relationships/image" Target="../media/image110.emf"/><Relationship Id="rId4"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4.png"/><Relationship Id="rId7" Type="http://schemas.openxmlformats.org/officeDocument/2006/relationships/image" Target="../media/image117.emf"/><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23.emf"/><Relationship Id="rId3" Type="http://schemas.openxmlformats.org/officeDocument/2006/relationships/image" Target="../media/image119.png"/><Relationship Id="rId7" Type="http://schemas.openxmlformats.org/officeDocument/2006/relationships/image" Target="../media/image122.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21.emf"/><Relationship Id="rId5" Type="http://schemas.openxmlformats.org/officeDocument/2006/relationships/image" Target="../media/image120.emf"/><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4.png"/><Relationship Id="rId7" Type="http://schemas.openxmlformats.org/officeDocument/2006/relationships/image" Target="../media/image127.emf"/><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29.png"/><Relationship Id="rId7" Type="http://schemas.openxmlformats.org/officeDocument/2006/relationships/image" Target="../media/image132.emf"/><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38.emf"/><Relationship Id="rId3" Type="http://schemas.openxmlformats.org/officeDocument/2006/relationships/image" Target="../media/image134.png"/><Relationship Id="rId7" Type="http://schemas.openxmlformats.org/officeDocument/2006/relationships/image" Target="../media/image137.emf"/><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36.emf"/><Relationship Id="rId5" Type="http://schemas.openxmlformats.org/officeDocument/2006/relationships/image" Target="../media/image135.emf"/><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40.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42.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44.e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146.emf"/></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149.png"/><Relationship Id="rId4" Type="http://schemas.openxmlformats.org/officeDocument/2006/relationships/image" Target="../media/image148.png"/></Relationships>
</file>

<file path=ppt/slides/_rels/slide52.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51.emf"/></Relationships>
</file>

<file path=ppt/slides/_rels/slide53.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53.emf"/></Relationships>
</file>

<file path=ppt/slides/_rels/slide54.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157.png"/><Relationship Id="rId4" Type="http://schemas.openxmlformats.org/officeDocument/2006/relationships/image" Target="../media/image156.png"/></Relationships>
</file>

<file path=ppt/slides/_rels/slide56.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image" Target="../media/image158.emf"/><Relationship Id="rId7" Type="http://schemas.openxmlformats.org/officeDocument/2006/relationships/image" Target="../media/image162.emf"/><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61.emf"/><Relationship Id="rId5" Type="http://schemas.openxmlformats.org/officeDocument/2006/relationships/image" Target="../media/image160.emf"/><Relationship Id="rId4" Type="http://schemas.openxmlformats.org/officeDocument/2006/relationships/image" Target="../media/image159.emf"/></Relationships>
</file>

<file path=ppt/slides/_rels/slide57.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image" Target="../media/image164.emf"/><Relationship Id="rId7" Type="http://schemas.openxmlformats.org/officeDocument/2006/relationships/image" Target="../media/image168.emf"/><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67.emf"/><Relationship Id="rId5" Type="http://schemas.openxmlformats.org/officeDocument/2006/relationships/image" Target="../media/image166.emf"/><Relationship Id="rId4" Type="http://schemas.openxmlformats.org/officeDocument/2006/relationships/image" Target="../media/image165.emf"/></Relationships>
</file>

<file path=ppt/slides/_rels/slide58.xml.rels><?xml version="1.0" encoding="UTF-8" standalone="yes"?>
<Relationships xmlns="http://schemas.openxmlformats.org/package/2006/relationships"><Relationship Id="rId8" Type="http://schemas.openxmlformats.org/officeDocument/2006/relationships/image" Target="../media/image175.emf"/><Relationship Id="rId3" Type="http://schemas.openxmlformats.org/officeDocument/2006/relationships/image" Target="../media/image170.emf"/><Relationship Id="rId7" Type="http://schemas.openxmlformats.org/officeDocument/2006/relationships/image" Target="../media/image174.emf"/><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78.png"/><Relationship Id="rId4" Type="http://schemas.openxmlformats.org/officeDocument/2006/relationships/image" Target="../media/image177.png"/></Relationships>
</file>

<file path=ppt/slides/_rels/slide6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80.emf"/><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182.emf"/><Relationship Id="rId4" Type="http://schemas.openxmlformats.org/officeDocument/2006/relationships/image" Target="../media/image181.emf"/></Relationships>
</file>

<file path=ppt/slides/_rels/slide66.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185.emf"/><Relationship Id="rId4" Type="http://schemas.openxmlformats.org/officeDocument/2006/relationships/image" Target="../media/image184.emf"/></Relationships>
</file>

<file path=ppt/slides/_rels/slide67.xml.rels><?xml version="1.0" encoding="UTF-8" standalone="yes"?>
<Relationships xmlns="http://schemas.openxmlformats.org/package/2006/relationships"><Relationship Id="rId3" Type="http://schemas.openxmlformats.org/officeDocument/2006/relationships/image" Target="../media/image186.emf"/><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88.emf"/><Relationship Id="rId4" Type="http://schemas.openxmlformats.org/officeDocument/2006/relationships/image" Target="../media/image187.emf"/></Relationships>
</file>

<file path=ppt/slides/_rels/slide68.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91.emf"/><Relationship Id="rId4" Type="http://schemas.openxmlformats.org/officeDocument/2006/relationships/image" Target="../media/image190.emf"/></Relationships>
</file>

<file path=ppt/slides/_rels/slide69.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194.emf"/><Relationship Id="rId4" Type="http://schemas.openxmlformats.org/officeDocument/2006/relationships/image" Target="../media/image193.emf"/></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emf"/><Relationship Id="rId5" Type="http://schemas.openxmlformats.org/officeDocument/2006/relationships/chart" Target="../charts/chart3.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197.emf"/><Relationship Id="rId4" Type="http://schemas.openxmlformats.org/officeDocument/2006/relationships/image" Target="../media/image196.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99.png"/></Relationships>
</file>

<file path=ppt/slides/_rels/slide7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74.xml.rels><?xml version="1.0" encoding="UTF-8" standalone="yes"?>
<Relationships xmlns="http://schemas.openxmlformats.org/package/2006/relationships"><Relationship Id="rId3" Type="http://schemas.openxmlformats.org/officeDocument/2006/relationships/image" Target="../media/image204.emf"/><Relationship Id="rId2" Type="http://schemas.openxmlformats.org/officeDocument/2006/relationships/notesSlide" Target="../notesSlides/notesSlide73.xml"/><Relationship Id="rId1" Type="http://schemas.openxmlformats.org/officeDocument/2006/relationships/slideLayout" Target="../slideLayouts/slideLayout3.xml"/><Relationship Id="rId5" Type="http://schemas.openxmlformats.org/officeDocument/2006/relationships/image" Target="../media/image206.emf"/><Relationship Id="rId4" Type="http://schemas.openxmlformats.org/officeDocument/2006/relationships/image" Target="../media/image205.emf"/></Relationships>
</file>

<file path=ppt/slides/_rels/slide7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213.emf"/><Relationship Id="rId3" Type="http://schemas.openxmlformats.org/officeDocument/2006/relationships/image" Target="../media/image208.emf"/><Relationship Id="rId7" Type="http://schemas.openxmlformats.org/officeDocument/2006/relationships/image" Target="../media/image212.emf"/><Relationship Id="rId2" Type="http://schemas.openxmlformats.org/officeDocument/2006/relationships/notesSlide" Target="../notesSlides/notesSlide75.xml"/><Relationship Id="rId1" Type="http://schemas.openxmlformats.org/officeDocument/2006/relationships/slideLayout" Target="../slideLayouts/slideLayout3.xml"/><Relationship Id="rId6" Type="http://schemas.openxmlformats.org/officeDocument/2006/relationships/image" Target="../media/image211.emf"/><Relationship Id="rId5" Type="http://schemas.openxmlformats.org/officeDocument/2006/relationships/image" Target="../media/image210.emf"/><Relationship Id="rId4" Type="http://schemas.openxmlformats.org/officeDocument/2006/relationships/image" Target="../media/image209.emf"/></Relationships>
</file>

<file path=ppt/slides/_rels/slide77.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4.emf"/><Relationship Id="rId7" Type="http://schemas.openxmlformats.org/officeDocument/2006/relationships/image" Target="../media/image218.emf"/><Relationship Id="rId2" Type="http://schemas.openxmlformats.org/officeDocument/2006/relationships/notesSlide" Target="../notesSlides/notesSlide76.xml"/><Relationship Id="rId1" Type="http://schemas.openxmlformats.org/officeDocument/2006/relationships/slideLayout" Target="../slideLayouts/slideLayout3.xml"/><Relationship Id="rId6" Type="http://schemas.openxmlformats.org/officeDocument/2006/relationships/image" Target="../media/image217.emf"/><Relationship Id="rId5" Type="http://schemas.openxmlformats.org/officeDocument/2006/relationships/image" Target="../media/image216.emf"/><Relationship Id="rId4" Type="http://schemas.openxmlformats.org/officeDocument/2006/relationships/image" Target="../media/image215.emf"/></Relationships>
</file>

<file path=ppt/slides/_rels/slide78.xml.rels><?xml version="1.0" encoding="UTF-8" standalone="yes"?>
<Relationships xmlns="http://schemas.openxmlformats.org/package/2006/relationships"><Relationship Id="rId8" Type="http://schemas.openxmlformats.org/officeDocument/2006/relationships/image" Target="../media/image225.emf"/><Relationship Id="rId3" Type="http://schemas.openxmlformats.org/officeDocument/2006/relationships/image" Target="../media/image220.emf"/><Relationship Id="rId7" Type="http://schemas.openxmlformats.org/officeDocument/2006/relationships/image" Target="../media/image224.emf"/><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223.emf"/><Relationship Id="rId5" Type="http://schemas.openxmlformats.org/officeDocument/2006/relationships/image" Target="../media/image222.emf"/><Relationship Id="rId4" Type="http://schemas.openxmlformats.org/officeDocument/2006/relationships/image" Target="../media/image221.emf"/></Relationships>
</file>

<file path=ppt/slides/_rels/slide7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8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22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notesSlide" Target="../notesSlides/notesSlide82.xml"/><Relationship Id="rId1" Type="http://schemas.openxmlformats.org/officeDocument/2006/relationships/slideLayout" Target="../slideLayouts/slideLayout3.xml"/><Relationship Id="rId5" Type="http://schemas.openxmlformats.org/officeDocument/2006/relationships/image" Target="../media/image232.emf"/><Relationship Id="rId4" Type="http://schemas.openxmlformats.org/officeDocument/2006/relationships/image" Target="../media/image231.emf"/></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237.emf"/><Relationship Id="rId5" Type="http://schemas.openxmlformats.org/officeDocument/2006/relationships/image" Target="../media/image236.emf"/><Relationship Id="rId4" Type="http://schemas.openxmlformats.org/officeDocument/2006/relationships/image" Target="../media/image235.emf"/></Relationships>
</file>

<file path=ppt/slides/_rels/slide8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241.emf"/><Relationship Id="rId5" Type="http://schemas.openxmlformats.org/officeDocument/2006/relationships/image" Target="../media/image240.emf"/><Relationship Id="rId4" Type="http://schemas.openxmlformats.org/officeDocument/2006/relationships/image" Target="../media/image239.emf"/></Relationships>
</file>

<file path=ppt/slides/_rels/slide8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245.emf"/><Relationship Id="rId5" Type="http://schemas.openxmlformats.org/officeDocument/2006/relationships/image" Target="../media/image244.emf"/><Relationship Id="rId4" Type="http://schemas.openxmlformats.org/officeDocument/2006/relationships/image" Target="../media/image243.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90.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89.xml"/><Relationship Id="rId1" Type="http://schemas.openxmlformats.org/officeDocument/2006/relationships/slideLayout" Target="../slideLayouts/slideLayout3.xml"/><Relationship Id="rId6" Type="http://schemas.openxmlformats.org/officeDocument/2006/relationships/image" Target="../media/image249.emf"/><Relationship Id="rId5" Type="http://schemas.openxmlformats.org/officeDocument/2006/relationships/image" Target="../media/image248.emf"/><Relationship Id="rId4" Type="http://schemas.openxmlformats.org/officeDocument/2006/relationships/image" Target="../media/image247.emf"/></Relationships>
</file>

<file path=ppt/slides/_rels/slide9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253.emf"/><Relationship Id="rId5" Type="http://schemas.openxmlformats.org/officeDocument/2006/relationships/image" Target="../media/image252.emf"/><Relationship Id="rId4" Type="http://schemas.openxmlformats.org/officeDocument/2006/relationships/image" Target="../media/image251.emf"/></Relationships>
</file>

<file path=ppt/slides/_rels/slide9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257.emf"/><Relationship Id="rId5" Type="http://schemas.openxmlformats.org/officeDocument/2006/relationships/image" Target="../media/image256.emf"/><Relationship Id="rId4" Type="http://schemas.openxmlformats.org/officeDocument/2006/relationships/image" Target="../media/image255.e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258.png"/><Relationship Id="rId7" Type="http://schemas.openxmlformats.org/officeDocument/2006/relationships/image" Target="../media/image262.emf"/><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261.png"/><Relationship Id="rId5" Type="http://schemas.openxmlformats.org/officeDocument/2006/relationships/image" Target="../media/image260.emf"/><Relationship Id="rId4" Type="http://schemas.openxmlformats.org/officeDocument/2006/relationships/image" Target="../media/image259.emf"/></Relationships>
</file>

<file path=ppt/slides/_rels/slide95.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266.emf"/><Relationship Id="rId5" Type="http://schemas.openxmlformats.org/officeDocument/2006/relationships/image" Target="../media/image265.png"/><Relationship Id="rId4" Type="http://schemas.openxmlformats.org/officeDocument/2006/relationships/image" Target="../media/image264.emf"/></Relationships>
</file>

<file path=ppt/slides/_rels/slide96.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notesSlide" Target="../notesSlides/notesSlide95.xml"/><Relationship Id="rId1" Type="http://schemas.openxmlformats.org/officeDocument/2006/relationships/slideLayout" Target="../slideLayouts/slideLayout3.xml"/><Relationship Id="rId6" Type="http://schemas.openxmlformats.org/officeDocument/2006/relationships/image" Target="../media/image270.emf"/><Relationship Id="rId5" Type="http://schemas.openxmlformats.org/officeDocument/2006/relationships/image" Target="../media/image269.png"/><Relationship Id="rId4" Type="http://schemas.openxmlformats.org/officeDocument/2006/relationships/image" Target="../media/image268.emf"/></Relationships>
</file>

<file path=ppt/slides/_rels/slide97.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274.emf"/><Relationship Id="rId5" Type="http://schemas.openxmlformats.org/officeDocument/2006/relationships/image" Target="../media/image273.png"/><Relationship Id="rId4" Type="http://schemas.openxmlformats.org/officeDocument/2006/relationships/image" Target="../media/image272.emf"/></Relationships>
</file>

<file path=ppt/slides/_rels/slide98.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278.emf"/><Relationship Id="rId5" Type="http://schemas.openxmlformats.org/officeDocument/2006/relationships/image" Target="../media/image277.png"/><Relationship Id="rId4" Type="http://schemas.openxmlformats.org/officeDocument/2006/relationships/image" Target="../media/image276.emf"/></Relationships>
</file>

<file path=ppt/slides/_rels/slide99.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282.emf"/><Relationship Id="rId5" Type="http://schemas.openxmlformats.org/officeDocument/2006/relationships/image" Target="../media/image281.png"/><Relationship Id="rId4" Type="http://schemas.openxmlformats.org/officeDocument/2006/relationships/image" Target="../media/image28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DB2D725-74C4-4E4D-8574-F829164877E0}"/>
              </a:ext>
            </a:extLst>
          </p:cNvPr>
          <p:cNvSpPr txBox="1">
            <a:spLocks noChangeArrowheads="1"/>
          </p:cNvSpPr>
          <p:nvPr/>
        </p:nvSpPr>
        <p:spPr bwMode="auto">
          <a:xfrm>
            <a:off x="739588" y="2475361"/>
            <a:ext cx="7680512" cy="52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770" tIns="47886" rIns="95770" bIns="47886" numCol="1" anchor="ctr" anchorCtr="0" compatLnSpc="1">
            <a:prstTxWarp prst="textNoShape">
              <a:avLst/>
            </a:prstTxWarp>
            <a:spAutoFit/>
          </a:bodyPr>
          <a:lstStyle>
            <a:lvl1pPr algn="ctr" defTabSz="957263" rtl="0" eaLnBrk="0" fontAlgn="base" hangingPunct="0">
              <a:spcBef>
                <a:spcPct val="0"/>
              </a:spcBef>
              <a:spcAft>
                <a:spcPct val="0"/>
              </a:spcAft>
              <a:defRPr kumimoji="1" sz="4600">
                <a:solidFill>
                  <a:schemeClr val="tx2"/>
                </a:solidFill>
                <a:latin typeface="+mj-lt"/>
                <a:ea typeface="+mj-ea"/>
                <a:cs typeface="+mj-cs"/>
              </a:defRPr>
            </a:lvl1pPr>
            <a:lvl2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2pPr>
            <a:lvl3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3pPr>
            <a:lvl4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4pPr>
            <a:lvl5pPr algn="ctr" defTabSz="957263" rtl="0" eaLnBrk="0" fontAlgn="base" hangingPunct="0">
              <a:spcBef>
                <a:spcPct val="0"/>
              </a:spcBef>
              <a:spcAft>
                <a:spcPct val="0"/>
              </a:spcAft>
              <a:defRPr kumimoji="1" sz="4600">
                <a:solidFill>
                  <a:schemeClr val="tx2"/>
                </a:solidFill>
                <a:latin typeface="Arial" charset="0"/>
                <a:ea typeface="ＭＳ Ｐゴシック" pitchFamily="50" charset="-128"/>
              </a:defRPr>
            </a:lvl5pPr>
            <a:lvl6pPr marL="342077" algn="ctr" defTabSz="957341" rtl="0" fontAlgn="base">
              <a:spcBef>
                <a:spcPct val="0"/>
              </a:spcBef>
              <a:spcAft>
                <a:spcPct val="0"/>
              </a:spcAft>
              <a:defRPr kumimoji="1" sz="4600">
                <a:solidFill>
                  <a:schemeClr val="tx2"/>
                </a:solidFill>
                <a:latin typeface="Arial" charset="0"/>
                <a:ea typeface="ＭＳ Ｐゴシック" pitchFamily="50" charset="-128"/>
              </a:defRPr>
            </a:lvl6pPr>
            <a:lvl7pPr marL="684154" algn="ctr" defTabSz="957341" rtl="0" fontAlgn="base">
              <a:spcBef>
                <a:spcPct val="0"/>
              </a:spcBef>
              <a:spcAft>
                <a:spcPct val="0"/>
              </a:spcAft>
              <a:defRPr kumimoji="1" sz="4600">
                <a:solidFill>
                  <a:schemeClr val="tx2"/>
                </a:solidFill>
                <a:latin typeface="Arial" charset="0"/>
                <a:ea typeface="ＭＳ Ｐゴシック" pitchFamily="50" charset="-128"/>
              </a:defRPr>
            </a:lvl7pPr>
            <a:lvl8pPr marL="1026231" algn="ctr" defTabSz="957341" rtl="0" fontAlgn="base">
              <a:spcBef>
                <a:spcPct val="0"/>
              </a:spcBef>
              <a:spcAft>
                <a:spcPct val="0"/>
              </a:spcAft>
              <a:defRPr kumimoji="1" sz="4600">
                <a:solidFill>
                  <a:schemeClr val="tx2"/>
                </a:solidFill>
                <a:latin typeface="Arial" charset="0"/>
                <a:ea typeface="ＭＳ Ｐゴシック" pitchFamily="50" charset="-128"/>
              </a:defRPr>
            </a:lvl8pPr>
            <a:lvl9pPr marL="1368308" algn="ctr" defTabSz="957341" rtl="0" fontAlgn="base">
              <a:spcBef>
                <a:spcPct val="0"/>
              </a:spcBef>
              <a:spcAft>
                <a:spcPct val="0"/>
              </a:spcAft>
              <a:defRPr kumimoji="1" sz="4600">
                <a:solidFill>
                  <a:schemeClr val="tx2"/>
                </a:solidFill>
                <a:latin typeface="Arial" charset="0"/>
                <a:ea typeface="ＭＳ Ｐゴシック" pitchFamily="50" charset="-128"/>
              </a:defRPr>
            </a:lvl9pPr>
          </a:lstStyle>
          <a:p>
            <a:pPr eaLnBrk="1" hangingPunct="1"/>
            <a:r>
              <a:rPr lang="ja-JP" altLang="en-US" sz="2800" kern="0">
                <a:solidFill>
                  <a:schemeClr val="tx1"/>
                </a:solidFill>
                <a:latin typeface="ＭＳ Ｐゴシック" panose="020B0600070205080204" pitchFamily="50" charset="-128"/>
                <a:ea typeface="ＭＳ Ｐゴシック" panose="020B0600070205080204" pitchFamily="50" charset="-128"/>
              </a:rPr>
              <a:t>被害想定の算定について</a:t>
            </a:r>
          </a:p>
        </p:txBody>
      </p:sp>
      <p:sp>
        <p:nvSpPr>
          <p:cNvPr id="7" name="Line 4">
            <a:extLst>
              <a:ext uri="{FF2B5EF4-FFF2-40B4-BE49-F238E27FC236}">
                <a16:creationId xmlns:a16="http://schemas.microsoft.com/office/drawing/2014/main" id="{167A7E86-97CE-4E7A-BD06-B9D616717B7D}"/>
              </a:ext>
            </a:extLst>
          </p:cNvPr>
          <p:cNvSpPr>
            <a:spLocks noChangeShapeType="1"/>
          </p:cNvSpPr>
          <p:nvPr/>
        </p:nvSpPr>
        <p:spPr bwMode="auto">
          <a:xfrm>
            <a:off x="739588" y="3225666"/>
            <a:ext cx="7664824" cy="0"/>
          </a:xfrm>
          <a:prstGeom prst="line">
            <a:avLst/>
          </a:prstGeom>
          <a:noFill/>
          <a:ln w="57150" cmpd="thinThick">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sp>
        <p:nvSpPr>
          <p:cNvPr id="8" name="Line 5">
            <a:extLst>
              <a:ext uri="{FF2B5EF4-FFF2-40B4-BE49-F238E27FC236}">
                <a16:creationId xmlns:a16="http://schemas.microsoft.com/office/drawing/2014/main" id="{88BEA471-7B31-4CC0-A53B-B7DF02AEC712}"/>
              </a:ext>
            </a:extLst>
          </p:cNvPr>
          <p:cNvSpPr>
            <a:spLocks noChangeShapeType="1"/>
          </p:cNvSpPr>
          <p:nvPr/>
        </p:nvSpPr>
        <p:spPr bwMode="auto">
          <a:xfrm>
            <a:off x="739588" y="2252650"/>
            <a:ext cx="7696200"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lIns="63152" tIns="31577" rIns="63152" bIns="31577"/>
          <a:lstStyle/>
          <a:p>
            <a:endParaRPr lang="ja-JP" altLang="en-US" sz="1477"/>
          </a:p>
        </p:txBody>
      </p:sp>
      <p:graphicFrame>
        <p:nvGraphicFramePr>
          <p:cNvPr id="10" name="Group 16">
            <a:extLst>
              <a:ext uri="{FF2B5EF4-FFF2-40B4-BE49-F238E27FC236}">
                <a16:creationId xmlns:a16="http://schemas.microsoft.com/office/drawing/2014/main" id="{15065ED7-F476-464C-9198-E6CC60ADE7CC}"/>
              </a:ext>
            </a:extLst>
          </p:cNvPr>
          <p:cNvGraphicFramePr>
            <a:graphicFrameLocks noGrp="1"/>
          </p:cNvGraphicFramePr>
          <p:nvPr>
            <p:extLst>
              <p:ext uri="{D42A27DB-BD31-4B8C-83A1-F6EECF244321}">
                <p14:modId xmlns:p14="http://schemas.microsoft.com/office/powerpoint/2010/main" val="627342984"/>
              </p:ext>
            </p:extLst>
          </p:nvPr>
        </p:nvGraphicFramePr>
        <p:xfrm>
          <a:off x="6073993" y="197826"/>
          <a:ext cx="2928340" cy="797169"/>
        </p:xfrm>
        <a:graphic>
          <a:graphicData uri="http://schemas.openxmlformats.org/drawingml/2006/table">
            <a:tbl>
              <a:tblPr/>
              <a:tblGrid>
                <a:gridCol w="2226170">
                  <a:extLst>
                    <a:ext uri="{9D8B030D-6E8A-4147-A177-3AD203B41FA5}">
                      <a16:colId xmlns:a16="http://schemas.microsoft.com/office/drawing/2014/main" val="20000"/>
                    </a:ext>
                  </a:extLst>
                </a:gridCol>
                <a:gridCol w="702170">
                  <a:extLst>
                    <a:ext uri="{9D8B030D-6E8A-4147-A177-3AD203B41FA5}">
                      <a16:colId xmlns:a16="http://schemas.microsoft.com/office/drawing/2014/main" val="20001"/>
                    </a:ext>
                  </a:extLst>
                </a:gridCol>
              </a:tblGrid>
              <a:tr h="79716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令和８年３月１</a:t>
                      </a:r>
                      <a:r>
                        <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rPr>
                        <a:t>8</a:t>
                      </a: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日（水）</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第６回</a:t>
                      </a:r>
                      <a:endPar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zh-TW" altLang="en-US" sz="1200" b="0" i="0" u="none" strike="noStrike" cap="none" normalizeH="0" baseline="0">
                          <a:ln>
                            <a:noFill/>
                          </a:ln>
                          <a:solidFill>
                            <a:schemeClr val="tx1"/>
                          </a:solidFill>
                          <a:effectLst/>
                          <a:latin typeface="ＭＳ ゴシック" pitchFamily="49" charset="-128"/>
                          <a:ea typeface="ＭＳ ゴシック" pitchFamily="49" charset="-128"/>
                        </a:rPr>
                        <a:t>地震津波災害対策等検討部会</a:t>
                      </a:r>
                      <a:endParaRPr kumimoji="1" lang="en-US" altLang="ja-JP" sz="1100" b="0" i="0" u="none" strike="noStrike" cap="none" normalizeH="0" baseline="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ＭＳ ゴシック" pitchFamily="49" charset="-128"/>
                          <a:ea typeface="ＭＳ ゴシック" pitchFamily="49" charset="-128"/>
                        </a:rPr>
                        <a:t>資料２</a:t>
                      </a:r>
                      <a:endParaRPr kumimoji="1" lang="en-US" altLang="ja-JP" sz="1200" b="0" i="0" u="none" strike="noStrike" cap="none" normalizeH="0" baseline="0">
                        <a:ln>
                          <a:noFill/>
                        </a:ln>
                        <a:solidFill>
                          <a:schemeClr val="tx1"/>
                        </a:solidFill>
                        <a:effectLst/>
                        <a:latin typeface="ＭＳ ゴシック" pitchFamily="49" charset="-128"/>
                        <a:ea typeface="ＭＳ ゴシック" pitchFamily="49" charset="-128"/>
                      </a:endParaRPr>
                    </a:p>
                  </a:txBody>
                  <a:tcPr marL="84385" marR="84385" marT="43169" marB="43169"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656042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B0631-73DA-B95B-6E10-87F2B2B4AFC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CF3FD6A-2CD2-9008-F60A-464A69D3FB1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a:t>
            </a:fld>
            <a:endParaRPr lang="ja-JP" altLang="en-US">
              <a:solidFill>
                <a:schemeClr val="tx1"/>
              </a:solidFill>
            </a:endParaRPr>
          </a:p>
        </p:txBody>
      </p:sp>
      <p:sp>
        <p:nvSpPr>
          <p:cNvPr id="6" name="正方形/長方形 5">
            <a:extLst>
              <a:ext uri="{FF2B5EF4-FFF2-40B4-BE49-F238E27FC236}">
                <a16:creationId xmlns:a16="http://schemas.microsoft.com/office/drawing/2014/main" id="{BD0009D3-5F7B-C5CA-55B2-B6214E04F87A}"/>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3106E0D0-F8C9-367D-DADB-0F4C0D6050A3}"/>
              </a:ext>
            </a:extLst>
          </p:cNvPr>
          <p:cNvSpPr>
            <a:spLocks noGrp="1"/>
          </p:cNvSpPr>
          <p:nvPr>
            <p:ph type="title"/>
          </p:nvPr>
        </p:nvSpPr>
        <p:spPr/>
        <p:txBody>
          <a:bodyPr>
            <a:normAutofit/>
          </a:bodyPr>
          <a:lstStyle/>
          <a:p>
            <a:r>
              <a:rPr lang="ja-JP" altLang="en-US" sz="2400" b="1"/>
              <a:t>１．建物被害</a:t>
            </a:r>
            <a:endParaRPr lang="ja-JP" altLang="en-US" sz="2400"/>
          </a:p>
        </p:txBody>
      </p:sp>
      <p:sp>
        <p:nvSpPr>
          <p:cNvPr id="8" name="コンテンツ プレースホルダー 1">
            <a:extLst>
              <a:ext uri="{FF2B5EF4-FFF2-40B4-BE49-F238E27FC236}">
                <a16:creationId xmlns:a16="http://schemas.microsoft.com/office/drawing/2014/main" id="{5803A597-AB91-7CA3-11F5-038811D6929E}"/>
              </a:ext>
            </a:extLst>
          </p:cNvPr>
          <p:cNvSpPr txBox="1">
            <a:spLocks/>
          </p:cNvSpPr>
          <p:nvPr/>
        </p:nvSpPr>
        <p:spPr>
          <a:xfrm>
            <a:off x="216000" y="648000"/>
            <a:ext cx="408419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建物データの整理</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6FD43472-658F-20FF-E471-724F84BCBEDB}"/>
              </a:ext>
            </a:extLst>
          </p:cNvPr>
          <p:cNvSpPr txBox="1"/>
          <p:nvPr/>
        </p:nvSpPr>
        <p:spPr>
          <a:xfrm>
            <a:off x="1417485" y="5753975"/>
            <a:ext cx="2325831" cy="507831"/>
          </a:xfrm>
          <a:prstGeom prst="rect">
            <a:avLst/>
          </a:prstGeom>
          <a:noFill/>
          <a:ln>
            <a:noFill/>
          </a:ln>
        </p:spPr>
        <p:txBody>
          <a:bodyPr wrap="square">
            <a:spAutoFit/>
          </a:bodyPr>
          <a:lstStyle/>
          <a:p>
            <a:pPr algn="ctr">
              <a:lnSpc>
                <a:spcPts val="1200"/>
              </a:lnSpc>
              <a:spcAft>
                <a:spcPts val="600"/>
              </a:spcAft>
            </a:pPr>
            <a:r>
              <a:rPr lang="en-US" altLang="ja-JP" sz="1200">
                <a:latin typeface="Meiryo UI" panose="020B0604030504040204" pitchFamily="50" charset="-128"/>
                <a:ea typeface="Meiryo UI" panose="020B0604030504040204" pitchFamily="50" charset="-128"/>
              </a:rPr>
              <a:t>H25</a:t>
            </a:r>
            <a:r>
              <a:rPr lang="ja-JP" altLang="en-US" sz="1200">
                <a:latin typeface="Meiryo UI" panose="020B0604030504040204" pitchFamily="50" charset="-128"/>
                <a:ea typeface="Meiryo UI" panose="020B0604030504040204" pitchFamily="50" charset="-128"/>
              </a:rPr>
              <a:t>調査</a:t>
            </a:r>
            <a:endParaRPr lang="en-US" altLang="ja-JP" sz="1200">
              <a:latin typeface="Meiryo UI" panose="020B0604030504040204" pitchFamily="50" charset="-128"/>
              <a:ea typeface="Meiryo UI" panose="020B0604030504040204" pitchFamily="50" charset="-128"/>
            </a:endParaRPr>
          </a:p>
          <a:p>
            <a:pPr algn="ctr">
              <a:spcAft>
                <a:spcPts val="600"/>
              </a:spcAft>
            </a:pPr>
            <a:r>
              <a:rPr lang="ja-JP" altLang="en-US" sz="1200">
                <a:latin typeface="Meiryo UI" panose="020B0604030504040204" pitchFamily="50" charset="-128"/>
                <a:ea typeface="Meiryo UI" panose="020B0604030504040204" pitchFamily="50" charset="-128"/>
              </a:rPr>
              <a:t>（平成</a:t>
            </a:r>
            <a:r>
              <a:rPr lang="en-US" altLang="ja-JP" sz="1200">
                <a:latin typeface="Meiryo UI" panose="020B0604030504040204" pitchFamily="50" charset="-128"/>
                <a:ea typeface="Meiryo UI" panose="020B0604030504040204" pitchFamily="50" charset="-128"/>
              </a:rPr>
              <a:t>25</a:t>
            </a:r>
            <a:r>
              <a:rPr lang="ja-JP" altLang="en-US" sz="1200">
                <a:latin typeface="Meiryo UI" panose="020B0604030504040204" pitchFamily="50" charset="-128"/>
                <a:ea typeface="Meiryo UI" panose="020B0604030504040204" pitchFamily="50" charset="-128"/>
              </a:rPr>
              <a:t>年時点の調査）</a:t>
            </a:r>
            <a:endParaRPr lang="en-US" altLang="ja-JP" sz="1200">
              <a:latin typeface="Meiryo UI" panose="020B0604030504040204" pitchFamily="50" charset="-128"/>
              <a:ea typeface="Meiryo UI" panose="020B0604030504040204" pitchFamily="50" charset="-128"/>
            </a:endParaRPr>
          </a:p>
        </p:txBody>
      </p:sp>
      <p:pic>
        <p:nvPicPr>
          <p:cNvPr id="3" name="図 2" descr="マップ&#10;&#10;AI 生成コンテンツは誤りを含む可能性があります。">
            <a:extLst>
              <a:ext uri="{FF2B5EF4-FFF2-40B4-BE49-F238E27FC236}">
                <a16:creationId xmlns:a16="http://schemas.microsoft.com/office/drawing/2014/main" id="{304605C0-0B0E-3FBC-D00A-AC8B3EE753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9913" y="2026895"/>
            <a:ext cx="2747609" cy="3723091"/>
          </a:xfrm>
          <a:prstGeom prst="rect">
            <a:avLst/>
          </a:prstGeom>
        </p:spPr>
      </p:pic>
      <p:sp>
        <p:nvSpPr>
          <p:cNvPr id="14" name="テキスト ボックス 13">
            <a:extLst>
              <a:ext uri="{FF2B5EF4-FFF2-40B4-BE49-F238E27FC236}">
                <a16:creationId xmlns:a16="http://schemas.microsoft.com/office/drawing/2014/main" id="{E1AAD70D-BA1F-A82F-516E-59846A456F48}"/>
              </a:ext>
            </a:extLst>
          </p:cNvPr>
          <p:cNvSpPr txBox="1"/>
          <p:nvPr/>
        </p:nvSpPr>
        <p:spPr>
          <a:xfrm>
            <a:off x="5492561" y="5753975"/>
            <a:ext cx="2195728" cy="538609"/>
          </a:xfrm>
          <a:prstGeom prst="rect">
            <a:avLst/>
          </a:prstGeom>
          <a:noFill/>
          <a:ln>
            <a:noFill/>
          </a:ln>
        </p:spPr>
        <p:txBody>
          <a:bodyPr wrap="square">
            <a:spAutoFit/>
          </a:bodyPr>
          <a:lstStyle/>
          <a:p>
            <a:pPr algn="ctr">
              <a:spcAft>
                <a:spcPts val="600"/>
              </a:spcAft>
            </a:pPr>
            <a:r>
              <a:rPr lang="ja-JP" altLang="en-US" sz="1200">
                <a:latin typeface="Meiryo UI" panose="020B0604030504040204" pitchFamily="50" charset="-128"/>
                <a:ea typeface="Meiryo UI" panose="020B0604030504040204" pitchFamily="50" charset="-128"/>
              </a:rPr>
              <a:t>今回調査</a:t>
            </a:r>
            <a:endParaRPr lang="en-US" altLang="ja-JP" sz="1200">
              <a:latin typeface="Meiryo UI" panose="020B0604030504040204" pitchFamily="50" charset="-128"/>
              <a:ea typeface="Meiryo UI" panose="020B0604030504040204" pitchFamily="50" charset="-128"/>
            </a:endParaRPr>
          </a:p>
          <a:p>
            <a:pPr algn="ctr">
              <a:spcAft>
                <a:spcPts val="600"/>
              </a:spcAft>
            </a:pPr>
            <a:r>
              <a:rPr lang="ja-JP" altLang="en-US" sz="1200">
                <a:latin typeface="Meiryo UI" panose="020B0604030504040204" pitchFamily="50" charset="-128"/>
                <a:ea typeface="Meiryo UI" panose="020B0604030504040204" pitchFamily="50" charset="-128"/>
              </a:rPr>
              <a:t>（令和７年時点の調査）</a:t>
            </a:r>
            <a:endParaRPr lang="en-US" altLang="ja-JP" sz="120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8A41FA1B-772A-938D-AE8F-82F7ECC4AB39}"/>
              </a:ext>
            </a:extLst>
          </p:cNvPr>
          <p:cNvSpPr txBox="1"/>
          <p:nvPr/>
        </p:nvSpPr>
        <p:spPr>
          <a:xfrm>
            <a:off x="3603230" y="6436289"/>
            <a:ext cx="1937539" cy="248466"/>
          </a:xfrm>
          <a:prstGeom prst="rect">
            <a:avLst/>
          </a:prstGeom>
          <a:noFill/>
          <a:ln>
            <a:noFill/>
          </a:ln>
        </p:spPr>
        <p:txBody>
          <a:bodyPr wrap="square">
            <a:spAutoFit/>
          </a:bodyPr>
          <a:lstStyle/>
          <a:p>
            <a:pPr algn="ctr">
              <a:lnSpc>
                <a:spcPts val="1200"/>
              </a:lnSpc>
              <a:spcAft>
                <a:spcPts val="600"/>
              </a:spcAft>
            </a:pPr>
            <a:r>
              <a:rPr lang="ja-JP" altLang="en-US" sz="1600">
                <a:latin typeface="Meiryo UI" panose="020B0604030504040204" pitchFamily="50" charset="-128"/>
                <a:ea typeface="Meiryo UI" panose="020B0604030504040204" pitchFamily="50" charset="-128"/>
              </a:rPr>
              <a:t>図</a:t>
            </a:r>
            <a:r>
              <a:rPr lang="en-US" altLang="ja-JP" sz="1600">
                <a:latin typeface="Meiryo UI" panose="020B0604030504040204" pitchFamily="50" charset="-128"/>
                <a:ea typeface="Meiryo UI" panose="020B0604030504040204" pitchFamily="50" charset="-128"/>
              </a:rPr>
              <a:t>1.1</a:t>
            </a:r>
            <a:r>
              <a:rPr lang="ja-JP" altLang="en-US" sz="1600">
                <a:latin typeface="Meiryo UI" panose="020B0604030504040204" pitchFamily="50" charset="-128"/>
                <a:ea typeface="Meiryo UI" panose="020B0604030504040204" pitchFamily="50" charset="-128"/>
              </a:rPr>
              <a:t>　全建物分布</a:t>
            </a:r>
            <a:endParaRPr lang="en-US" altLang="ja-JP" sz="1600">
              <a:latin typeface="Meiryo UI" panose="020B0604030504040204" pitchFamily="50" charset="-128"/>
              <a:ea typeface="Meiryo UI" panose="020B0604030504040204" pitchFamily="50" charset="-128"/>
            </a:endParaRPr>
          </a:p>
        </p:txBody>
      </p:sp>
      <p:pic>
        <p:nvPicPr>
          <p:cNvPr id="10" name="図 9" descr="マップ&#10;&#10;AI 生成コンテンツは誤りを含む可能性があります。">
            <a:extLst>
              <a:ext uri="{FF2B5EF4-FFF2-40B4-BE49-F238E27FC236}">
                <a16:creationId xmlns:a16="http://schemas.microsoft.com/office/drawing/2014/main" id="{5805636F-D0BA-02BA-B734-93EDEE156607}"/>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76930" y="1880960"/>
            <a:ext cx="2886865" cy="4079545"/>
          </a:xfrm>
          <a:prstGeom prst="rect">
            <a:avLst/>
          </a:prstGeom>
        </p:spPr>
      </p:pic>
      <p:pic>
        <p:nvPicPr>
          <p:cNvPr id="20" name="図 19" descr="グラフ が含まれている画像&#10;&#10;AI 生成コンテンツは誤りを含む可能性があります。">
            <a:extLst>
              <a:ext uri="{FF2B5EF4-FFF2-40B4-BE49-F238E27FC236}">
                <a16:creationId xmlns:a16="http://schemas.microsoft.com/office/drawing/2014/main" id="{EE841ED0-B55F-400A-BE45-54D899C71D8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68825" y="3621749"/>
            <a:ext cx="833787" cy="894270"/>
          </a:xfrm>
          <a:prstGeom prst="rect">
            <a:avLst/>
          </a:prstGeom>
        </p:spPr>
      </p:pic>
      <p:pic>
        <p:nvPicPr>
          <p:cNvPr id="21" name="図 20" descr="グラフ が含まれている画像&#10;&#10;AI 生成コンテンツは誤りを含む可能性があります。">
            <a:extLst>
              <a:ext uri="{FF2B5EF4-FFF2-40B4-BE49-F238E27FC236}">
                <a16:creationId xmlns:a16="http://schemas.microsoft.com/office/drawing/2014/main" id="{2306FA1F-DC06-3DF8-68D1-6F64F93414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6983" y="3707198"/>
            <a:ext cx="833787" cy="894270"/>
          </a:xfrm>
          <a:prstGeom prst="rect">
            <a:avLst/>
          </a:prstGeom>
        </p:spPr>
      </p:pic>
      <p:sp>
        <p:nvSpPr>
          <p:cNvPr id="5" name="テキスト ボックス 4">
            <a:extLst>
              <a:ext uri="{FF2B5EF4-FFF2-40B4-BE49-F238E27FC236}">
                <a16:creationId xmlns:a16="http://schemas.microsoft.com/office/drawing/2014/main" id="{331635AE-FA9C-C525-07B0-EF7CAC00B0B8}"/>
              </a:ext>
            </a:extLst>
          </p:cNvPr>
          <p:cNvSpPr txBox="1"/>
          <p:nvPr/>
        </p:nvSpPr>
        <p:spPr>
          <a:xfrm>
            <a:off x="1273279" y="4543682"/>
            <a:ext cx="1134976" cy="225575"/>
          </a:xfrm>
          <a:prstGeom prst="rect">
            <a:avLst/>
          </a:prstGeom>
          <a:noFill/>
          <a:ln>
            <a:noFill/>
          </a:ln>
        </p:spPr>
        <p:txBody>
          <a:bodyPr wrap="square">
            <a:spAutoFit/>
          </a:bodyPr>
          <a:lstStyle/>
          <a:p>
            <a:pPr algn="ctr">
              <a:lnSpc>
                <a:spcPts val="1200"/>
              </a:lnSpc>
              <a:spcAft>
                <a:spcPts val="600"/>
              </a:spcAft>
            </a:pPr>
            <a:r>
              <a:rPr lang="en-US" altLang="ja-JP" sz="700">
                <a:latin typeface="Meiryo UI" panose="020B0604030504040204" pitchFamily="50" charset="-128"/>
                <a:ea typeface="Meiryo UI" panose="020B0604030504040204" pitchFamily="50" charset="-128"/>
              </a:rPr>
              <a:t>※250m</a:t>
            </a:r>
            <a:r>
              <a:rPr lang="ja-JP" altLang="en-US" sz="700">
                <a:latin typeface="Meiryo UI" panose="020B0604030504040204" pitchFamily="50" charset="-128"/>
                <a:ea typeface="Meiryo UI" panose="020B0604030504040204" pitchFamily="50" charset="-128"/>
              </a:rPr>
              <a:t>メッシュあたり</a:t>
            </a:r>
            <a:endParaRPr lang="en-US" altLang="ja-JP" sz="70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D44A0719-CE8F-8084-311A-89A10F930B91}"/>
              </a:ext>
            </a:extLst>
          </p:cNvPr>
          <p:cNvSpPr txBox="1"/>
          <p:nvPr/>
        </p:nvSpPr>
        <p:spPr>
          <a:xfrm>
            <a:off x="288000" y="1141567"/>
            <a:ext cx="8568000" cy="892552"/>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これまで整理してきた建物データより、建物分布図を作成。</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建物分布について、平成</a:t>
            </a:r>
            <a:r>
              <a:rPr lang="en-US" altLang="ja-JP" sz="1400">
                <a:ea typeface="Meiryo UI" panose="020B0604030504040204" pitchFamily="50" charset="-128"/>
              </a:rPr>
              <a:t>25</a:t>
            </a:r>
            <a:r>
              <a:rPr lang="ja-JP" altLang="en-US" sz="1400">
                <a:ea typeface="Meiryo UI" panose="020B0604030504040204" pitchFamily="50" charset="-128"/>
              </a:rPr>
              <a:t>年調査と今回調査で、概ね近い傾向であることを確認。</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　　また、大阪市域においては建物の増加傾向がみられる。</a:t>
            </a:r>
          </a:p>
        </p:txBody>
      </p:sp>
      <p:sp>
        <p:nvSpPr>
          <p:cNvPr id="2" name="テキスト ボックス 1">
            <a:extLst>
              <a:ext uri="{FF2B5EF4-FFF2-40B4-BE49-F238E27FC236}">
                <a16:creationId xmlns:a16="http://schemas.microsoft.com/office/drawing/2014/main" id="{64CCDB60-12B5-CB53-34A8-E7D256714124}"/>
              </a:ext>
            </a:extLst>
          </p:cNvPr>
          <p:cNvSpPr txBox="1"/>
          <p:nvPr/>
        </p:nvSpPr>
        <p:spPr>
          <a:xfrm>
            <a:off x="4838805" y="4465838"/>
            <a:ext cx="1134976" cy="225575"/>
          </a:xfrm>
          <a:prstGeom prst="rect">
            <a:avLst/>
          </a:prstGeom>
          <a:noFill/>
          <a:ln>
            <a:noFill/>
          </a:ln>
        </p:spPr>
        <p:txBody>
          <a:bodyPr wrap="square">
            <a:spAutoFit/>
          </a:bodyPr>
          <a:lstStyle/>
          <a:p>
            <a:pPr algn="ctr">
              <a:lnSpc>
                <a:spcPts val="1200"/>
              </a:lnSpc>
              <a:spcAft>
                <a:spcPts val="600"/>
              </a:spcAft>
            </a:pPr>
            <a:r>
              <a:rPr lang="en-US" altLang="ja-JP" sz="700">
                <a:latin typeface="Meiryo UI" panose="020B0604030504040204" pitchFamily="50" charset="-128"/>
                <a:ea typeface="Meiryo UI" panose="020B0604030504040204" pitchFamily="50" charset="-128"/>
              </a:rPr>
              <a:t>※250m</a:t>
            </a:r>
            <a:r>
              <a:rPr lang="ja-JP" altLang="en-US" sz="700">
                <a:latin typeface="Meiryo UI" panose="020B0604030504040204" pitchFamily="50" charset="-128"/>
                <a:ea typeface="Meiryo UI" panose="020B0604030504040204" pitchFamily="50" charset="-128"/>
              </a:rPr>
              <a:t>メッシュあたり</a:t>
            </a:r>
            <a:endParaRPr lang="en-US" altLang="ja-JP" sz="700">
              <a:latin typeface="Meiryo UI" panose="020B0604030504040204" pitchFamily="50" charset="-128"/>
              <a:ea typeface="Meiryo UI" panose="020B0604030504040204" pitchFamily="50" charset="-128"/>
            </a:endParaRPr>
          </a:p>
        </p:txBody>
      </p:sp>
      <p:sp>
        <p:nvSpPr>
          <p:cNvPr id="12" name="二等辺三角形 11">
            <a:extLst>
              <a:ext uri="{FF2B5EF4-FFF2-40B4-BE49-F238E27FC236}">
                <a16:creationId xmlns:a16="http://schemas.microsoft.com/office/drawing/2014/main" id="{675DB490-7D45-7408-2378-4FB741715F11}"/>
              </a:ext>
            </a:extLst>
          </p:cNvPr>
          <p:cNvSpPr/>
          <p:nvPr/>
        </p:nvSpPr>
        <p:spPr>
          <a:xfrm rot="5400000">
            <a:off x="4132598" y="4135801"/>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36057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3362B-30A4-0094-1F2C-83084C4FDC2B}"/>
            </a:ext>
          </a:extLst>
        </p:cNvPr>
        <p:cNvGrpSpPr/>
        <p:nvPr/>
      </p:nvGrpSpPr>
      <p:grpSpPr>
        <a:xfrm>
          <a:off x="0" y="0"/>
          <a:ext cx="0" cy="0"/>
          <a:chOff x="0" y="0"/>
          <a:chExt cx="0" cy="0"/>
        </a:xfrm>
      </p:grpSpPr>
      <p:pic>
        <p:nvPicPr>
          <p:cNvPr id="26" name="図 25">
            <a:extLst>
              <a:ext uri="{FF2B5EF4-FFF2-40B4-BE49-F238E27FC236}">
                <a16:creationId xmlns:a16="http://schemas.microsoft.com/office/drawing/2014/main" id="{427428FB-3455-B588-9D86-DF2D0BAC04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8094" y="1693129"/>
            <a:ext cx="3210960" cy="4526621"/>
          </a:xfrm>
          <a:prstGeom prst="rect">
            <a:avLst/>
          </a:prstGeom>
        </p:spPr>
      </p:pic>
      <p:sp>
        <p:nvSpPr>
          <p:cNvPr id="4" name="スライド番号プレースホルダー 12">
            <a:extLst>
              <a:ext uri="{FF2B5EF4-FFF2-40B4-BE49-F238E27FC236}">
                <a16:creationId xmlns:a16="http://schemas.microsoft.com/office/drawing/2014/main" id="{620A5FFE-33A4-ADA8-19D3-E636FA707D5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99</a:t>
            </a:fld>
            <a:endParaRPr lang="ja-JP" altLang="en-US">
              <a:solidFill>
                <a:schemeClr val="tx1"/>
              </a:solidFill>
            </a:endParaRPr>
          </a:p>
        </p:txBody>
      </p:sp>
      <p:sp>
        <p:nvSpPr>
          <p:cNvPr id="7" name="タイトル 6">
            <a:extLst>
              <a:ext uri="{FF2B5EF4-FFF2-40B4-BE49-F238E27FC236}">
                <a16:creationId xmlns:a16="http://schemas.microsoft.com/office/drawing/2014/main" id="{A701298F-DAAD-56CC-66D2-0FF3F1A963D3}"/>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FD334D06-9B38-7E4F-BDED-DDB75384E080}"/>
              </a:ext>
            </a:extLst>
          </p:cNvPr>
          <p:cNvSpPr txBox="1">
            <a:spLocks/>
          </p:cNvSpPr>
          <p:nvPr/>
        </p:nvSpPr>
        <p:spPr bwMode="auto">
          <a:xfrm>
            <a:off x="216000" y="450122"/>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３．１０　港湾の被害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949E5E69-A956-218E-5B7F-D8A1F3CAB666}"/>
              </a:ext>
            </a:extLst>
          </p:cNvPr>
          <p:cNvSpPr txBox="1"/>
          <p:nvPr/>
        </p:nvSpPr>
        <p:spPr>
          <a:xfrm>
            <a:off x="5589203" y="6120914"/>
            <a:ext cx="2918852" cy="738664"/>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基盤加速度と漁港・港湾の分布図</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（上町断層帯①の例）</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出典：国土数値情報</a:t>
            </a:r>
          </a:p>
        </p:txBody>
      </p:sp>
      <p:sp>
        <p:nvSpPr>
          <p:cNvPr id="3" name="Text Box 9">
            <a:extLst>
              <a:ext uri="{FF2B5EF4-FFF2-40B4-BE49-F238E27FC236}">
                <a16:creationId xmlns:a16="http://schemas.microsoft.com/office/drawing/2014/main" id="{AAAB0B64-C60F-9017-B689-17A152832764}"/>
              </a:ext>
            </a:extLst>
          </p:cNvPr>
          <p:cNvSpPr txBox="1">
            <a:spLocks noChangeArrowheads="1"/>
          </p:cNvSpPr>
          <p:nvPr/>
        </p:nvSpPr>
        <p:spPr bwMode="auto">
          <a:xfrm>
            <a:off x="342903" y="974179"/>
            <a:ext cx="8458189" cy="738664"/>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本想定では、港湾・漁港の係留施設を対象とする。</a:t>
            </a:r>
            <a:endParaRPr lang="en-US" altLang="ja-JP" sz="1400">
              <a:latin typeface="Meiryo UI" panose="020B0604030504040204" pitchFamily="50" charset="-128"/>
              <a:ea typeface="Meiryo UI" panose="020B0604030504040204" pitchFamily="50" charset="-128"/>
            </a:endParaRPr>
          </a:p>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揺れによる港湾被害については、ほぼ崩壊かつ復旧に長期間を要する被害を対象に工学的基盤面に作用する加速度に応じた港湾岸壁被害率により被害箇所数を算定。</a:t>
            </a:r>
            <a:endParaRPr lang="en-US" altLang="ja-JP" sz="140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6816FD4C-28DE-743F-4924-E2A158D756B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9700" y="2344168"/>
            <a:ext cx="5016897" cy="2825774"/>
          </a:xfrm>
          <a:prstGeom prst="rect">
            <a:avLst/>
          </a:prstGeom>
        </p:spPr>
      </p:pic>
      <p:sp>
        <p:nvSpPr>
          <p:cNvPr id="23" name="テキスト ボックス 22">
            <a:extLst>
              <a:ext uri="{FF2B5EF4-FFF2-40B4-BE49-F238E27FC236}">
                <a16:creationId xmlns:a16="http://schemas.microsoft.com/office/drawing/2014/main" id="{B8E18A12-7BFE-75ED-7267-BE489BFB548D}"/>
              </a:ext>
            </a:extLst>
          </p:cNvPr>
          <p:cNvSpPr txBox="1"/>
          <p:nvPr/>
        </p:nvSpPr>
        <p:spPr>
          <a:xfrm>
            <a:off x="639255" y="5371372"/>
            <a:ext cx="3361245"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港湾岸壁被害確率の累積分布関数</a:t>
            </a:r>
          </a:p>
        </p:txBody>
      </p:sp>
      <p:sp>
        <p:nvSpPr>
          <p:cNvPr id="24" name="正方形/長方形 23">
            <a:extLst>
              <a:ext uri="{FF2B5EF4-FFF2-40B4-BE49-F238E27FC236}">
                <a16:creationId xmlns:a16="http://schemas.microsoft.com/office/drawing/2014/main" id="{D1F25F44-4B2A-B2C9-F82A-0D1E770FD9B4}"/>
              </a:ext>
            </a:extLst>
          </p:cNvPr>
          <p:cNvSpPr/>
          <p:nvPr/>
        </p:nvSpPr>
        <p:spPr>
          <a:xfrm>
            <a:off x="3652157" y="3572867"/>
            <a:ext cx="1504440" cy="839476"/>
          </a:xfrm>
          <a:prstGeom prst="rect">
            <a:avLst/>
          </a:prstGeom>
          <a:noFill/>
          <a:ln w="127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7788B51-C450-F0D8-4DAB-D0F35210CC66}"/>
              </a:ext>
            </a:extLst>
          </p:cNvPr>
          <p:cNvSpPr txBox="1"/>
          <p:nvPr/>
        </p:nvSpPr>
        <p:spPr>
          <a:xfrm>
            <a:off x="216000" y="5679149"/>
            <a:ext cx="5145455" cy="261610"/>
          </a:xfrm>
          <a:prstGeom prst="rect">
            <a:avLst/>
          </a:prstGeom>
          <a:noFill/>
        </p:spPr>
        <p:txBody>
          <a:bodyPr wrap="square">
            <a:spAutoFit/>
          </a:bodyPr>
          <a:lstStyle/>
          <a:p>
            <a:r>
              <a:rPr lang="ja-JP" altLang="en-US" sz="1100"/>
              <a:t>南海トラフ巨大地震の被害想定項目及び手法の概要（内閣府、令和７年３月）より</a:t>
            </a:r>
          </a:p>
        </p:txBody>
      </p:sp>
    </p:spTree>
    <p:extLst>
      <p:ext uri="{BB962C8B-B14F-4D97-AF65-F5344CB8AC3E}">
        <p14:creationId xmlns:p14="http://schemas.microsoft.com/office/powerpoint/2010/main" val="40404675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F0D15-4019-D394-7ED5-033DAE6ADB1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CC1E8E4-A6AA-AFA3-4847-DC82CC3327C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100</a:t>
            </a:fld>
            <a:endParaRPr lang="ja-JP" altLang="en-US">
              <a:solidFill>
                <a:schemeClr val="tx1"/>
              </a:solidFill>
            </a:endParaRPr>
          </a:p>
        </p:txBody>
      </p:sp>
      <p:sp>
        <p:nvSpPr>
          <p:cNvPr id="7" name="タイトル 6">
            <a:extLst>
              <a:ext uri="{FF2B5EF4-FFF2-40B4-BE49-F238E27FC236}">
                <a16:creationId xmlns:a16="http://schemas.microsoft.com/office/drawing/2014/main" id="{0232B771-581C-F372-38D4-8A7F0C33D50D}"/>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8C5415B7-2D11-EBF3-8E6D-58B9B67A1BFD}"/>
              </a:ext>
            </a:extLst>
          </p:cNvPr>
          <p:cNvSpPr txBox="1">
            <a:spLocks/>
          </p:cNvSpPr>
          <p:nvPr/>
        </p:nvSpPr>
        <p:spPr bwMode="auto">
          <a:xfrm>
            <a:off x="216000" y="497928"/>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３．１０　港湾の被害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22A0D21-AC06-ACFE-96BB-60B8CC425BFC}"/>
              </a:ext>
            </a:extLst>
          </p:cNvPr>
          <p:cNvSpPr txBox="1"/>
          <p:nvPr/>
        </p:nvSpPr>
        <p:spPr>
          <a:xfrm>
            <a:off x="3466393" y="1853493"/>
            <a:ext cx="203342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被害箇所数　（箇所）</a:t>
            </a:r>
          </a:p>
        </p:txBody>
      </p:sp>
      <p:sp>
        <p:nvSpPr>
          <p:cNvPr id="2" name="Text Box 9">
            <a:extLst>
              <a:ext uri="{FF2B5EF4-FFF2-40B4-BE49-F238E27FC236}">
                <a16:creationId xmlns:a16="http://schemas.microsoft.com/office/drawing/2014/main" id="{06855537-D009-C739-3F05-34E4FDF1A663}"/>
              </a:ext>
            </a:extLst>
          </p:cNvPr>
          <p:cNvSpPr txBox="1">
            <a:spLocks noChangeArrowheads="1"/>
          </p:cNvSpPr>
          <p:nvPr/>
        </p:nvSpPr>
        <p:spPr bwMode="auto">
          <a:xfrm>
            <a:off x="342905" y="1002460"/>
            <a:ext cx="8458189" cy="523220"/>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n-ea"/>
                <a:ea typeface="+mn-ea"/>
              </a:rPr>
              <a:t>上町断層帯①、②では、ほぼすべての港で大規模な被害が想定され、船舶の係留が困難となり、緊急物資輸送・救援活動に重大な支障を及ぼすほか、通常物流へも重大な影響を及ぼすことが考えられる。</a:t>
            </a:r>
          </a:p>
        </p:txBody>
      </p:sp>
      <p:pic>
        <p:nvPicPr>
          <p:cNvPr id="5" name="図 4">
            <a:extLst>
              <a:ext uri="{FF2B5EF4-FFF2-40B4-BE49-F238E27FC236}">
                <a16:creationId xmlns:a16="http://schemas.microsoft.com/office/drawing/2014/main" id="{D4DE5950-25ED-C305-37FF-66384368D1BE}"/>
              </a:ext>
            </a:extLst>
          </p:cNvPr>
          <p:cNvPicPr>
            <a:picLocks noChangeAspect="1"/>
          </p:cNvPicPr>
          <p:nvPr/>
        </p:nvPicPr>
        <p:blipFill>
          <a:blip r:embed="rId3"/>
          <a:stretch>
            <a:fillRect/>
          </a:stretch>
        </p:blipFill>
        <p:spPr>
          <a:xfrm>
            <a:off x="987431" y="2170398"/>
            <a:ext cx="6991350" cy="4200525"/>
          </a:xfrm>
          <a:prstGeom prst="rect">
            <a:avLst/>
          </a:prstGeom>
        </p:spPr>
      </p:pic>
    </p:spTree>
    <p:extLst>
      <p:ext uri="{BB962C8B-B14F-4D97-AF65-F5344CB8AC3E}">
        <p14:creationId xmlns:p14="http://schemas.microsoft.com/office/powerpoint/2010/main" val="26490451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95CB0-03A8-90F0-6218-AB18279C228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53E68B2-F599-DBA7-F1ED-8B407573E18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101</a:t>
            </a:fld>
            <a:endParaRPr lang="ja-JP" altLang="en-US">
              <a:solidFill>
                <a:schemeClr val="tx1"/>
              </a:solidFill>
            </a:endParaRPr>
          </a:p>
        </p:txBody>
      </p:sp>
      <p:sp>
        <p:nvSpPr>
          <p:cNvPr id="7" name="タイトル 6">
            <a:extLst>
              <a:ext uri="{FF2B5EF4-FFF2-40B4-BE49-F238E27FC236}">
                <a16:creationId xmlns:a16="http://schemas.microsoft.com/office/drawing/2014/main" id="{09608BAC-FAE3-5220-0D2A-3AEFFE118468}"/>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178A7A66-4603-7DBA-363D-50C290894873}"/>
              </a:ext>
            </a:extLst>
          </p:cNvPr>
          <p:cNvSpPr txBox="1">
            <a:spLocks/>
          </p:cNvSpPr>
          <p:nvPr/>
        </p:nvSpPr>
        <p:spPr bwMode="auto">
          <a:xfrm>
            <a:off x="216000" y="454832"/>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空港の被害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33BF8DD4-A55E-D564-8CDC-A0F70292B9C3}"/>
              </a:ext>
            </a:extLst>
          </p:cNvPr>
          <p:cNvGraphicFramePr>
            <a:graphicFrameLocks noGrp="1"/>
          </p:cNvGraphicFramePr>
          <p:nvPr>
            <p:extLst>
              <p:ext uri="{D42A27DB-BD31-4B8C-83A1-F6EECF244321}">
                <p14:modId xmlns:p14="http://schemas.microsoft.com/office/powerpoint/2010/main" val="3472714041"/>
              </p:ext>
            </p:extLst>
          </p:nvPr>
        </p:nvGraphicFramePr>
        <p:xfrm>
          <a:off x="1752600" y="1130968"/>
          <a:ext cx="5655906" cy="1190625"/>
        </p:xfrm>
        <a:graphic>
          <a:graphicData uri="http://schemas.openxmlformats.org/drawingml/2006/table">
            <a:tbl>
              <a:tblPr firstRow="1" bandRow="1">
                <a:tableStyleId>{7DF18680-E054-41AD-8BC1-D1AEF772440D}</a:tableStyleId>
              </a:tblPr>
              <a:tblGrid>
                <a:gridCol w="1046584">
                  <a:extLst>
                    <a:ext uri="{9D8B030D-6E8A-4147-A177-3AD203B41FA5}">
                      <a16:colId xmlns:a16="http://schemas.microsoft.com/office/drawing/2014/main" val="3096425677"/>
                    </a:ext>
                  </a:extLst>
                </a:gridCol>
                <a:gridCol w="750443">
                  <a:extLst>
                    <a:ext uri="{9D8B030D-6E8A-4147-A177-3AD203B41FA5}">
                      <a16:colId xmlns:a16="http://schemas.microsoft.com/office/drawing/2014/main" val="3942223672"/>
                    </a:ext>
                  </a:extLst>
                </a:gridCol>
                <a:gridCol w="802927">
                  <a:extLst>
                    <a:ext uri="{9D8B030D-6E8A-4147-A177-3AD203B41FA5}">
                      <a16:colId xmlns:a16="http://schemas.microsoft.com/office/drawing/2014/main" val="929303907"/>
                    </a:ext>
                  </a:extLst>
                </a:gridCol>
                <a:gridCol w="669106">
                  <a:extLst>
                    <a:ext uri="{9D8B030D-6E8A-4147-A177-3AD203B41FA5}">
                      <a16:colId xmlns:a16="http://schemas.microsoft.com/office/drawing/2014/main" val="2790485810"/>
                    </a:ext>
                  </a:extLst>
                </a:gridCol>
                <a:gridCol w="726458">
                  <a:extLst>
                    <a:ext uri="{9D8B030D-6E8A-4147-A177-3AD203B41FA5}">
                      <a16:colId xmlns:a16="http://schemas.microsoft.com/office/drawing/2014/main" val="2231897892"/>
                    </a:ext>
                  </a:extLst>
                </a:gridCol>
                <a:gridCol w="848625">
                  <a:extLst>
                    <a:ext uri="{9D8B030D-6E8A-4147-A177-3AD203B41FA5}">
                      <a16:colId xmlns:a16="http://schemas.microsoft.com/office/drawing/2014/main" val="2742693787"/>
                    </a:ext>
                  </a:extLst>
                </a:gridCol>
                <a:gridCol w="811763">
                  <a:extLst>
                    <a:ext uri="{9D8B030D-6E8A-4147-A177-3AD203B41FA5}">
                      <a16:colId xmlns:a16="http://schemas.microsoft.com/office/drawing/2014/main" val="3450439272"/>
                    </a:ext>
                  </a:extLst>
                </a:gridCol>
              </a:tblGrid>
              <a:tr h="238125">
                <a:tc>
                  <a:txBody>
                    <a:bodyPr/>
                    <a:lstStyle/>
                    <a:p>
                      <a:pPr algn="l" fontAlgn="ctr">
                        <a:buNone/>
                      </a:pP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gridSpan="6">
                  <a:txBody>
                    <a:bodyPr/>
                    <a:lstStyle/>
                    <a:p>
                      <a:pPr algn="ctr" fontAlgn="ctr">
                        <a:buNone/>
                      </a:pPr>
                      <a:r>
                        <a:rPr lang="ja-JP" altLang="en-US" sz="1100" u="none" strike="noStrike">
                          <a:effectLst/>
                        </a:rPr>
                        <a:t>計測震度（最大値）</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58820726"/>
                  </a:ext>
                </a:extLst>
              </a:tr>
              <a:tr h="238125">
                <a:tc>
                  <a:txBody>
                    <a:bodyPr/>
                    <a:lstStyle/>
                    <a:p>
                      <a:pPr algn="ctr" fontAlgn="ctr">
                        <a:buNone/>
                      </a:pPr>
                      <a:r>
                        <a:rPr lang="ja-JP" altLang="en-US" sz="1100" u="none" strike="noStrike">
                          <a:effectLst/>
                        </a:rPr>
                        <a:t>空港名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buNone/>
                      </a:pPr>
                      <a:r>
                        <a:rPr lang="ja-JP" altLang="en-US" sz="1100" u="none" strike="noStrike">
                          <a:effectLst/>
                          <a:latin typeface="+mn-ea"/>
                          <a:ea typeface="+mn-ea"/>
                        </a:rPr>
                        <a:t>上町①</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上町②</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生駒</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有馬高槻</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中央構造線</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b="0" i="0" u="none" strike="noStrike">
                          <a:solidFill>
                            <a:srgbClr val="000000"/>
                          </a:solidFill>
                          <a:effectLst/>
                          <a:latin typeface="+mn-ea"/>
                          <a:ea typeface="+mn-ea"/>
                        </a:rPr>
                        <a:t>南海トラフ</a:t>
                      </a:r>
                      <a:endParaRPr lang="en-US" sz="1100" b="0"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3917794066"/>
                  </a:ext>
                </a:extLst>
              </a:tr>
              <a:tr h="238125">
                <a:tc>
                  <a:txBody>
                    <a:bodyPr/>
                    <a:lstStyle/>
                    <a:p>
                      <a:pPr algn="l" fontAlgn="ctr">
                        <a:buNone/>
                      </a:pPr>
                      <a:r>
                        <a:rPr lang="ja-JP" altLang="en-US" sz="1100" u="none" strike="noStrike">
                          <a:effectLst/>
                        </a:rPr>
                        <a:t>大阪国際空港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latin typeface="+mn-ea"/>
                          <a:ea typeface="+mn-ea"/>
                        </a:rPr>
                        <a:t>6.5</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5.8</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5.5</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6.4</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5.4</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5.7</a:t>
                      </a:r>
                      <a:endParaRPr lang="en-US" altLang="ja-JP" sz="1100" b="0"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3723627256"/>
                  </a:ext>
                </a:extLst>
              </a:tr>
              <a:tr h="238125">
                <a:tc>
                  <a:txBody>
                    <a:bodyPr/>
                    <a:lstStyle/>
                    <a:p>
                      <a:pPr algn="l" fontAlgn="ctr">
                        <a:buNone/>
                      </a:pPr>
                      <a:r>
                        <a:rPr lang="ja-JP" altLang="en-US" sz="1100" u="none" strike="noStrike">
                          <a:effectLst/>
                        </a:rPr>
                        <a:t>八尾空港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latin typeface="+mn-ea"/>
                          <a:ea typeface="+mn-ea"/>
                        </a:rPr>
                        <a:t>6.4</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6.5</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6.3</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5.6</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6.2</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5.6</a:t>
                      </a:r>
                      <a:endParaRPr lang="en-US" altLang="ja-JP" sz="1100" b="0"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3491993799"/>
                  </a:ext>
                </a:extLst>
              </a:tr>
              <a:tr h="238125">
                <a:tc>
                  <a:txBody>
                    <a:bodyPr/>
                    <a:lstStyle/>
                    <a:p>
                      <a:pPr algn="l" fontAlgn="ctr">
                        <a:buNone/>
                      </a:pPr>
                      <a:r>
                        <a:rPr lang="ja-JP" altLang="en-US" sz="1100" u="none" strike="noStrike">
                          <a:effectLst/>
                        </a:rPr>
                        <a:t>関西国際空港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latin typeface="+mn-ea"/>
                          <a:ea typeface="+mn-ea"/>
                        </a:rPr>
                        <a:t>5.8</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6</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4.8</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4.7</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6</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r" fontAlgn="ctr">
                        <a:buNone/>
                      </a:pPr>
                      <a:r>
                        <a:rPr lang="en-US" altLang="ja-JP" sz="1100" u="none" strike="noStrike">
                          <a:effectLst/>
                          <a:latin typeface="+mn-ea"/>
                          <a:ea typeface="+mn-ea"/>
                        </a:rPr>
                        <a:t>5.9</a:t>
                      </a:r>
                      <a:endParaRPr lang="en-US" altLang="ja-JP" sz="1100" b="0"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3632457947"/>
                  </a:ext>
                </a:extLst>
              </a:tr>
            </a:tbl>
          </a:graphicData>
        </a:graphic>
      </p:graphicFrame>
      <p:graphicFrame>
        <p:nvGraphicFramePr>
          <p:cNvPr id="8" name="表 7">
            <a:extLst>
              <a:ext uri="{FF2B5EF4-FFF2-40B4-BE49-F238E27FC236}">
                <a16:creationId xmlns:a16="http://schemas.microsoft.com/office/drawing/2014/main" id="{020FC4B2-CF2E-50CF-355F-5F18289180DB}"/>
              </a:ext>
            </a:extLst>
          </p:cNvPr>
          <p:cNvGraphicFramePr>
            <a:graphicFrameLocks noGrp="1"/>
          </p:cNvGraphicFramePr>
          <p:nvPr>
            <p:extLst>
              <p:ext uri="{D42A27DB-BD31-4B8C-83A1-F6EECF244321}">
                <p14:modId xmlns:p14="http://schemas.microsoft.com/office/powerpoint/2010/main" val="3678774662"/>
              </p:ext>
            </p:extLst>
          </p:nvPr>
        </p:nvGraphicFramePr>
        <p:xfrm>
          <a:off x="1752600" y="2484816"/>
          <a:ext cx="5655907" cy="1190625"/>
        </p:xfrm>
        <a:graphic>
          <a:graphicData uri="http://schemas.openxmlformats.org/drawingml/2006/table">
            <a:tbl>
              <a:tblPr firstRow="1" bandRow="1">
                <a:tableStyleId>{7DF18680-E054-41AD-8BC1-D1AEF772440D}</a:tableStyleId>
              </a:tblPr>
              <a:tblGrid>
                <a:gridCol w="1046584">
                  <a:extLst>
                    <a:ext uri="{9D8B030D-6E8A-4147-A177-3AD203B41FA5}">
                      <a16:colId xmlns:a16="http://schemas.microsoft.com/office/drawing/2014/main" val="3399780140"/>
                    </a:ext>
                  </a:extLst>
                </a:gridCol>
                <a:gridCol w="862800">
                  <a:extLst>
                    <a:ext uri="{9D8B030D-6E8A-4147-A177-3AD203B41FA5}">
                      <a16:colId xmlns:a16="http://schemas.microsoft.com/office/drawing/2014/main" val="208121838"/>
                    </a:ext>
                  </a:extLst>
                </a:gridCol>
                <a:gridCol w="686081">
                  <a:extLst>
                    <a:ext uri="{9D8B030D-6E8A-4147-A177-3AD203B41FA5}">
                      <a16:colId xmlns:a16="http://schemas.microsoft.com/office/drawing/2014/main" val="1961974470"/>
                    </a:ext>
                  </a:extLst>
                </a:gridCol>
                <a:gridCol w="709127">
                  <a:extLst>
                    <a:ext uri="{9D8B030D-6E8A-4147-A177-3AD203B41FA5}">
                      <a16:colId xmlns:a16="http://schemas.microsoft.com/office/drawing/2014/main" val="2370423627"/>
                    </a:ext>
                  </a:extLst>
                </a:gridCol>
                <a:gridCol w="727788">
                  <a:extLst>
                    <a:ext uri="{9D8B030D-6E8A-4147-A177-3AD203B41FA5}">
                      <a16:colId xmlns:a16="http://schemas.microsoft.com/office/drawing/2014/main" val="2041937886"/>
                    </a:ext>
                  </a:extLst>
                </a:gridCol>
                <a:gridCol w="765110">
                  <a:extLst>
                    <a:ext uri="{9D8B030D-6E8A-4147-A177-3AD203B41FA5}">
                      <a16:colId xmlns:a16="http://schemas.microsoft.com/office/drawing/2014/main" val="429549208"/>
                    </a:ext>
                  </a:extLst>
                </a:gridCol>
                <a:gridCol w="858417">
                  <a:extLst>
                    <a:ext uri="{9D8B030D-6E8A-4147-A177-3AD203B41FA5}">
                      <a16:colId xmlns:a16="http://schemas.microsoft.com/office/drawing/2014/main" val="272986608"/>
                    </a:ext>
                  </a:extLst>
                </a:gridCol>
              </a:tblGrid>
              <a:tr h="238125">
                <a:tc>
                  <a:txBody>
                    <a:bodyPr/>
                    <a:lstStyle/>
                    <a:p>
                      <a:pPr algn="l" fontAlgn="ctr">
                        <a:buNone/>
                      </a:pP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gridSpan="6">
                  <a:txBody>
                    <a:bodyPr/>
                    <a:lstStyle/>
                    <a:p>
                      <a:pPr algn="ctr" fontAlgn="ctr">
                        <a:buNone/>
                      </a:pPr>
                      <a:r>
                        <a:rPr lang="en-US" altLang="ja-JP" sz="1100" u="none" strike="noStrike">
                          <a:effectLst/>
                        </a:rPr>
                        <a:t>PL</a:t>
                      </a:r>
                      <a:r>
                        <a:rPr lang="ja-JP" altLang="en-US" sz="1100" u="none" strike="noStrike">
                          <a:effectLst/>
                        </a:rPr>
                        <a:t>値（最大値）</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111319065"/>
                  </a:ext>
                </a:extLst>
              </a:tr>
              <a:tr h="238125">
                <a:tc>
                  <a:txBody>
                    <a:bodyPr/>
                    <a:lstStyle/>
                    <a:p>
                      <a:pPr algn="ctr" fontAlgn="ctr">
                        <a:buNone/>
                      </a:pPr>
                      <a:r>
                        <a:rPr lang="ja-JP" altLang="en-US" sz="1100" u="none" strike="noStrike">
                          <a:effectLst/>
                        </a:rPr>
                        <a:t>空港名</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ctr" fontAlgn="ctr">
                        <a:buNone/>
                      </a:pPr>
                      <a:r>
                        <a:rPr lang="ja-JP" altLang="en-US" sz="1100" u="none" strike="noStrike">
                          <a:effectLst/>
                          <a:latin typeface="+mn-ea"/>
                          <a:ea typeface="+mn-ea"/>
                        </a:rPr>
                        <a:t>上町①</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上町②</a:t>
                      </a:r>
                      <a:endParaRPr lang="en-US" altLang="ja-JP"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生駒</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有馬高槻</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u="none" strike="noStrike">
                          <a:effectLst/>
                          <a:latin typeface="+mn-ea"/>
                          <a:ea typeface="+mn-ea"/>
                        </a:rPr>
                        <a:t>中央構造線</a:t>
                      </a:r>
                      <a:endParaRPr lang="en-US" sz="1100" b="0" i="0" u="none" strike="noStrike">
                        <a:solidFill>
                          <a:srgbClr val="000000"/>
                        </a:solidFill>
                        <a:effectLst/>
                        <a:latin typeface="+mn-ea"/>
                        <a:ea typeface="+mn-ea"/>
                      </a:endParaRPr>
                    </a:p>
                  </a:txBody>
                  <a:tcPr marL="9525" marR="9525" marT="9525" marB="0" anchor="ctr"/>
                </a:tc>
                <a:tc>
                  <a:txBody>
                    <a:bodyPr/>
                    <a:lstStyle/>
                    <a:p>
                      <a:pPr algn="ctr" fontAlgn="ctr">
                        <a:buNone/>
                      </a:pPr>
                      <a:r>
                        <a:rPr lang="ja-JP" altLang="en-US" sz="1100" b="0" i="0" u="none" strike="noStrike">
                          <a:solidFill>
                            <a:srgbClr val="000000"/>
                          </a:solidFill>
                          <a:effectLst/>
                          <a:latin typeface="+mn-ea"/>
                          <a:ea typeface="+mn-ea"/>
                        </a:rPr>
                        <a:t>南海トラフ</a:t>
                      </a:r>
                      <a:endParaRPr lang="en-US" sz="1100" b="0" i="0" u="none" strike="noStrike">
                        <a:solidFill>
                          <a:srgbClr val="000000"/>
                        </a:solidFill>
                        <a:effectLst/>
                        <a:latin typeface="+mn-ea"/>
                        <a:ea typeface="+mn-ea"/>
                      </a:endParaRPr>
                    </a:p>
                  </a:txBody>
                  <a:tcPr marL="9525" marR="9525" marT="9525" marB="0" anchor="ctr"/>
                </a:tc>
                <a:extLst>
                  <a:ext uri="{0D108BD9-81ED-4DB2-BD59-A6C34878D82A}">
                    <a16:rowId xmlns:a16="http://schemas.microsoft.com/office/drawing/2014/main" val="931089206"/>
                  </a:ext>
                </a:extLst>
              </a:tr>
              <a:tr h="238125">
                <a:tc>
                  <a:txBody>
                    <a:bodyPr/>
                    <a:lstStyle/>
                    <a:p>
                      <a:pPr algn="l" fontAlgn="ctr">
                        <a:buNone/>
                      </a:pPr>
                      <a:r>
                        <a:rPr lang="ja-JP" altLang="en-US" sz="1100" u="none" strike="noStrike">
                          <a:effectLst/>
                        </a:rPr>
                        <a:t>大阪国際空港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19.45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14.26</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8.94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17.87</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7.33</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17.24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840590985"/>
                  </a:ext>
                </a:extLst>
              </a:tr>
              <a:tr h="238125">
                <a:tc>
                  <a:txBody>
                    <a:bodyPr/>
                    <a:lstStyle/>
                    <a:p>
                      <a:pPr algn="l" fontAlgn="ctr">
                        <a:buNone/>
                      </a:pPr>
                      <a:r>
                        <a:rPr lang="ja-JP" altLang="en-US" sz="1100" u="none" strike="noStrike">
                          <a:effectLst/>
                        </a:rPr>
                        <a:t>八尾空港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23.75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23.15</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22.58</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10.94</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18.82</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u="none" strike="noStrike">
                          <a:effectLst/>
                        </a:rPr>
                        <a:t>23.1</a:t>
                      </a:r>
                      <a:endParaRPr lang="en-US" altLang="ja-JP"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522669452"/>
                  </a:ext>
                </a:extLst>
              </a:tr>
              <a:tr h="238125">
                <a:tc>
                  <a:txBody>
                    <a:bodyPr/>
                    <a:lstStyle/>
                    <a:p>
                      <a:pPr algn="l" fontAlgn="ctr">
                        <a:buNone/>
                      </a:pPr>
                      <a:r>
                        <a:rPr lang="ja-JP" altLang="en-US" sz="1100" u="none" strike="noStrike">
                          <a:effectLst/>
                        </a:rPr>
                        <a:t>関西国際空港</a:t>
                      </a:r>
                      <a:endParaRPr lang="ja-JP" altLang="en-US" sz="11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r" fontAlgn="ctr">
                        <a:buNone/>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US" altLang="ja-JP" sz="11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tc>
                <a:extLst>
                  <a:ext uri="{0D108BD9-81ED-4DB2-BD59-A6C34878D82A}">
                    <a16:rowId xmlns:a16="http://schemas.microsoft.com/office/drawing/2014/main" val="2670890065"/>
                  </a:ext>
                </a:extLst>
              </a:tr>
            </a:tbl>
          </a:graphicData>
        </a:graphic>
      </p:graphicFrame>
      <p:sp>
        <p:nvSpPr>
          <p:cNvPr id="5" name="テキスト ボックス 4">
            <a:extLst>
              <a:ext uri="{FF2B5EF4-FFF2-40B4-BE49-F238E27FC236}">
                <a16:creationId xmlns:a16="http://schemas.microsoft.com/office/drawing/2014/main" id="{8877546B-476D-F7D2-56BC-8F5DEB189A93}"/>
              </a:ext>
            </a:extLst>
          </p:cNvPr>
          <p:cNvSpPr txBox="1"/>
          <p:nvPr/>
        </p:nvSpPr>
        <p:spPr>
          <a:xfrm>
            <a:off x="3022191" y="850834"/>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地震別の空港被害</a:t>
            </a:r>
            <a:endParaRPr lang="ja-JP" altLang="en-US" sz="1600"/>
          </a:p>
        </p:txBody>
      </p:sp>
      <p:sp>
        <p:nvSpPr>
          <p:cNvPr id="10" name="正方形/長方形 9">
            <a:extLst>
              <a:ext uri="{FF2B5EF4-FFF2-40B4-BE49-F238E27FC236}">
                <a16:creationId xmlns:a16="http://schemas.microsoft.com/office/drawing/2014/main" id="{6ABBC160-78B4-8584-8DE6-A2505EE6E1A4}"/>
              </a:ext>
            </a:extLst>
          </p:cNvPr>
          <p:cNvSpPr/>
          <p:nvPr/>
        </p:nvSpPr>
        <p:spPr>
          <a:xfrm>
            <a:off x="8037025" y="578711"/>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2" name="表 1">
            <a:extLst>
              <a:ext uri="{FF2B5EF4-FFF2-40B4-BE49-F238E27FC236}">
                <a16:creationId xmlns:a16="http://schemas.microsoft.com/office/drawing/2014/main" id="{AEAAB616-EEBA-A7A6-5B60-E4E13401FA7B}"/>
              </a:ext>
            </a:extLst>
          </p:cNvPr>
          <p:cNvGraphicFramePr>
            <a:graphicFrameLocks noGrp="1"/>
          </p:cNvGraphicFramePr>
          <p:nvPr>
            <p:extLst>
              <p:ext uri="{D42A27DB-BD31-4B8C-83A1-F6EECF244321}">
                <p14:modId xmlns:p14="http://schemas.microsoft.com/office/powerpoint/2010/main" val="271725122"/>
              </p:ext>
            </p:extLst>
          </p:nvPr>
        </p:nvGraphicFramePr>
        <p:xfrm>
          <a:off x="1444429" y="4972186"/>
          <a:ext cx="6475830" cy="1757680"/>
        </p:xfrm>
        <a:graphic>
          <a:graphicData uri="http://schemas.openxmlformats.org/drawingml/2006/table">
            <a:tbl>
              <a:tblPr firstRow="1" bandRow="1">
                <a:tableStyleId>{073A0DAA-6AF3-43AB-8588-CEC1D06C72B9}</a:tableStyleId>
              </a:tblPr>
              <a:tblGrid>
                <a:gridCol w="1161056">
                  <a:extLst>
                    <a:ext uri="{9D8B030D-6E8A-4147-A177-3AD203B41FA5}">
                      <a16:colId xmlns:a16="http://schemas.microsoft.com/office/drawing/2014/main" val="1485207866"/>
                    </a:ext>
                  </a:extLst>
                </a:gridCol>
                <a:gridCol w="648958">
                  <a:extLst>
                    <a:ext uri="{9D8B030D-6E8A-4147-A177-3AD203B41FA5}">
                      <a16:colId xmlns:a16="http://schemas.microsoft.com/office/drawing/2014/main" val="2208709599"/>
                    </a:ext>
                  </a:extLst>
                </a:gridCol>
                <a:gridCol w="4665816">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3">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空港</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震度</a:t>
                      </a:r>
                      <a:r>
                        <a:rPr lang="en-US" altLang="ja-JP" sz="1000" b="0" i="0" u="none" strike="noStrike">
                          <a:solidFill>
                            <a:srgbClr val="000000"/>
                          </a:solidFill>
                          <a:effectLst/>
                          <a:latin typeface="Meiryo UI" panose="020B0604030504040204" pitchFamily="50" charset="-128"/>
                          <a:ea typeface="Meiryo UI" panose="020B0604030504040204" pitchFamily="50" charset="-128"/>
                        </a:rPr>
                        <a:t>6</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強以上の強い揺れにより、滑走路の基本施設や航空保安施設の被害が発生する恐れがあるため、</a:t>
                      </a:r>
                      <a:r>
                        <a:rPr lang="ja-JP" altLang="en-US" sz="1000" b="0" i="0" u="none" strike="noStrike">
                          <a:solidFill>
                            <a:schemeClr val="tx1"/>
                          </a:solidFill>
                          <a:effectLst/>
                          <a:latin typeface="Meiryo UI" panose="020B0604030504040204" pitchFamily="50" charset="-128"/>
                          <a:ea typeface="Meiryo UI" panose="020B0604030504040204" pitchFamily="50" charset="-128"/>
                        </a:rPr>
                        <a:t>点検等により空港を閉鎖</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関西国際空港では、津波浸水により漂流物や土砂の漂着、漂流物による施設の破損、場周柵の倒壊などの被害が発生</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閉鎖した空港に到着予定の便については、他空港への代替運航</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空港閉鎖により帰宅困難者が発生</a:t>
                      </a:r>
                    </a:p>
                  </a:txBody>
                  <a:tcPr marL="72000" marR="72000" marT="0" marB="0" anchor="ctr">
                    <a:solidFill>
                      <a:schemeClr val="bg1">
                        <a:lumMod val="85000"/>
                      </a:schemeClr>
                    </a:solidFill>
                  </a:tcPr>
                </a:tc>
                <a:extLst>
                  <a:ext uri="{0D108BD9-81ED-4DB2-BD59-A6C34878D82A}">
                    <a16:rowId xmlns:a16="http://schemas.microsoft.com/office/drawing/2014/main" val="355546456"/>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被災のない場合は、運行再開</a:t>
                      </a:r>
                    </a:p>
                  </a:txBody>
                  <a:tcPr marL="72000" marR="72000" marT="0" marB="0" anchor="ctr">
                    <a:solidFill>
                      <a:schemeClr val="bg1">
                        <a:lumMod val="85000"/>
                      </a:schemeClr>
                    </a:solidFill>
                  </a:tcPr>
                </a:tc>
                <a:extLst>
                  <a:ext uri="{0D108BD9-81ED-4DB2-BD59-A6C34878D82A}">
                    <a16:rowId xmlns:a16="http://schemas.microsoft.com/office/drawing/2014/main" val="3851365869"/>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関西国際空港では、救援機の離着陸に必要な滑走路の土砂・がれきの除去等が完了後に再開</a:t>
                      </a:r>
                    </a:p>
                  </a:txBody>
                  <a:tcPr marL="72000" marR="72000" marT="0" marB="0" anchor="ctr">
                    <a:solidFill>
                      <a:schemeClr val="bg1">
                        <a:lumMod val="85000"/>
                      </a:schemeClr>
                    </a:solidFill>
                  </a:tcPr>
                </a:tc>
                <a:extLst>
                  <a:ext uri="{0D108BD9-81ED-4DB2-BD59-A6C34878D82A}">
                    <a16:rowId xmlns:a16="http://schemas.microsoft.com/office/drawing/2014/main" val="2846939876"/>
                  </a:ext>
                </a:extLst>
              </a:tr>
            </a:tbl>
          </a:graphicData>
        </a:graphic>
      </p:graphicFrame>
      <p:sp>
        <p:nvSpPr>
          <p:cNvPr id="11" name="テキスト ボックス 10">
            <a:extLst>
              <a:ext uri="{FF2B5EF4-FFF2-40B4-BE49-F238E27FC236}">
                <a16:creationId xmlns:a16="http://schemas.microsoft.com/office/drawing/2014/main" id="{6965C730-6906-B66F-0EA1-0B48D58AA55D}"/>
              </a:ext>
            </a:extLst>
          </p:cNvPr>
          <p:cNvSpPr txBox="1"/>
          <p:nvPr/>
        </p:nvSpPr>
        <p:spPr>
          <a:xfrm>
            <a:off x="3132535" y="4633632"/>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2" name="テキスト ボックス 11">
            <a:extLst>
              <a:ext uri="{FF2B5EF4-FFF2-40B4-BE49-F238E27FC236}">
                <a16:creationId xmlns:a16="http://schemas.microsoft.com/office/drawing/2014/main" id="{D2B68EB5-7157-84AD-A733-7704C074FB51}"/>
              </a:ext>
            </a:extLst>
          </p:cNvPr>
          <p:cNvSpPr txBox="1"/>
          <p:nvPr/>
        </p:nvSpPr>
        <p:spPr>
          <a:xfrm>
            <a:off x="1444427" y="3892926"/>
            <a:ext cx="6475831"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大阪国際空港においては、震度７となる強い揺れが想定され、かつ、八尾空港においては液状化のリスクが非常に高いことから、以下に想定される被害の様相を示す。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13616746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A978D-B265-1631-B404-7C7C37DB978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3A5ECB5-76F0-0844-3984-7A56A674374C}"/>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102</a:t>
            </a:fld>
            <a:endParaRPr lang="ja-JP" altLang="en-US">
              <a:solidFill>
                <a:schemeClr val="tx1"/>
              </a:solidFill>
            </a:endParaRPr>
          </a:p>
        </p:txBody>
      </p:sp>
      <p:sp>
        <p:nvSpPr>
          <p:cNvPr id="7" name="タイトル 6">
            <a:extLst>
              <a:ext uri="{FF2B5EF4-FFF2-40B4-BE49-F238E27FC236}">
                <a16:creationId xmlns:a16="http://schemas.microsoft.com/office/drawing/2014/main" id="{91286197-1485-4C89-C144-6DBF8103B7B7}"/>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A52304E7-11F2-5362-D5C8-82EE3E380BEA}"/>
              </a:ext>
            </a:extLst>
          </p:cNvPr>
          <p:cNvSpPr txBox="1">
            <a:spLocks/>
          </p:cNvSpPr>
          <p:nvPr/>
        </p:nvSpPr>
        <p:spPr bwMode="auto">
          <a:xfrm>
            <a:off x="216000" y="467372"/>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燃料の供給に関する影響</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73F24024-D8A3-5369-904A-D943024477C6}"/>
              </a:ext>
            </a:extLst>
          </p:cNvPr>
          <p:cNvSpPr/>
          <p:nvPr/>
        </p:nvSpPr>
        <p:spPr>
          <a:xfrm>
            <a:off x="8037025" y="577977"/>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sp>
        <p:nvSpPr>
          <p:cNvPr id="19" name="テキスト ボックス 18">
            <a:extLst>
              <a:ext uri="{FF2B5EF4-FFF2-40B4-BE49-F238E27FC236}">
                <a16:creationId xmlns:a16="http://schemas.microsoft.com/office/drawing/2014/main" id="{1E9A61D9-F236-577B-C46B-12EE5D9E6EE3}"/>
              </a:ext>
            </a:extLst>
          </p:cNvPr>
          <p:cNvSpPr txBox="1"/>
          <p:nvPr/>
        </p:nvSpPr>
        <p:spPr>
          <a:xfrm>
            <a:off x="2163154" y="931052"/>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22" name="表 21">
            <a:extLst>
              <a:ext uri="{FF2B5EF4-FFF2-40B4-BE49-F238E27FC236}">
                <a16:creationId xmlns:a16="http://schemas.microsoft.com/office/drawing/2014/main" id="{3196B62E-1CB2-0396-B979-78868ACDF5A4}"/>
              </a:ext>
            </a:extLst>
          </p:cNvPr>
          <p:cNvGraphicFramePr>
            <a:graphicFrameLocks noGrp="1"/>
          </p:cNvGraphicFramePr>
          <p:nvPr>
            <p:extLst>
              <p:ext uri="{D42A27DB-BD31-4B8C-83A1-F6EECF244321}">
                <p14:modId xmlns:p14="http://schemas.microsoft.com/office/powerpoint/2010/main" val="2293432615"/>
              </p:ext>
            </p:extLst>
          </p:nvPr>
        </p:nvGraphicFramePr>
        <p:xfrm>
          <a:off x="359594" y="1252903"/>
          <a:ext cx="8455632" cy="213360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089955">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東日本大震災</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a:t>　（</a:t>
                      </a:r>
                      <a:r>
                        <a:rPr kumimoji="1" lang="en-US" altLang="ja-JP" sz="1200"/>
                        <a:t>H23.3.11</a:t>
                      </a:r>
                      <a:r>
                        <a:rPr kumimoji="1" lang="ja-JP" altLang="en-US" sz="1200"/>
                        <a:t>）</a:t>
                      </a:r>
                    </a:p>
                  </a:txBody>
                  <a:tcPr anchor="ctr"/>
                </a:tc>
                <a:tc>
                  <a:txBody>
                    <a:bodyPr/>
                    <a:lstStyle/>
                    <a:p>
                      <a:pPr marL="171450" indent="-171450">
                        <a:buFont typeface="Arial" panose="020B0604020202020204" pitchFamily="34" charset="0"/>
                        <a:buChar char="•"/>
                      </a:pPr>
                      <a:r>
                        <a:rPr kumimoji="1" lang="ja-JP" altLang="en-US" sz="1200"/>
                        <a:t>製油所、油槽所において設備の被災や停電等による稼動停⽌。</a:t>
                      </a:r>
                    </a:p>
                    <a:p>
                      <a:pPr marL="171450" indent="-171450">
                        <a:buFont typeface="Arial" panose="020B0604020202020204" pitchFamily="34" charset="0"/>
                        <a:buChar char="•"/>
                      </a:pPr>
                      <a:r>
                        <a:rPr kumimoji="1" lang="ja-JP" altLang="en-US" sz="1200"/>
                        <a:t>稼動停⽌した製油所等は１週間程度で順次運転再開したが、被災した製油所等は再開に⻑期間（数ヶ⽉</a:t>
                      </a:r>
                      <a:r>
                        <a:rPr kumimoji="1" lang="en-US" altLang="ja-JP" sz="1200"/>
                        <a:t>〜</a:t>
                      </a:r>
                      <a:r>
                        <a:rPr kumimoji="1" lang="ja-JP" altLang="en-US" sz="1200"/>
                        <a:t>１年）を要した。</a:t>
                      </a:r>
                      <a:endParaRPr kumimoji="1" lang="en-US" altLang="ja-JP" sz="1200"/>
                    </a:p>
                    <a:p>
                      <a:pPr marL="171450" indent="-171450">
                        <a:buFont typeface="Arial" panose="020B0604020202020204" pitchFamily="34" charset="0"/>
                        <a:buChar char="•"/>
                      </a:pPr>
                      <a:r>
                        <a:rPr kumimoji="1" lang="ja-JP" altLang="en-US" sz="1200"/>
                        <a:t>道路損壊等によりガソリンスタンド等への⽯油配送が遅れる中、需要が増⼤したため、⾏列や混乱が発⽣。</a:t>
                      </a:r>
                    </a:p>
                    <a:p>
                      <a:pPr marL="171450" indent="-171450">
                        <a:buFont typeface="Arial" panose="020B0604020202020204" pitchFamily="34" charset="0"/>
                        <a:buChar char="•"/>
                      </a:pPr>
                      <a:r>
                        <a:rPr kumimoji="1" lang="ja-JP" altLang="en-US" sz="1200"/>
                        <a:t>病院・避難所・通信・消防・警察等の重要施設で⾮常⽤発電機を稼動させるために必要な燃料の備蓄が不⾜。</a:t>
                      </a:r>
                    </a:p>
                  </a:txBody>
                  <a:tcPr anchor="ctr"/>
                </a:tc>
                <a:extLst>
                  <a:ext uri="{0D108BD9-81ED-4DB2-BD59-A6C34878D82A}">
                    <a16:rowId xmlns:a16="http://schemas.microsoft.com/office/drawing/2014/main" val="2975020397"/>
                  </a:ext>
                </a:extLst>
              </a:tr>
              <a:tr h="370840">
                <a:tc>
                  <a:txBody>
                    <a:bodyPr/>
                    <a:lstStyle/>
                    <a:p>
                      <a:pPr marL="171450" indent="-171450">
                        <a:buFont typeface="Wingdings" panose="05000000000000000000" pitchFamily="2" charset="2"/>
                        <a:buChar char="Ø"/>
                      </a:pPr>
                      <a:r>
                        <a:rPr kumimoji="1" lang="ja-JP" altLang="en-US" sz="1200"/>
                        <a:t>大阪府北部地震（</a:t>
                      </a:r>
                      <a:r>
                        <a:rPr kumimoji="1" lang="en-US" altLang="ja-JP" sz="1200"/>
                        <a:t>H30.6.18</a:t>
                      </a:r>
                      <a:r>
                        <a:rPr kumimoji="1" lang="ja-JP" altLang="en-US" sz="1200"/>
                        <a:t>）</a:t>
                      </a:r>
                    </a:p>
                  </a:txBody>
                  <a:tcPr anchor="ctr"/>
                </a:tc>
                <a:tc>
                  <a:txBody>
                    <a:bodyPr/>
                    <a:lstStyle/>
                    <a:p>
                      <a:pPr marL="171450" indent="-171450">
                        <a:buFont typeface="Arial" panose="020B0604020202020204" pitchFamily="34" charset="0"/>
                        <a:buChar char="•"/>
                      </a:pPr>
                      <a:r>
                        <a:rPr kumimoji="1" lang="ja-JP" altLang="en-US" sz="1200"/>
                        <a:t>大阪ガスの供給エリア内で</a:t>
                      </a:r>
                      <a:r>
                        <a:rPr kumimoji="1" lang="en-US" altLang="ja-JP" sz="1200"/>
                        <a:t>11</a:t>
                      </a:r>
                      <a:r>
                        <a:rPr kumimoji="1" lang="ja-JP" altLang="en-US" sz="1200"/>
                        <a:t>万</a:t>
                      </a:r>
                      <a:r>
                        <a:rPr kumimoji="1" lang="en-US" altLang="ja-JP" sz="1200"/>
                        <a:t>1951</a:t>
                      </a:r>
                      <a:r>
                        <a:rPr kumimoji="1" lang="ja-JP" altLang="en-US" sz="1200"/>
                        <a:t>戸の都市ガス供給が停止し、都市ガス供給の復旧に</a:t>
                      </a:r>
                      <a:r>
                        <a:rPr kumimoji="1" lang="en-US" altLang="ja-JP" sz="1200"/>
                        <a:t>7</a:t>
                      </a:r>
                      <a:r>
                        <a:rPr kumimoji="1" lang="ja-JP" altLang="en-US" sz="1200"/>
                        <a:t>日間を要した。</a:t>
                      </a:r>
                    </a:p>
                  </a:txBody>
                  <a:tcPr anchor="ctr"/>
                </a:tc>
                <a:extLst>
                  <a:ext uri="{0D108BD9-81ED-4DB2-BD59-A6C34878D82A}">
                    <a16:rowId xmlns:a16="http://schemas.microsoft.com/office/drawing/2014/main" val="3588576040"/>
                  </a:ext>
                </a:extLst>
              </a:tr>
            </a:tbl>
          </a:graphicData>
        </a:graphic>
      </p:graphicFrame>
      <p:pic>
        <p:nvPicPr>
          <p:cNvPr id="13" name="図 12" descr="人, 屋外, 道路, グループ が含まれている画像&#10;&#10;AI 生成コンテンツは誤りを含む可能性があります。">
            <a:extLst>
              <a:ext uri="{FF2B5EF4-FFF2-40B4-BE49-F238E27FC236}">
                <a16:creationId xmlns:a16="http://schemas.microsoft.com/office/drawing/2014/main" id="{63D8DE94-5762-AC6A-CD1E-186D1BFA90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31293" y="4375993"/>
            <a:ext cx="1597232" cy="1341674"/>
          </a:xfrm>
          <a:prstGeom prst="rect">
            <a:avLst/>
          </a:prstGeom>
        </p:spPr>
      </p:pic>
      <p:sp>
        <p:nvSpPr>
          <p:cNvPr id="12" name="テキスト ボックス 11">
            <a:extLst>
              <a:ext uri="{FF2B5EF4-FFF2-40B4-BE49-F238E27FC236}">
                <a16:creationId xmlns:a16="http://schemas.microsoft.com/office/drawing/2014/main" id="{74D8577A-EC6C-607F-6D22-072E2439CE12}"/>
              </a:ext>
            </a:extLst>
          </p:cNvPr>
          <p:cNvSpPr txBox="1"/>
          <p:nvPr/>
        </p:nvSpPr>
        <p:spPr>
          <a:xfrm>
            <a:off x="359592" y="3506217"/>
            <a:ext cx="8455633" cy="307777"/>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過去の災害実績から燃料不足や被災地外への影響について、以下に想定される被害の様相を示す。</a:t>
            </a:r>
            <a:endParaRPr lang="en-US" altLang="ja-JP" sz="1400">
              <a:ea typeface="Meiryo UI" panose="020B0604030504040204" pitchFamily="50" charset="-128"/>
            </a:endParaRPr>
          </a:p>
        </p:txBody>
      </p:sp>
      <p:sp>
        <p:nvSpPr>
          <p:cNvPr id="5" name="テキスト ボックス 24">
            <a:extLst>
              <a:ext uri="{FF2B5EF4-FFF2-40B4-BE49-F238E27FC236}">
                <a16:creationId xmlns:a16="http://schemas.microsoft.com/office/drawing/2014/main" id="{A7B317BB-6125-B7F7-4849-93A5D9E0EE37}"/>
              </a:ext>
            </a:extLst>
          </p:cNvPr>
          <p:cNvSpPr txBox="1"/>
          <p:nvPr/>
        </p:nvSpPr>
        <p:spPr>
          <a:xfrm>
            <a:off x="6997160" y="5789752"/>
            <a:ext cx="2065498" cy="707886"/>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00"/>
              <a:t>出典：東⽇本⼤震災と熊本地震における燃料供給の課題と対策</a:t>
            </a:r>
            <a:endParaRPr kumimoji="1" lang="en-US" altLang="ja-JP" sz="1000"/>
          </a:p>
          <a:p>
            <a:pPr algn="ctr"/>
            <a:r>
              <a:rPr kumimoji="1" lang="ja-JP" altLang="en-US" sz="1000"/>
              <a:t>平成３０年</a:t>
            </a:r>
            <a:r>
              <a:rPr kumimoji="1" lang="en-US" altLang="ja-JP" sz="1000"/>
              <a:t>1⽉</a:t>
            </a:r>
            <a:r>
              <a:rPr kumimoji="1" lang="ja-JP" altLang="en-US" sz="1000"/>
              <a:t>　中国経済産業局　資源・燃料課</a:t>
            </a:r>
            <a:endParaRPr kumimoji="1" lang="en-US" altLang="ja-JP" sz="1000"/>
          </a:p>
        </p:txBody>
      </p:sp>
      <p:graphicFrame>
        <p:nvGraphicFramePr>
          <p:cNvPr id="2" name="表 1">
            <a:extLst>
              <a:ext uri="{FF2B5EF4-FFF2-40B4-BE49-F238E27FC236}">
                <a16:creationId xmlns:a16="http://schemas.microsoft.com/office/drawing/2014/main" id="{6F92A33E-BBB8-72A9-6744-7610DC68F08B}"/>
              </a:ext>
            </a:extLst>
          </p:cNvPr>
          <p:cNvGraphicFramePr>
            <a:graphicFrameLocks noGrp="1"/>
          </p:cNvGraphicFramePr>
          <p:nvPr>
            <p:extLst>
              <p:ext uri="{D42A27DB-BD31-4B8C-83A1-F6EECF244321}">
                <p14:modId xmlns:p14="http://schemas.microsoft.com/office/powerpoint/2010/main" val="3969248572"/>
              </p:ext>
            </p:extLst>
          </p:nvPr>
        </p:nvGraphicFramePr>
        <p:xfrm>
          <a:off x="359594" y="4297546"/>
          <a:ext cx="6500622" cy="2047240"/>
        </p:xfrm>
        <a:graphic>
          <a:graphicData uri="http://schemas.openxmlformats.org/drawingml/2006/table">
            <a:tbl>
              <a:tblPr firstRow="1" bandRow="1">
                <a:tableStyleId>{073A0DAA-6AF3-43AB-8588-CEC1D06C72B9}</a:tableStyleId>
              </a:tblPr>
              <a:tblGrid>
                <a:gridCol w="1165500">
                  <a:extLst>
                    <a:ext uri="{9D8B030D-6E8A-4147-A177-3AD203B41FA5}">
                      <a16:colId xmlns:a16="http://schemas.microsoft.com/office/drawing/2014/main" val="1485207866"/>
                    </a:ext>
                  </a:extLst>
                </a:gridCol>
                <a:gridCol w="651443">
                  <a:extLst>
                    <a:ext uri="{9D8B030D-6E8A-4147-A177-3AD203B41FA5}">
                      <a16:colId xmlns:a16="http://schemas.microsoft.com/office/drawing/2014/main" val="2208709599"/>
                    </a:ext>
                  </a:extLst>
                </a:gridCol>
                <a:gridCol w="4683679">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2">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燃料</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製油所や油槽所等が被災し、燃料となる石油製品の出荷・受入機能等が低下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ライフラインの寸断により、工業用水・施設稼働用電力が不足し、ライフラインの復旧まで製油所が停止</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一部のガソリンスタンドでは設備の倒壊や損壊などにより営業不能</a:t>
                      </a:r>
                    </a:p>
                  </a:txBody>
                  <a:tcPr marL="72000" marR="72000" marT="0" marB="0" anchor="ctr">
                    <a:solidFill>
                      <a:schemeClr val="bg1">
                        <a:lumMod val="85000"/>
                      </a:schemeClr>
                    </a:solidFill>
                  </a:tcPr>
                </a:tc>
                <a:extLst>
                  <a:ext uri="{0D108BD9-81ED-4DB2-BD59-A6C34878D82A}">
                    <a16:rowId xmlns:a16="http://schemas.microsoft.com/office/drawing/2014/main" val="3651093581"/>
                  </a:ext>
                </a:extLst>
              </a:tr>
              <a:tr h="369433">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停電が発生している地域において、上・下水道や通信、ガスの供給・処理施設の非常用電源の燃料が枯渇すると、機能が停止する地域が拡大</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広範囲の燃料精製施設が被害を受け、燃料精製が十分にできないことにより、被災地から内陸の油槽所まで燃料を輸送することが困難</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災害拠点病院等における非常用電源の燃料や暖房用灯油が不足</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広く石油が不足し、ガソリンスタンドでは、沿道での給油待ちの渋滞や、在庫不足や計画停電の実施に伴う時短営業</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272237431"/>
                  </a:ext>
                </a:extLst>
              </a:tr>
            </a:tbl>
          </a:graphicData>
        </a:graphic>
      </p:graphicFrame>
      <p:sp>
        <p:nvSpPr>
          <p:cNvPr id="8" name="テキスト ボックス 7">
            <a:extLst>
              <a:ext uri="{FF2B5EF4-FFF2-40B4-BE49-F238E27FC236}">
                <a16:creationId xmlns:a16="http://schemas.microsoft.com/office/drawing/2014/main" id="{A40D31C6-6B20-12BF-6BE0-A6A85AF85B61}"/>
              </a:ext>
            </a:extLst>
          </p:cNvPr>
          <p:cNvSpPr txBox="1"/>
          <p:nvPr/>
        </p:nvSpPr>
        <p:spPr>
          <a:xfrm>
            <a:off x="2060096" y="3958992"/>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39961483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0BDE-438E-C10D-5765-7D6CF9408EF3}"/>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4326D841-840F-00A1-0313-285E09CA439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103</a:t>
            </a:fld>
            <a:endParaRPr lang="ja-JP" altLang="en-US">
              <a:solidFill>
                <a:schemeClr val="tx1"/>
              </a:solidFill>
            </a:endParaRPr>
          </a:p>
        </p:txBody>
      </p:sp>
      <p:sp>
        <p:nvSpPr>
          <p:cNvPr id="7" name="タイトル 6">
            <a:extLst>
              <a:ext uri="{FF2B5EF4-FFF2-40B4-BE49-F238E27FC236}">
                <a16:creationId xmlns:a16="http://schemas.microsoft.com/office/drawing/2014/main" id="{71896827-911A-7B5F-3711-3BB4EDD4FF15}"/>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07920193-2CA2-3D34-AA5B-41EAD9F97B29}"/>
              </a:ext>
            </a:extLst>
          </p:cNvPr>
          <p:cNvSpPr txBox="1">
            <a:spLocks/>
          </p:cNvSpPr>
          <p:nvPr/>
        </p:nvSpPr>
        <p:spPr bwMode="auto">
          <a:xfrm>
            <a:off x="216000" y="504111"/>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　移動・物流に与える影響</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8A18629B-9D60-BBAD-6176-EA7EF6F4EC1D}"/>
              </a:ext>
            </a:extLst>
          </p:cNvPr>
          <p:cNvSpPr/>
          <p:nvPr/>
        </p:nvSpPr>
        <p:spPr>
          <a:xfrm>
            <a:off x="8037025" y="576195"/>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pic>
        <p:nvPicPr>
          <p:cNvPr id="13" name="図 12">
            <a:extLst>
              <a:ext uri="{FF2B5EF4-FFF2-40B4-BE49-F238E27FC236}">
                <a16:creationId xmlns:a16="http://schemas.microsoft.com/office/drawing/2014/main" id="{DEF38CFA-D4FF-BB99-487F-B9C41FADD2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5906" y="4362513"/>
            <a:ext cx="1869441" cy="1402081"/>
          </a:xfrm>
          <a:prstGeom prst="rect">
            <a:avLst/>
          </a:prstGeom>
        </p:spPr>
      </p:pic>
      <p:sp>
        <p:nvSpPr>
          <p:cNvPr id="14" name="テキスト ボックス 13">
            <a:extLst>
              <a:ext uri="{FF2B5EF4-FFF2-40B4-BE49-F238E27FC236}">
                <a16:creationId xmlns:a16="http://schemas.microsoft.com/office/drawing/2014/main" id="{EDE41E3D-77FC-CB22-33F1-9060AB3A2B69}"/>
              </a:ext>
            </a:extLst>
          </p:cNvPr>
          <p:cNvSpPr txBox="1"/>
          <p:nvPr/>
        </p:nvSpPr>
        <p:spPr>
          <a:xfrm>
            <a:off x="6778590" y="5846822"/>
            <a:ext cx="2164071" cy="769441"/>
          </a:xfrm>
          <a:prstGeom prst="rect">
            <a:avLst/>
          </a:prstGeom>
          <a:noFill/>
        </p:spPr>
        <p:txBody>
          <a:bodyPr wrap="square">
            <a:spAutoFit/>
          </a:bodyPr>
          <a:lstStyle/>
          <a:p>
            <a:pPr algn="ctr"/>
            <a:r>
              <a:rPr kumimoji="1" lang="ja-JP" altLang="en-US" sz="1100"/>
              <a:t>図　</a:t>
            </a:r>
            <a:r>
              <a:rPr lang="ja-JP" altLang="en-US" sz="1100"/>
              <a:t> のと里山海道</a:t>
            </a:r>
            <a:endParaRPr lang="en-US" altLang="ja-JP" sz="1100"/>
          </a:p>
          <a:p>
            <a:pPr algn="ctr"/>
            <a:r>
              <a:rPr lang="ja-JP" altLang="en-US" sz="1100"/>
              <a:t>（横田</a:t>
            </a:r>
            <a:r>
              <a:rPr lang="en-US" altLang="ja-JP" sz="1100"/>
              <a:t>IC</a:t>
            </a:r>
            <a:r>
              <a:rPr lang="ja-JP" altLang="en-US" sz="1100"/>
              <a:t>～徳田大津</a:t>
            </a:r>
            <a:r>
              <a:rPr lang="en-US" altLang="ja-JP" sz="1100"/>
              <a:t>JCT</a:t>
            </a:r>
            <a:r>
              <a:rPr lang="ja-JP" altLang="en-US" sz="1100"/>
              <a:t>）の道路被害</a:t>
            </a:r>
            <a:endParaRPr lang="en-US" altLang="ja-JP" sz="1100"/>
          </a:p>
          <a:p>
            <a:pPr algn="ctr"/>
            <a:r>
              <a:rPr lang="ja-JP" altLang="en-US" sz="1100"/>
              <a:t>出典：石川県ホームページから</a:t>
            </a:r>
          </a:p>
        </p:txBody>
      </p:sp>
      <p:graphicFrame>
        <p:nvGraphicFramePr>
          <p:cNvPr id="19" name="表 18">
            <a:extLst>
              <a:ext uri="{FF2B5EF4-FFF2-40B4-BE49-F238E27FC236}">
                <a16:creationId xmlns:a16="http://schemas.microsoft.com/office/drawing/2014/main" id="{D5AABC5B-E173-079A-9F6A-993F8C3E58F9}"/>
              </a:ext>
            </a:extLst>
          </p:cNvPr>
          <p:cNvGraphicFramePr>
            <a:graphicFrameLocks noGrp="1"/>
          </p:cNvGraphicFramePr>
          <p:nvPr>
            <p:extLst>
              <p:ext uri="{D42A27DB-BD31-4B8C-83A1-F6EECF244321}">
                <p14:modId xmlns:p14="http://schemas.microsoft.com/office/powerpoint/2010/main" val="4065510921"/>
              </p:ext>
            </p:extLst>
          </p:nvPr>
        </p:nvGraphicFramePr>
        <p:xfrm>
          <a:off x="359594" y="1380970"/>
          <a:ext cx="8455632" cy="159004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089955">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東日本大震災（</a:t>
                      </a:r>
                      <a:r>
                        <a:rPr kumimoji="1" lang="en-US" altLang="ja-JP" sz="1200"/>
                        <a:t>H23.3.11</a:t>
                      </a:r>
                      <a:r>
                        <a:rPr kumimoji="1" lang="ja-JP" altLang="en-US" sz="1200"/>
                        <a:t>）</a:t>
                      </a:r>
                    </a:p>
                  </a:txBody>
                  <a:tcPr anchor="ctr"/>
                </a:tc>
                <a:tc>
                  <a:txBody>
                    <a:bodyPr/>
                    <a:lstStyle/>
                    <a:p>
                      <a:pPr marL="171450" indent="-171450">
                        <a:buFont typeface="Arial" panose="020B0604020202020204" pitchFamily="34" charset="0"/>
                        <a:buChar char="•"/>
                      </a:pPr>
                      <a:r>
                        <a:rPr kumimoji="1" lang="ja-JP" altLang="en-US" sz="1200"/>
                        <a:t>県の広域物資輸送拠点が被災し使用不能となったため、様々な混乱が発生 </a:t>
                      </a:r>
                      <a:endParaRPr kumimoji="1" lang="en-US" altLang="ja-JP" sz="1200"/>
                    </a:p>
                  </a:txBody>
                  <a:tcPr anchor="ctr"/>
                </a:tc>
                <a:extLst>
                  <a:ext uri="{0D108BD9-81ED-4DB2-BD59-A6C34878D82A}">
                    <a16:rowId xmlns:a16="http://schemas.microsoft.com/office/drawing/2014/main" val="2975020397"/>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ja-JP" sz="1200" b="0" i="0" kern="1200">
                          <a:solidFill>
                            <a:schemeClr val="dk1"/>
                          </a:solidFill>
                          <a:effectLst/>
                          <a:latin typeface="+mn-lt"/>
                          <a:ea typeface="+mn-ea"/>
                          <a:cs typeface="+mn-cs"/>
                        </a:rPr>
                        <a:t>平成</a:t>
                      </a:r>
                      <a:r>
                        <a:rPr kumimoji="1" lang="en-US" altLang="ja-JP" sz="1200" b="0" i="0" kern="1200">
                          <a:solidFill>
                            <a:schemeClr val="dk1"/>
                          </a:solidFill>
                          <a:effectLst/>
                          <a:latin typeface="+mn-lt"/>
                          <a:ea typeface="+mn-ea"/>
                          <a:cs typeface="+mn-cs"/>
                        </a:rPr>
                        <a:t>28</a:t>
                      </a:r>
                      <a:r>
                        <a:rPr kumimoji="1" lang="zh-TW" altLang="ja-JP" sz="1200" b="0" i="0" kern="1200">
                          <a:solidFill>
                            <a:schemeClr val="dk1"/>
                          </a:solidFill>
                          <a:effectLst/>
                          <a:latin typeface="+mn-lt"/>
                          <a:ea typeface="+mn-ea"/>
                          <a:cs typeface="+mn-cs"/>
                        </a:rPr>
                        <a:t>年熊本地震</a:t>
                      </a:r>
                      <a:r>
                        <a:rPr kumimoji="1" lang="ja-JP" altLang="ja-JP" sz="1200" b="0" i="0" kern="1200">
                          <a:solidFill>
                            <a:schemeClr val="dk1"/>
                          </a:solidFill>
                          <a:effectLst/>
                          <a:latin typeface="+mn-lt"/>
                          <a:ea typeface="+mn-ea"/>
                          <a:cs typeface="+mn-cs"/>
                        </a:rPr>
                        <a:t>（</a:t>
                      </a:r>
                      <a:r>
                        <a:rPr kumimoji="1" lang="en-US" altLang="ja-JP" sz="1200" b="0" i="0" kern="1200">
                          <a:solidFill>
                            <a:schemeClr val="dk1"/>
                          </a:solidFill>
                          <a:effectLst/>
                          <a:latin typeface="+mn-lt"/>
                          <a:ea typeface="+mn-ea"/>
                          <a:cs typeface="+mn-cs"/>
                        </a:rPr>
                        <a:t>H28.4.14</a:t>
                      </a:r>
                      <a:r>
                        <a:rPr kumimoji="1" lang="ja-JP" altLang="ja-JP" sz="1200" b="0" i="0" kern="1200">
                          <a:solidFill>
                            <a:schemeClr val="dk1"/>
                          </a:solidFill>
                          <a:effectLst/>
                          <a:latin typeface="+mn-lt"/>
                          <a:ea typeface="+mn-ea"/>
                          <a:cs typeface="+mn-cs"/>
                        </a:rPr>
                        <a:t>）</a:t>
                      </a:r>
                      <a:endParaRPr kumimoji="1" lang="ja-JP" altLang="en-US" sz="1200"/>
                    </a:p>
                  </a:txBody>
                  <a:tcPr anchor="ctr"/>
                </a:tc>
                <a:tc>
                  <a:txBody>
                    <a:bodyPr/>
                    <a:lstStyle/>
                    <a:p>
                      <a:pPr marL="171450" indent="-171450">
                        <a:buFont typeface="Arial" panose="020B0604020202020204" pitchFamily="34" charset="0"/>
                        <a:buChar char="•"/>
                      </a:pPr>
                      <a:r>
                        <a:rPr kumimoji="1" lang="ja-JP" altLang="ja-JP" sz="1200" b="0" i="0" kern="1200">
                          <a:solidFill>
                            <a:schemeClr val="dk1"/>
                          </a:solidFill>
                          <a:effectLst/>
                          <a:latin typeface="+mn-lt"/>
                          <a:ea typeface="+mn-ea"/>
                          <a:cs typeface="+mn-cs"/>
                        </a:rPr>
                        <a:t>プッシュ支援等により、支援物資が広域物資輸送拠点まで到着したものの、避難所までのラストマイル輸送が混乱し、支援物資が届かなかった</a:t>
                      </a:r>
                      <a:endParaRPr kumimoji="1" lang="en-US" altLang="ja-JP" sz="1200"/>
                    </a:p>
                  </a:txBody>
                  <a:tcPr anchor="ctr"/>
                </a:tc>
                <a:extLst>
                  <a:ext uri="{0D108BD9-81ED-4DB2-BD59-A6C34878D82A}">
                    <a16:rowId xmlns:a16="http://schemas.microsoft.com/office/drawing/2014/main" val="681512677"/>
                  </a:ext>
                </a:extLst>
              </a:tr>
              <a:tr h="370840">
                <a:tc>
                  <a:txBody>
                    <a:bodyPr/>
                    <a:lstStyle/>
                    <a:p>
                      <a:pPr marL="171450" indent="-171450">
                        <a:buFont typeface="Wingdings" panose="05000000000000000000" pitchFamily="2" charset="2"/>
                        <a:buChar char="Ø"/>
                      </a:pPr>
                      <a:r>
                        <a:rPr kumimoji="1" lang="ja-JP" altLang="en-US" sz="1200"/>
                        <a:t>令和６年能登半島地震（</a:t>
                      </a:r>
                      <a:r>
                        <a:rPr kumimoji="1" lang="en-US" altLang="ja-JP" sz="1200"/>
                        <a:t>R6.1.1</a:t>
                      </a:r>
                      <a:r>
                        <a:rPr kumimoji="1" lang="ja-JP" altLang="en-US" sz="1200"/>
                        <a:t>）</a:t>
                      </a:r>
                    </a:p>
                  </a:txBody>
                  <a:tcPr anchor="ctr"/>
                </a:tc>
                <a:tc>
                  <a:txBody>
                    <a:bodyPr/>
                    <a:lstStyle/>
                    <a:p>
                      <a:pPr marL="171450" indent="-171450">
                        <a:buFont typeface="Arial" panose="020B0604020202020204" pitchFamily="34" charset="0"/>
                        <a:buChar char="•"/>
                      </a:pPr>
                      <a:r>
                        <a:rPr kumimoji="1" lang="ja-JP" altLang="en-US" sz="1200"/>
                        <a:t>通信途絶、道路寸断により市町経由での孤立状況や人数等の状況把握が困難となった</a:t>
                      </a:r>
                    </a:p>
                  </a:txBody>
                  <a:tcPr anchor="ctr"/>
                </a:tc>
                <a:extLst>
                  <a:ext uri="{0D108BD9-81ED-4DB2-BD59-A6C34878D82A}">
                    <a16:rowId xmlns:a16="http://schemas.microsoft.com/office/drawing/2014/main" val="3588576040"/>
                  </a:ext>
                </a:extLst>
              </a:tr>
            </a:tbl>
          </a:graphicData>
        </a:graphic>
      </p:graphicFrame>
      <p:sp>
        <p:nvSpPr>
          <p:cNvPr id="20" name="テキスト ボックス 19">
            <a:extLst>
              <a:ext uri="{FF2B5EF4-FFF2-40B4-BE49-F238E27FC236}">
                <a16:creationId xmlns:a16="http://schemas.microsoft.com/office/drawing/2014/main" id="{A1E8DFCE-3AC6-2D23-353B-7EBA559DD258}"/>
              </a:ext>
            </a:extLst>
          </p:cNvPr>
          <p:cNvSpPr txBox="1"/>
          <p:nvPr/>
        </p:nvSpPr>
        <p:spPr>
          <a:xfrm>
            <a:off x="2275433" y="1070075"/>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2" name="テキスト ボックス 1">
            <a:extLst>
              <a:ext uri="{FF2B5EF4-FFF2-40B4-BE49-F238E27FC236}">
                <a16:creationId xmlns:a16="http://schemas.microsoft.com/office/drawing/2014/main" id="{AD221B34-0421-6773-D8DB-91B1BCEB90B7}"/>
              </a:ext>
            </a:extLst>
          </p:cNvPr>
          <p:cNvSpPr txBox="1"/>
          <p:nvPr/>
        </p:nvSpPr>
        <p:spPr>
          <a:xfrm>
            <a:off x="379473" y="3263597"/>
            <a:ext cx="8435753"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過去の災害実績や震度６弱以上の地震による被害想定から、移動・物流に与える影響について、以下に想定される被害の様相を示す。</a:t>
            </a:r>
            <a:endParaRPr lang="en-US" altLang="ja-JP" sz="1400">
              <a:ea typeface="Meiryo UI" panose="020B0604030504040204" pitchFamily="50" charset="-128"/>
            </a:endParaRPr>
          </a:p>
        </p:txBody>
      </p:sp>
      <p:graphicFrame>
        <p:nvGraphicFramePr>
          <p:cNvPr id="5" name="表 4">
            <a:extLst>
              <a:ext uri="{FF2B5EF4-FFF2-40B4-BE49-F238E27FC236}">
                <a16:creationId xmlns:a16="http://schemas.microsoft.com/office/drawing/2014/main" id="{A07E0C52-C6AA-EB02-A373-60947229BA65}"/>
              </a:ext>
            </a:extLst>
          </p:cNvPr>
          <p:cNvGraphicFramePr>
            <a:graphicFrameLocks noGrp="1"/>
          </p:cNvGraphicFramePr>
          <p:nvPr>
            <p:extLst>
              <p:ext uri="{D42A27DB-BD31-4B8C-83A1-F6EECF244321}">
                <p14:modId xmlns:p14="http://schemas.microsoft.com/office/powerpoint/2010/main" val="2242529788"/>
              </p:ext>
            </p:extLst>
          </p:nvPr>
        </p:nvGraphicFramePr>
        <p:xfrm>
          <a:off x="238937" y="4362513"/>
          <a:ext cx="6500622" cy="1742440"/>
        </p:xfrm>
        <a:graphic>
          <a:graphicData uri="http://schemas.openxmlformats.org/drawingml/2006/table">
            <a:tbl>
              <a:tblPr firstRow="1" bandRow="1">
                <a:tableStyleId>{073A0DAA-6AF3-43AB-8588-CEC1D06C72B9}</a:tableStyleId>
              </a:tblPr>
              <a:tblGrid>
                <a:gridCol w="1165500">
                  <a:extLst>
                    <a:ext uri="{9D8B030D-6E8A-4147-A177-3AD203B41FA5}">
                      <a16:colId xmlns:a16="http://schemas.microsoft.com/office/drawing/2014/main" val="1485207866"/>
                    </a:ext>
                  </a:extLst>
                </a:gridCol>
                <a:gridCol w="651443">
                  <a:extLst>
                    <a:ext uri="{9D8B030D-6E8A-4147-A177-3AD203B41FA5}">
                      <a16:colId xmlns:a16="http://schemas.microsoft.com/office/drawing/2014/main" val="2208709599"/>
                    </a:ext>
                  </a:extLst>
                </a:gridCol>
                <a:gridCol w="4683679">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被害様相（対策なしの場合）</a:t>
                      </a:r>
                    </a:p>
                  </a:txBody>
                  <a:tcPr marL="72000" marR="72000" marT="0" marB="0" anchor="ctr"/>
                </a:tc>
                <a:extLst>
                  <a:ext uri="{0D108BD9-81ED-4DB2-BD59-A6C34878D82A}">
                    <a16:rowId xmlns:a16="http://schemas.microsoft.com/office/drawing/2014/main" val="1697345396"/>
                  </a:ext>
                </a:extLst>
              </a:tr>
              <a:tr h="336335">
                <a:tc>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移動・物流に与える影響</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震度６弱以上の地震が発生する地域では、沿道建物の倒壊等による細街路の閉塞が想定され、救出救助、消火活動等の応急活動や住民の避難行動等に支障</a:t>
                      </a: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港湾のバース（岸壁）が被害を受け、コンテナ便やフェリーなどによる物流に大きな影響を与える可能性</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府域を中心として物流が制約され、物資不足の状況となり、特に発災から１週間は、緊急物資の輸送等が優先されるため、一般の物流が止まる可能性</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急傾斜地の崩壊等により、孤立化した地域では、車両による輸送は困難となり、ヘリコプター等での輸送が実施</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スーパー・コンビニ等において、商品の在庫が枯渇</a:t>
                      </a:r>
                    </a:p>
                  </a:txBody>
                  <a:tcPr marL="72000" marR="72000" marT="0" marB="0" anchor="ctr">
                    <a:solidFill>
                      <a:schemeClr val="bg1">
                        <a:lumMod val="85000"/>
                      </a:schemeClr>
                    </a:solidFill>
                  </a:tcPr>
                </a:tc>
                <a:extLst>
                  <a:ext uri="{0D108BD9-81ED-4DB2-BD59-A6C34878D82A}">
                    <a16:rowId xmlns:a16="http://schemas.microsoft.com/office/drawing/2014/main" val="3142852901"/>
                  </a:ext>
                </a:extLst>
              </a:tr>
            </a:tbl>
          </a:graphicData>
        </a:graphic>
      </p:graphicFrame>
      <p:sp>
        <p:nvSpPr>
          <p:cNvPr id="8" name="テキスト ボックス 7">
            <a:extLst>
              <a:ext uri="{FF2B5EF4-FFF2-40B4-BE49-F238E27FC236}">
                <a16:creationId xmlns:a16="http://schemas.microsoft.com/office/drawing/2014/main" id="{945D612E-AC0C-86F2-505F-5A3DDDDCB16C}"/>
              </a:ext>
            </a:extLst>
          </p:cNvPr>
          <p:cNvSpPr txBox="1"/>
          <p:nvPr/>
        </p:nvSpPr>
        <p:spPr>
          <a:xfrm>
            <a:off x="2183307" y="4064203"/>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1858326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36FD8-DFD3-DDA9-8E1B-BC7ED215162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4573DE0-D8E7-FBA6-EE97-DE9C050155A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104</a:t>
            </a:fld>
            <a:endParaRPr lang="ja-JP" altLang="en-US">
              <a:solidFill>
                <a:schemeClr val="tx1"/>
              </a:solidFill>
            </a:endParaRPr>
          </a:p>
        </p:txBody>
      </p:sp>
      <p:sp>
        <p:nvSpPr>
          <p:cNvPr id="7" name="タイトル 6">
            <a:extLst>
              <a:ext uri="{FF2B5EF4-FFF2-40B4-BE49-F238E27FC236}">
                <a16:creationId xmlns:a16="http://schemas.microsoft.com/office/drawing/2014/main" id="{1874593E-B984-B8D2-F961-B94CF344E1D0}"/>
              </a:ext>
            </a:extLst>
          </p:cNvPr>
          <p:cNvSpPr>
            <a:spLocks noGrp="1"/>
          </p:cNvSpPr>
          <p:nvPr>
            <p:ph type="title"/>
          </p:nvPr>
        </p:nvSpPr>
        <p:spPr>
          <a:xfrm>
            <a:off x="0" y="-3702"/>
            <a:ext cx="9144000" cy="424800"/>
          </a:xfrm>
        </p:spPr>
        <p:txBody>
          <a:bodyPr>
            <a:normAutofit/>
          </a:bodyPr>
          <a:lstStyle/>
          <a:p>
            <a:r>
              <a:rPr lang="ja-JP" altLang="en-US" sz="2400" b="1"/>
              <a:t>４．生活への影響</a:t>
            </a:r>
          </a:p>
        </p:txBody>
      </p:sp>
      <p:sp>
        <p:nvSpPr>
          <p:cNvPr id="2" name="コンテンツ プレースホルダー 1">
            <a:extLst>
              <a:ext uri="{FF2B5EF4-FFF2-40B4-BE49-F238E27FC236}">
                <a16:creationId xmlns:a16="http://schemas.microsoft.com/office/drawing/2014/main" id="{2D8E4C3C-ACDB-F294-4349-DF89A5A70454}"/>
              </a:ext>
            </a:extLst>
          </p:cNvPr>
          <p:cNvSpPr txBox="1">
            <a:spLocks/>
          </p:cNvSpPr>
          <p:nvPr/>
        </p:nvSpPr>
        <p:spPr>
          <a:xfrm>
            <a:off x="239847" y="530549"/>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4.3</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帰宅困難者数</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72AD77C-0017-100C-8939-7AE799690E65}"/>
              </a:ext>
            </a:extLst>
          </p:cNvPr>
          <p:cNvSpPr txBox="1"/>
          <p:nvPr/>
        </p:nvSpPr>
        <p:spPr>
          <a:xfrm>
            <a:off x="330200" y="1189565"/>
            <a:ext cx="8483600" cy="738664"/>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dirty="0"/>
              <a:t>パーソントリップ調査の居住地・移動先別の移動人口から滞留人口を把握し、移動先の距離に応じた帰宅困難率を乗じることで、帰宅困難者数を算定。なお、移動人口に関しては交通センサス（大都市交通センサス</a:t>
            </a:r>
            <a:r>
              <a:rPr lang="en-US" altLang="ja-JP" sz="1400" dirty="0"/>
              <a:t>2015</a:t>
            </a:r>
            <a:r>
              <a:rPr lang="ja-JP" altLang="en-US" sz="1400" dirty="0"/>
              <a:t>および道路交通センサス</a:t>
            </a:r>
            <a:r>
              <a:rPr lang="en-US" altLang="ja-JP" sz="1400" dirty="0"/>
              <a:t>2021</a:t>
            </a:r>
            <a:r>
              <a:rPr lang="ja-JP" altLang="en-US" sz="1400" dirty="0"/>
              <a:t>）結果を参考にした。</a:t>
            </a:r>
            <a:endParaRPr lang="en-US" altLang="ja-JP" sz="1400" dirty="0">
              <a:highlight>
                <a:srgbClr val="FFFF00"/>
              </a:highlight>
              <a:ea typeface="Meiryo UI" panose="020B0604030504040204" pitchFamily="50" charset="-128"/>
            </a:endParaRPr>
          </a:p>
        </p:txBody>
      </p:sp>
      <p:sp>
        <p:nvSpPr>
          <p:cNvPr id="3" name="Rectangle 2">
            <a:extLst>
              <a:ext uri="{FF2B5EF4-FFF2-40B4-BE49-F238E27FC236}">
                <a16:creationId xmlns:a16="http://schemas.microsoft.com/office/drawing/2014/main" id="{EE547793-D8B5-17B3-F79F-7F768ECCE289}"/>
              </a:ext>
            </a:extLst>
          </p:cNvPr>
          <p:cNvSpPr>
            <a:spLocks noChangeArrowheads="1"/>
          </p:cNvSpPr>
          <p:nvPr/>
        </p:nvSpPr>
        <p:spPr bwMode="auto">
          <a:xfrm>
            <a:off x="4775404" y="1308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6" name="テキスト ボックス 15">
            <a:extLst>
              <a:ext uri="{FF2B5EF4-FFF2-40B4-BE49-F238E27FC236}">
                <a16:creationId xmlns:a16="http://schemas.microsoft.com/office/drawing/2014/main" id="{24AD72D8-79AB-2062-83BB-4A0E199E9FAE}"/>
              </a:ext>
            </a:extLst>
          </p:cNvPr>
          <p:cNvSpPr txBox="1"/>
          <p:nvPr/>
        </p:nvSpPr>
        <p:spPr>
          <a:xfrm>
            <a:off x="3225595" y="6086151"/>
            <a:ext cx="3099617" cy="307777"/>
          </a:xfrm>
          <a:prstGeom prst="rect">
            <a:avLst/>
          </a:prstGeom>
          <a:noFill/>
        </p:spPr>
        <p:txBody>
          <a:bodyPr wrap="square">
            <a:spAutoFit/>
          </a:bodyPr>
          <a:lstStyle/>
          <a:p>
            <a:pPr algn="ctr"/>
            <a:r>
              <a:rPr lang="ja-JP" altLang="en-US" sz="1400" dirty="0">
                <a:latin typeface="Meiryo UI" panose="020B0604030504040204" pitchFamily="50" charset="-128"/>
                <a:ea typeface="Meiryo UI" panose="020B0604030504040204" pitchFamily="50" charset="-128"/>
              </a:rPr>
              <a:t>外出距離別の帰宅困難率</a:t>
            </a:r>
            <a:endParaRPr lang="ja-JP" altLang="en-US" sz="1400" dirty="0"/>
          </a:p>
        </p:txBody>
      </p:sp>
      <p:sp>
        <p:nvSpPr>
          <p:cNvPr id="17" name="テキスト ボックス 16">
            <a:extLst>
              <a:ext uri="{FF2B5EF4-FFF2-40B4-BE49-F238E27FC236}">
                <a16:creationId xmlns:a16="http://schemas.microsoft.com/office/drawing/2014/main" id="{0FD83A31-9EE0-58DF-24BC-F096210ACA78}"/>
              </a:ext>
            </a:extLst>
          </p:cNvPr>
          <p:cNvSpPr txBox="1"/>
          <p:nvPr/>
        </p:nvSpPr>
        <p:spPr>
          <a:xfrm>
            <a:off x="2251816" y="2260053"/>
            <a:ext cx="4640368" cy="307777"/>
          </a:xfrm>
          <a:prstGeom prst="rect">
            <a:avLst/>
          </a:prstGeom>
          <a:noFill/>
          <a:ln>
            <a:solidFill>
              <a:schemeClr val="tx1"/>
            </a:solidFill>
          </a:ln>
        </p:spPr>
        <p:txBody>
          <a:bodyPr wrap="square">
            <a:spAutoFit/>
          </a:bodyPr>
          <a:lstStyle/>
          <a:p>
            <a:pPr algn="ctr"/>
            <a:r>
              <a:rPr lang="ja-JP" altLang="en-US" sz="1400" dirty="0">
                <a:latin typeface="Meiryo UI" panose="020B0604030504040204" pitchFamily="50" charset="-128"/>
                <a:ea typeface="Meiryo UI" panose="020B0604030504040204" pitchFamily="50" charset="-128"/>
              </a:rPr>
              <a:t>帰宅困難率％＝（</a:t>
            </a:r>
            <a:r>
              <a:rPr lang="en-US" altLang="ja-JP" sz="1400" dirty="0">
                <a:latin typeface="Meiryo UI" panose="020B0604030504040204" pitchFamily="50" charset="-128"/>
                <a:ea typeface="Meiryo UI" panose="020B0604030504040204" pitchFamily="50" charset="-128"/>
              </a:rPr>
              <a:t>0.0218×</a:t>
            </a:r>
            <a:r>
              <a:rPr lang="ja-JP" altLang="en-US" sz="1400" dirty="0">
                <a:latin typeface="Meiryo UI" panose="020B0604030504040204" pitchFamily="50" charset="-128"/>
                <a:ea typeface="Meiryo UI" panose="020B0604030504040204" pitchFamily="50" charset="-128"/>
              </a:rPr>
              <a:t>外出距離</a:t>
            </a:r>
            <a:r>
              <a:rPr lang="en-US" altLang="ja-JP" sz="1400" dirty="0">
                <a:latin typeface="Meiryo UI" panose="020B0604030504040204" pitchFamily="50" charset="-128"/>
                <a:ea typeface="Meiryo UI" panose="020B0604030504040204" pitchFamily="50" charset="-128"/>
              </a:rPr>
              <a:t>km</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×100</a:t>
            </a:r>
          </a:p>
        </p:txBody>
      </p:sp>
      <p:sp>
        <p:nvSpPr>
          <p:cNvPr id="19" name="テキスト ボックス 18">
            <a:extLst>
              <a:ext uri="{FF2B5EF4-FFF2-40B4-BE49-F238E27FC236}">
                <a16:creationId xmlns:a16="http://schemas.microsoft.com/office/drawing/2014/main" id="{667E1372-7BA6-8C2F-9DF4-5030351392FB}"/>
              </a:ext>
            </a:extLst>
          </p:cNvPr>
          <p:cNvSpPr txBox="1"/>
          <p:nvPr/>
        </p:nvSpPr>
        <p:spPr>
          <a:xfrm>
            <a:off x="3033133" y="6497638"/>
            <a:ext cx="5655418" cy="261610"/>
          </a:xfrm>
          <a:prstGeom prst="rect">
            <a:avLst/>
          </a:prstGeom>
          <a:noFill/>
        </p:spPr>
        <p:txBody>
          <a:bodyPr wrap="square">
            <a:spAutoFit/>
          </a:bodyPr>
          <a:lstStyle/>
          <a:p>
            <a:r>
              <a:rPr lang="ja-JP" altLang="en-US" sz="1100" dirty="0"/>
              <a:t>南海トラフ巨大地震の被害想定項目及び手法の概要（内閣府、令和７年３月）に基づき作成</a:t>
            </a:r>
          </a:p>
        </p:txBody>
      </p:sp>
      <p:pic>
        <p:nvPicPr>
          <p:cNvPr id="1026" name="図 1">
            <a:extLst>
              <a:ext uri="{FF2B5EF4-FFF2-40B4-BE49-F238E27FC236}">
                <a16:creationId xmlns:a16="http://schemas.microsoft.com/office/drawing/2014/main" id="{31C32AC7-BCCA-3FDE-3198-9177F49D0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984" y="2815427"/>
            <a:ext cx="6705394" cy="320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5054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919CA-DAE1-9089-FCDC-D772844F4D2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D1DB8B2-0730-7B77-6DCB-71084563A83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105</a:t>
            </a:fld>
            <a:endParaRPr lang="ja-JP" altLang="en-US">
              <a:solidFill>
                <a:schemeClr val="tx1"/>
              </a:solidFill>
            </a:endParaRPr>
          </a:p>
        </p:txBody>
      </p:sp>
      <p:sp>
        <p:nvSpPr>
          <p:cNvPr id="7" name="タイトル 6">
            <a:extLst>
              <a:ext uri="{FF2B5EF4-FFF2-40B4-BE49-F238E27FC236}">
                <a16:creationId xmlns:a16="http://schemas.microsoft.com/office/drawing/2014/main" id="{C1C902BD-F0E0-FFA2-FF1F-E186D5E0AC45}"/>
              </a:ext>
            </a:extLst>
          </p:cNvPr>
          <p:cNvSpPr>
            <a:spLocks noGrp="1"/>
          </p:cNvSpPr>
          <p:nvPr>
            <p:ph type="title"/>
          </p:nvPr>
        </p:nvSpPr>
        <p:spPr>
          <a:xfrm>
            <a:off x="0" y="-3702"/>
            <a:ext cx="9144000" cy="424800"/>
          </a:xfrm>
        </p:spPr>
        <p:txBody>
          <a:bodyPr>
            <a:normAutofit/>
          </a:bodyPr>
          <a:lstStyle/>
          <a:p>
            <a:r>
              <a:rPr lang="ja-JP" altLang="en-US" sz="2400" b="1"/>
              <a:t>４．生活への影響</a:t>
            </a:r>
          </a:p>
        </p:txBody>
      </p:sp>
      <p:sp>
        <p:nvSpPr>
          <p:cNvPr id="2" name="コンテンツ プレースホルダー 1">
            <a:extLst>
              <a:ext uri="{FF2B5EF4-FFF2-40B4-BE49-F238E27FC236}">
                <a16:creationId xmlns:a16="http://schemas.microsoft.com/office/drawing/2014/main" id="{B955DD1C-D00B-D2AC-73D1-9C0F0C3A089C}"/>
              </a:ext>
            </a:extLst>
          </p:cNvPr>
          <p:cNvSpPr txBox="1">
            <a:spLocks/>
          </p:cNvSpPr>
          <p:nvPr/>
        </p:nvSpPr>
        <p:spPr>
          <a:xfrm>
            <a:off x="239847" y="477692"/>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4.3</a:t>
            </a: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帰宅困難者数</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Rectangle 2">
            <a:extLst>
              <a:ext uri="{FF2B5EF4-FFF2-40B4-BE49-F238E27FC236}">
                <a16:creationId xmlns:a16="http://schemas.microsoft.com/office/drawing/2014/main" id="{8A021D60-46A1-F539-BC86-4C274C161019}"/>
              </a:ext>
            </a:extLst>
          </p:cNvPr>
          <p:cNvSpPr>
            <a:spLocks noChangeArrowheads="1"/>
          </p:cNvSpPr>
          <p:nvPr/>
        </p:nvSpPr>
        <p:spPr bwMode="auto">
          <a:xfrm>
            <a:off x="4775404" y="130829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6" name="テキスト ボックス 5">
            <a:extLst>
              <a:ext uri="{FF2B5EF4-FFF2-40B4-BE49-F238E27FC236}">
                <a16:creationId xmlns:a16="http://schemas.microsoft.com/office/drawing/2014/main" id="{A5C84A99-6E0C-B05B-8E09-0B532D24CB74}"/>
              </a:ext>
            </a:extLst>
          </p:cNvPr>
          <p:cNvSpPr txBox="1"/>
          <p:nvPr/>
        </p:nvSpPr>
        <p:spPr>
          <a:xfrm>
            <a:off x="3696337" y="1242896"/>
            <a:ext cx="2802870" cy="338554"/>
          </a:xfrm>
          <a:prstGeom prst="rect">
            <a:avLst/>
          </a:prstGeom>
          <a:noFill/>
          <a:ln>
            <a:noFill/>
          </a:ln>
        </p:spPr>
        <p:txBody>
          <a:bodyPr wrap="square" rtlCol="0">
            <a:spAutoFit/>
          </a:bodyPr>
          <a:lstStyle/>
          <a:p>
            <a:pPr algn="ctr"/>
            <a:r>
              <a:rPr kumimoji="1" lang="ja-JP" altLang="en-US" sz="1600" dirty="0">
                <a:latin typeface="Meiryo UI" panose="020B0604030504040204" pitchFamily="50" charset="-128"/>
                <a:ea typeface="Meiryo UI" panose="020B0604030504040204" pitchFamily="50" charset="-128"/>
              </a:rPr>
              <a:t>帰宅困難者数（冬</a:t>
            </a:r>
            <a:r>
              <a:rPr kumimoji="1" lang="en-US" altLang="ja-JP" sz="1600" dirty="0">
                <a:latin typeface="Meiryo UI" panose="020B0604030504040204" pitchFamily="50" charset="-128"/>
                <a:ea typeface="Meiryo UI" panose="020B0604030504040204" pitchFamily="50" charset="-128"/>
              </a:rPr>
              <a:t>18</a:t>
            </a:r>
            <a:r>
              <a:rPr kumimoji="1" lang="ja-JP" altLang="en-US" sz="1600" dirty="0">
                <a:latin typeface="Meiryo UI" panose="020B0604030504040204" pitchFamily="50" charset="-128"/>
                <a:ea typeface="Meiryo UI" panose="020B0604030504040204" pitchFamily="50" charset="-128"/>
              </a:rPr>
              <a:t>時）</a:t>
            </a:r>
          </a:p>
        </p:txBody>
      </p:sp>
      <p:sp>
        <p:nvSpPr>
          <p:cNvPr id="11" name="テキスト ボックス 10">
            <a:extLst>
              <a:ext uri="{FF2B5EF4-FFF2-40B4-BE49-F238E27FC236}">
                <a16:creationId xmlns:a16="http://schemas.microsoft.com/office/drawing/2014/main" id="{81153E4E-B65C-BE58-D4EA-ED06DE265560}"/>
              </a:ext>
            </a:extLst>
          </p:cNvPr>
          <p:cNvSpPr txBox="1"/>
          <p:nvPr/>
        </p:nvSpPr>
        <p:spPr>
          <a:xfrm>
            <a:off x="249372" y="907641"/>
            <a:ext cx="6807066" cy="30777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前回調査（約</a:t>
            </a:r>
            <a:r>
              <a:rPr lang="en-US" altLang="ja-JP" sz="1400" dirty="0">
                <a:latin typeface="Meiryo UI" panose="020B0604030504040204" pitchFamily="50" charset="-128"/>
                <a:ea typeface="Meiryo UI" panose="020B0604030504040204" pitchFamily="50" charset="-128"/>
              </a:rPr>
              <a:t>146</a:t>
            </a:r>
            <a:r>
              <a:rPr lang="ja-JP" altLang="en-US" sz="1400" dirty="0">
                <a:latin typeface="Meiryo UI" panose="020B0604030504040204" pitchFamily="50" charset="-128"/>
                <a:ea typeface="Meiryo UI" panose="020B0604030504040204" pitchFamily="50" charset="-128"/>
              </a:rPr>
              <a:t>万人）と今回調査（約</a:t>
            </a:r>
            <a:r>
              <a:rPr lang="en-US" altLang="ja-JP" sz="1400" dirty="0">
                <a:latin typeface="Meiryo UI" panose="020B0604030504040204" pitchFamily="50" charset="-128"/>
                <a:ea typeface="Meiryo UI" panose="020B0604030504040204" pitchFamily="50" charset="-128"/>
              </a:rPr>
              <a:t>149</a:t>
            </a:r>
            <a:r>
              <a:rPr lang="ja-JP" altLang="en-US" sz="1400" dirty="0">
                <a:latin typeface="Meiryo UI" panose="020B0604030504040204" pitchFamily="50" charset="-128"/>
                <a:ea typeface="Meiryo UI" panose="020B0604030504040204" pitchFamily="50" charset="-128"/>
              </a:rPr>
              <a:t>万人）で大きな変化がないことを確認。</a:t>
            </a:r>
            <a:endParaRPr lang="en-US" altLang="ja-JP" sz="1400" dirty="0">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14820748-4222-D117-9594-793310D7D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5913" y="1535652"/>
            <a:ext cx="3456000" cy="4025600"/>
          </a:xfrm>
          <a:prstGeom prst="rect">
            <a:avLst/>
          </a:prstGeom>
        </p:spPr>
      </p:pic>
      <p:pic>
        <p:nvPicPr>
          <p:cNvPr id="16" name="図 15">
            <a:extLst>
              <a:ext uri="{FF2B5EF4-FFF2-40B4-BE49-F238E27FC236}">
                <a16:creationId xmlns:a16="http://schemas.microsoft.com/office/drawing/2014/main" id="{DC08FF62-BE6E-5E80-B785-F54DFDE2AF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7772" y="1535652"/>
            <a:ext cx="3454917" cy="5246355"/>
          </a:xfrm>
          <a:prstGeom prst="rect">
            <a:avLst/>
          </a:prstGeom>
        </p:spPr>
      </p:pic>
      <p:pic>
        <p:nvPicPr>
          <p:cNvPr id="17" name="図 16">
            <a:extLst>
              <a:ext uri="{FF2B5EF4-FFF2-40B4-BE49-F238E27FC236}">
                <a16:creationId xmlns:a16="http://schemas.microsoft.com/office/drawing/2014/main" id="{D5ADE665-4316-85C7-D85C-638C269516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5913" y="6106426"/>
            <a:ext cx="3456000" cy="499200"/>
          </a:xfrm>
          <a:prstGeom prst="rect">
            <a:avLst/>
          </a:prstGeom>
        </p:spPr>
      </p:pic>
    </p:spTree>
    <p:extLst>
      <p:ext uri="{BB962C8B-B14F-4D97-AF65-F5344CB8AC3E}">
        <p14:creationId xmlns:p14="http://schemas.microsoft.com/office/powerpoint/2010/main" val="38964291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C0F89-AFF4-A2F9-DAD8-4998662457F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360F9AA-EC57-6F3F-20AB-BD181B47429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106</a:t>
            </a:fld>
            <a:endParaRPr lang="ja-JP" altLang="en-US">
              <a:solidFill>
                <a:schemeClr val="tx1"/>
              </a:solidFill>
            </a:endParaRPr>
          </a:p>
        </p:txBody>
      </p:sp>
      <p:sp>
        <p:nvSpPr>
          <p:cNvPr id="7" name="タイトル 6">
            <a:extLst>
              <a:ext uri="{FF2B5EF4-FFF2-40B4-BE49-F238E27FC236}">
                <a16:creationId xmlns:a16="http://schemas.microsoft.com/office/drawing/2014/main" id="{7A2EAA6A-30F3-8055-D688-C3EFA71AC5C3}"/>
              </a:ext>
            </a:extLst>
          </p:cNvPr>
          <p:cNvSpPr>
            <a:spLocks noGrp="1"/>
          </p:cNvSpPr>
          <p:nvPr>
            <p:ph type="title"/>
          </p:nvPr>
        </p:nvSpPr>
        <p:spPr>
          <a:xfrm>
            <a:off x="0" y="-3702"/>
            <a:ext cx="9144000" cy="424800"/>
          </a:xfrm>
        </p:spPr>
        <p:txBody>
          <a:bodyPr>
            <a:normAutofit/>
          </a:bodyPr>
          <a:lstStyle/>
          <a:p>
            <a:r>
              <a:rPr lang="ja-JP" altLang="en-US" sz="2400" b="1"/>
              <a:t>４．生活への影響</a:t>
            </a:r>
          </a:p>
        </p:txBody>
      </p:sp>
      <p:sp>
        <p:nvSpPr>
          <p:cNvPr id="2" name="コンテンツ プレースホルダー 1">
            <a:extLst>
              <a:ext uri="{FF2B5EF4-FFF2-40B4-BE49-F238E27FC236}">
                <a16:creationId xmlns:a16="http://schemas.microsoft.com/office/drawing/2014/main" id="{51301E6D-C5E0-F2EC-E558-48857D3BB7D5}"/>
              </a:ext>
            </a:extLst>
          </p:cNvPr>
          <p:cNvSpPr txBox="1">
            <a:spLocks/>
          </p:cNvSpPr>
          <p:nvPr/>
        </p:nvSpPr>
        <p:spPr>
          <a:xfrm>
            <a:off x="216000" y="494329"/>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4.</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医療機能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9CCC799A-9C91-D35A-AE86-50A4EB5A2A88}"/>
              </a:ext>
            </a:extLst>
          </p:cNvPr>
          <p:cNvSpPr/>
          <p:nvPr/>
        </p:nvSpPr>
        <p:spPr>
          <a:xfrm>
            <a:off x="8037025" y="566413"/>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sp>
        <p:nvSpPr>
          <p:cNvPr id="10" name="テキスト ボックス 9">
            <a:extLst>
              <a:ext uri="{FF2B5EF4-FFF2-40B4-BE49-F238E27FC236}">
                <a16:creationId xmlns:a16="http://schemas.microsoft.com/office/drawing/2014/main" id="{0AC1EB95-FA1E-B637-09B5-C502D99729E9}"/>
              </a:ext>
            </a:extLst>
          </p:cNvPr>
          <p:cNvSpPr txBox="1"/>
          <p:nvPr/>
        </p:nvSpPr>
        <p:spPr>
          <a:xfrm>
            <a:off x="6727665" y="5337911"/>
            <a:ext cx="2087562" cy="646331"/>
          </a:xfrm>
          <a:prstGeom prst="rect">
            <a:avLst/>
          </a:prstGeom>
          <a:noFill/>
        </p:spPr>
        <p:txBody>
          <a:bodyPr wrap="square">
            <a:spAutoFit/>
          </a:bodyPr>
          <a:lstStyle/>
          <a:p>
            <a:pPr algn="ctr"/>
            <a:r>
              <a:rPr lang="ja-JP" altLang="en-US" sz="1200"/>
              <a:t>東日本大震災で見られた</a:t>
            </a:r>
            <a:r>
              <a:rPr lang="zh-TW" altLang="en-US" sz="1200"/>
              <a:t>日本赤十字社医療救護所</a:t>
            </a:r>
            <a:endParaRPr lang="en-US" altLang="zh-TW" sz="1200"/>
          </a:p>
          <a:p>
            <a:pPr algn="ctr"/>
            <a:r>
              <a:rPr lang="ja-JP" altLang="en-US" sz="1200"/>
              <a:t>出典：災害写真データベース</a:t>
            </a:r>
          </a:p>
        </p:txBody>
      </p:sp>
      <p:graphicFrame>
        <p:nvGraphicFramePr>
          <p:cNvPr id="11" name="表 10">
            <a:extLst>
              <a:ext uri="{FF2B5EF4-FFF2-40B4-BE49-F238E27FC236}">
                <a16:creationId xmlns:a16="http://schemas.microsoft.com/office/drawing/2014/main" id="{B2C438DE-6A3C-EB1D-3CB6-3B82B686CE5E}"/>
              </a:ext>
            </a:extLst>
          </p:cNvPr>
          <p:cNvGraphicFramePr>
            <a:graphicFrameLocks noGrp="1"/>
          </p:cNvGraphicFramePr>
          <p:nvPr>
            <p:extLst>
              <p:ext uri="{D42A27DB-BD31-4B8C-83A1-F6EECF244321}">
                <p14:modId xmlns:p14="http://schemas.microsoft.com/office/powerpoint/2010/main" val="3831438158"/>
              </p:ext>
            </p:extLst>
          </p:nvPr>
        </p:nvGraphicFramePr>
        <p:xfrm>
          <a:off x="288000" y="1298943"/>
          <a:ext cx="8455632" cy="1550723"/>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089955">
                  <a:extLst>
                    <a:ext uri="{9D8B030D-6E8A-4147-A177-3AD203B41FA5}">
                      <a16:colId xmlns:a16="http://schemas.microsoft.com/office/drawing/2014/main" val="2292897511"/>
                    </a:ext>
                  </a:extLst>
                </a:gridCol>
              </a:tblGrid>
              <a:tr h="22276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421078">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東日本大震災（</a:t>
                      </a:r>
                      <a:r>
                        <a:rPr kumimoji="1" lang="en-US" altLang="ja-JP" sz="1200"/>
                        <a:t>H23.3.11</a:t>
                      </a:r>
                      <a:r>
                        <a:rPr kumimoji="1" lang="ja-JP" altLang="en-US" sz="1200"/>
                        <a:t>）</a:t>
                      </a:r>
                    </a:p>
                  </a:txBody>
                  <a:tcPr anchor="ctr"/>
                </a:tc>
                <a:tc>
                  <a:txBody>
                    <a:bodyPr/>
                    <a:lstStyle/>
                    <a:p>
                      <a:pPr marL="171450" indent="-171450" fontAlgn="t">
                        <a:lnSpc>
                          <a:spcPts val="1500"/>
                        </a:lnSpc>
                        <a:buFont typeface="Arial" panose="020B0604020202020204" pitchFamily="34" charset="0"/>
                        <a:buChar char="•"/>
                      </a:pPr>
                      <a:r>
                        <a:rPr lang="ja-JP" altLang="en-US" sz="1200" b="0" i="0">
                          <a:effectLst/>
                          <a:latin typeface="+mn-ea"/>
                          <a:ea typeface="+mn-ea"/>
                        </a:rPr>
                        <a:t>病院</a:t>
                      </a:r>
                      <a:r>
                        <a:rPr kumimoji="1" lang="ja-JP" altLang="en-US" sz="1200" b="0" i="0" kern="1200">
                          <a:solidFill>
                            <a:schemeClr val="dk1"/>
                          </a:solidFill>
                          <a:effectLst/>
                          <a:latin typeface="+mn-ea"/>
                          <a:ea typeface="+mn-ea"/>
                          <a:cs typeface="+mn-cs"/>
                        </a:rPr>
                        <a:t>施設</a:t>
                      </a:r>
                      <a:r>
                        <a:rPr lang="ja-JP" altLang="en-US" sz="1200" b="0" i="0">
                          <a:effectLst/>
                          <a:latin typeface="+mn-ea"/>
                          <a:ea typeface="+mn-ea"/>
                        </a:rPr>
                        <a:t>の全壊・一部損壊により外来・入院受け入れの停止・制限が多数発生し、医療提供体制が大規模に機能不全に陥った。</a:t>
                      </a:r>
                    </a:p>
                  </a:txBody>
                  <a:tcPr/>
                </a:tc>
                <a:extLst>
                  <a:ext uri="{0D108BD9-81ED-4DB2-BD59-A6C34878D82A}">
                    <a16:rowId xmlns:a16="http://schemas.microsoft.com/office/drawing/2014/main" val="2975020397"/>
                  </a:ext>
                </a:extLst>
              </a:tr>
              <a:tr h="773483">
                <a:tc>
                  <a:txBody>
                    <a:bodyPr/>
                    <a:lstStyle/>
                    <a:p>
                      <a:pPr marL="171450" indent="-171450">
                        <a:buFont typeface="Wingdings" panose="05000000000000000000" pitchFamily="2" charset="2"/>
                        <a:buChar char="Ø"/>
                      </a:pPr>
                      <a:r>
                        <a:rPr kumimoji="1" lang="ja-JP" altLang="en-US" sz="1200"/>
                        <a:t>令和６年能登半島地震（</a:t>
                      </a:r>
                      <a:r>
                        <a:rPr kumimoji="1" lang="en-US" altLang="ja-JP" sz="1200"/>
                        <a:t>R6.1.1</a:t>
                      </a:r>
                      <a:r>
                        <a:rPr kumimoji="1" lang="ja-JP" altLang="en-US" sz="1200"/>
                        <a:t>）</a:t>
                      </a:r>
                    </a:p>
                  </a:txBody>
                  <a:tcPr anchor="ctr"/>
                </a:tc>
                <a:tc>
                  <a:txBody>
                    <a:bodyPr/>
                    <a:lstStyle/>
                    <a:p>
                      <a:pPr marL="171450" indent="-171450" fontAlgn="t">
                        <a:lnSpc>
                          <a:spcPts val="1500"/>
                        </a:lnSpc>
                        <a:buFont typeface="Arial" panose="020B0604020202020204" pitchFamily="34" charset="0"/>
                        <a:buChar char="•"/>
                      </a:pPr>
                      <a:r>
                        <a:rPr lang="ja-JP" altLang="en-US" sz="1200" b="0" i="0">
                          <a:effectLst/>
                          <a:latin typeface="+mn-ea"/>
                          <a:ea typeface="+mn-ea"/>
                        </a:rPr>
                        <a:t>幹線道路の寸断・大規模断水により、医療機関へのアクセスや医療継続が大きく制約された。</a:t>
                      </a:r>
                      <a:endParaRPr lang="en-US" altLang="ja-JP" sz="1200" b="0" i="0">
                        <a:effectLst/>
                        <a:latin typeface="+mn-ea"/>
                        <a:ea typeface="+mn-ea"/>
                      </a:endParaRPr>
                    </a:p>
                    <a:p>
                      <a:pPr marL="171450" marR="0" lvl="0" indent="-17145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r>
                        <a:rPr lang="ja-JP" altLang="en-US" sz="1200" b="0" i="0">
                          <a:effectLst/>
                          <a:latin typeface="+mn-ea"/>
                          <a:ea typeface="+mn-ea"/>
                        </a:rPr>
                        <a:t>令和６年能登地域では高齢化率が高く、 入院患者・高齢者施設入所者など </a:t>
                      </a:r>
                      <a:r>
                        <a:rPr lang="en-US" altLang="ja-JP" sz="1200" b="0" i="0">
                          <a:effectLst/>
                          <a:latin typeface="+mn-ea"/>
                          <a:ea typeface="+mn-ea"/>
                        </a:rPr>
                        <a:t>2,000</a:t>
                      </a:r>
                      <a:r>
                        <a:rPr lang="ja-JP" altLang="en-US" sz="1200" b="0" i="0">
                          <a:effectLst/>
                          <a:latin typeface="+mn-ea"/>
                          <a:ea typeface="+mn-ea"/>
                        </a:rPr>
                        <a:t>人以上の広域搬送が実施された。</a:t>
                      </a:r>
                    </a:p>
                  </a:txBody>
                  <a:tcPr/>
                </a:tc>
                <a:extLst>
                  <a:ext uri="{0D108BD9-81ED-4DB2-BD59-A6C34878D82A}">
                    <a16:rowId xmlns:a16="http://schemas.microsoft.com/office/drawing/2014/main" val="3588576040"/>
                  </a:ext>
                </a:extLst>
              </a:tr>
            </a:tbl>
          </a:graphicData>
        </a:graphic>
      </p:graphicFrame>
      <p:sp>
        <p:nvSpPr>
          <p:cNvPr id="12" name="テキスト ボックス 11">
            <a:extLst>
              <a:ext uri="{FF2B5EF4-FFF2-40B4-BE49-F238E27FC236}">
                <a16:creationId xmlns:a16="http://schemas.microsoft.com/office/drawing/2014/main" id="{F102D33D-0936-78B8-842A-6E3583469962}"/>
              </a:ext>
            </a:extLst>
          </p:cNvPr>
          <p:cNvSpPr txBox="1"/>
          <p:nvPr/>
        </p:nvSpPr>
        <p:spPr>
          <a:xfrm>
            <a:off x="2203839" y="904590"/>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15" name="テキスト ボックス 14">
            <a:extLst>
              <a:ext uri="{FF2B5EF4-FFF2-40B4-BE49-F238E27FC236}">
                <a16:creationId xmlns:a16="http://schemas.microsoft.com/office/drawing/2014/main" id="{29214FAD-CE24-13DF-02DC-711023D7A527}"/>
              </a:ext>
            </a:extLst>
          </p:cNvPr>
          <p:cNvSpPr txBox="1"/>
          <p:nvPr/>
        </p:nvSpPr>
        <p:spPr>
          <a:xfrm>
            <a:off x="288000" y="2971800"/>
            <a:ext cx="8455632"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震度６強以上の揺れや沿岸域への津波襲来により医療機関の被災が想定されることから、医療機能に与える影響について、以下に想定される被害の様相を示す。</a:t>
            </a:r>
            <a:endParaRPr lang="en-US" altLang="ja-JP" sz="1400">
              <a:highlight>
                <a:srgbClr val="FFFF00"/>
              </a:highlight>
              <a:ea typeface="Meiryo UI" panose="020B0604030504040204" pitchFamily="50" charset="-128"/>
            </a:endParaRPr>
          </a:p>
        </p:txBody>
      </p:sp>
      <p:pic>
        <p:nvPicPr>
          <p:cNvPr id="19" name="図 18" descr="道路を走っているトラック&#10;&#10;AI 生成コンテンツは誤りを含む可能性があります。">
            <a:extLst>
              <a:ext uri="{FF2B5EF4-FFF2-40B4-BE49-F238E27FC236}">
                <a16:creationId xmlns:a16="http://schemas.microsoft.com/office/drawing/2014/main" id="{DB9289CA-2A46-46F9-DA73-CCA4409768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4792" y="4080431"/>
            <a:ext cx="1878840" cy="1247667"/>
          </a:xfrm>
          <a:prstGeom prst="rect">
            <a:avLst/>
          </a:prstGeom>
        </p:spPr>
      </p:pic>
      <p:sp>
        <p:nvSpPr>
          <p:cNvPr id="3" name="テキスト ボックス 2">
            <a:extLst>
              <a:ext uri="{FF2B5EF4-FFF2-40B4-BE49-F238E27FC236}">
                <a16:creationId xmlns:a16="http://schemas.microsoft.com/office/drawing/2014/main" id="{E2ED63CC-1E97-8383-F5F0-226DE0874F95}"/>
              </a:ext>
            </a:extLst>
          </p:cNvPr>
          <p:cNvSpPr txBox="1"/>
          <p:nvPr/>
        </p:nvSpPr>
        <p:spPr>
          <a:xfrm>
            <a:off x="1946785" y="3727511"/>
            <a:ext cx="3099617" cy="338554"/>
          </a:xfrm>
          <a:prstGeom prst="rect">
            <a:avLst/>
          </a:prstGeom>
          <a:noFill/>
        </p:spPr>
        <p:txBody>
          <a:bodyPr wrap="square">
            <a:spAutoFit/>
          </a:bodyPr>
          <a:lstStyle/>
          <a:p>
            <a:pPr algn="ctr"/>
            <a:r>
              <a:rPr lang="ja-JP" altLang="en-US" sz="1600" dirty="0">
                <a:latin typeface="Meiryo UI" panose="020B0604030504040204" pitchFamily="50" charset="-128"/>
                <a:ea typeface="Meiryo UI" panose="020B0604030504040204" pitchFamily="50" charset="-128"/>
              </a:rPr>
              <a:t>想定される被害様相</a:t>
            </a:r>
            <a:endParaRPr lang="ja-JP" altLang="en-US" sz="1600" dirty="0"/>
          </a:p>
        </p:txBody>
      </p:sp>
      <p:graphicFrame>
        <p:nvGraphicFramePr>
          <p:cNvPr id="5" name="表 4">
            <a:extLst>
              <a:ext uri="{FF2B5EF4-FFF2-40B4-BE49-F238E27FC236}">
                <a16:creationId xmlns:a16="http://schemas.microsoft.com/office/drawing/2014/main" id="{E1985286-2441-B49E-1D49-6626F0024BF8}"/>
              </a:ext>
            </a:extLst>
          </p:cNvPr>
          <p:cNvGraphicFramePr>
            <a:graphicFrameLocks noGrp="1"/>
          </p:cNvGraphicFramePr>
          <p:nvPr>
            <p:extLst>
              <p:ext uri="{D42A27DB-BD31-4B8C-83A1-F6EECF244321}">
                <p14:modId xmlns:p14="http://schemas.microsoft.com/office/powerpoint/2010/main" val="264851239"/>
              </p:ext>
            </p:extLst>
          </p:nvPr>
        </p:nvGraphicFramePr>
        <p:xfrm>
          <a:off x="252481" y="4075878"/>
          <a:ext cx="6488226" cy="2504440"/>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4674748">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2">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医療機能</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effectLst/>
                          <a:latin typeface="Meiryo UI" panose="020B0604030504040204" pitchFamily="50" charset="-128"/>
                          <a:ea typeface="Meiryo UI" panose="020B0604030504040204" pitchFamily="50" charset="-128"/>
                        </a:rPr>
                        <a:t>被災地内の医療機関においては建物被害やライフライン機能支障等により対応力が低下し、重傷者や軽傷者等の</a:t>
                      </a:r>
                      <a:r>
                        <a:rPr lang="ja-JP" altLang="en-US" sz="1000" b="0" u="none" strike="noStrike">
                          <a:solidFill>
                            <a:schemeClr val="tx1"/>
                          </a:solidFill>
                          <a:effectLst/>
                          <a:latin typeface="Meiryo UI" panose="020B0604030504040204" pitchFamily="50" charset="-128"/>
                          <a:ea typeface="Meiryo UI" panose="020B0604030504040204" pitchFamily="50" charset="-128"/>
                        </a:rPr>
                        <a:t>膨大な数の医療需要が発生</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沿岸部で、津波による医療機関被害により医療空白地域が発生</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医療機関自体の被災だけではなく、</a:t>
                      </a:r>
                      <a:r>
                        <a:rPr lang="ja-JP" altLang="en-US" sz="1000" b="0" i="0" u="none" strike="noStrike">
                          <a:solidFill>
                            <a:schemeClr val="tx1"/>
                          </a:solidFill>
                          <a:effectLst/>
                          <a:latin typeface="Meiryo UI" panose="020B0604030504040204" pitchFamily="50" charset="-128"/>
                          <a:ea typeface="Meiryo UI" panose="020B0604030504040204" pitchFamily="50" charset="-128"/>
                        </a:rPr>
                        <a:t>医師・看護師等の不足で診療機能が低下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医療機関が被災するとともに、膨大な数の負傷者が発生し、被災地内の医療機関でトリアージを実施する必要</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病院の被害、停電・断水等ライフライン被害が継続し、人工透析ができず</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に患者が死亡</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地震や津波による重篤患者を広域医療搬送する必要</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55546456"/>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燃料不足等により機能が停止する医療機関が発生</a:t>
                      </a: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医薬品不足</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が相当数の医療機関で発生</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医療従事者の食料や物資等が不足</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停電・断水の復旧の見通しが立たない場合は、透析患者等の他医療機関への移動を余儀なくされる</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外部から支援に来た医療スタッフの宿泊場所等が確保できない</a:t>
                      </a:r>
                    </a:p>
                  </a:txBody>
                  <a:tcPr marL="72000" marR="72000" marT="0" marB="0" anchor="ctr">
                    <a:solidFill>
                      <a:schemeClr val="bg1">
                        <a:lumMod val="85000"/>
                      </a:schemeClr>
                    </a:solidFill>
                  </a:tcPr>
                </a:tc>
                <a:extLst>
                  <a:ext uri="{0D108BD9-81ED-4DB2-BD59-A6C34878D82A}">
                    <a16:rowId xmlns:a16="http://schemas.microsoft.com/office/drawing/2014/main" val="4251432662"/>
                  </a:ext>
                </a:extLst>
              </a:tr>
            </a:tbl>
          </a:graphicData>
        </a:graphic>
      </p:graphicFrame>
    </p:spTree>
    <p:extLst>
      <p:ext uri="{BB962C8B-B14F-4D97-AF65-F5344CB8AC3E}">
        <p14:creationId xmlns:p14="http://schemas.microsoft.com/office/powerpoint/2010/main" val="427379332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447E3-1403-0C4C-63A8-2AB4F65A2952}"/>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1276FBA4-7C2D-8C38-7159-AD777B812104}"/>
              </a:ext>
            </a:extLst>
          </p:cNvPr>
          <p:cNvSpPr>
            <a:spLocks noGrp="1"/>
          </p:cNvSpPr>
          <p:nvPr>
            <p:ph type="title"/>
          </p:nvPr>
        </p:nvSpPr>
        <p:spPr>
          <a:xfrm>
            <a:off x="0" y="-3702"/>
            <a:ext cx="9144000" cy="424800"/>
          </a:xfrm>
        </p:spPr>
        <p:txBody>
          <a:bodyPr>
            <a:normAutofit/>
          </a:bodyPr>
          <a:lstStyle/>
          <a:p>
            <a:r>
              <a:rPr lang="ja-JP" altLang="en-US" sz="2400" b="1"/>
              <a:t>４．生活への影響</a:t>
            </a:r>
          </a:p>
        </p:txBody>
      </p:sp>
      <p:sp>
        <p:nvSpPr>
          <p:cNvPr id="2" name="コンテンツ プレースホルダー 1">
            <a:extLst>
              <a:ext uri="{FF2B5EF4-FFF2-40B4-BE49-F238E27FC236}">
                <a16:creationId xmlns:a16="http://schemas.microsoft.com/office/drawing/2014/main" id="{17A71AD8-EECF-E22C-D8AD-85585A94532F}"/>
              </a:ext>
            </a:extLst>
          </p:cNvPr>
          <p:cNvSpPr txBox="1">
            <a:spLocks/>
          </p:cNvSpPr>
          <p:nvPr/>
        </p:nvSpPr>
        <p:spPr>
          <a:xfrm>
            <a:off x="216000" y="424867"/>
            <a:ext cx="59689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4.</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　保健衛生・防疫・遺体処理等</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4078538B-3C96-9297-0685-853863EDB9D7}"/>
              </a:ext>
            </a:extLst>
          </p:cNvPr>
          <p:cNvSpPr/>
          <p:nvPr/>
        </p:nvSpPr>
        <p:spPr>
          <a:xfrm>
            <a:off x="8037025" y="585538"/>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11" name="表 10">
            <a:extLst>
              <a:ext uri="{FF2B5EF4-FFF2-40B4-BE49-F238E27FC236}">
                <a16:creationId xmlns:a16="http://schemas.microsoft.com/office/drawing/2014/main" id="{9D26CC42-29B8-DACE-B378-A0BFF27D51A7}"/>
              </a:ext>
            </a:extLst>
          </p:cNvPr>
          <p:cNvGraphicFramePr>
            <a:graphicFrameLocks noGrp="1"/>
          </p:cNvGraphicFramePr>
          <p:nvPr>
            <p:extLst>
              <p:ext uri="{D42A27DB-BD31-4B8C-83A1-F6EECF244321}">
                <p14:modId xmlns:p14="http://schemas.microsoft.com/office/powerpoint/2010/main" val="2564252353"/>
              </p:ext>
            </p:extLst>
          </p:nvPr>
        </p:nvGraphicFramePr>
        <p:xfrm>
          <a:off x="288000" y="1032820"/>
          <a:ext cx="8557677" cy="204216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92000">
                  <a:extLst>
                    <a:ext uri="{9D8B030D-6E8A-4147-A177-3AD203B41FA5}">
                      <a16:colId xmlns:a16="http://schemas.microsoft.com/office/drawing/2014/main" val="2292897511"/>
                    </a:ext>
                  </a:extLst>
                </a:gridCol>
              </a:tblGrid>
              <a:tr h="271346">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1546669">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東日本大震災（</a:t>
                      </a:r>
                      <a:r>
                        <a:rPr kumimoji="1" lang="en-US" altLang="ja-JP" sz="1200"/>
                        <a:t>H23.3.11</a:t>
                      </a:r>
                      <a:r>
                        <a:rPr kumimoji="1" lang="ja-JP" altLang="en-US" sz="1200"/>
                        <a:t>）</a:t>
                      </a:r>
                    </a:p>
                  </a:txBody>
                  <a:tcPr anchor="ctr"/>
                </a:tc>
                <a:tc>
                  <a:txBody>
                    <a:bodyPr/>
                    <a:lstStyle/>
                    <a:p>
                      <a:pPr marL="171450" indent="-171450">
                        <a:buFont typeface="Arial" panose="020B0604020202020204" pitchFamily="34" charset="0"/>
                        <a:buChar char="•"/>
                      </a:pPr>
                      <a:r>
                        <a:rPr kumimoji="1" lang="ja-JP" altLang="en-US" sz="1200"/>
                        <a:t>津波による死者数は約</a:t>
                      </a:r>
                      <a:r>
                        <a:rPr kumimoji="1" lang="en-US" altLang="ja-JP" sz="1200"/>
                        <a:t>1</a:t>
                      </a:r>
                      <a:r>
                        <a:rPr kumimoji="1" lang="ja-JP" altLang="en-US" sz="1200"/>
                        <a:t>万</a:t>
                      </a:r>
                      <a:r>
                        <a:rPr kumimoji="1" lang="en-US" altLang="ja-JP" sz="1200"/>
                        <a:t>6</a:t>
                      </a:r>
                      <a:r>
                        <a:rPr kumimoji="1" lang="ja-JP" altLang="en-US" sz="1200"/>
                        <a:t>千人に達し、沿岸部の被災地では、地震発生直後から棺やドライアイスの不足が深刻な課題となった。また、火葬場の被災や燃料不足により遺体の火葬が進まず、多数の遺体を長期間安置することも困難であったことから、一時的に土葬が実施された。</a:t>
                      </a:r>
                      <a:endParaRPr kumimoji="1" lang="en-US" altLang="ja-JP" sz="1200"/>
                    </a:p>
                    <a:p>
                      <a:pPr marL="171450" indent="-171450">
                        <a:buFont typeface="Arial" panose="020B0604020202020204" pitchFamily="34" charset="0"/>
                        <a:buChar char="•"/>
                      </a:pPr>
                      <a:r>
                        <a:rPr kumimoji="1" lang="ja-JP" altLang="en-US" sz="1200"/>
                        <a:t>遺体の捜索は極めて困難を極め、消防・警察・自衛隊が大量に動員されたにもかかわらず、</a:t>
                      </a:r>
                      <a:r>
                        <a:rPr kumimoji="1" lang="en-US" altLang="ja-JP" sz="1200"/>
                        <a:t>1</a:t>
                      </a:r>
                      <a:r>
                        <a:rPr kumimoji="1" lang="ja-JP" altLang="en-US" sz="1200"/>
                        <a:t>年以上経過しても約</a:t>
                      </a:r>
                      <a:r>
                        <a:rPr kumimoji="1" lang="en-US" altLang="ja-JP" sz="1200"/>
                        <a:t>3</a:t>
                      </a:r>
                      <a:r>
                        <a:rPr kumimoji="1" lang="ja-JP" altLang="en-US" sz="1200"/>
                        <a:t>千人の行方不明者が見つからない状況が続いた。また、津波による遺体は損傷が激しく、検視による身元確認も困難であった。</a:t>
                      </a:r>
                      <a:endParaRPr kumimoji="1" lang="en-US" altLang="ja-JP" sz="1200"/>
                    </a:p>
                    <a:p>
                      <a:pPr marL="171450" indent="-171450">
                        <a:buFont typeface="Arial" panose="020B0604020202020204" pitchFamily="34" charset="0"/>
                        <a:buChar char="•"/>
                      </a:pPr>
                      <a:r>
                        <a:rPr kumimoji="1" lang="ja-JP" altLang="en-US" sz="1200"/>
                        <a:t>避難所では、燃料不足などにより暖房が使用できない施設も多く、不衛生な環境下でインフルエンザやノロウイルスなどの感染症患者が発生した。気温の上昇に伴い、災害廃棄物の仮置場が近接する避難所や仮設住宅では、ハエなどの大量発生が生じ、保健衛生面での対応が強く求められた。</a:t>
                      </a:r>
                    </a:p>
                  </a:txBody>
                  <a:tcPr anchor="ctr"/>
                </a:tc>
                <a:extLst>
                  <a:ext uri="{0D108BD9-81ED-4DB2-BD59-A6C34878D82A}">
                    <a16:rowId xmlns:a16="http://schemas.microsoft.com/office/drawing/2014/main" val="2975020397"/>
                  </a:ext>
                </a:extLst>
              </a:tr>
            </a:tbl>
          </a:graphicData>
        </a:graphic>
      </p:graphicFrame>
      <p:sp>
        <p:nvSpPr>
          <p:cNvPr id="12" name="テキスト ボックス 11">
            <a:extLst>
              <a:ext uri="{FF2B5EF4-FFF2-40B4-BE49-F238E27FC236}">
                <a16:creationId xmlns:a16="http://schemas.microsoft.com/office/drawing/2014/main" id="{FB47151C-8FA4-2B93-2C1E-479E4753D7CC}"/>
              </a:ext>
            </a:extLst>
          </p:cNvPr>
          <p:cNvSpPr txBox="1"/>
          <p:nvPr/>
        </p:nvSpPr>
        <p:spPr>
          <a:xfrm>
            <a:off x="2275433" y="741255"/>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5" name="テキスト ボックス 4">
            <a:extLst>
              <a:ext uri="{FF2B5EF4-FFF2-40B4-BE49-F238E27FC236}">
                <a16:creationId xmlns:a16="http://schemas.microsoft.com/office/drawing/2014/main" id="{651A97C2-4725-FAAF-4E4F-6F03CBAC3895}"/>
              </a:ext>
            </a:extLst>
          </p:cNvPr>
          <p:cNvSpPr txBox="1"/>
          <p:nvPr/>
        </p:nvSpPr>
        <p:spPr>
          <a:xfrm>
            <a:off x="3017029" y="3584178"/>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graphicFrame>
        <p:nvGraphicFramePr>
          <p:cNvPr id="8" name="表 7">
            <a:extLst>
              <a:ext uri="{FF2B5EF4-FFF2-40B4-BE49-F238E27FC236}">
                <a16:creationId xmlns:a16="http://schemas.microsoft.com/office/drawing/2014/main" id="{4BD43421-4220-C219-3768-62218BB14745}"/>
              </a:ext>
            </a:extLst>
          </p:cNvPr>
          <p:cNvGraphicFramePr>
            <a:graphicFrameLocks noGrp="1"/>
          </p:cNvGraphicFramePr>
          <p:nvPr>
            <p:extLst>
              <p:ext uri="{D42A27DB-BD31-4B8C-83A1-F6EECF244321}">
                <p14:modId xmlns:p14="http://schemas.microsoft.com/office/powerpoint/2010/main" val="1475957399"/>
              </p:ext>
            </p:extLst>
          </p:nvPr>
        </p:nvGraphicFramePr>
        <p:xfrm>
          <a:off x="261445" y="3878579"/>
          <a:ext cx="8556734" cy="2944459"/>
        </p:xfrm>
        <a:graphic>
          <a:graphicData uri="http://schemas.openxmlformats.org/drawingml/2006/table">
            <a:tbl>
              <a:tblPr firstRow="1" bandRow="1">
                <a:tableStyleId>{073A0DAA-6AF3-43AB-8588-CEC1D06C72B9}</a:tableStyleId>
              </a:tblPr>
              <a:tblGrid>
                <a:gridCol w="1159944">
                  <a:extLst>
                    <a:ext uri="{9D8B030D-6E8A-4147-A177-3AD203B41FA5}">
                      <a16:colId xmlns:a16="http://schemas.microsoft.com/office/drawing/2014/main" val="1485207866"/>
                    </a:ext>
                  </a:extLst>
                </a:gridCol>
                <a:gridCol w="648337">
                  <a:extLst>
                    <a:ext uri="{9D8B030D-6E8A-4147-A177-3AD203B41FA5}">
                      <a16:colId xmlns:a16="http://schemas.microsoft.com/office/drawing/2014/main" val="2208709599"/>
                    </a:ext>
                  </a:extLst>
                </a:gridCol>
                <a:gridCol w="6748453">
                  <a:extLst>
                    <a:ext uri="{9D8B030D-6E8A-4147-A177-3AD203B41FA5}">
                      <a16:colId xmlns:a16="http://schemas.microsoft.com/office/drawing/2014/main" val="3705607116"/>
                    </a:ext>
                  </a:extLst>
                </a:gridCol>
              </a:tblGrid>
              <a:tr h="338419">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435247">
                <a:tc rowSpan="4">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保健衛生・防疫・遺体処理等</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多数の避難者が避難所に避難し、一人当たりの居住スペースの減少、十分な数の仮設トイレ等の不足、健康管理のための医師・保健師等の不足、テントや車中泊による屋外生活者の発生など、</a:t>
                      </a:r>
                      <a:r>
                        <a:rPr lang="ja-JP" altLang="en-US" sz="1000" b="0" u="none" strike="noStrike">
                          <a:solidFill>
                            <a:schemeClr val="tx1"/>
                          </a:solidFill>
                          <a:effectLst/>
                          <a:latin typeface="Meiryo UI" panose="020B0604030504040204" pitchFamily="50" charset="-128"/>
                          <a:ea typeface="Meiryo UI" panose="020B0604030504040204" pitchFamily="50" charset="-128"/>
                        </a:rPr>
                        <a:t>保健衛生環境が悪化し、感染症の集団感染につながる②</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多数の避難者が床に座って生活するため、避難者が通路を移動することによって舞い上がるほこりにより、気管支炎等を発症</a:t>
                      </a:r>
                    </a:p>
                  </a:txBody>
                  <a:tcPr marL="72000" marR="72000" marT="0" marB="0" anchor="ctr">
                    <a:solidFill>
                      <a:schemeClr val="bg1">
                        <a:lumMod val="85000"/>
                      </a:schemeClr>
                    </a:solidFill>
                  </a:tcPr>
                </a:tc>
                <a:extLst>
                  <a:ext uri="{0D108BD9-81ED-4DB2-BD59-A6C34878D82A}">
                    <a16:rowId xmlns:a16="http://schemas.microsoft.com/office/drawing/2014/main" val="3651093581"/>
                  </a:ext>
                </a:extLst>
              </a:tr>
              <a:tr h="544059">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死者・行方不明者の捜索範囲が極めて広範囲</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死者数が膨大であり、迅速な遺体処理が困難</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遺体の安置場所、棺、ドライアイスが不足し、夏季には遺体の腐乱等による衛生上の問題が発生</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検死が可能な人員等が不足し、多数の遺体の身元確認が困難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停電や断水等により、熱中症が発生する危険性が高まる</a:t>
                      </a:r>
                    </a:p>
                  </a:txBody>
                  <a:tcPr marL="72000" marR="72000" marT="0" marB="0" anchor="ctr">
                    <a:solidFill>
                      <a:schemeClr val="bg1">
                        <a:lumMod val="85000"/>
                      </a:schemeClr>
                    </a:solidFill>
                  </a:tcPr>
                </a:tc>
                <a:extLst>
                  <a:ext uri="{0D108BD9-81ED-4DB2-BD59-A6C34878D82A}">
                    <a16:rowId xmlns:a16="http://schemas.microsoft.com/office/drawing/2014/main" val="701856786"/>
                  </a:ext>
                </a:extLst>
              </a:tr>
              <a:tr h="87049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１週間後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夏季には、高齢者・乳幼児を中心に熱中症や脱水症状、食中毒が発生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冬季は避難所や仮設住宅への対策が行き届かず、低体温症状等のリスクが上昇</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衛生状態の悪化により、女性は婦人科系の病気、妊婦は流産・早産や妊婦高血圧症候群、産婦は乳腺炎や膀胱炎、乳幼児は感染症にかかりやすくなり、健康リスクが上昇</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食物アレルギー対応の食事が手に入らない、哺乳瓶の消毒ができないなど、最も栄養ケアが必要な乳児がわずかな食事の変化で脱水や重大な健康障害のリスクが高まる</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火葬場の被災、燃料不足等により火葬が困難</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火葬が困難な場合、衛生上の問題から土葬や仮埋葬の実施</a:t>
                      </a:r>
                    </a:p>
                  </a:txBody>
                  <a:tcPr marL="72000" marR="72000" marT="0" marB="0" anchor="ctr">
                    <a:solidFill>
                      <a:schemeClr val="bg1">
                        <a:lumMod val="85000"/>
                      </a:schemeClr>
                    </a:solidFill>
                  </a:tcPr>
                </a:tc>
                <a:extLst>
                  <a:ext uri="{0D108BD9-81ED-4DB2-BD59-A6C34878D82A}">
                    <a16:rowId xmlns:a16="http://schemas.microsoft.com/office/drawing/2014/main" val="4238983604"/>
                  </a:ext>
                </a:extLst>
              </a:tr>
              <a:tr h="119693">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行方不明者の捜索が続く</a:t>
                      </a:r>
                    </a:p>
                  </a:txBody>
                  <a:tcPr marL="72000" marR="72000" marT="0" marB="0" anchor="ctr">
                    <a:solidFill>
                      <a:schemeClr val="bg1">
                        <a:lumMod val="85000"/>
                      </a:schemeClr>
                    </a:solidFill>
                  </a:tcPr>
                </a:tc>
                <a:extLst>
                  <a:ext uri="{0D108BD9-81ED-4DB2-BD59-A6C34878D82A}">
                    <a16:rowId xmlns:a16="http://schemas.microsoft.com/office/drawing/2014/main" val="1985528861"/>
                  </a:ext>
                </a:extLst>
              </a:tr>
            </a:tbl>
          </a:graphicData>
        </a:graphic>
      </p:graphicFrame>
      <p:sp>
        <p:nvSpPr>
          <p:cNvPr id="15" name="スライド番号プレースホルダー 12">
            <a:extLst>
              <a:ext uri="{FF2B5EF4-FFF2-40B4-BE49-F238E27FC236}">
                <a16:creationId xmlns:a16="http://schemas.microsoft.com/office/drawing/2014/main" id="{EA579F39-F987-EF6D-8BC4-2426B867C0F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107</a:t>
            </a:fld>
            <a:endParaRPr lang="ja-JP" altLang="en-US">
              <a:solidFill>
                <a:schemeClr val="tx1"/>
              </a:solidFill>
            </a:endParaRPr>
          </a:p>
        </p:txBody>
      </p:sp>
      <p:sp>
        <p:nvSpPr>
          <p:cNvPr id="16" name="テキスト ボックス 15">
            <a:extLst>
              <a:ext uri="{FF2B5EF4-FFF2-40B4-BE49-F238E27FC236}">
                <a16:creationId xmlns:a16="http://schemas.microsoft.com/office/drawing/2014/main" id="{08405C49-D57A-D59C-30A5-5EE3046CEA75}"/>
              </a:ext>
            </a:extLst>
          </p:cNvPr>
          <p:cNvSpPr txBox="1"/>
          <p:nvPr/>
        </p:nvSpPr>
        <p:spPr>
          <a:xfrm>
            <a:off x="288000" y="3108668"/>
            <a:ext cx="8455632"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劣悪な避難所環境、多数の遺体発生が想定されることから、保健衛生・防疫・遺体処理等ついて、以下に想定される被害の様相を示す。</a:t>
            </a:r>
            <a:endParaRPr lang="en-US" altLang="ja-JP" sz="1400">
              <a:highlight>
                <a:srgbClr val="FFFF00"/>
              </a:highlight>
              <a:ea typeface="Meiryo UI" panose="020B0604030504040204" pitchFamily="50" charset="-128"/>
            </a:endParaRPr>
          </a:p>
        </p:txBody>
      </p:sp>
    </p:spTree>
    <p:extLst>
      <p:ext uri="{BB962C8B-B14F-4D97-AF65-F5344CB8AC3E}">
        <p14:creationId xmlns:p14="http://schemas.microsoft.com/office/powerpoint/2010/main" val="12951455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B9F68-A2DD-A195-4CAD-BB31EE9B26C3}"/>
            </a:ext>
          </a:extLst>
        </p:cNvPr>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23831DC7-F831-424F-7CD9-32E41CBDEA7A}"/>
              </a:ext>
            </a:extLst>
          </p:cNvPr>
          <p:cNvSpPr/>
          <p:nvPr/>
        </p:nvSpPr>
        <p:spPr>
          <a:xfrm>
            <a:off x="3280090" y="1815737"/>
            <a:ext cx="3083884" cy="2632867"/>
          </a:xfrm>
          <a:prstGeom prst="roundRect">
            <a:avLst>
              <a:gd name="adj" fmla="val 4278"/>
            </a:avLst>
          </a:prstGeom>
          <a:solidFill>
            <a:schemeClr val="accent2">
              <a:lumMod val="20000"/>
              <a:lumOff val="80000"/>
            </a:schemeClr>
          </a:solidFill>
          <a:ln w="12700">
            <a:no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 name="スライド番号プレースホルダー 12">
            <a:extLst>
              <a:ext uri="{FF2B5EF4-FFF2-40B4-BE49-F238E27FC236}">
                <a16:creationId xmlns:a16="http://schemas.microsoft.com/office/drawing/2014/main" id="{5C594462-0399-611D-E54A-AD6E2D1D8C1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108</a:t>
            </a:fld>
            <a:endParaRPr lang="ja-JP" altLang="en-US">
              <a:solidFill>
                <a:schemeClr val="tx1"/>
              </a:solidFill>
            </a:endParaRPr>
          </a:p>
        </p:txBody>
      </p:sp>
      <p:sp>
        <p:nvSpPr>
          <p:cNvPr id="7" name="タイトル 6">
            <a:extLst>
              <a:ext uri="{FF2B5EF4-FFF2-40B4-BE49-F238E27FC236}">
                <a16:creationId xmlns:a16="http://schemas.microsoft.com/office/drawing/2014/main" id="{2AFD5E0D-F2A8-E783-5F30-827AC6024C2B}"/>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163561BE-3D81-CE08-3707-250B5B6BD407}"/>
              </a:ext>
            </a:extLst>
          </p:cNvPr>
          <p:cNvSpPr txBox="1"/>
          <p:nvPr/>
        </p:nvSpPr>
        <p:spPr>
          <a:xfrm>
            <a:off x="335425" y="855506"/>
            <a:ext cx="8590714" cy="907941"/>
          </a:xfrm>
          <a:prstGeom prst="rect">
            <a:avLst/>
          </a:prstGeom>
          <a:noFill/>
          <a:ln>
            <a:solidFill>
              <a:schemeClr val="tx1"/>
            </a:solidFill>
          </a:ln>
        </p:spPr>
        <p:txBody>
          <a:bodyPr wrap="square" lIns="91440" tIns="45720" rIns="91440" bIns="0" anchor="t">
            <a:spAutoFit/>
          </a:bodyPr>
          <a:lstStyle/>
          <a:p>
            <a:pPr marL="285750" indent="-285750">
              <a:buFont typeface="Wingdings" panose="05000000000000000000" pitchFamily="2" charset="2"/>
              <a:buChar char="ü"/>
            </a:pPr>
            <a:r>
              <a:rPr lang="ja-JP" altLang="en-US" sz="1400"/>
              <a:t>建物の全半壊・焼失等による「解体廃棄物」・「片付けごみ及び公物等」</a:t>
            </a:r>
            <a:r>
              <a:rPr lang="ja-JP" altLang="en-US" sz="1400">
                <a:latin typeface="Meiryo UI"/>
                <a:ea typeface="Meiryo UI"/>
                <a:cs typeface="Times New Roman"/>
              </a:rPr>
              <a:t>、</a:t>
            </a:r>
            <a:r>
              <a:rPr lang="ja-JP" altLang="en-US" sz="1400"/>
              <a:t>津波により陸上に運ばれて堆積した土砂・泥状物等による「</a:t>
            </a:r>
            <a:r>
              <a:rPr lang="ja-JP" altLang="en-US" sz="1400">
                <a:latin typeface="Meiryo UI"/>
                <a:ea typeface="Meiryo UI"/>
                <a:cs typeface="Times New Roman"/>
              </a:rPr>
              <a:t>津波堆積物」を算定。　</a:t>
            </a:r>
            <a:endParaRPr lang="en-US" altLang="ja-JP" sz="1400">
              <a:latin typeface="Meiryo UI"/>
              <a:ea typeface="Meiryo UI"/>
              <a:cs typeface="Times New Roman"/>
            </a:endParaRPr>
          </a:p>
          <a:p>
            <a:pPr marL="285750" indent="-285750">
              <a:buFont typeface="Wingdings" panose="05000000000000000000" pitchFamily="2" charset="2"/>
              <a:buChar char="ü"/>
            </a:pPr>
            <a:r>
              <a:rPr lang="ja-JP" altLang="en-US" sz="1400">
                <a:latin typeface="Meiryo UI"/>
                <a:ea typeface="Meiryo UI"/>
              </a:rPr>
              <a:t>今回調査では、片付けごみ及び公物等を追加したことに加えて、直下型地震では、全半壊・焼失棟数も増加したため、解体廃棄物量が増加した。</a:t>
            </a:r>
            <a:endParaRPr lang="ja-JP" altLang="en-US"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A499F318-043C-D475-A637-94D71B841B7B}"/>
              </a:ext>
            </a:extLst>
          </p:cNvPr>
          <p:cNvSpPr txBox="1">
            <a:spLocks/>
          </p:cNvSpPr>
          <p:nvPr/>
        </p:nvSpPr>
        <p:spPr>
          <a:xfrm>
            <a:off x="216000" y="440215"/>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2" name="四角形: 角を丸くする 11">
            <a:extLst>
              <a:ext uri="{FF2B5EF4-FFF2-40B4-BE49-F238E27FC236}">
                <a16:creationId xmlns:a16="http://schemas.microsoft.com/office/drawing/2014/main" id="{6376DAA4-B190-9183-8763-99B3EA460C03}"/>
              </a:ext>
            </a:extLst>
          </p:cNvPr>
          <p:cNvSpPr/>
          <p:nvPr/>
        </p:nvSpPr>
        <p:spPr>
          <a:xfrm>
            <a:off x="108868" y="1806822"/>
            <a:ext cx="3069184" cy="2622477"/>
          </a:xfrm>
          <a:prstGeom prst="roundRect">
            <a:avLst>
              <a:gd name="adj" fmla="val 4278"/>
            </a:avLst>
          </a:prstGeom>
          <a:solidFill>
            <a:schemeClr val="accent2">
              <a:lumMod val="20000"/>
              <a:lumOff val="80000"/>
            </a:schemeClr>
          </a:solidFill>
          <a:ln w="12700">
            <a:no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4F9F9B3-09FD-22C5-4A17-BC903B067E5C}"/>
              </a:ext>
            </a:extLst>
          </p:cNvPr>
          <p:cNvSpPr txBox="1"/>
          <p:nvPr/>
        </p:nvSpPr>
        <p:spPr>
          <a:xfrm>
            <a:off x="3318038" y="1854669"/>
            <a:ext cx="1989132" cy="307777"/>
          </a:xfrm>
          <a:prstGeom prst="rect">
            <a:avLst/>
          </a:prstGeom>
          <a:noFill/>
        </p:spPr>
        <p:txBody>
          <a:bodyPr wrap="square" rtlCol="0">
            <a:spAutoFit/>
          </a:bodyPr>
          <a:lstStyle/>
          <a:p>
            <a:r>
              <a:rPr lang="ja-JP" altLang="en-US" sz="1400">
                <a:latin typeface="Meiryo UI" panose="020B0604030504040204" pitchFamily="50" charset="-128"/>
                <a:ea typeface="Meiryo UI" panose="020B0604030504040204" pitchFamily="50" charset="-128"/>
                <a:cs typeface="Times New Roman" panose="02020603050405020304" pitchFamily="18" charset="0"/>
              </a:rPr>
              <a:t>■片づけごみ及び公物等</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4" name="フローチャート: 処理 13">
            <a:extLst>
              <a:ext uri="{FF2B5EF4-FFF2-40B4-BE49-F238E27FC236}">
                <a16:creationId xmlns:a16="http://schemas.microsoft.com/office/drawing/2014/main" id="{7580A893-BF44-1B21-E1B2-230F20B368A0}"/>
              </a:ext>
            </a:extLst>
          </p:cNvPr>
          <p:cNvSpPr/>
          <p:nvPr/>
        </p:nvSpPr>
        <p:spPr>
          <a:xfrm>
            <a:off x="4406245" y="2237882"/>
            <a:ext cx="1806064" cy="307777"/>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a:t>全壊焼失棟数　棟</a:t>
            </a:r>
          </a:p>
        </p:txBody>
      </p:sp>
      <p:sp>
        <p:nvSpPr>
          <p:cNvPr id="15" name="フローチャート: 処理 14">
            <a:extLst>
              <a:ext uri="{FF2B5EF4-FFF2-40B4-BE49-F238E27FC236}">
                <a16:creationId xmlns:a16="http://schemas.microsoft.com/office/drawing/2014/main" id="{4B47B2DA-06F5-0C9C-F882-02A197573B08}"/>
              </a:ext>
            </a:extLst>
          </p:cNvPr>
          <p:cNvSpPr/>
          <p:nvPr/>
        </p:nvSpPr>
        <p:spPr>
          <a:xfrm>
            <a:off x="3353179" y="2607427"/>
            <a:ext cx="1786849" cy="958746"/>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400"/>
              <a:t>片付けごみ及び公物等発生原単位</a:t>
            </a:r>
            <a:endParaRPr lang="en-US" altLang="ja-JP" sz="1400"/>
          </a:p>
          <a:p>
            <a:pPr algn="ctr"/>
            <a:r>
              <a:rPr lang="ja-JP" altLang="en-US" sz="1400"/>
              <a:t>揺れ　</a:t>
            </a:r>
            <a:r>
              <a:rPr lang="en-US" altLang="ja-JP" sz="1400"/>
              <a:t>53.5</a:t>
            </a:r>
            <a:r>
              <a:rPr lang="ja-JP" altLang="en-US" sz="1400"/>
              <a:t>トン</a:t>
            </a:r>
            <a:r>
              <a:rPr lang="en-US" altLang="ja-JP" sz="1400"/>
              <a:t>/</a:t>
            </a:r>
            <a:r>
              <a:rPr lang="ja-JP" altLang="en-US" sz="1400"/>
              <a:t>棟</a:t>
            </a:r>
            <a:endParaRPr lang="en-US" altLang="ja-JP" sz="1400"/>
          </a:p>
          <a:p>
            <a:pPr algn="ctr"/>
            <a:r>
              <a:rPr lang="ja-JP" altLang="en-US" sz="1400"/>
              <a:t>津波　</a:t>
            </a:r>
            <a:r>
              <a:rPr lang="en-US" altLang="ja-JP" sz="1400"/>
              <a:t>82.5</a:t>
            </a:r>
            <a:r>
              <a:rPr lang="ja-JP" altLang="en-US" sz="1400"/>
              <a:t>トン</a:t>
            </a:r>
            <a:r>
              <a:rPr lang="en-US" altLang="ja-JP" sz="1400"/>
              <a:t>/</a:t>
            </a:r>
            <a:r>
              <a:rPr lang="ja-JP" altLang="en-US" sz="1400"/>
              <a:t>棟</a:t>
            </a:r>
            <a:endParaRPr lang="en-US" altLang="ja-JP" sz="1400"/>
          </a:p>
        </p:txBody>
      </p:sp>
      <p:sp>
        <p:nvSpPr>
          <p:cNvPr id="16" name="フローチャート: 処理 15">
            <a:extLst>
              <a:ext uri="{FF2B5EF4-FFF2-40B4-BE49-F238E27FC236}">
                <a16:creationId xmlns:a16="http://schemas.microsoft.com/office/drawing/2014/main" id="{033CCDFE-5F0B-6B6A-E5AA-18B07F15E511}"/>
              </a:ext>
            </a:extLst>
          </p:cNvPr>
          <p:cNvSpPr/>
          <p:nvPr/>
        </p:nvSpPr>
        <p:spPr>
          <a:xfrm>
            <a:off x="4337451" y="3754603"/>
            <a:ext cx="1939438" cy="398213"/>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400"/>
              <a:t>片付けごみ及び公物等</a:t>
            </a:r>
            <a:endParaRPr lang="en-US" altLang="ja-JP" sz="1400"/>
          </a:p>
          <a:p>
            <a:pPr algn="ctr"/>
            <a:r>
              <a:rPr kumimoji="1" lang="ja-JP" altLang="en-US" sz="1400"/>
              <a:t>トン</a:t>
            </a:r>
          </a:p>
        </p:txBody>
      </p:sp>
      <p:cxnSp>
        <p:nvCxnSpPr>
          <p:cNvPr id="17" name="直線矢印コネクタ 16">
            <a:extLst>
              <a:ext uri="{FF2B5EF4-FFF2-40B4-BE49-F238E27FC236}">
                <a16:creationId xmlns:a16="http://schemas.microsoft.com/office/drawing/2014/main" id="{11D981DD-74E5-7B6F-38BF-0F686F7C62B4}"/>
              </a:ext>
            </a:extLst>
          </p:cNvPr>
          <p:cNvCxnSpPr>
            <a:cxnSpLocks/>
            <a:stCxn id="14" idx="2"/>
            <a:endCxn id="16" idx="0"/>
          </p:cNvCxnSpPr>
          <p:nvPr/>
        </p:nvCxnSpPr>
        <p:spPr>
          <a:xfrm flipH="1">
            <a:off x="5307170" y="2545659"/>
            <a:ext cx="2107" cy="120894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a:extLst>
              <a:ext uri="{FF2B5EF4-FFF2-40B4-BE49-F238E27FC236}">
                <a16:creationId xmlns:a16="http://schemas.microsoft.com/office/drawing/2014/main" id="{22A7923B-1221-72EB-C90A-93AFD542D673}"/>
              </a:ext>
            </a:extLst>
          </p:cNvPr>
          <p:cNvCxnSpPr>
            <a:cxnSpLocks/>
          </p:cNvCxnSpPr>
          <p:nvPr/>
        </p:nvCxnSpPr>
        <p:spPr>
          <a:xfrm flipV="1">
            <a:off x="5140028" y="3132302"/>
            <a:ext cx="167142" cy="71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9F5924A1-3C7B-74D5-32E7-C7F8970E07AF}"/>
              </a:ext>
            </a:extLst>
          </p:cNvPr>
          <p:cNvSpPr txBox="1"/>
          <p:nvPr/>
        </p:nvSpPr>
        <p:spPr>
          <a:xfrm>
            <a:off x="-87084" y="4140826"/>
            <a:ext cx="3401200" cy="307777"/>
          </a:xfrm>
          <a:prstGeom prst="rect">
            <a:avLst/>
          </a:prstGeom>
          <a:noFill/>
        </p:spPr>
        <p:txBody>
          <a:bodyPr wrap="square" rtlCol="0">
            <a:spAutoFit/>
          </a:bodyPr>
          <a:lstStyle/>
          <a:p>
            <a:pPr algn="ctr"/>
            <a:r>
              <a:rPr lang="ja-JP" altLang="en-US" sz="1400">
                <a:latin typeface="BIZ UDPゴシック" panose="020B0400000000000000" pitchFamily="50" charset="-128"/>
                <a:ea typeface="BIZ UDPゴシック" panose="020B0400000000000000" pitchFamily="50" charset="-128"/>
                <a:cs typeface="Times New Roman" panose="02020603050405020304" pitchFamily="18" charset="0"/>
              </a:rPr>
              <a:t>解体廃棄物量の発生フロー</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8264EB07-A72F-E09D-5D62-F5D631DB9E4C}"/>
              </a:ext>
            </a:extLst>
          </p:cNvPr>
          <p:cNvSpPr txBox="1"/>
          <p:nvPr/>
        </p:nvSpPr>
        <p:spPr>
          <a:xfrm>
            <a:off x="3293566" y="4140826"/>
            <a:ext cx="3246812" cy="307777"/>
          </a:xfrm>
          <a:prstGeom prst="rect">
            <a:avLst/>
          </a:prstGeom>
          <a:noFill/>
        </p:spPr>
        <p:txBody>
          <a:bodyPr wrap="square" rtlCol="0">
            <a:spAutoFit/>
          </a:bodyPr>
          <a:lstStyle/>
          <a:p>
            <a:pPr algn="ctr"/>
            <a:r>
              <a:rPr lang="ja-JP" altLang="en-US" sz="1400">
                <a:latin typeface="BIZ UDPゴシック" panose="020B0400000000000000" pitchFamily="50" charset="-128"/>
                <a:ea typeface="BIZ UDPゴシック" panose="020B0400000000000000" pitchFamily="50" charset="-128"/>
                <a:cs typeface="Times New Roman" panose="02020603050405020304" pitchFamily="18" charset="0"/>
              </a:rPr>
              <a:t>片づけごみ及び公物等の算出フロー</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2" name="フローチャート: 処理 21">
            <a:extLst>
              <a:ext uri="{FF2B5EF4-FFF2-40B4-BE49-F238E27FC236}">
                <a16:creationId xmlns:a16="http://schemas.microsoft.com/office/drawing/2014/main" id="{1D1013A2-46D0-38BC-06CE-29EECE9F6805}"/>
              </a:ext>
            </a:extLst>
          </p:cNvPr>
          <p:cNvSpPr/>
          <p:nvPr/>
        </p:nvSpPr>
        <p:spPr>
          <a:xfrm>
            <a:off x="1267653" y="2182424"/>
            <a:ext cx="1806064" cy="425003"/>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dirty="0"/>
              <a:t>揺れ、液状化、津波、急傾斜地崩壊、火災</a:t>
            </a:r>
          </a:p>
        </p:txBody>
      </p:sp>
      <p:sp>
        <p:nvSpPr>
          <p:cNvPr id="23" name="フローチャート: 処理 22">
            <a:extLst>
              <a:ext uri="{FF2B5EF4-FFF2-40B4-BE49-F238E27FC236}">
                <a16:creationId xmlns:a16="http://schemas.microsoft.com/office/drawing/2014/main" id="{08A79781-6381-EAC3-4B33-2244AF23DCD9}"/>
              </a:ext>
            </a:extLst>
          </p:cNvPr>
          <p:cNvSpPr/>
          <p:nvPr/>
        </p:nvSpPr>
        <p:spPr>
          <a:xfrm>
            <a:off x="151709" y="2674909"/>
            <a:ext cx="1786849" cy="625940"/>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r>
              <a:rPr kumimoji="1" lang="ja-JP" altLang="en-US" sz="1400"/>
              <a:t>建物全半壊・焼失・</a:t>
            </a:r>
            <a:endParaRPr kumimoji="1" lang="en-US" altLang="ja-JP" sz="1400"/>
          </a:p>
          <a:p>
            <a:pPr algn="ctr"/>
            <a:r>
              <a:rPr kumimoji="1" lang="ja-JP" altLang="en-US" sz="1400"/>
              <a:t>浸水に伴う廃棄物発生量原単位</a:t>
            </a:r>
            <a:endParaRPr lang="ja-JP" altLang="en-US" sz="1400"/>
          </a:p>
        </p:txBody>
      </p:sp>
      <p:sp>
        <p:nvSpPr>
          <p:cNvPr id="24" name="フローチャート: 処理 23">
            <a:extLst>
              <a:ext uri="{FF2B5EF4-FFF2-40B4-BE49-F238E27FC236}">
                <a16:creationId xmlns:a16="http://schemas.microsoft.com/office/drawing/2014/main" id="{56A35B03-E1A4-5E4F-9607-A0234CACDE73}"/>
              </a:ext>
            </a:extLst>
          </p:cNvPr>
          <p:cNvSpPr/>
          <p:nvPr/>
        </p:nvSpPr>
        <p:spPr>
          <a:xfrm>
            <a:off x="1304903" y="3752335"/>
            <a:ext cx="1731565" cy="425003"/>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400"/>
              <a:t>災害廃棄物発生量</a:t>
            </a:r>
            <a:endParaRPr lang="en-US" altLang="ja-JP" sz="1400"/>
          </a:p>
          <a:p>
            <a:pPr algn="ctr"/>
            <a:r>
              <a:rPr kumimoji="1" lang="ja-JP" altLang="en-US" sz="1400"/>
              <a:t>トン</a:t>
            </a:r>
          </a:p>
        </p:txBody>
      </p:sp>
      <p:cxnSp>
        <p:nvCxnSpPr>
          <p:cNvPr id="25" name="直線矢印コネクタ 24">
            <a:extLst>
              <a:ext uri="{FF2B5EF4-FFF2-40B4-BE49-F238E27FC236}">
                <a16:creationId xmlns:a16="http://schemas.microsoft.com/office/drawing/2014/main" id="{9C72D384-4E88-A43E-3BC6-837F97A817FB}"/>
              </a:ext>
            </a:extLst>
          </p:cNvPr>
          <p:cNvCxnSpPr>
            <a:cxnSpLocks/>
            <a:stCxn id="22" idx="2"/>
            <a:endCxn id="24" idx="0"/>
          </p:cNvCxnSpPr>
          <p:nvPr/>
        </p:nvCxnSpPr>
        <p:spPr>
          <a:xfrm>
            <a:off x="2170685" y="2607427"/>
            <a:ext cx="1" cy="114490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7" name="直線矢印コネクタ 26">
            <a:extLst>
              <a:ext uri="{FF2B5EF4-FFF2-40B4-BE49-F238E27FC236}">
                <a16:creationId xmlns:a16="http://schemas.microsoft.com/office/drawing/2014/main" id="{3D0B6DBF-D246-A77A-4429-E44DED4A9E72}"/>
              </a:ext>
            </a:extLst>
          </p:cNvPr>
          <p:cNvCxnSpPr>
            <a:cxnSpLocks/>
          </p:cNvCxnSpPr>
          <p:nvPr/>
        </p:nvCxnSpPr>
        <p:spPr>
          <a:xfrm>
            <a:off x="1944039" y="2987879"/>
            <a:ext cx="25633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D983D430-9066-8B13-1E76-A2BC11740220}"/>
              </a:ext>
            </a:extLst>
          </p:cNvPr>
          <p:cNvSpPr txBox="1"/>
          <p:nvPr/>
        </p:nvSpPr>
        <p:spPr>
          <a:xfrm>
            <a:off x="115838" y="1837739"/>
            <a:ext cx="2540000" cy="307777"/>
          </a:xfrm>
          <a:prstGeom prst="rect">
            <a:avLst/>
          </a:prstGeom>
          <a:noFill/>
        </p:spPr>
        <p:txBody>
          <a:bodyPr wrap="square" rtlCol="0">
            <a:spAutoFit/>
          </a:bodyPr>
          <a:lstStyle/>
          <a:p>
            <a:r>
              <a:rPr lang="ja-JP" altLang="en-US" sz="1400">
                <a:latin typeface="Meiryo UI" panose="020B0604030504040204" pitchFamily="50" charset="-128"/>
                <a:ea typeface="Meiryo UI" panose="020B0604030504040204" pitchFamily="50" charset="-128"/>
                <a:cs typeface="Times New Roman" panose="02020603050405020304" pitchFamily="18" charset="0"/>
              </a:rPr>
              <a:t>■解体廃棄物</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2" name="表 1">
            <a:extLst>
              <a:ext uri="{FF2B5EF4-FFF2-40B4-BE49-F238E27FC236}">
                <a16:creationId xmlns:a16="http://schemas.microsoft.com/office/drawing/2014/main" id="{58A01223-A051-FD60-5D6F-A3984F49A7C8}"/>
              </a:ext>
            </a:extLst>
          </p:cNvPr>
          <p:cNvGraphicFramePr>
            <a:graphicFrameLocks noGrp="1"/>
          </p:cNvGraphicFramePr>
          <p:nvPr>
            <p:extLst>
              <p:ext uri="{D42A27DB-BD31-4B8C-83A1-F6EECF244321}">
                <p14:modId xmlns:p14="http://schemas.microsoft.com/office/powerpoint/2010/main" val="2493693178"/>
              </p:ext>
            </p:extLst>
          </p:nvPr>
        </p:nvGraphicFramePr>
        <p:xfrm>
          <a:off x="509939" y="4683007"/>
          <a:ext cx="8112222" cy="2143125"/>
        </p:xfrm>
        <a:graphic>
          <a:graphicData uri="http://schemas.openxmlformats.org/drawingml/2006/table">
            <a:tbl>
              <a:tblPr>
                <a:tableStyleId>{5C22544A-7EE6-4342-B048-85BDC9FD1C3A}</a:tableStyleId>
              </a:tblPr>
              <a:tblGrid>
                <a:gridCol w="2115628">
                  <a:extLst>
                    <a:ext uri="{9D8B030D-6E8A-4147-A177-3AD203B41FA5}">
                      <a16:colId xmlns:a16="http://schemas.microsoft.com/office/drawing/2014/main" val="3884695044"/>
                    </a:ext>
                  </a:extLst>
                </a:gridCol>
                <a:gridCol w="1091681">
                  <a:extLst>
                    <a:ext uri="{9D8B030D-6E8A-4147-A177-3AD203B41FA5}">
                      <a16:colId xmlns:a16="http://schemas.microsoft.com/office/drawing/2014/main" val="2622265007"/>
                    </a:ext>
                  </a:extLst>
                </a:gridCol>
                <a:gridCol w="852723">
                  <a:extLst>
                    <a:ext uri="{9D8B030D-6E8A-4147-A177-3AD203B41FA5}">
                      <a16:colId xmlns:a16="http://schemas.microsoft.com/office/drawing/2014/main" val="3181201003"/>
                    </a:ext>
                  </a:extLst>
                </a:gridCol>
                <a:gridCol w="788670">
                  <a:extLst>
                    <a:ext uri="{9D8B030D-6E8A-4147-A177-3AD203B41FA5}">
                      <a16:colId xmlns:a16="http://schemas.microsoft.com/office/drawing/2014/main" val="4207629025"/>
                    </a:ext>
                  </a:extLst>
                </a:gridCol>
                <a:gridCol w="1131570">
                  <a:extLst>
                    <a:ext uri="{9D8B030D-6E8A-4147-A177-3AD203B41FA5}">
                      <a16:colId xmlns:a16="http://schemas.microsoft.com/office/drawing/2014/main" val="2021411885"/>
                    </a:ext>
                  </a:extLst>
                </a:gridCol>
                <a:gridCol w="1323176">
                  <a:extLst>
                    <a:ext uri="{9D8B030D-6E8A-4147-A177-3AD203B41FA5}">
                      <a16:colId xmlns:a16="http://schemas.microsoft.com/office/drawing/2014/main" val="389921650"/>
                    </a:ext>
                  </a:extLst>
                </a:gridCol>
                <a:gridCol w="808774">
                  <a:extLst>
                    <a:ext uri="{9D8B030D-6E8A-4147-A177-3AD203B41FA5}">
                      <a16:colId xmlns:a16="http://schemas.microsoft.com/office/drawing/2014/main" val="2169881260"/>
                    </a:ext>
                  </a:extLst>
                </a:gridCol>
              </a:tblGrid>
              <a:tr h="0">
                <a:tc rowSpan="3">
                  <a:txBody>
                    <a:bodyPr/>
                    <a:lstStyle/>
                    <a:p>
                      <a:pPr algn="ctr" fontAlgn="ctr">
                        <a:buNone/>
                      </a:pPr>
                      <a:r>
                        <a:rPr lang="ja-JP" altLang="en-US" sz="1200" b="1" u="none" strike="noStrike">
                          <a:effectLst/>
                        </a:rPr>
                        <a:t>想定地震</a:t>
                      </a:r>
                      <a:endParaRPr lang="ja-JP" altLang="en-US" sz="1200" b="1" i="0" u="none" strike="noStrike">
                        <a:solidFill>
                          <a:srgbClr val="000000"/>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200" b="1" u="none" strike="noStrike">
                          <a:effectLst/>
                        </a:rPr>
                        <a:t>前回調査</a:t>
                      </a:r>
                      <a:endParaRPr lang="ja-JP" altLang="en-US" sz="1200" b="1"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200" b="1"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algn="ctr" fontAlgn="ctr">
                        <a:buNone/>
                      </a:pPr>
                      <a:r>
                        <a:rPr lang="ja-JP" altLang="en-US" sz="1200" b="1" i="0" u="none" strike="noStrike">
                          <a:solidFill>
                            <a:srgbClr val="333333"/>
                          </a:solidFill>
                          <a:effectLst/>
                          <a:latin typeface="Meiryo UI"/>
                          <a:ea typeface="Meiryo UI"/>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l" fontAlgn="ctr">
                        <a:buNone/>
                      </a:pPr>
                      <a:endParaRPr lang="ja-JP" altLang="en-US" sz="1200" b="1"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87844635"/>
                  </a:ext>
                </a:extLst>
              </a:tr>
              <a:tr h="187643">
                <a:tc vMerge="1">
                  <a:txBody>
                    <a:bodyPr/>
                    <a:lstStyle/>
                    <a:p>
                      <a:pPr algn="ctr" fontAlgn="ctr">
                        <a:buNone/>
                      </a:pPr>
                      <a:endParaRPr lang="ja-JP" altLang="en-US" sz="14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200" b="1" i="0" u="none" strike="noStrike">
                          <a:solidFill>
                            <a:srgbClr val="333333"/>
                          </a:solidFill>
                          <a:effectLst/>
                          <a:latin typeface="Meiryo UI"/>
                          <a:ea typeface="Meiryo UI"/>
                        </a:rPr>
                        <a:t>解体廃棄物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fontAlgn="ctr">
                        <a:buNone/>
                      </a:pPr>
                      <a:r>
                        <a:rPr lang="ja-JP" altLang="en-US" sz="1200" b="1" i="0" u="none" strike="noStrike">
                          <a:solidFill>
                            <a:srgbClr val="333333"/>
                          </a:solidFill>
                          <a:effectLst/>
                          <a:latin typeface="Meiryo UI"/>
                          <a:ea typeface="Meiryo UI"/>
                        </a:rPr>
                        <a:t>津波</a:t>
                      </a:r>
                      <a:endParaRPr lang="en-US" altLang="ja-JP" sz="1200" b="1" i="0" u="none" strike="noStrike">
                        <a:solidFill>
                          <a:srgbClr val="333333"/>
                        </a:solidFill>
                        <a:effectLst/>
                        <a:latin typeface="Meiryo UI"/>
                        <a:ea typeface="Meiryo UI"/>
                      </a:endParaRPr>
                    </a:p>
                    <a:p>
                      <a:pPr algn="ctr" fontAlgn="ctr">
                        <a:buNone/>
                      </a:pPr>
                      <a:r>
                        <a:rPr lang="ja-JP" altLang="en-US" sz="1200" b="1" i="0" u="none" strike="noStrike">
                          <a:solidFill>
                            <a:srgbClr val="333333"/>
                          </a:solidFill>
                          <a:effectLst/>
                          <a:latin typeface="Meiryo UI"/>
                          <a:ea typeface="Meiryo UI"/>
                        </a:rPr>
                        <a:t>堆積物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fontAlgn="ctr">
                        <a:buNone/>
                      </a:pPr>
                      <a:r>
                        <a:rPr lang="ja-JP" altLang="en-US" sz="1200" b="1" i="0" u="none" strike="noStrike">
                          <a:solidFill>
                            <a:srgbClr val="333333"/>
                          </a:solidFill>
                          <a:effectLst/>
                          <a:latin typeface="Meiryo UI"/>
                          <a:ea typeface="Meiryo UI"/>
                        </a:rPr>
                        <a:t>合計</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endParaRPr lang="ja-JP" altLang="en-US" sz="1200" b="1" i="0" u="none" strike="noStrike">
                        <a:solidFill>
                          <a:srgbClr val="333333"/>
                        </a:solidFill>
                        <a:effectLst/>
                        <a:latin typeface="Meiryo UI"/>
                        <a:ea typeface="Meiryo UI"/>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200" b="1"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fontAlgn="ctr">
                        <a:buNone/>
                      </a:pPr>
                      <a:r>
                        <a:rPr lang="ja-JP" altLang="en-US" sz="1200" b="1" i="0" u="none" strike="noStrike">
                          <a:solidFill>
                            <a:srgbClr val="333333"/>
                          </a:solidFill>
                          <a:effectLst/>
                          <a:latin typeface="Meiryo UI"/>
                          <a:ea typeface="Meiryo UI"/>
                        </a:rPr>
                        <a:t>津波</a:t>
                      </a:r>
                      <a:endParaRPr lang="en-US" altLang="ja-JP" sz="1200" b="1" i="0" u="none" strike="noStrike">
                        <a:solidFill>
                          <a:srgbClr val="333333"/>
                        </a:solidFill>
                        <a:effectLst/>
                        <a:latin typeface="Meiryo UI"/>
                        <a:ea typeface="Meiryo UI"/>
                      </a:endParaRPr>
                    </a:p>
                    <a:p>
                      <a:pPr algn="ctr" fontAlgn="ctr">
                        <a:buNone/>
                      </a:pPr>
                      <a:r>
                        <a:rPr lang="ja-JP" altLang="en-US" sz="1200" b="1" i="0" u="none" strike="noStrike">
                          <a:solidFill>
                            <a:srgbClr val="333333"/>
                          </a:solidFill>
                          <a:effectLst/>
                          <a:latin typeface="Meiryo UI"/>
                          <a:ea typeface="Meiryo UI"/>
                        </a:rPr>
                        <a:t>堆積物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549232609"/>
                  </a:ext>
                </a:extLst>
              </a:tr>
              <a:tr h="18764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buNone/>
                      </a:pPr>
                      <a:r>
                        <a:rPr lang="ja-JP" altLang="en-US" sz="1200" b="1" i="0" u="none" strike="noStrike">
                          <a:solidFill>
                            <a:srgbClr val="333333"/>
                          </a:solidFill>
                          <a:effectLst/>
                          <a:latin typeface="Meiryo UI"/>
                          <a:ea typeface="Meiryo UI"/>
                        </a:rPr>
                        <a:t>解体廃棄物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200" b="1" i="0" u="none" strike="noStrike">
                          <a:solidFill>
                            <a:srgbClr val="333333"/>
                          </a:solidFill>
                          <a:effectLst/>
                          <a:latin typeface="Meiryo UI"/>
                          <a:ea typeface="Meiryo UI"/>
                        </a:rPr>
                        <a:t>片付けごみ及び公物</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081259854"/>
                  </a:ext>
                </a:extLst>
              </a:tr>
              <a:tr h="238125">
                <a:tc>
                  <a:txBody>
                    <a:bodyPr/>
                    <a:lstStyle/>
                    <a:p>
                      <a:pPr algn="l" fontAlgn="ctr">
                        <a:buNone/>
                      </a:pPr>
                      <a:r>
                        <a:rPr lang="ja-JP" altLang="en-US" sz="1200" u="none" strike="noStrike">
                          <a:effectLst/>
                        </a:rPr>
                        <a:t>（１）南海トラフ地震</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1,847</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200" b="0" i="0" u="none" strike="noStrike">
                          <a:solidFill>
                            <a:srgbClr val="333333"/>
                          </a:solidFill>
                          <a:effectLst/>
                          <a:latin typeface="Meiryo UI"/>
                          <a:ea typeface="Meiryo UI"/>
                        </a:rPr>
                        <a:t>353.9～566.8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2,974</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2,056</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918</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200" b="0" i="0" u="none" strike="noStrike">
                          <a:solidFill>
                            <a:srgbClr val="333333"/>
                          </a:solidFill>
                          <a:effectLst/>
                          <a:latin typeface="Meiryo UI"/>
                          <a:ea typeface="Meiryo UI"/>
                        </a:rPr>
                        <a:t>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200" u="none" strike="noStrike">
                          <a:effectLst/>
                        </a:rPr>
                        <a:t>（２）上町断層帯①</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4,015</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fontAlgn="ctr">
                        <a:buNone/>
                      </a:pPr>
                      <a:r>
                        <a:rPr lang="en-US" altLang="ja-JP" sz="1200" b="0" i="0" u="none" strike="noStrike">
                          <a:solidFill>
                            <a:srgbClr val="333333"/>
                          </a:solidFill>
                          <a:effectLst/>
                          <a:latin typeface="Meiryo UI"/>
                          <a:ea typeface="Meiryo UI"/>
                        </a:rPr>
                        <a:t>9,471</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5,688</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3,783</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684848618"/>
                  </a:ext>
                </a:extLst>
              </a:tr>
              <a:tr h="238125">
                <a:tc>
                  <a:txBody>
                    <a:bodyPr/>
                    <a:lstStyle/>
                    <a:p>
                      <a:pPr algn="l" fontAlgn="ctr">
                        <a:buNone/>
                      </a:pPr>
                      <a:r>
                        <a:rPr lang="ja-JP" altLang="en-US" sz="1200" u="none" strike="noStrike">
                          <a:effectLst/>
                        </a:rPr>
                        <a:t>（３）上町断層帯②</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2,340</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fontAlgn="ctr">
                        <a:buNone/>
                      </a:pPr>
                      <a:r>
                        <a:rPr lang="en-US" altLang="ja-JP" sz="1200" b="0" i="0" u="none" strike="noStrike">
                          <a:solidFill>
                            <a:srgbClr val="333333"/>
                          </a:solidFill>
                          <a:effectLst/>
                          <a:latin typeface="Meiryo UI"/>
                          <a:ea typeface="Meiryo UI"/>
                        </a:rPr>
                        <a:t>7,674</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4,608</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3,066</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77775496"/>
                  </a:ext>
                </a:extLst>
              </a:tr>
              <a:tr h="238125">
                <a:tc>
                  <a:txBody>
                    <a:bodyPr/>
                    <a:lstStyle/>
                    <a:p>
                      <a:pPr algn="l" fontAlgn="ctr">
                        <a:buNone/>
                      </a:pPr>
                      <a:r>
                        <a:rPr lang="zh-TW" altLang="en-US" sz="1200" u="none" strike="noStrike">
                          <a:effectLst/>
                        </a:rPr>
                        <a:t>（４）生駒断層帯</a:t>
                      </a:r>
                      <a:endParaRPr lang="zh-TW"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3,135</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fontAlgn="ctr">
                        <a:buNone/>
                      </a:pPr>
                      <a:r>
                        <a:rPr lang="en-US" altLang="ja-JP" sz="1200" b="0" i="0" u="none" strike="noStrike">
                          <a:solidFill>
                            <a:srgbClr val="333333"/>
                          </a:solidFill>
                          <a:effectLst/>
                          <a:latin typeface="Meiryo UI"/>
                          <a:ea typeface="Meiryo UI"/>
                        </a:rPr>
                        <a:t>3,063</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1,953</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1,110</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415883285"/>
                  </a:ext>
                </a:extLst>
              </a:tr>
              <a:tr h="238125">
                <a:tc>
                  <a:txBody>
                    <a:bodyPr/>
                    <a:lstStyle/>
                    <a:p>
                      <a:pPr algn="l" fontAlgn="ctr">
                        <a:buNone/>
                      </a:pPr>
                      <a:r>
                        <a:rPr lang="zh-TW" altLang="en-US" sz="1200" u="none" strike="noStrike">
                          <a:effectLst/>
                        </a:rPr>
                        <a:t>（５）有馬高槻断層帯</a:t>
                      </a:r>
                      <a:endParaRPr lang="zh-TW"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945</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fontAlgn="ctr">
                        <a:buNone/>
                      </a:pPr>
                      <a:r>
                        <a:rPr lang="en-US" altLang="ja-JP" sz="1200" b="0" i="0" u="none" strike="noStrike">
                          <a:solidFill>
                            <a:srgbClr val="333333"/>
                          </a:solidFill>
                          <a:effectLst/>
                          <a:latin typeface="Meiryo UI"/>
                          <a:ea typeface="Meiryo UI"/>
                        </a:rPr>
                        <a:t>3,456</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2,241</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1,215</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777872314"/>
                  </a:ext>
                </a:extLst>
              </a:tr>
              <a:tr h="238125">
                <a:tc>
                  <a:txBody>
                    <a:bodyPr/>
                    <a:lstStyle/>
                    <a:p>
                      <a:pPr algn="l" fontAlgn="ctr">
                        <a:buNone/>
                      </a:pPr>
                      <a:r>
                        <a:rPr lang="zh-TW" altLang="en-US" sz="1200" u="none" strike="noStrike">
                          <a:effectLst/>
                        </a:rPr>
                        <a:t>（６）中央構造線断層帯</a:t>
                      </a:r>
                      <a:endParaRPr lang="zh-TW"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346</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tc>
                  <a:txBody>
                    <a:bodyPr/>
                    <a:lstStyle/>
                    <a:p>
                      <a:pPr algn="r" fontAlgn="ctr">
                        <a:buNone/>
                      </a:pPr>
                      <a:r>
                        <a:rPr lang="en-US" altLang="ja-JP" sz="1200" b="0" i="0" u="none" strike="noStrike">
                          <a:solidFill>
                            <a:srgbClr val="333333"/>
                          </a:solidFill>
                          <a:effectLst/>
                          <a:latin typeface="Meiryo UI"/>
                          <a:ea typeface="Meiryo UI"/>
                        </a:rPr>
                        <a:t>4,734</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2,865</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200" b="0" i="0" u="none" strike="noStrike">
                          <a:solidFill>
                            <a:srgbClr val="333333"/>
                          </a:solidFill>
                          <a:effectLst/>
                          <a:latin typeface="Meiryo UI"/>
                          <a:ea typeface="Meiryo UI"/>
                        </a:rPr>
                        <a:t>1,869</a:t>
                      </a: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endParaRPr lang="ja-JP" altLang="en-US" sz="1200" b="0" i="0" u="none" strike="noStrike">
                        <a:solidFill>
                          <a:srgbClr val="333333"/>
                        </a:solidFill>
                        <a:effectLst/>
                        <a:latin typeface="Meiryo UI"/>
                        <a:ea typeface="Meiryo U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4097189615"/>
                  </a:ext>
                </a:extLst>
              </a:tr>
            </a:tbl>
          </a:graphicData>
        </a:graphic>
      </p:graphicFrame>
      <p:sp>
        <p:nvSpPr>
          <p:cNvPr id="3" name="テキスト ボックス 2">
            <a:extLst>
              <a:ext uri="{FF2B5EF4-FFF2-40B4-BE49-F238E27FC236}">
                <a16:creationId xmlns:a16="http://schemas.microsoft.com/office/drawing/2014/main" id="{9D492396-9F11-5072-BA30-7FAF0C43EEA7}"/>
              </a:ext>
            </a:extLst>
          </p:cNvPr>
          <p:cNvSpPr txBox="1"/>
          <p:nvPr/>
        </p:nvSpPr>
        <p:spPr>
          <a:xfrm>
            <a:off x="3327592" y="4419692"/>
            <a:ext cx="2502294" cy="307777"/>
          </a:xfrm>
          <a:prstGeom prst="rect">
            <a:avLst/>
          </a:prstGeom>
          <a:noFill/>
        </p:spPr>
        <p:txBody>
          <a:bodyPr wrap="square" rtlCol="0">
            <a:spAutoFit/>
          </a:bodyPr>
          <a:lstStyle/>
          <a:p>
            <a:pPr algn="ctr"/>
            <a:r>
              <a:rPr lang="ja-JP" altLang="en-US" sz="1400">
                <a:latin typeface="BIZ UDPゴシック" panose="020B0400000000000000" pitchFamily="50" charset="-128"/>
                <a:ea typeface="BIZ UDPゴシック" panose="020B0400000000000000" pitchFamily="50" charset="-128"/>
                <a:cs typeface="Times New Roman" panose="02020603050405020304" pitchFamily="18" charset="0"/>
              </a:rPr>
              <a:t>震災廃棄物発生量（万トン）</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四角形: 角を丸くする 36">
            <a:extLst>
              <a:ext uri="{FF2B5EF4-FFF2-40B4-BE49-F238E27FC236}">
                <a16:creationId xmlns:a16="http://schemas.microsoft.com/office/drawing/2014/main" id="{A7CF4A29-6828-7282-0935-5F1F317BF7BD}"/>
              </a:ext>
            </a:extLst>
          </p:cNvPr>
          <p:cNvSpPr/>
          <p:nvPr/>
        </p:nvSpPr>
        <p:spPr>
          <a:xfrm>
            <a:off x="6442578" y="1815020"/>
            <a:ext cx="2657886" cy="2632867"/>
          </a:xfrm>
          <a:prstGeom prst="roundRect">
            <a:avLst>
              <a:gd name="adj" fmla="val 4278"/>
            </a:avLst>
          </a:prstGeom>
          <a:solidFill>
            <a:schemeClr val="accent2">
              <a:lumMod val="20000"/>
              <a:lumOff val="80000"/>
            </a:schemeClr>
          </a:solidFill>
          <a:ln w="12700">
            <a:no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3790257-4B1D-32B6-2939-A3856DDA54D8}"/>
              </a:ext>
            </a:extLst>
          </p:cNvPr>
          <p:cNvSpPr txBox="1"/>
          <p:nvPr/>
        </p:nvSpPr>
        <p:spPr>
          <a:xfrm>
            <a:off x="6480526" y="1853953"/>
            <a:ext cx="1406830" cy="307777"/>
          </a:xfrm>
          <a:prstGeom prst="rect">
            <a:avLst/>
          </a:prstGeom>
          <a:noFill/>
        </p:spPr>
        <p:txBody>
          <a:bodyPr wrap="square" rtlCol="0">
            <a:spAutoFit/>
          </a:bodyPr>
          <a:lstStyle/>
          <a:p>
            <a:r>
              <a:rPr lang="ja-JP" altLang="en-US" sz="1400">
                <a:latin typeface="Meiryo UI" panose="020B0604030504040204" pitchFamily="50" charset="-128"/>
                <a:ea typeface="Meiryo UI" panose="020B0604030504040204" pitchFamily="50" charset="-128"/>
                <a:cs typeface="Times New Roman" panose="02020603050405020304" pitchFamily="18" charset="0"/>
              </a:rPr>
              <a:t>■津波堆積物</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9" name="フローチャート: 処理 38">
            <a:extLst>
              <a:ext uri="{FF2B5EF4-FFF2-40B4-BE49-F238E27FC236}">
                <a16:creationId xmlns:a16="http://schemas.microsoft.com/office/drawing/2014/main" id="{0DEB4FE4-8FE8-6C46-962B-2F5E9E622EDE}"/>
              </a:ext>
            </a:extLst>
          </p:cNvPr>
          <p:cNvSpPr/>
          <p:nvPr/>
        </p:nvSpPr>
        <p:spPr>
          <a:xfrm>
            <a:off x="7111858" y="2237882"/>
            <a:ext cx="1938700" cy="268479"/>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a:t>津波浸水面積　</a:t>
            </a:r>
            <a:r>
              <a:rPr kumimoji="1" lang="en-US" altLang="ja-JP" sz="1400"/>
              <a:t>m2</a:t>
            </a:r>
            <a:r>
              <a:rPr kumimoji="1" lang="ja-JP" altLang="en-US" sz="1400"/>
              <a:t>　</a:t>
            </a:r>
          </a:p>
        </p:txBody>
      </p:sp>
      <p:sp>
        <p:nvSpPr>
          <p:cNvPr id="40" name="フローチャート: 処理 39">
            <a:extLst>
              <a:ext uri="{FF2B5EF4-FFF2-40B4-BE49-F238E27FC236}">
                <a16:creationId xmlns:a16="http://schemas.microsoft.com/office/drawing/2014/main" id="{CC934B5C-50BC-1075-D5EC-4712821B90D3}"/>
              </a:ext>
            </a:extLst>
          </p:cNvPr>
          <p:cNvSpPr/>
          <p:nvPr/>
        </p:nvSpPr>
        <p:spPr>
          <a:xfrm>
            <a:off x="6515668" y="2819332"/>
            <a:ext cx="1371688" cy="625940"/>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400"/>
              <a:t>津波堆積物</a:t>
            </a:r>
            <a:endParaRPr lang="en-US" altLang="ja-JP" sz="1400"/>
          </a:p>
          <a:p>
            <a:pPr algn="ctr"/>
            <a:r>
              <a:rPr lang="ja-JP" altLang="en-US" sz="1400"/>
              <a:t>発生原単位</a:t>
            </a:r>
            <a:endParaRPr kumimoji="1" lang="en-US" altLang="ja-JP" sz="1400"/>
          </a:p>
          <a:p>
            <a:pPr algn="ctr"/>
            <a:r>
              <a:rPr kumimoji="1" lang="en-US" altLang="ja-JP" sz="1400"/>
              <a:t>0.024</a:t>
            </a:r>
            <a:r>
              <a:rPr kumimoji="1" lang="ja-JP" altLang="en-US" sz="1400"/>
              <a:t>トン</a:t>
            </a:r>
            <a:r>
              <a:rPr kumimoji="1" lang="en-US" altLang="ja-JP" sz="1400"/>
              <a:t>/m2</a:t>
            </a:r>
            <a:endParaRPr lang="en-US" altLang="ja-JP" sz="1400"/>
          </a:p>
        </p:txBody>
      </p:sp>
      <p:sp>
        <p:nvSpPr>
          <p:cNvPr id="41" name="フローチャート: 処理 40">
            <a:extLst>
              <a:ext uri="{FF2B5EF4-FFF2-40B4-BE49-F238E27FC236}">
                <a16:creationId xmlns:a16="http://schemas.microsoft.com/office/drawing/2014/main" id="{C6A82DF3-3924-0F26-DBDD-52B6E27DD6FD}"/>
              </a:ext>
            </a:extLst>
          </p:cNvPr>
          <p:cNvSpPr/>
          <p:nvPr/>
        </p:nvSpPr>
        <p:spPr>
          <a:xfrm>
            <a:off x="7231686" y="3758242"/>
            <a:ext cx="1699045" cy="304138"/>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400"/>
              <a:t>津波堆積物　トン</a:t>
            </a:r>
            <a:endParaRPr kumimoji="1" lang="ja-JP" altLang="en-US" sz="1400"/>
          </a:p>
        </p:txBody>
      </p:sp>
      <p:cxnSp>
        <p:nvCxnSpPr>
          <p:cNvPr id="42" name="直線矢印コネクタ 41">
            <a:extLst>
              <a:ext uri="{FF2B5EF4-FFF2-40B4-BE49-F238E27FC236}">
                <a16:creationId xmlns:a16="http://schemas.microsoft.com/office/drawing/2014/main" id="{E7CCEE75-201D-2AAA-2503-05B14949AD3A}"/>
              </a:ext>
            </a:extLst>
          </p:cNvPr>
          <p:cNvCxnSpPr>
            <a:cxnSpLocks/>
            <a:stCxn id="39" idx="2"/>
            <a:endCxn id="41" idx="0"/>
          </p:cNvCxnSpPr>
          <p:nvPr/>
        </p:nvCxnSpPr>
        <p:spPr>
          <a:xfrm>
            <a:off x="8081208" y="2506361"/>
            <a:ext cx="1" cy="125188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a:extLst>
              <a:ext uri="{FF2B5EF4-FFF2-40B4-BE49-F238E27FC236}">
                <a16:creationId xmlns:a16="http://schemas.microsoft.com/office/drawing/2014/main" id="{BAA8B151-05E4-30FC-21AA-E11B9BC75637}"/>
              </a:ext>
            </a:extLst>
          </p:cNvPr>
          <p:cNvCxnSpPr>
            <a:cxnSpLocks/>
          </p:cNvCxnSpPr>
          <p:nvPr/>
        </p:nvCxnSpPr>
        <p:spPr>
          <a:xfrm>
            <a:off x="7887356" y="3132302"/>
            <a:ext cx="204750"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44" name="テキスト ボックス 43">
            <a:extLst>
              <a:ext uri="{FF2B5EF4-FFF2-40B4-BE49-F238E27FC236}">
                <a16:creationId xmlns:a16="http://schemas.microsoft.com/office/drawing/2014/main" id="{D2CB1D35-D885-4A8B-51C9-A6DF86440F28}"/>
              </a:ext>
            </a:extLst>
          </p:cNvPr>
          <p:cNvSpPr txBox="1"/>
          <p:nvPr/>
        </p:nvSpPr>
        <p:spPr>
          <a:xfrm>
            <a:off x="6555279" y="4156935"/>
            <a:ext cx="2354124" cy="307777"/>
          </a:xfrm>
          <a:prstGeom prst="rect">
            <a:avLst/>
          </a:prstGeom>
          <a:noFill/>
        </p:spPr>
        <p:txBody>
          <a:bodyPr wrap="square" rtlCol="0">
            <a:spAutoFit/>
          </a:bodyPr>
          <a:lstStyle/>
          <a:p>
            <a:pPr algn="ctr"/>
            <a:r>
              <a:rPr lang="ja-JP" altLang="en-US" sz="1400">
                <a:latin typeface="BIZ UDPゴシック" panose="020B0400000000000000" pitchFamily="50" charset="-128"/>
                <a:ea typeface="BIZ UDPゴシック" panose="020B0400000000000000" pitchFamily="50" charset="-128"/>
                <a:cs typeface="Times New Roman" panose="02020603050405020304" pitchFamily="18" charset="0"/>
              </a:rPr>
              <a:t>津波堆積物の算出フロー</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1" name="フローチャート: 処理 60">
            <a:extLst>
              <a:ext uri="{FF2B5EF4-FFF2-40B4-BE49-F238E27FC236}">
                <a16:creationId xmlns:a16="http://schemas.microsoft.com/office/drawing/2014/main" id="{B8B5EACD-6153-22A4-C432-198784905731}"/>
              </a:ext>
            </a:extLst>
          </p:cNvPr>
          <p:cNvSpPr/>
          <p:nvPr/>
        </p:nvSpPr>
        <p:spPr>
          <a:xfrm>
            <a:off x="1132799" y="3372703"/>
            <a:ext cx="805759" cy="307777"/>
          </a:xfrm>
          <a:prstGeom prst="flowChartProcess">
            <a:avLst/>
          </a:prstGeom>
          <a:solidFill>
            <a:schemeClr val="accent5">
              <a:lumMod val="20000"/>
              <a:lumOff val="8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400"/>
              <a:t>解体率</a:t>
            </a:r>
          </a:p>
        </p:txBody>
      </p:sp>
      <p:cxnSp>
        <p:nvCxnSpPr>
          <p:cNvPr id="62" name="直線矢印コネクタ 61">
            <a:extLst>
              <a:ext uri="{FF2B5EF4-FFF2-40B4-BE49-F238E27FC236}">
                <a16:creationId xmlns:a16="http://schemas.microsoft.com/office/drawing/2014/main" id="{0C500973-51C2-9FA1-AF82-3A5100FD4A27}"/>
              </a:ext>
            </a:extLst>
          </p:cNvPr>
          <p:cNvCxnSpPr>
            <a:cxnSpLocks/>
          </p:cNvCxnSpPr>
          <p:nvPr/>
        </p:nvCxnSpPr>
        <p:spPr>
          <a:xfrm>
            <a:off x="1938558" y="3537145"/>
            <a:ext cx="256333"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01241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1A528-05E1-E5CF-3CFD-223B9586F22D}"/>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5A316BA-8CC3-3079-595A-851B18F3A92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a:t>
            </a:fld>
            <a:endParaRPr lang="ja-JP" altLang="en-US">
              <a:solidFill>
                <a:schemeClr val="tx1"/>
              </a:solidFill>
            </a:endParaRPr>
          </a:p>
        </p:txBody>
      </p:sp>
      <p:sp>
        <p:nvSpPr>
          <p:cNvPr id="6" name="正方形/長方形 5">
            <a:extLst>
              <a:ext uri="{FF2B5EF4-FFF2-40B4-BE49-F238E27FC236}">
                <a16:creationId xmlns:a16="http://schemas.microsoft.com/office/drawing/2014/main" id="{D26563C2-3E33-8955-801F-0CDE33851F9A}"/>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74AC9C97-AAE8-1825-AFEF-193317D3A0D1}"/>
              </a:ext>
            </a:extLst>
          </p:cNvPr>
          <p:cNvSpPr>
            <a:spLocks noGrp="1"/>
          </p:cNvSpPr>
          <p:nvPr>
            <p:ph type="title"/>
          </p:nvPr>
        </p:nvSpPr>
        <p:spPr/>
        <p:txBody>
          <a:bodyPr>
            <a:normAutofit/>
          </a:bodyPr>
          <a:lstStyle/>
          <a:p>
            <a:r>
              <a:rPr lang="ja-JP" altLang="en-US" sz="2400" b="1"/>
              <a:t>１．建物被害等</a:t>
            </a:r>
            <a:endParaRPr lang="ja-JP" altLang="en-US" sz="2400"/>
          </a:p>
        </p:txBody>
      </p:sp>
      <p:sp>
        <p:nvSpPr>
          <p:cNvPr id="8" name="コンテンツ プレースホルダー 1">
            <a:extLst>
              <a:ext uri="{FF2B5EF4-FFF2-40B4-BE49-F238E27FC236}">
                <a16:creationId xmlns:a16="http://schemas.microsoft.com/office/drawing/2014/main" id="{587E6D6B-D30D-F7CD-074A-A606A4658983}"/>
              </a:ext>
            </a:extLst>
          </p:cNvPr>
          <p:cNvSpPr txBox="1">
            <a:spLocks/>
          </p:cNvSpPr>
          <p:nvPr/>
        </p:nvSpPr>
        <p:spPr>
          <a:xfrm>
            <a:off x="215999" y="648000"/>
            <a:ext cx="649291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◆建物被害等の想定結果まとめ</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B5839E88-D2AF-96D7-F6DD-CD910B2B5B63}"/>
              </a:ext>
            </a:extLst>
          </p:cNvPr>
          <p:cNvSpPr txBox="1"/>
          <p:nvPr/>
        </p:nvSpPr>
        <p:spPr>
          <a:xfrm>
            <a:off x="3330654" y="1061327"/>
            <a:ext cx="2520572"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今回調査の想定結果</a:t>
            </a:r>
          </a:p>
        </p:txBody>
      </p:sp>
      <p:sp>
        <p:nvSpPr>
          <p:cNvPr id="14" name="テキスト ボックス 13">
            <a:extLst>
              <a:ext uri="{FF2B5EF4-FFF2-40B4-BE49-F238E27FC236}">
                <a16:creationId xmlns:a16="http://schemas.microsoft.com/office/drawing/2014/main" id="{B2FD2571-CB44-6C84-2AF0-C21A065930A5}"/>
              </a:ext>
            </a:extLst>
          </p:cNvPr>
          <p:cNvSpPr txBox="1"/>
          <p:nvPr/>
        </p:nvSpPr>
        <p:spPr>
          <a:xfrm>
            <a:off x="3257914" y="3916106"/>
            <a:ext cx="2666052"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前回調査の想定結果</a:t>
            </a:r>
          </a:p>
        </p:txBody>
      </p:sp>
      <p:sp>
        <p:nvSpPr>
          <p:cNvPr id="10" name="テキスト ボックス 9">
            <a:extLst>
              <a:ext uri="{FF2B5EF4-FFF2-40B4-BE49-F238E27FC236}">
                <a16:creationId xmlns:a16="http://schemas.microsoft.com/office/drawing/2014/main" id="{5554A6DC-BC8A-AB49-7AD3-C441F19376FE}"/>
              </a:ext>
            </a:extLst>
          </p:cNvPr>
          <p:cNvSpPr txBox="1"/>
          <p:nvPr/>
        </p:nvSpPr>
        <p:spPr>
          <a:xfrm>
            <a:off x="263097" y="3718166"/>
            <a:ext cx="8560799" cy="220573"/>
          </a:xfrm>
          <a:prstGeom prst="rect">
            <a:avLst/>
          </a:prstGeom>
          <a:noFill/>
          <a:ln>
            <a:noFill/>
          </a:ln>
        </p:spPr>
        <p:txBody>
          <a:bodyPr wrap="square">
            <a:spAutoFit/>
          </a:bodyPr>
          <a:lstStyle/>
          <a:p>
            <a:pPr indent="-457200">
              <a:lnSpc>
                <a:spcPts val="1000"/>
              </a:lnSpc>
              <a:spcAft>
                <a:spcPts val="600"/>
              </a:spcAft>
            </a:pPr>
            <a:r>
              <a:rPr lang="en-US" altLang="ja-JP" sz="1100">
                <a:latin typeface="Meiryo UI" panose="020B0604030504040204" pitchFamily="50" charset="-128"/>
                <a:ea typeface="Meiryo UI" panose="020B0604030504040204" pitchFamily="50" charset="-128"/>
              </a:rPr>
              <a:t>※</a:t>
            </a:r>
            <a:r>
              <a:rPr lang="ja-JP" altLang="en-US" sz="1100">
                <a:latin typeface="Meiryo UI" panose="020B0604030504040204" pitchFamily="50" charset="-128"/>
                <a:ea typeface="Meiryo UI" panose="020B0604030504040204" pitchFamily="50" charset="-128"/>
              </a:rPr>
              <a:t>冬</a:t>
            </a:r>
            <a:r>
              <a:rPr lang="en-US" altLang="ja-JP" sz="1100">
                <a:latin typeface="Meiryo UI" panose="020B0604030504040204" pitchFamily="50" charset="-128"/>
                <a:ea typeface="Meiryo UI" panose="020B0604030504040204" pitchFamily="50" charset="-128"/>
              </a:rPr>
              <a:t>18</a:t>
            </a:r>
            <a:r>
              <a:rPr lang="ja-JP" altLang="en-US" sz="1100">
                <a:latin typeface="Meiryo UI" panose="020B0604030504040204" pitchFamily="50" charset="-128"/>
                <a:ea typeface="Meiryo UI" panose="020B0604030504040204" pitchFamily="50" charset="-128"/>
              </a:rPr>
              <a:t>時（夕刻）での被害が大阪府全域で最大となる。</a:t>
            </a:r>
            <a:endParaRPr lang="en-US" altLang="ja-JP" sz="11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8EB63563-1ED4-AE95-9518-AA788F901A78}"/>
              </a:ext>
            </a:extLst>
          </p:cNvPr>
          <p:cNvSpPr txBox="1"/>
          <p:nvPr/>
        </p:nvSpPr>
        <p:spPr>
          <a:xfrm>
            <a:off x="263097" y="6570312"/>
            <a:ext cx="8560799" cy="220573"/>
          </a:xfrm>
          <a:prstGeom prst="rect">
            <a:avLst/>
          </a:prstGeom>
          <a:noFill/>
          <a:ln>
            <a:noFill/>
          </a:ln>
        </p:spPr>
        <p:txBody>
          <a:bodyPr wrap="square">
            <a:spAutoFit/>
          </a:bodyPr>
          <a:lstStyle/>
          <a:p>
            <a:pPr indent="-457200">
              <a:lnSpc>
                <a:spcPts val="1000"/>
              </a:lnSpc>
              <a:spcAft>
                <a:spcPts val="600"/>
              </a:spcAft>
            </a:pPr>
            <a:r>
              <a:rPr lang="en-US" altLang="ja-JP" sz="1100">
                <a:latin typeface="Meiryo UI" panose="020B0604030504040204" pitchFamily="50" charset="-128"/>
                <a:ea typeface="Meiryo UI" panose="020B0604030504040204" pitchFamily="50" charset="-128"/>
              </a:rPr>
              <a:t>※</a:t>
            </a:r>
            <a:r>
              <a:rPr lang="ja-JP" altLang="en-US" sz="1100">
                <a:latin typeface="Meiryo UI" panose="020B0604030504040204" pitchFamily="50" charset="-128"/>
                <a:ea typeface="Meiryo UI" panose="020B0604030504040204" pitchFamily="50" charset="-128"/>
              </a:rPr>
              <a:t>冬</a:t>
            </a:r>
            <a:r>
              <a:rPr lang="en-US" altLang="ja-JP" sz="1100">
                <a:latin typeface="Meiryo UI" panose="020B0604030504040204" pitchFamily="50" charset="-128"/>
                <a:ea typeface="Meiryo UI" panose="020B0604030504040204" pitchFamily="50" charset="-128"/>
              </a:rPr>
              <a:t>18</a:t>
            </a:r>
            <a:r>
              <a:rPr lang="ja-JP" altLang="en-US" sz="1100">
                <a:latin typeface="Meiryo UI" panose="020B0604030504040204" pitchFamily="50" charset="-128"/>
                <a:ea typeface="Meiryo UI" panose="020B0604030504040204" pitchFamily="50" charset="-128"/>
              </a:rPr>
              <a:t>時（夕刻）での被害が大阪府全域で最大となる。</a:t>
            </a:r>
            <a:endParaRPr lang="en-US" altLang="ja-JP" sz="110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E4C57476-8449-F726-4217-001B802058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218" y="4245828"/>
            <a:ext cx="8820000" cy="2332095"/>
          </a:xfrm>
          <a:prstGeom prst="rect">
            <a:avLst/>
          </a:prstGeom>
        </p:spPr>
      </p:pic>
      <p:pic>
        <p:nvPicPr>
          <p:cNvPr id="2" name="図 1">
            <a:extLst>
              <a:ext uri="{FF2B5EF4-FFF2-40B4-BE49-F238E27FC236}">
                <a16:creationId xmlns:a16="http://schemas.microsoft.com/office/drawing/2014/main" id="{C7A8EEBA-FE31-E486-A4E9-F672CB1686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218" y="1358990"/>
            <a:ext cx="8820000" cy="2307886"/>
          </a:xfrm>
          <a:prstGeom prst="rect">
            <a:avLst/>
          </a:prstGeom>
        </p:spPr>
      </p:pic>
    </p:spTree>
    <p:extLst>
      <p:ext uri="{BB962C8B-B14F-4D97-AF65-F5344CB8AC3E}">
        <p14:creationId xmlns:p14="http://schemas.microsoft.com/office/powerpoint/2010/main" val="6992872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E8795-45AB-1B05-6970-C49161B707B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A8F0957-1A0B-E434-6B36-F43111BD481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109</a:t>
            </a:fld>
            <a:endParaRPr lang="ja-JP" altLang="en-US">
              <a:solidFill>
                <a:schemeClr val="tx1"/>
              </a:solidFill>
            </a:endParaRPr>
          </a:p>
        </p:txBody>
      </p:sp>
      <p:sp>
        <p:nvSpPr>
          <p:cNvPr id="7" name="タイトル 6">
            <a:extLst>
              <a:ext uri="{FF2B5EF4-FFF2-40B4-BE49-F238E27FC236}">
                <a16:creationId xmlns:a16="http://schemas.microsoft.com/office/drawing/2014/main" id="{2609D815-5ECF-8BB0-0353-953D7342CFD4}"/>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10" name="テキスト ボックス 9">
            <a:extLst>
              <a:ext uri="{FF2B5EF4-FFF2-40B4-BE49-F238E27FC236}">
                <a16:creationId xmlns:a16="http://schemas.microsoft.com/office/drawing/2014/main" id="{74D30782-B5FE-F488-E666-0A721AC7C8FA}"/>
              </a:ext>
            </a:extLst>
          </p:cNvPr>
          <p:cNvSpPr txBox="1">
            <a:spLocks noChangeArrowheads="1"/>
          </p:cNvSpPr>
          <p:nvPr/>
        </p:nvSpPr>
        <p:spPr bwMode="auto">
          <a:xfrm>
            <a:off x="216000" y="1152532"/>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pic>
        <p:nvPicPr>
          <p:cNvPr id="3" name="図 2">
            <a:extLst>
              <a:ext uri="{FF2B5EF4-FFF2-40B4-BE49-F238E27FC236}">
                <a16:creationId xmlns:a16="http://schemas.microsoft.com/office/drawing/2014/main" id="{AFDF80BA-3366-3FC4-0393-41C51717C8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20456" y="1168830"/>
            <a:ext cx="1885652" cy="5384799"/>
          </a:xfrm>
          <a:prstGeom prst="rect">
            <a:avLst/>
          </a:prstGeom>
        </p:spPr>
      </p:pic>
      <p:pic>
        <p:nvPicPr>
          <p:cNvPr id="5" name="図 4">
            <a:extLst>
              <a:ext uri="{FF2B5EF4-FFF2-40B4-BE49-F238E27FC236}">
                <a16:creationId xmlns:a16="http://schemas.microsoft.com/office/drawing/2014/main" id="{7D3E0BDA-8AAD-A373-3CE6-153E48C801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7879" y="1168830"/>
            <a:ext cx="1886047" cy="3746168"/>
          </a:xfrm>
          <a:prstGeom prst="rect">
            <a:avLst/>
          </a:prstGeom>
        </p:spPr>
      </p:pic>
      <p:pic>
        <p:nvPicPr>
          <p:cNvPr id="11" name="図 10">
            <a:extLst>
              <a:ext uri="{FF2B5EF4-FFF2-40B4-BE49-F238E27FC236}">
                <a16:creationId xmlns:a16="http://schemas.microsoft.com/office/drawing/2014/main" id="{ED753471-67DC-0122-E2B0-CBD3A43CC5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55697" y="1168830"/>
            <a:ext cx="1886047" cy="3590618"/>
          </a:xfrm>
          <a:prstGeom prst="rect">
            <a:avLst/>
          </a:prstGeom>
        </p:spPr>
      </p:pic>
      <p:sp>
        <p:nvSpPr>
          <p:cNvPr id="15" name="コンテンツ プレースホルダー 1">
            <a:extLst>
              <a:ext uri="{FF2B5EF4-FFF2-40B4-BE49-F238E27FC236}">
                <a16:creationId xmlns:a16="http://schemas.microsoft.com/office/drawing/2014/main" id="{49F1AC51-50BE-3D2D-AFFB-A9DBC7BF4F9B}"/>
              </a:ext>
            </a:extLst>
          </p:cNvPr>
          <p:cNvSpPr txBox="1">
            <a:spLocks/>
          </p:cNvSpPr>
          <p:nvPr/>
        </p:nvSpPr>
        <p:spPr>
          <a:xfrm>
            <a:off x="216000" y="648000"/>
            <a:ext cx="51688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震災廃棄物量（津波堆積物）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44874B51-AE16-0FA0-1A5F-D86020AAF4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55697" y="5031622"/>
            <a:ext cx="1886400" cy="1193841"/>
          </a:xfrm>
          <a:prstGeom prst="rect">
            <a:avLst/>
          </a:prstGeom>
        </p:spPr>
      </p:pic>
    </p:spTree>
    <p:extLst>
      <p:ext uri="{BB962C8B-B14F-4D97-AF65-F5344CB8AC3E}">
        <p14:creationId xmlns:p14="http://schemas.microsoft.com/office/powerpoint/2010/main" val="16636979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9EBFF-32B6-E993-9995-BA20A1E8E12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5211D89-02B1-ABCD-CABE-F8A1DDA70C0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110</a:t>
            </a:fld>
            <a:endParaRPr lang="ja-JP" altLang="en-US">
              <a:solidFill>
                <a:schemeClr val="tx1"/>
              </a:solidFill>
            </a:endParaRPr>
          </a:p>
        </p:txBody>
      </p:sp>
      <p:sp>
        <p:nvSpPr>
          <p:cNvPr id="7" name="タイトル 6">
            <a:extLst>
              <a:ext uri="{FF2B5EF4-FFF2-40B4-BE49-F238E27FC236}">
                <a16:creationId xmlns:a16="http://schemas.microsoft.com/office/drawing/2014/main" id="{8D165615-88C9-BA95-FD3C-576CC680D131}"/>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21F26729-2476-7903-7E5B-2BB8F7B9D889}"/>
              </a:ext>
            </a:extLst>
          </p:cNvPr>
          <p:cNvSpPr txBox="1">
            <a:spLocks/>
          </p:cNvSpPr>
          <p:nvPr/>
        </p:nvSpPr>
        <p:spPr>
          <a:xfrm>
            <a:off x="215999" y="648000"/>
            <a:ext cx="571490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震災廃棄物量（災害廃棄物）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07B7E6A-9131-9A9B-D3CB-2056270C6CAC}"/>
              </a:ext>
            </a:extLst>
          </p:cNvPr>
          <p:cNvSpPr txBox="1">
            <a:spLocks noChangeArrowheads="1"/>
          </p:cNvSpPr>
          <p:nvPr/>
        </p:nvSpPr>
        <p:spPr bwMode="auto">
          <a:xfrm>
            <a:off x="216000" y="1066554"/>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pic>
        <p:nvPicPr>
          <p:cNvPr id="8" name="図 7">
            <a:extLst>
              <a:ext uri="{FF2B5EF4-FFF2-40B4-BE49-F238E27FC236}">
                <a16:creationId xmlns:a16="http://schemas.microsoft.com/office/drawing/2014/main" id="{5C85856D-956E-E40B-D220-353620DB3B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463" y="1473986"/>
            <a:ext cx="3780000" cy="4476316"/>
          </a:xfrm>
          <a:prstGeom prst="rect">
            <a:avLst/>
          </a:prstGeom>
        </p:spPr>
      </p:pic>
      <p:pic>
        <p:nvPicPr>
          <p:cNvPr id="9" name="図 8">
            <a:extLst>
              <a:ext uri="{FF2B5EF4-FFF2-40B4-BE49-F238E27FC236}">
                <a16:creationId xmlns:a16="http://schemas.microsoft.com/office/drawing/2014/main" id="{ED820AA3-D8BD-DCEF-E64A-DCC499ACD8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6000" y="938366"/>
            <a:ext cx="3780000" cy="5769475"/>
          </a:xfrm>
          <a:prstGeom prst="rect">
            <a:avLst/>
          </a:prstGeom>
        </p:spPr>
      </p:pic>
      <p:pic>
        <p:nvPicPr>
          <p:cNvPr id="13" name="図 12">
            <a:extLst>
              <a:ext uri="{FF2B5EF4-FFF2-40B4-BE49-F238E27FC236}">
                <a16:creationId xmlns:a16="http://schemas.microsoft.com/office/drawing/2014/main" id="{997FF986-8123-32AF-839C-DB5C321F40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463" y="6108580"/>
            <a:ext cx="3780000" cy="569239"/>
          </a:xfrm>
          <a:prstGeom prst="rect">
            <a:avLst/>
          </a:prstGeom>
        </p:spPr>
      </p:pic>
    </p:spTree>
    <p:extLst>
      <p:ext uri="{BB962C8B-B14F-4D97-AF65-F5344CB8AC3E}">
        <p14:creationId xmlns:p14="http://schemas.microsoft.com/office/powerpoint/2010/main" val="7462988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471C-F151-3B3F-EE8E-3B9B0B38CDD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A210C5D-F97B-5C0D-D22E-E3EB00958E0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111</a:t>
            </a:fld>
            <a:endParaRPr lang="ja-JP" altLang="en-US">
              <a:solidFill>
                <a:schemeClr val="tx1"/>
              </a:solidFill>
            </a:endParaRPr>
          </a:p>
        </p:txBody>
      </p:sp>
      <p:sp>
        <p:nvSpPr>
          <p:cNvPr id="7" name="タイトル 6">
            <a:extLst>
              <a:ext uri="{FF2B5EF4-FFF2-40B4-BE49-F238E27FC236}">
                <a16:creationId xmlns:a16="http://schemas.microsoft.com/office/drawing/2014/main" id="{B0AB528D-C5D7-C998-688F-8E74AB1ECB2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10" name="テキスト ボックス 9">
            <a:extLst>
              <a:ext uri="{FF2B5EF4-FFF2-40B4-BE49-F238E27FC236}">
                <a16:creationId xmlns:a16="http://schemas.microsoft.com/office/drawing/2014/main" id="{0EB3E38D-D8A7-A687-B205-26449A4A66E4}"/>
              </a:ext>
            </a:extLst>
          </p:cNvPr>
          <p:cNvSpPr txBox="1">
            <a:spLocks noChangeArrowheads="1"/>
          </p:cNvSpPr>
          <p:nvPr/>
        </p:nvSpPr>
        <p:spPr bwMode="auto">
          <a:xfrm>
            <a:off x="216000" y="1066554"/>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sp>
        <p:nvSpPr>
          <p:cNvPr id="8" name="コンテンツ プレースホルダー 1">
            <a:extLst>
              <a:ext uri="{FF2B5EF4-FFF2-40B4-BE49-F238E27FC236}">
                <a16:creationId xmlns:a16="http://schemas.microsoft.com/office/drawing/2014/main" id="{A3A87389-CAF5-8C00-2281-26625418ED8A}"/>
              </a:ext>
            </a:extLst>
          </p:cNvPr>
          <p:cNvSpPr txBox="1">
            <a:spLocks/>
          </p:cNvSpPr>
          <p:nvPr/>
        </p:nvSpPr>
        <p:spPr>
          <a:xfrm>
            <a:off x="215999" y="648000"/>
            <a:ext cx="571490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震災廃棄物量（災害廃棄物）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CFEC055F-D27F-37D4-084A-13C4D04BF8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00" y="1435886"/>
            <a:ext cx="3780000" cy="4476316"/>
          </a:xfrm>
          <a:prstGeom prst="rect">
            <a:avLst/>
          </a:prstGeom>
        </p:spPr>
      </p:pic>
      <p:pic>
        <p:nvPicPr>
          <p:cNvPr id="3" name="図 2">
            <a:extLst>
              <a:ext uri="{FF2B5EF4-FFF2-40B4-BE49-F238E27FC236}">
                <a16:creationId xmlns:a16="http://schemas.microsoft.com/office/drawing/2014/main" id="{1FF660F4-3E44-02DB-7FBC-D46AC76B11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33937" y="939600"/>
            <a:ext cx="3780000" cy="5769474"/>
          </a:xfrm>
          <a:prstGeom prst="rect">
            <a:avLst/>
          </a:prstGeom>
        </p:spPr>
      </p:pic>
      <p:pic>
        <p:nvPicPr>
          <p:cNvPr id="5" name="図 4">
            <a:extLst>
              <a:ext uri="{FF2B5EF4-FFF2-40B4-BE49-F238E27FC236}">
                <a16:creationId xmlns:a16="http://schemas.microsoft.com/office/drawing/2014/main" id="{1E39EC06-4A71-F384-99C0-9714F562BB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000" y="6108580"/>
            <a:ext cx="3780000" cy="569239"/>
          </a:xfrm>
          <a:prstGeom prst="rect">
            <a:avLst/>
          </a:prstGeom>
        </p:spPr>
      </p:pic>
    </p:spTree>
    <p:extLst>
      <p:ext uri="{BB962C8B-B14F-4D97-AF65-F5344CB8AC3E}">
        <p14:creationId xmlns:p14="http://schemas.microsoft.com/office/powerpoint/2010/main" val="35641546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7918-8A64-1B12-E66A-1BE4E16FDF3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3BB5D28-D86D-1F99-057F-62D09524DE3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112</a:t>
            </a:fld>
            <a:endParaRPr lang="ja-JP" altLang="en-US">
              <a:solidFill>
                <a:schemeClr val="tx1"/>
              </a:solidFill>
            </a:endParaRPr>
          </a:p>
        </p:txBody>
      </p:sp>
      <p:sp>
        <p:nvSpPr>
          <p:cNvPr id="7" name="タイトル 6">
            <a:extLst>
              <a:ext uri="{FF2B5EF4-FFF2-40B4-BE49-F238E27FC236}">
                <a16:creationId xmlns:a16="http://schemas.microsoft.com/office/drawing/2014/main" id="{A82AC7C5-3F0F-47FE-8B60-CB34E7E96233}"/>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10" name="テキスト ボックス 9">
            <a:extLst>
              <a:ext uri="{FF2B5EF4-FFF2-40B4-BE49-F238E27FC236}">
                <a16:creationId xmlns:a16="http://schemas.microsoft.com/office/drawing/2014/main" id="{915B6D8F-B631-703B-CD54-D3669F6E4E01}"/>
              </a:ext>
            </a:extLst>
          </p:cNvPr>
          <p:cNvSpPr txBox="1">
            <a:spLocks noChangeArrowheads="1"/>
          </p:cNvSpPr>
          <p:nvPr/>
        </p:nvSpPr>
        <p:spPr bwMode="auto">
          <a:xfrm>
            <a:off x="216000" y="1066554"/>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FE620253-1527-3F2E-0DD8-F73544FAEE2F}"/>
              </a:ext>
            </a:extLst>
          </p:cNvPr>
          <p:cNvSpPr txBox="1">
            <a:spLocks/>
          </p:cNvSpPr>
          <p:nvPr/>
        </p:nvSpPr>
        <p:spPr>
          <a:xfrm>
            <a:off x="215999" y="648000"/>
            <a:ext cx="571490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震災廃棄物量（災害廃棄物）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13295D2E-6CC9-27E4-400D-DA907C52E0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00" y="1472400"/>
            <a:ext cx="3780000" cy="4476315"/>
          </a:xfrm>
          <a:prstGeom prst="rect">
            <a:avLst/>
          </a:prstGeom>
        </p:spPr>
      </p:pic>
      <p:pic>
        <p:nvPicPr>
          <p:cNvPr id="5" name="図 4">
            <a:extLst>
              <a:ext uri="{FF2B5EF4-FFF2-40B4-BE49-F238E27FC236}">
                <a16:creationId xmlns:a16="http://schemas.microsoft.com/office/drawing/2014/main" id="{CFBBBA4A-7A9E-49F7-23B3-D93EF96E81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7600" y="939600"/>
            <a:ext cx="3780000" cy="5769474"/>
          </a:xfrm>
          <a:prstGeom prst="rect">
            <a:avLst/>
          </a:prstGeom>
        </p:spPr>
      </p:pic>
      <p:pic>
        <p:nvPicPr>
          <p:cNvPr id="9" name="図 8">
            <a:extLst>
              <a:ext uri="{FF2B5EF4-FFF2-40B4-BE49-F238E27FC236}">
                <a16:creationId xmlns:a16="http://schemas.microsoft.com/office/drawing/2014/main" id="{8FB05113-A1EF-F38E-F2FB-4EF9EF257F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000" y="6108580"/>
            <a:ext cx="3780000" cy="569239"/>
          </a:xfrm>
          <a:prstGeom prst="rect">
            <a:avLst/>
          </a:prstGeom>
        </p:spPr>
      </p:pic>
    </p:spTree>
    <p:extLst>
      <p:ext uri="{BB962C8B-B14F-4D97-AF65-F5344CB8AC3E}">
        <p14:creationId xmlns:p14="http://schemas.microsoft.com/office/powerpoint/2010/main" val="3082722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9752D-B73B-4589-60C9-05E594A38BA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49F30B5-BAD6-3F3A-4347-6B73FFDD3DD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113</a:t>
            </a:fld>
            <a:endParaRPr lang="ja-JP" altLang="en-US">
              <a:solidFill>
                <a:schemeClr val="tx1"/>
              </a:solidFill>
            </a:endParaRPr>
          </a:p>
        </p:txBody>
      </p:sp>
      <p:sp>
        <p:nvSpPr>
          <p:cNvPr id="7" name="タイトル 6">
            <a:extLst>
              <a:ext uri="{FF2B5EF4-FFF2-40B4-BE49-F238E27FC236}">
                <a16:creationId xmlns:a16="http://schemas.microsoft.com/office/drawing/2014/main" id="{6E57EDCE-712C-5C77-9CFC-84FFADAD44B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10" name="テキスト ボックス 9">
            <a:extLst>
              <a:ext uri="{FF2B5EF4-FFF2-40B4-BE49-F238E27FC236}">
                <a16:creationId xmlns:a16="http://schemas.microsoft.com/office/drawing/2014/main" id="{3FFD5D05-E82F-18C9-7463-57F3A7413BA2}"/>
              </a:ext>
            </a:extLst>
          </p:cNvPr>
          <p:cNvSpPr txBox="1">
            <a:spLocks noChangeArrowheads="1"/>
          </p:cNvSpPr>
          <p:nvPr/>
        </p:nvSpPr>
        <p:spPr bwMode="auto">
          <a:xfrm>
            <a:off x="216000" y="1066554"/>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B2DDBFFA-68D4-2912-C676-51C4564D1238}"/>
              </a:ext>
            </a:extLst>
          </p:cNvPr>
          <p:cNvSpPr txBox="1">
            <a:spLocks/>
          </p:cNvSpPr>
          <p:nvPr/>
        </p:nvSpPr>
        <p:spPr>
          <a:xfrm>
            <a:off x="215999" y="648000"/>
            <a:ext cx="571490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震災廃棄物量（災害廃棄物）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6EB6D276-89E7-4D81-AFA1-2ED826A177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00" y="1472400"/>
            <a:ext cx="3780000" cy="4476316"/>
          </a:xfrm>
          <a:prstGeom prst="rect">
            <a:avLst/>
          </a:prstGeom>
        </p:spPr>
      </p:pic>
      <p:pic>
        <p:nvPicPr>
          <p:cNvPr id="5" name="図 4">
            <a:extLst>
              <a:ext uri="{FF2B5EF4-FFF2-40B4-BE49-F238E27FC236}">
                <a16:creationId xmlns:a16="http://schemas.microsoft.com/office/drawing/2014/main" id="{65786AE3-1014-D048-3F15-B803562EFB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3833" y="939600"/>
            <a:ext cx="3780000" cy="5769474"/>
          </a:xfrm>
          <a:prstGeom prst="rect">
            <a:avLst/>
          </a:prstGeom>
        </p:spPr>
      </p:pic>
      <p:pic>
        <p:nvPicPr>
          <p:cNvPr id="9" name="図 8">
            <a:extLst>
              <a:ext uri="{FF2B5EF4-FFF2-40B4-BE49-F238E27FC236}">
                <a16:creationId xmlns:a16="http://schemas.microsoft.com/office/drawing/2014/main" id="{66131653-EEC5-899C-5AEF-AC76751ECA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916" y="6108580"/>
            <a:ext cx="3780000" cy="569239"/>
          </a:xfrm>
          <a:prstGeom prst="rect">
            <a:avLst/>
          </a:prstGeom>
        </p:spPr>
      </p:pic>
    </p:spTree>
    <p:extLst>
      <p:ext uri="{BB962C8B-B14F-4D97-AF65-F5344CB8AC3E}">
        <p14:creationId xmlns:p14="http://schemas.microsoft.com/office/powerpoint/2010/main" val="22929158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3427A-9CCF-E38C-2B83-B0F7EC31D0E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0D269AC-8CFE-9363-2791-CF077CC0F55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114</a:t>
            </a:fld>
            <a:endParaRPr lang="ja-JP" altLang="en-US">
              <a:solidFill>
                <a:schemeClr val="tx1"/>
              </a:solidFill>
            </a:endParaRPr>
          </a:p>
        </p:txBody>
      </p:sp>
      <p:sp>
        <p:nvSpPr>
          <p:cNvPr id="7" name="タイトル 6">
            <a:extLst>
              <a:ext uri="{FF2B5EF4-FFF2-40B4-BE49-F238E27FC236}">
                <a16:creationId xmlns:a16="http://schemas.microsoft.com/office/drawing/2014/main" id="{4E48AFE8-173E-A147-2E36-F38AA2D8D2D6}"/>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10" name="テキスト ボックス 9">
            <a:extLst>
              <a:ext uri="{FF2B5EF4-FFF2-40B4-BE49-F238E27FC236}">
                <a16:creationId xmlns:a16="http://schemas.microsoft.com/office/drawing/2014/main" id="{D88D9160-2C91-99A8-D865-43E4AAF38095}"/>
              </a:ext>
            </a:extLst>
          </p:cNvPr>
          <p:cNvSpPr txBox="1">
            <a:spLocks noChangeArrowheads="1"/>
          </p:cNvSpPr>
          <p:nvPr/>
        </p:nvSpPr>
        <p:spPr bwMode="auto">
          <a:xfrm>
            <a:off x="216000" y="1066554"/>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C9775F60-42DA-8552-226D-0986CC9C972D}"/>
              </a:ext>
            </a:extLst>
          </p:cNvPr>
          <p:cNvSpPr txBox="1">
            <a:spLocks/>
          </p:cNvSpPr>
          <p:nvPr/>
        </p:nvSpPr>
        <p:spPr>
          <a:xfrm>
            <a:off x="215999" y="648000"/>
            <a:ext cx="571490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震災廃棄物量（災害廃棄物）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760B2E6D-067E-CB46-669E-F6F0A29AD6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00" y="1472400"/>
            <a:ext cx="3780000" cy="4476316"/>
          </a:xfrm>
          <a:prstGeom prst="rect">
            <a:avLst/>
          </a:prstGeom>
        </p:spPr>
      </p:pic>
      <p:pic>
        <p:nvPicPr>
          <p:cNvPr id="5" name="図 4">
            <a:extLst>
              <a:ext uri="{FF2B5EF4-FFF2-40B4-BE49-F238E27FC236}">
                <a16:creationId xmlns:a16="http://schemas.microsoft.com/office/drawing/2014/main" id="{AE5547A4-0100-4831-6F15-2AD760029A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7600" y="939600"/>
            <a:ext cx="3780000" cy="5769474"/>
          </a:xfrm>
          <a:prstGeom prst="rect">
            <a:avLst/>
          </a:prstGeom>
        </p:spPr>
      </p:pic>
      <p:pic>
        <p:nvPicPr>
          <p:cNvPr id="9" name="図 8">
            <a:extLst>
              <a:ext uri="{FF2B5EF4-FFF2-40B4-BE49-F238E27FC236}">
                <a16:creationId xmlns:a16="http://schemas.microsoft.com/office/drawing/2014/main" id="{89E2952E-DA97-73B6-2CA2-44733C5506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000" y="6139835"/>
            <a:ext cx="3780000" cy="569239"/>
          </a:xfrm>
          <a:prstGeom prst="rect">
            <a:avLst/>
          </a:prstGeom>
        </p:spPr>
      </p:pic>
    </p:spTree>
    <p:extLst>
      <p:ext uri="{BB962C8B-B14F-4D97-AF65-F5344CB8AC3E}">
        <p14:creationId xmlns:p14="http://schemas.microsoft.com/office/powerpoint/2010/main" val="23612929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7B444-FF85-DDAD-DC13-91B9D8B8799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E808191-5E10-A4DD-55D7-493694C50CB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115</a:t>
            </a:fld>
            <a:endParaRPr lang="ja-JP" altLang="en-US">
              <a:solidFill>
                <a:schemeClr val="tx1"/>
              </a:solidFill>
            </a:endParaRPr>
          </a:p>
        </p:txBody>
      </p:sp>
      <p:sp>
        <p:nvSpPr>
          <p:cNvPr id="7" name="タイトル 6">
            <a:extLst>
              <a:ext uri="{FF2B5EF4-FFF2-40B4-BE49-F238E27FC236}">
                <a16:creationId xmlns:a16="http://schemas.microsoft.com/office/drawing/2014/main" id="{2402EFB9-BDB2-DD70-2454-1F7E5D17FF71}"/>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10" name="テキスト ボックス 9">
            <a:extLst>
              <a:ext uri="{FF2B5EF4-FFF2-40B4-BE49-F238E27FC236}">
                <a16:creationId xmlns:a16="http://schemas.microsoft.com/office/drawing/2014/main" id="{8C8DFBDE-C9CD-6B9F-E112-F7BF0B582F1A}"/>
              </a:ext>
            </a:extLst>
          </p:cNvPr>
          <p:cNvSpPr txBox="1">
            <a:spLocks noChangeArrowheads="1"/>
          </p:cNvSpPr>
          <p:nvPr/>
        </p:nvSpPr>
        <p:spPr bwMode="auto">
          <a:xfrm>
            <a:off x="216000" y="1066554"/>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2" name="コンテンツ プレースホルダー 1">
            <a:extLst>
              <a:ext uri="{FF2B5EF4-FFF2-40B4-BE49-F238E27FC236}">
                <a16:creationId xmlns:a16="http://schemas.microsoft.com/office/drawing/2014/main" id="{CB38D40C-E6C6-D2DC-D629-56C011F9DA16}"/>
              </a:ext>
            </a:extLst>
          </p:cNvPr>
          <p:cNvSpPr txBox="1">
            <a:spLocks/>
          </p:cNvSpPr>
          <p:nvPr/>
        </p:nvSpPr>
        <p:spPr>
          <a:xfrm>
            <a:off x="215999" y="648000"/>
            <a:ext cx="5714903"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5.1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震災廃棄物量（災害廃棄物）</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55317131-022D-9636-C400-D8FF15676F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000" y="1571086"/>
            <a:ext cx="3780000" cy="4476316"/>
          </a:xfrm>
          <a:prstGeom prst="rect">
            <a:avLst/>
          </a:prstGeom>
        </p:spPr>
      </p:pic>
      <p:pic>
        <p:nvPicPr>
          <p:cNvPr id="5" name="図 4">
            <a:extLst>
              <a:ext uri="{FF2B5EF4-FFF2-40B4-BE49-F238E27FC236}">
                <a16:creationId xmlns:a16="http://schemas.microsoft.com/office/drawing/2014/main" id="{F541F91E-EFDB-2927-1E68-FD555AF818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4452" y="939600"/>
            <a:ext cx="3780000" cy="5769474"/>
          </a:xfrm>
          <a:prstGeom prst="rect">
            <a:avLst/>
          </a:prstGeom>
        </p:spPr>
      </p:pic>
      <p:pic>
        <p:nvPicPr>
          <p:cNvPr id="11" name="図 10">
            <a:extLst>
              <a:ext uri="{FF2B5EF4-FFF2-40B4-BE49-F238E27FC236}">
                <a16:creationId xmlns:a16="http://schemas.microsoft.com/office/drawing/2014/main" id="{E5219944-8E0A-D8B2-6FEA-DE5CF9E675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8000" y="6119909"/>
            <a:ext cx="3780000" cy="557910"/>
          </a:xfrm>
          <a:prstGeom prst="rect">
            <a:avLst/>
          </a:prstGeom>
        </p:spPr>
      </p:pic>
    </p:spTree>
    <p:extLst>
      <p:ext uri="{BB962C8B-B14F-4D97-AF65-F5344CB8AC3E}">
        <p14:creationId xmlns:p14="http://schemas.microsoft.com/office/powerpoint/2010/main" val="31059654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B21DE-0E98-C536-A6C2-D30B493BF2A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9B19F521-D49A-6098-DDC1-25E7E8B5075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116</a:t>
            </a:fld>
            <a:endParaRPr lang="ja-JP" altLang="en-US">
              <a:solidFill>
                <a:schemeClr val="tx1"/>
              </a:solidFill>
            </a:endParaRPr>
          </a:p>
        </p:txBody>
      </p:sp>
      <p:sp>
        <p:nvSpPr>
          <p:cNvPr id="7" name="タイトル 6">
            <a:extLst>
              <a:ext uri="{FF2B5EF4-FFF2-40B4-BE49-F238E27FC236}">
                <a16:creationId xmlns:a16="http://schemas.microsoft.com/office/drawing/2014/main" id="{9A4A0259-FE44-6067-5B8C-0737C658980B}"/>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CAFD7F8A-4A5A-734D-3460-2521EECFD305}"/>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５．２　道路閉塞（道路リンク）</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ABA8EF9B-0862-C33F-82D1-CBA00EAD562D}"/>
              </a:ext>
            </a:extLst>
          </p:cNvPr>
          <p:cNvPicPr>
            <a:picLocks noChangeAspect="1"/>
          </p:cNvPicPr>
          <p:nvPr/>
        </p:nvPicPr>
        <p:blipFill>
          <a:blip r:embed="rId3" cstate="email">
            <a:extLst>
              <a:ext uri="{28A0092B-C50C-407E-A947-70E740481C1C}">
                <a14:useLocalDpi xmlns:a14="http://schemas.microsoft.com/office/drawing/2010/main"/>
              </a:ext>
            </a:extLst>
          </a:blip>
          <a:srcRect r="42117"/>
          <a:stretch>
            <a:fillRect/>
          </a:stretch>
        </p:blipFill>
        <p:spPr>
          <a:xfrm>
            <a:off x="2162067" y="4629687"/>
            <a:ext cx="4894371" cy="2018327"/>
          </a:xfrm>
          <a:prstGeom prst="rect">
            <a:avLst/>
          </a:prstGeom>
        </p:spPr>
      </p:pic>
      <p:sp>
        <p:nvSpPr>
          <p:cNvPr id="9" name="テキスト ボックス 8">
            <a:extLst>
              <a:ext uri="{FF2B5EF4-FFF2-40B4-BE49-F238E27FC236}">
                <a16:creationId xmlns:a16="http://schemas.microsoft.com/office/drawing/2014/main" id="{B4BDB5CE-473D-E8EF-EDFB-9FCAD49ED75F}"/>
              </a:ext>
            </a:extLst>
          </p:cNvPr>
          <p:cNvSpPr txBox="1"/>
          <p:nvPr/>
        </p:nvSpPr>
        <p:spPr>
          <a:xfrm>
            <a:off x="3246405" y="4329208"/>
            <a:ext cx="2725694"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幅員別道路延長</a:t>
            </a:r>
            <a:endParaRPr lang="ja-JP" altLang="en-US" sz="1600"/>
          </a:p>
        </p:txBody>
      </p:sp>
      <p:sp>
        <p:nvSpPr>
          <p:cNvPr id="3" name="テキスト ボックス 2">
            <a:extLst>
              <a:ext uri="{FF2B5EF4-FFF2-40B4-BE49-F238E27FC236}">
                <a16:creationId xmlns:a16="http://schemas.microsoft.com/office/drawing/2014/main" id="{833BBD4C-16CA-F829-E9C3-3FE5D7F9EA07}"/>
              </a:ext>
            </a:extLst>
          </p:cNvPr>
          <p:cNvSpPr txBox="1"/>
          <p:nvPr/>
        </p:nvSpPr>
        <p:spPr>
          <a:xfrm>
            <a:off x="288000" y="1141567"/>
            <a:ext cx="8568000" cy="600164"/>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幅員</a:t>
            </a:r>
            <a:r>
              <a:rPr lang="en-US" altLang="ja-JP" sz="1400">
                <a:ea typeface="Meiryo UI" panose="020B0604030504040204" pitchFamily="50" charset="-128"/>
              </a:rPr>
              <a:t>13m</a:t>
            </a:r>
            <a:r>
              <a:rPr lang="ja-JP" altLang="en-US" sz="1400">
                <a:ea typeface="Meiryo UI" panose="020B0604030504040204" pitchFamily="50" charset="-128"/>
              </a:rPr>
              <a:t>未満の道路を対象に幅員別の道路リンク閉塞率をメッシュ別に算定。</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道路リンク閉塞率は、揺れおよび液状化による建物被災率（全壊率＋</a:t>
            </a:r>
            <a:r>
              <a:rPr lang="en-US" altLang="ja-JP" sz="1400">
                <a:ea typeface="Meiryo UI" panose="020B0604030504040204" pitchFamily="50" charset="-128"/>
              </a:rPr>
              <a:t>1/2</a:t>
            </a:r>
            <a:r>
              <a:rPr lang="ja-JP" altLang="en-US" sz="1400">
                <a:ea typeface="Meiryo UI" panose="020B0604030504040204" pitchFamily="50" charset="-128"/>
              </a:rPr>
              <a:t>半壊率）から下記の式を用いて算定。</a:t>
            </a:r>
            <a:endParaRPr lang="en-US" altLang="ja-JP" sz="1400">
              <a:highlight>
                <a:srgbClr val="FFFF00"/>
              </a:highlight>
              <a:ea typeface="Meiryo UI" panose="020B0604030504040204" pitchFamily="50" charset="-128"/>
            </a:endParaRPr>
          </a:p>
        </p:txBody>
      </p:sp>
      <p:sp>
        <p:nvSpPr>
          <p:cNvPr id="5" name="四角形: 角を丸くする 4">
            <a:extLst>
              <a:ext uri="{FF2B5EF4-FFF2-40B4-BE49-F238E27FC236}">
                <a16:creationId xmlns:a16="http://schemas.microsoft.com/office/drawing/2014/main" id="{1F3BBDEC-5464-FAF5-2847-05F1264FD1F9}"/>
              </a:ext>
            </a:extLst>
          </p:cNvPr>
          <p:cNvSpPr/>
          <p:nvPr/>
        </p:nvSpPr>
        <p:spPr>
          <a:xfrm>
            <a:off x="119194" y="1946039"/>
            <a:ext cx="4452806" cy="2180677"/>
          </a:xfrm>
          <a:prstGeom prst="roundRect">
            <a:avLst>
              <a:gd name="adj" fmla="val 4278"/>
            </a:avLst>
          </a:prstGeom>
          <a:solidFill>
            <a:schemeClr val="accent2">
              <a:lumMod val="20000"/>
              <a:lumOff val="80000"/>
            </a:schemeClr>
          </a:solidFill>
          <a:ln w="12700">
            <a:solidFill>
              <a:schemeClr val="dk1"/>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10" name="図 9" descr="QR コード&#10;&#10;AI によって生成されたコンテンツは間違っている可能性があります。">
            <a:extLst>
              <a:ext uri="{FF2B5EF4-FFF2-40B4-BE49-F238E27FC236}">
                <a16:creationId xmlns:a16="http://schemas.microsoft.com/office/drawing/2014/main" id="{9026E9A5-CAD6-0A17-643A-09ECA8289E9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3772" y="2044193"/>
            <a:ext cx="4220557" cy="1821824"/>
          </a:xfrm>
          <a:prstGeom prst="rect">
            <a:avLst/>
          </a:prstGeom>
        </p:spPr>
      </p:pic>
      <p:sp>
        <p:nvSpPr>
          <p:cNvPr id="11" name="テキスト ボックス 10">
            <a:extLst>
              <a:ext uri="{FF2B5EF4-FFF2-40B4-BE49-F238E27FC236}">
                <a16:creationId xmlns:a16="http://schemas.microsoft.com/office/drawing/2014/main" id="{E3208C5D-0FA3-98CE-CA97-38C9335D660F}"/>
              </a:ext>
            </a:extLst>
          </p:cNvPr>
          <p:cNvSpPr txBox="1"/>
          <p:nvPr/>
        </p:nvSpPr>
        <p:spPr>
          <a:xfrm>
            <a:off x="426117" y="3854398"/>
            <a:ext cx="3980840" cy="307777"/>
          </a:xfrm>
          <a:prstGeom prst="rect">
            <a:avLst/>
          </a:prstGeom>
          <a:noFill/>
        </p:spPr>
        <p:txBody>
          <a:bodyPr wrap="square" rtlCol="0">
            <a:spAutoFit/>
          </a:bodyPr>
          <a:lstStyle/>
          <a:p>
            <a:pPr algn="ctr"/>
            <a:r>
              <a:rPr lang="ja-JP" altLang="en-US" sz="1400">
                <a:latin typeface="Meiryo UI" panose="020B0604030504040204" pitchFamily="50" charset="-128"/>
                <a:ea typeface="Meiryo UI" panose="020B0604030504040204" pitchFamily="50" charset="-128"/>
              </a:rPr>
              <a:t>道路閉塞率の予測フロー</a:t>
            </a:r>
            <a:endParaRPr lang="en-US" altLang="ja-JP" sz="1400">
              <a:latin typeface="Meiryo UI" panose="020B0604030504040204" pitchFamily="50" charset="-128"/>
              <a:ea typeface="Meiryo UI" panose="020B0604030504040204" pitchFamily="50" charset="-128"/>
            </a:endParaRPr>
          </a:p>
        </p:txBody>
      </p:sp>
      <p:grpSp>
        <p:nvGrpSpPr>
          <p:cNvPr id="14" name="グループ化 13">
            <a:extLst>
              <a:ext uri="{FF2B5EF4-FFF2-40B4-BE49-F238E27FC236}">
                <a16:creationId xmlns:a16="http://schemas.microsoft.com/office/drawing/2014/main" id="{3C0DFDBC-A0FD-523A-C990-AF8AA1263F67}"/>
              </a:ext>
            </a:extLst>
          </p:cNvPr>
          <p:cNvGrpSpPr/>
          <p:nvPr/>
        </p:nvGrpSpPr>
        <p:grpSpPr>
          <a:xfrm>
            <a:off x="4479600" y="1956105"/>
            <a:ext cx="4809542" cy="2246769"/>
            <a:chOff x="4479600" y="2098980"/>
            <a:chExt cx="4809542" cy="2246769"/>
          </a:xfrm>
        </p:grpSpPr>
        <p:sp>
          <p:nvSpPr>
            <p:cNvPr id="12" name="テキスト ボックス 11">
              <a:extLst>
                <a:ext uri="{FF2B5EF4-FFF2-40B4-BE49-F238E27FC236}">
                  <a16:creationId xmlns:a16="http://schemas.microsoft.com/office/drawing/2014/main" id="{5D76C9A7-0E26-94C4-F3C4-99109758030E}"/>
                </a:ext>
              </a:extLst>
            </p:cNvPr>
            <p:cNvSpPr txBox="1"/>
            <p:nvPr/>
          </p:nvSpPr>
          <p:spPr>
            <a:xfrm>
              <a:off x="4521701" y="2098980"/>
              <a:ext cx="4767441" cy="2246769"/>
            </a:xfrm>
            <a:prstGeom prst="rect">
              <a:avLst/>
            </a:prstGeom>
            <a:noFill/>
          </p:spPr>
          <p:txBody>
            <a:bodyPr wrap="square" rtlCol="0">
              <a:spAutoFit/>
            </a:bodyPr>
            <a:lstStyle/>
            <a:p>
              <a:r>
                <a:rPr lang="ja-JP" altLang="en-US" sz="1400"/>
                <a:t>　</a:t>
              </a:r>
              <a:r>
                <a:rPr lang="en-US" altLang="ja-JP" sz="1400"/>
                <a:t>【</a:t>
              </a:r>
              <a:r>
                <a:rPr lang="ja-JP" altLang="en-US" sz="1400"/>
                <a:t>幅員</a:t>
              </a:r>
              <a:r>
                <a:rPr lang="en-US" altLang="ja-JP" sz="1400"/>
                <a:t>3m</a:t>
              </a:r>
              <a:r>
                <a:rPr lang="ja-JP" altLang="en-US" sz="1400"/>
                <a:t>未満の道路</a:t>
              </a:r>
              <a:r>
                <a:rPr lang="en-US" altLang="ja-JP" sz="1400"/>
                <a:t>】</a:t>
              </a:r>
              <a:endParaRPr lang="ja-JP" altLang="en-US" sz="1400"/>
            </a:p>
            <a:p>
              <a:r>
                <a:rPr lang="ja-JP" altLang="en-US" sz="1400"/>
                <a:t>　　　道路リンク閉塞率（％）＝</a:t>
              </a:r>
              <a:r>
                <a:rPr lang="en-US" altLang="ja-JP" sz="1400"/>
                <a:t>1.28×</a:t>
              </a:r>
              <a:r>
                <a:rPr lang="zh-TW" altLang="en-US" sz="1400"/>
                <a:t>建物被災率（％）</a:t>
              </a:r>
            </a:p>
            <a:p>
              <a:r>
                <a:rPr lang="ja-JP" altLang="en-US" sz="1400"/>
                <a:t>　</a:t>
              </a:r>
              <a:r>
                <a:rPr lang="en-US" altLang="ja-JP" sz="1400"/>
                <a:t>【</a:t>
              </a:r>
              <a:r>
                <a:rPr lang="ja-JP" altLang="en-US" sz="1400"/>
                <a:t>幅員</a:t>
              </a:r>
              <a:r>
                <a:rPr lang="en-US" altLang="ja-JP" sz="1400"/>
                <a:t>3m</a:t>
              </a:r>
              <a:r>
                <a:rPr lang="ja-JP" altLang="en-US" sz="1400"/>
                <a:t>以上</a:t>
              </a:r>
              <a:r>
                <a:rPr lang="en-US" altLang="ja-JP" sz="1400"/>
                <a:t>5.5m</a:t>
              </a:r>
              <a:r>
                <a:rPr lang="ja-JP" altLang="en-US" sz="1400"/>
                <a:t>未満の道路</a:t>
              </a:r>
              <a:r>
                <a:rPr lang="en-US" altLang="ja-JP" sz="1400"/>
                <a:t>】</a:t>
              </a:r>
              <a:endParaRPr lang="ja-JP" altLang="en-US" sz="1400"/>
            </a:p>
            <a:p>
              <a:r>
                <a:rPr lang="ja-JP" altLang="en-US" sz="1400"/>
                <a:t>　　　道路リンク閉塞率（％）＝</a:t>
              </a:r>
              <a:r>
                <a:rPr lang="en-US" altLang="ja-JP" sz="1400"/>
                <a:t>0.604×</a:t>
              </a:r>
              <a:r>
                <a:rPr lang="zh-TW" altLang="en-US" sz="1400"/>
                <a:t>建物被災率（％）</a:t>
              </a:r>
            </a:p>
            <a:p>
              <a:r>
                <a:rPr lang="ja-JP" altLang="en-US" sz="1400"/>
                <a:t>　</a:t>
              </a:r>
              <a:r>
                <a:rPr lang="en-US" altLang="ja-JP" sz="1400"/>
                <a:t>【</a:t>
              </a:r>
              <a:r>
                <a:rPr lang="ja-JP" altLang="en-US" sz="1400"/>
                <a:t>幅員</a:t>
              </a:r>
              <a:r>
                <a:rPr lang="en-US" altLang="ja-JP" sz="1400"/>
                <a:t>5.5m</a:t>
              </a:r>
              <a:r>
                <a:rPr lang="ja-JP" altLang="en-US" sz="1400"/>
                <a:t>以上</a:t>
              </a:r>
              <a:r>
                <a:rPr lang="en-US" altLang="ja-JP" sz="1400"/>
                <a:t>13m</a:t>
              </a:r>
              <a:r>
                <a:rPr lang="ja-JP" altLang="en-US" sz="1400"/>
                <a:t>未満の道路</a:t>
              </a:r>
              <a:r>
                <a:rPr lang="en-US" altLang="ja-JP" sz="1400"/>
                <a:t>】</a:t>
              </a:r>
              <a:endParaRPr lang="ja-JP" altLang="en-US" sz="1400"/>
            </a:p>
            <a:p>
              <a:r>
                <a:rPr lang="ja-JP" altLang="en-US" sz="1400"/>
                <a:t>　　　道路リンク閉塞率（％）＝</a:t>
              </a:r>
              <a:r>
                <a:rPr lang="en-US" altLang="ja-JP" sz="1400"/>
                <a:t>0.194×</a:t>
              </a:r>
              <a:r>
                <a:rPr lang="zh-TW" altLang="en-US" sz="1400"/>
                <a:t>建物被災率（％）</a:t>
              </a:r>
              <a:endParaRPr lang="en-US" altLang="zh-TW" sz="1400"/>
            </a:p>
            <a:p>
              <a:endParaRPr lang="en-US" altLang="zh-TW" sz="1400"/>
            </a:p>
            <a:p>
              <a:r>
                <a:rPr lang="ja-JP" altLang="en-US" sz="1400"/>
                <a:t>（メッシュ別道路リンク閉塞率）</a:t>
              </a:r>
              <a:endParaRPr lang="zh-TW" altLang="en-US" sz="1400"/>
            </a:p>
            <a:p>
              <a:r>
                <a:rPr lang="en-US" altLang="ja-JP" sz="1400"/>
                <a:t>  </a:t>
              </a:r>
              <a:r>
                <a:rPr lang="en-US" altLang="ja-JP" sz="1400" u="sng"/>
                <a:t>Σ</a:t>
              </a:r>
              <a:r>
                <a:rPr lang="ja-JP" altLang="en-US" sz="1400" u="sng"/>
                <a:t>｛（道路幅員別延長）</a:t>
              </a:r>
              <a:r>
                <a:rPr lang="en-US" altLang="ja-JP" sz="1400" u="sng"/>
                <a:t>×</a:t>
              </a:r>
              <a:r>
                <a:rPr lang="ja-JP" altLang="en-US" sz="1400" u="sng"/>
                <a:t>（道路幅員別リンク閉塞率）｝</a:t>
              </a:r>
            </a:p>
            <a:p>
              <a:r>
                <a:rPr lang="en-US" altLang="ja-JP" sz="1400"/>
                <a:t> </a:t>
              </a:r>
              <a:r>
                <a:rPr lang="ja-JP" altLang="en-US" sz="1400"/>
                <a:t>　　　　　　　　　　</a:t>
              </a:r>
              <a:r>
                <a:rPr lang="en-US" altLang="ja-JP" sz="1400"/>
                <a:t>Σ</a:t>
              </a:r>
              <a:r>
                <a:rPr lang="ja-JP" altLang="en-US" sz="1400"/>
                <a:t>（道路幅員別延長）</a:t>
              </a:r>
            </a:p>
          </p:txBody>
        </p:sp>
        <p:sp>
          <p:nvSpPr>
            <p:cNvPr id="13" name="テキスト ボックス 12">
              <a:extLst>
                <a:ext uri="{FF2B5EF4-FFF2-40B4-BE49-F238E27FC236}">
                  <a16:creationId xmlns:a16="http://schemas.microsoft.com/office/drawing/2014/main" id="{335DD9F7-2D78-ADB7-0C8D-7124076D469F}"/>
                </a:ext>
              </a:extLst>
            </p:cNvPr>
            <p:cNvSpPr txBox="1"/>
            <p:nvPr/>
          </p:nvSpPr>
          <p:spPr>
            <a:xfrm>
              <a:off x="4479600" y="3848847"/>
              <a:ext cx="334147" cy="338554"/>
            </a:xfrm>
            <a:prstGeom prst="rect">
              <a:avLst/>
            </a:prstGeom>
            <a:noFill/>
          </p:spPr>
          <p:txBody>
            <a:bodyPr wrap="square">
              <a:spAutoFit/>
            </a:bodyPr>
            <a:lstStyle/>
            <a:p>
              <a:pPr algn="ctr"/>
              <a:r>
                <a:rPr lang="en-US" altLang="ja-JP" sz="1600">
                  <a:latin typeface="Meiryo UI" panose="020B0604030504040204" pitchFamily="50" charset="-128"/>
                  <a:ea typeface="Meiryo UI" panose="020B0604030504040204" pitchFamily="50" charset="-128"/>
                </a:rPr>
                <a:t> </a:t>
              </a:r>
              <a:endParaRPr lang="ja-JP" altLang="en-US" sz="1600"/>
            </a:p>
          </p:txBody>
        </p:sp>
      </p:grpSp>
      <p:sp>
        <p:nvSpPr>
          <p:cNvPr id="2" name="テキスト ボックス 1">
            <a:extLst>
              <a:ext uri="{FF2B5EF4-FFF2-40B4-BE49-F238E27FC236}">
                <a16:creationId xmlns:a16="http://schemas.microsoft.com/office/drawing/2014/main" id="{CFFC3837-6BF6-9F13-C5FE-AC477DE25F5B}"/>
              </a:ext>
            </a:extLst>
          </p:cNvPr>
          <p:cNvSpPr txBox="1"/>
          <p:nvPr/>
        </p:nvSpPr>
        <p:spPr>
          <a:xfrm>
            <a:off x="-4171" y="4108799"/>
            <a:ext cx="5145455" cy="261610"/>
          </a:xfrm>
          <a:prstGeom prst="rect">
            <a:avLst/>
          </a:prstGeom>
          <a:noFill/>
        </p:spPr>
        <p:txBody>
          <a:bodyPr wrap="square">
            <a:spAutoFit/>
          </a:bodyPr>
          <a:lstStyle/>
          <a:p>
            <a:r>
              <a:rPr lang="ja-JP" altLang="en-US" sz="1100" dirty="0"/>
              <a:t>南海トラフ巨大地震の被害想定項目及び手法の概要（内閣府、令和７年３月）より</a:t>
            </a:r>
          </a:p>
        </p:txBody>
      </p:sp>
    </p:spTree>
    <p:extLst>
      <p:ext uri="{BB962C8B-B14F-4D97-AF65-F5344CB8AC3E}">
        <p14:creationId xmlns:p14="http://schemas.microsoft.com/office/powerpoint/2010/main" val="23958359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B92FF-4691-4BBA-3764-92C60D66CD4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A4175D0D-CBAA-08DB-A068-59C7ED5989C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117</a:t>
            </a:fld>
            <a:endParaRPr lang="ja-JP" altLang="en-US">
              <a:solidFill>
                <a:schemeClr val="tx1"/>
              </a:solidFill>
            </a:endParaRPr>
          </a:p>
        </p:txBody>
      </p:sp>
      <p:sp>
        <p:nvSpPr>
          <p:cNvPr id="7" name="タイトル 6">
            <a:extLst>
              <a:ext uri="{FF2B5EF4-FFF2-40B4-BE49-F238E27FC236}">
                <a16:creationId xmlns:a16="http://schemas.microsoft.com/office/drawing/2014/main" id="{230E4E9E-9418-0C59-9030-3B1B1BBDC45A}"/>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7F18E0CB-2C38-900B-64CA-BF2AF8211F5F}"/>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５．２　道路閉塞（道路リンク）</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9">
            <a:extLst>
              <a:ext uri="{FF2B5EF4-FFF2-40B4-BE49-F238E27FC236}">
                <a16:creationId xmlns:a16="http://schemas.microsoft.com/office/drawing/2014/main" id="{1EFB5CFA-BF55-812C-D0B9-5B0AECBB3043}"/>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12" name="テキスト ボックス 9">
            <a:extLst>
              <a:ext uri="{FF2B5EF4-FFF2-40B4-BE49-F238E27FC236}">
                <a16:creationId xmlns:a16="http://schemas.microsoft.com/office/drawing/2014/main" id="{8BF285FA-74EA-5EB3-5499-984B978B1245}"/>
              </a:ext>
            </a:extLst>
          </p:cNvPr>
          <p:cNvSpPr txBox="1">
            <a:spLocks noChangeArrowheads="1"/>
          </p:cNvSpPr>
          <p:nvPr/>
        </p:nvSpPr>
        <p:spPr bwMode="auto">
          <a:xfrm>
            <a:off x="4392338"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CEC6FD67-F060-4CE6-9163-797061AA500F}"/>
              </a:ext>
            </a:extLst>
          </p:cNvPr>
          <p:cNvSpPr txBox="1"/>
          <p:nvPr/>
        </p:nvSpPr>
        <p:spPr>
          <a:xfrm>
            <a:off x="678573" y="6308877"/>
            <a:ext cx="3604785"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道路閉塞率</a:t>
            </a:r>
            <a:endParaRPr lang="ja-JP" altLang="en-US" sz="1600"/>
          </a:p>
        </p:txBody>
      </p:sp>
      <p:pic>
        <p:nvPicPr>
          <p:cNvPr id="15" name="図 14" descr="マップ&#10;&#10;AI 生成コンテンツは誤りを含む可能性があります。">
            <a:extLst>
              <a:ext uri="{FF2B5EF4-FFF2-40B4-BE49-F238E27FC236}">
                <a16:creationId xmlns:a16="http://schemas.microsoft.com/office/drawing/2014/main" id="{286A53C7-A20F-B369-F0FE-79CD604FF0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524" y="1435509"/>
            <a:ext cx="3470885" cy="4908923"/>
          </a:xfrm>
          <a:prstGeom prst="rect">
            <a:avLst/>
          </a:prstGeom>
        </p:spPr>
      </p:pic>
      <p:pic>
        <p:nvPicPr>
          <p:cNvPr id="17" name="図 16" descr="マップ&#10;&#10;AI 生成コンテンツは誤りを含む可能性があります。">
            <a:extLst>
              <a:ext uri="{FF2B5EF4-FFF2-40B4-BE49-F238E27FC236}">
                <a16:creationId xmlns:a16="http://schemas.microsoft.com/office/drawing/2014/main" id="{EF2561C9-F179-07CD-8F07-1F431CDB93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1534" y="1435509"/>
            <a:ext cx="3470400" cy="4908237"/>
          </a:xfrm>
          <a:prstGeom prst="rect">
            <a:avLst/>
          </a:prstGeom>
        </p:spPr>
      </p:pic>
      <p:sp>
        <p:nvSpPr>
          <p:cNvPr id="19" name="テキスト ボックス 18">
            <a:extLst>
              <a:ext uri="{FF2B5EF4-FFF2-40B4-BE49-F238E27FC236}">
                <a16:creationId xmlns:a16="http://schemas.microsoft.com/office/drawing/2014/main" id="{7EE0142C-AD54-C780-583D-E4186A72CC02}"/>
              </a:ext>
            </a:extLst>
          </p:cNvPr>
          <p:cNvSpPr txBox="1"/>
          <p:nvPr/>
        </p:nvSpPr>
        <p:spPr>
          <a:xfrm>
            <a:off x="4860642" y="6308877"/>
            <a:ext cx="3604785"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道路閉塞率</a:t>
            </a:r>
            <a:endParaRPr lang="ja-JP" altLang="en-US" sz="1600"/>
          </a:p>
        </p:txBody>
      </p:sp>
    </p:spTree>
    <p:extLst>
      <p:ext uri="{BB962C8B-B14F-4D97-AF65-F5344CB8AC3E}">
        <p14:creationId xmlns:p14="http://schemas.microsoft.com/office/powerpoint/2010/main" val="20123425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8E638-E7C1-80D6-B0A0-A8A410E03DD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DE2782C-774D-EF4B-9C06-0E8AA44FA03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118</a:t>
            </a:fld>
            <a:endParaRPr lang="ja-JP" altLang="en-US">
              <a:solidFill>
                <a:schemeClr val="tx1"/>
              </a:solidFill>
            </a:endParaRPr>
          </a:p>
        </p:txBody>
      </p:sp>
      <p:sp>
        <p:nvSpPr>
          <p:cNvPr id="7" name="タイトル 6">
            <a:extLst>
              <a:ext uri="{FF2B5EF4-FFF2-40B4-BE49-F238E27FC236}">
                <a16:creationId xmlns:a16="http://schemas.microsoft.com/office/drawing/2014/main" id="{8A88E59B-92A7-C934-C205-9248FDDD8718}"/>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0C72C434-104A-B45C-1F7D-40D0F4782098}"/>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５．２　道路閉塞（道路リンク）</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9">
            <a:extLst>
              <a:ext uri="{FF2B5EF4-FFF2-40B4-BE49-F238E27FC236}">
                <a16:creationId xmlns:a16="http://schemas.microsoft.com/office/drawing/2014/main" id="{48AB83DB-B6CB-B970-6936-9FEAD09C9000}"/>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12" name="テキスト ボックス 9">
            <a:extLst>
              <a:ext uri="{FF2B5EF4-FFF2-40B4-BE49-F238E27FC236}">
                <a16:creationId xmlns:a16="http://schemas.microsoft.com/office/drawing/2014/main" id="{41CC26D8-A9D8-8944-D832-E231601614E2}"/>
              </a:ext>
            </a:extLst>
          </p:cNvPr>
          <p:cNvSpPr txBox="1">
            <a:spLocks noChangeArrowheads="1"/>
          </p:cNvSpPr>
          <p:nvPr/>
        </p:nvSpPr>
        <p:spPr bwMode="auto">
          <a:xfrm>
            <a:off x="4392338"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FCB3A56-BB43-7E3E-56DB-43E3D24A27FA}"/>
              </a:ext>
            </a:extLst>
          </p:cNvPr>
          <p:cNvSpPr txBox="1"/>
          <p:nvPr/>
        </p:nvSpPr>
        <p:spPr>
          <a:xfrm>
            <a:off x="678573" y="6308877"/>
            <a:ext cx="3604785"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道路閉塞率</a:t>
            </a:r>
            <a:endParaRPr lang="ja-JP" altLang="en-US" sz="1600"/>
          </a:p>
        </p:txBody>
      </p:sp>
      <p:sp>
        <p:nvSpPr>
          <p:cNvPr id="19" name="テキスト ボックス 18">
            <a:extLst>
              <a:ext uri="{FF2B5EF4-FFF2-40B4-BE49-F238E27FC236}">
                <a16:creationId xmlns:a16="http://schemas.microsoft.com/office/drawing/2014/main" id="{5AA88954-0C29-8094-54C7-993D4243C79E}"/>
              </a:ext>
            </a:extLst>
          </p:cNvPr>
          <p:cNvSpPr txBox="1"/>
          <p:nvPr/>
        </p:nvSpPr>
        <p:spPr>
          <a:xfrm>
            <a:off x="4860642" y="6308877"/>
            <a:ext cx="3604785"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道路閉塞率</a:t>
            </a:r>
            <a:endParaRPr lang="ja-JP" altLang="en-US" sz="1600"/>
          </a:p>
        </p:txBody>
      </p:sp>
      <p:pic>
        <p:nvPicPr>
          <p:cNvPr id="3" name="図 2" descr="マップ&#10;&#10;AI 生成コンテンツは誤りを含む可能性があります。">
            <a:extLst>
              <a:ext uri="{FF2B5EF4-FFF2-40B4-BE49-F238E27FC236}">
                <a16:creationId xmlns:a16="http://schemas.microsoft.com/office/drawing/2014/main" id="{8CCB26DC-4D47-E90F-D840-8296EB4026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958" y="1435509"/>
            <a:ext cx="3470400" cy="4908237"/>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401A6078-7E8F-A7C8-8364-0229642B82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7834" y="1435508"/>
            <a:ext cx="3470400" cy="4908237"/>
          </a:xfrm>
          <a:prstGeom prst="rect">
            <a:avLst/>
          </a:prstGeom>
        </p:spPr>
      </p:pic>
    </p:spTree>
    <p:extLst>
      <p:ext uri="{BB962C8B-B14F-4D97-AF65-F5344CB8AC3E}">
        <p14:creationId xmlns:p14="http://schemas.microsoft.com/office/powerpoint/2010/main" val="348260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スライド番号プレースホルダー 54">
            <a:extLst>
              <a:ext uri="{FF2B5EF4-FFF2-40B4-BE49-F238E27FC236}">
                <a16:creationId xmlns:a16="http://schemas.microsoft.com/office/drawing/2014/main" id="{46B7C816-CC3A-75D2-D484-CABAB5A582E9}"/>
              </a:ext>
            </a:extLst>
          </p:cNvPr>
          <p:cNvSpPr>
            <a:spLocks noGrp="1"/>
          </p:cNvSpPr>
          <p:nvPr>
            <p:ph type="sldNum" sz="quarter" idx="12"/>
          </p:nvPr>
        </p:nvSpPr>
        <p:spPr>
          <a:xfrm>
            <a:off x="7086600" y="648183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BC9DFA-3AAE-47AE-857D-2008B2669A64}" type="slidenum">
              <a:rPr kumimoji="1" lang="ja-JP" altLang="en-US" smtClean="0"/>
              <a:pPr/>
              <a:t>11</a:t>
            </a:fld>
            <a:endParaRPr kumimoji="1" lang="ja-JP" altLang="en-US"/>
          </a:p>
        </p:txBody>
      </p:sp>
      <p:sp>
        <p:nvSpPr>
          <p:cNvPr id="9" name="テキスト ボックス 8">
            <a:extLst>
              <a:ext uri="{FF2B5EF4-FFF2-40B4-BE49-F238E27FC236}">
                <a16:creationId xmlns:a16="http://schemas.microsoft.com/office/drawing/2014/main" id="{F7862303-B006-42E5-3AF3-99038842AAE6}"/>
              </a:ext>
            </a:extLst>
          </p:cNvPr>
          <p:cNvSpPr txBox="1"/>
          <p:nvPr/>
        </p:nvSpPr>
        <p:spPr>
          <a:xfrm>
            <a:off x="4107741" y="3267738"/>
            <a:ext cx="5036259" cy="215444"/>
          </a:xfrm>
          <a:prstGeom prst="rect">
            <a:avLst/>
          </a:prstGeom>
          <a:noFill/>
        </p:spPr>
        <p:txBody>
          <a:bodyPr wrap="square">
            <a:spAutoFit/>
          </a:bodyPr>
          <a:lstStyle/>
          <a:p>
            <a:r>
              <a:rPr kumimoji="1" lang="en-US" altLang="ja-JP" sz="800"/>
              <a:t>※</a:t>
            </a:r>
            <a:r>
              <a:rPr kumimoji="1" lang="ja-JP" altLang="en-US" sz="800"/>
              <a:t>直下型地震の揺れによる被害の差分は、</a:t>
            </a:r>
            <a:r>
              <a:rPr kumimoji="1" lang="en-US" altLang="ja-JP" sz="800"/>
              <a:t>H19</a:t>
            </a:r>
            <a:r>
              <a:rPr kumimoji="1" lang="ja-JP" altLang="en-US" sz="800"/>
              <a:t>の実施項目に合わせ、液状化被害も含めた差分を記載</a:t>
            </a:r>
            <a:endParaRPr kumimoji="1" lang="en-US" altLang="ja-JP" sz="800"/>
          </a:p>
        </p:txBody>
      </p:sp>
      <p:sp>
        <p:nvSpPr>
          <p:cNvPr id="12" name="正方形/長方形 11">
            <a:extLst>
              <a:ext uri="{FF2B5EF4-FFF2-40B4-BE49-F238E27FC236}">
                <a16:creationId xmlns:a16="http://schemas.microsoft.com/office/drawing/2014/main" id="{C430CF05-BB89-4203-BA2F-424D8C93A675}"/>
              </a:ext>
            </a:extLst>
          </p:cNvPr>
          <p:cNvSpPr/>
          <p:nvPr/>
        </p:nvSpPr>
        <p:spPr>
          <a:xfrm>
            <a:off x="171695" y="3486741"/>
            <a:ext cx="8800610" cy="298891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FE1E71DA-6642-4CD2-A508-E64444D2DEBF}"/>
              </a:ext>
            </a:extLst>
          </p:cNvPr>
          <p:cNvSpPr txBox="1"/>
          <p:nvPr/>
        </p:nvSpPr>
        <p:spPr>
          <a:xfrm>
            <a:off x="7153275" y="658237"/>
            <a:ext cx="2209800" cy="253916"/>
          </a:xfrm>
          <a:prstGeom prst="rect">
            <a:avLst/>
          </a:prstGeom>
          <a:noFill/>
        </p:spPr>
        <p:txBody>
          <a:bodyPr wrap="square">
            <a:spAutoFit/>
          </a:bodyPr>
          <a:lstStyle/>
          <a:p>
            <a:r>
              <a:rPr kumimoji="1" lang="ja-JP" altLang="en-US" sz="1050" b="1">
                <a:solidFill>
                  <a:srgbClr val="FF0000"/>
                </a:solidFill>
              </a:rPr>
              <a:t>増加（赤字）</a:t>
            </a:r>
            <a:r>
              <a:rPr kumimoji="1" lang="ja-JP" altLang="en-US" sz="1050" b="1">
                <a:solidFill>
                  <a:srgbClr val="0070C0"/>
                </a:solidFill>
              </a:rPr>
              <a:t>、減少（▲青字）</a:t>
            </a:r>
            <a:endParaRPr lang="ja-JP" altLang="en-US" sz="1050" b="1">
              <a:solidFill>
                <a:srgbClr val="0070C0"/>
              </a:solidFill>
            </a:endParaRPr>
          </a:p>
        </p:txBody>
      </p:sp>
      <p:sp>
        <p:nvSpPr>
          <p:cNvPr id="14" name="字幕 2">
            <a:extLst>
              <a:ext uri="{FF2B5EF4-FFF2-40B4-BE49-F238E27FC236}">
                <a16:creationId xmlns:a16="http://schemas.microsoft.com/office/drawing/2014/main" id="{9268BE85-9E2E-4786-A1B3-625E59024274}"/>
              </a:ext>
            </a:extLst>
          </p:cNvPr>
          <p:cNvSpPr txBox="1">
            <a:spLocks/>
          </p:cNvSpPr>
          <p:nvPr/>
        </p:nvSpPr>
        <p:spPr>
          <a:xfrm>
            <a:off x="321850" y="3645983"/>
            <a:ext cx="8545585" cy="2707243"/>
          </a:xfrm>
          <a:prstGeom prst="rect">
            <a:avLst/>
          </a:prstGeom>
          <a:ln>
            <a:no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spcBef>
                <a:spcPts val="0"/>
              </a:spcBef>
            </a:pPr>
            <a:r>
              <a:rPr lang="ja-JP" altLang="en-US" sz="1200"/>
              <a:t>（液状化・揺れによる建物被害）</a:t>
            </a:r>
            <a:endParaRPr lang="en-US" altLang="ja-JP" sz="1200"/>
          </a:p>
          <a:p>
            <a:pPr algn="l">
              <a:spcBef>
                <a:spcPts val="0"/>
              </a:spcBef>
            </a:pPr>
            <a:r>
              <a:rPr lang="ja-JP" altLang="en-US" sz="1200"/>
              <a:t>〇　南海トラフ地震における建物被害について、木造建物の建替え・新築が増加したことにより、①液状化②揺れによる被害棟数が減少。</a:t>
            </a:r>
            <a:endParaRPr lang="en-US" altLang="ja-JP" sz="1200"/>
          </a:p>
          <a:p>
            <a:pPr algn="l">
              <a:spcBef>
                <a:spcPts val="0"/>
              </a:spcBef>
            </a:pPr>
            <a:r>
              <a:rPr lang="ja-JP" altLang="en-US" sz="1200"/>
              <a:t>〇　直下型地震についても、震度分布が大きくなった影響により、全体的に被害棟数が増加しているが、一部地域では、木造建物の建替え・</a:t>
            </a:r>
            <a:endParaRPr lang="en-US" altLang="ja-JP" sz="1200"/>
          </a:p>
          <a:p>
            <a:pPr algn="l">
              <a:spcBef>
                <a:spcPts val="0"/>
              </a:spcBef>
            </a:pPr>
            <a:r>
              <a:rPr lang="ja-JP" altLang="en-US" sz="1200"/>
              <a:t>　新築が増加したことにより被害棟数が減少。　⇒ Ｐ</a:t>
            </a:r>
            <a:r>
              <a:rPr lang="en-US" altLang="ja-JP" sz="1200"/>
              <a:t>12</a:t>
            </a:r>
            <a:r>
              <a:rPr lang="ja-JP" altLang="en-US" sz="1200"/>
              <a:t>～</a:t>
            </a:r>
            <a:r>
              <a:rPr lang="en-US" altLang="ja-JP" sz="1200"/>
              <a:t>27</a:t>
            </a:r>
            <a:r>
              <a:rPr lang="ja-JP" altLang="en-US" sz="1200"/>
              <a:t>参照</a:t>
            </a:r>
            <a:endParaRPr lang="en-US" altLang="ja-JP" sz="1200"/>
          </a:p>
          <a:p>
            <a:pPr algn="l">
              <a:spcBef>
                <a:spcPts val="0"/>
              </a:spcBef>
            </a:pPr>
            <a:endParaRPr lang="en-US" altLang="ja-JP" sz="1200"/>
          </a:p>
          <a:p>
            <a:pPr algn="l">
              <a:spcBef>
                <a:spcPts val="0"/>
              </a:spcBef>
            </a:pPr>
            <a:r>
              <a:rPr lang="ja-JP" altLang="en-US" sz="1200"/>
              <a:t>（津波による建物被害）</a:t>
            </a:r>
            <a:endParaRPr lang="en-US" altLang="ja-JP" sz="1200"/>
          </a:p>
          <a:p>
            <a:pPr algn="l">
              <a:spcBef>
                <a:spcPts val="0"/>
              </a:spcBef>
            </a:pPr>
            <a:r>
              <a:rPr lang="ja-JP" altLang="en-US" sz="1200"/>
              <a:t>〇　防潮堤等の耐震対策により、木造建物の約４５％が全壊するとされる浸水深</a:t>
            </a:r>
            <a:r>
              <a:rPr lang="en-US" altLang="ja-JP" sz="1200"/>
              <a:t>2.0m</a:t>
            </a:r>
            <a:r>
              <a:rPr lang="ja-JP" altLang="en-US" sz="1200"/>
              <a:t>以上の浸水面積が</a:t>
            </a:r>
            <a:r>
              <a:rPr lang="en-US" altLang="ja-JP" sz="1200"/>
              <a:t>1,950ha</a:t>
            </a:r>
            <a:r>
              <a:rPr lang="ja-JP" altLang="en-US" sz="1200"/>
              <a:t>から</a:t>
            </a:r>
            <a:r>
              <a:rPr lang="en-US" altLang="ja-JP" sz="1200"/>
              <a:t>513ha</a:t>
            </a:r>
            <a:r>
              <a:rPr lang="ja-JP" altLang="en-US" sz="1200"/>
              <a:t>に</a:t>
            </a:r>
            <a:endParaRPr lang="en-US" altLang="ja-JP" sz="1200"/>
          </a:p>
          <a:p>
            <a:pPr algn="l">
              <a:spcBef>
                <a:spcPts val="0"/>
              </a:spcBef>
            </a:pPr>
            <a:r>
              <a:rPr lang="ja-JP" altLang="en-US" sz="1200"/>
              <a:t>　約７４％減少したことから、津波による被害棟数が減少。 ⇒ Ｐ</a:t>
            </a:r>
            <a:r>
              <a:rPr lang="en-US" altLang="ja-JP" sz="1200"/>
              <a:t>28</a:t>
            </a:r>
            <a:r>
              <a:rPr lang="ja-JP" altLang="en-US" sz="1200"/>
              <a:t>～</a:t>
            </a:r>
            <a:r>
              <a:rPr lang="en-US" altLang="ja-JP" sz="1200"/>
              <a:t>30</a:t>
            </a:r>
            <a:r>
              <a:rPr lang="ja-JP" altLang="en-US" sz="1200"/>
              <a:t>参照</a:t>
            </a:r>
            <a:endParaRPr lang="en-US" altLang="ja-JP" sz="1200"/>
          </a:p>
          <a:p>
            <a:pPr algn="l">
              <a:spcBef>
                <a:spcPts val="0"/>
              </a:spcBef>
            </a:pPr>
            <a:endParaRPr lang="en-US" altLang="ja-JP" sz="1200"/>
          </a:p>
          <a:p>
            <a:pPr algn="l">
              <a:spcBef>
                <a:spcPts val="0"/>
              </a:spcBef>
            </a:pPr>
            <a:r>
              <a:rPr lang="ja-JP" altLang="en-US" sz="1200"/>
              <a:t>（火災による建物被害）</a:t>
            </a:r>
            <a:endParaRPr lang="en-US" altLang="ja-JP" sz="1200"/>
          </a:p>
          <a:p>
            <a:pPr marL="266700" indent="-266700" algn="l">
              <a:spcBef>
                <a:spcPts val="0"/>
              </a:spcBef>
            </a:pPr>
            <a:r>
              <a:rPr lang="ja-JP" altLang="en-US" sz="1200"/>
              <a:t>〇　火災による被害については、前回調査では風向の設定を季節変動に応じて設定していたが、今回、内閣府による見直しにあわせ、</a:t>
            </a:r>
            <a:endParaRPr lang="en-US" altLang="ja-JP" sz="1200"/>
          </a:p>
          <a:p>
            <a:pPr marL="266700" indent="-266700" algn="l">
              <a:spcBef>
                <a:spcPts val="0"/>
              </a:spcBef>
            </a:pPr>
            <a:r>
              <a:rPr lang="ja-JP" altLang="en-US" sz="1200"/>
              <a:t>　風向きを設定せず、常に風下になる想定としているため、焼失棟数が増加。さらに、直下型地震では、震度分布が大きくなったことで、</a:t>
            </a:r>
            <a:endParaRPr lang="en-US" altLang="ja-JP" sz="1200"/>
          </a:p>
          <a:p>
            <a:pPr marL="266700" indent="-266700" algn="l">
              <a:spcBef>
                <a:spcPts val="0"/>
              </a:spcBef>
            </a:pPr>
            <a:r>
              <a:rPr lang="ja-JP" altLang="en-US" sz="1200"/>
              <a:t>　出火率が高まり火災による被害が増加。 ⇒ Ｐ</a:t>
            </a:r>
            <a:r>
              <a:rPr lang="en-US" altLang="ja-JP" sz="1200"/>
              <a:t>35</a:t>
            </a:r>
            <a:r>
              <a:rPr lang="ja-JP" altLang="en-US" sz="1200"/>
              <a:t>～</a:t>
            </a:r>
            <a:r>
              <a:rPr lang="en-US" altLang="ja-JP" sz="1200"/>
              <a:t>42</a:t>
            </a:r>
            <a:r>
              <a:rPr lang="ja-JP" altLang="en-US" sz="1200"/>
              <a:t>参照</a:t>
            </a:r>
            <a:endParaRPr lang="en-US" altLang="ja-JP" sz="1200"/>
          </a:p>
          <a:p>
            <a:pPr algn="l">
              <a:spcBef>
                <a:spcPts val="0"/>
              </a:spcBef>
            </a:pPr>
            <a:endParaRPr lang="en-US" altLang="ja-JP" sz="1200"/>
          </a:p>
          <a:p>
            <a:pPr algn="l">
              <a:spcBef>
                <a:spcPts val="0"/>
              </a:spcBef>
            </a:pPr>
            <a:r>
              <a:rPr lang="ja-JP" altLang="en-US" sz="1200"/>
              <a:t>（急傾斜地崩壊による建物被害）</a:t>
            </a:r>
            <a:endParaRPr lang="en-US" altLang="ja-JP" sz="1200"/>
          </a:p>
          <a:p>
            <a:pPr algn="l">
              <a:spcBef>
                <a:spcPts val="0"/>
              </a:spcBef>
            </a:pPr>
            <a:r>
              <a:rPr lang="ja-JP" altLang="en-US" sz="1200"/>
              <a:t>〇　南海トラフ地震による急傾斜地崩壊の被害者数が増加しているのは、前回調査時から危険個所が増加したため。 ⇒ Ｐ</a:t>
            </a:r>
            <a:r>
              <a:rPr lang="en-US" altLang="ja-JP" sz="1200"/>
              <a:t>31</a:t>
            </a:r>
            <a:r>
              <a:rPr lang="ja-JP" altLang="en-US" sz="1200"/>
              <a:t>～</a:t>
            </a:r>
            <a:r>
              <a:rPr lang="en-US" altLang="ja-JP" sz="1200"/>
              <a:t>34</a:t>
            </a:r>
            <a:r>
              <a:rPr lang="ja-JP" altLang="en-US" sz="1200"/>
              <a:t>参照</a:t>
            </a:r>
            <a:endParaRPr lang="en-US" altLang="ja-JP" sz="1200"/>
          </a:p>
        </p:txBody>
      </p:sp>
      <p:sp>
        <p:nvSpPr>
          <p:cNvPr id="7" name="正方形/長方形 6">
            <a:extLst>
              <a:ext uri="{FF2B5EF4-FFF2-40B4-BE49-F238E27FC236}">
                <a16:creationId xmlns:a16="http://schemas.microsoft.com/office/drawing/2014/main" id="{9E75A0BC-8AA4-13C8-C937-9693E0EC7CFD}"/>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8" name="タイトル 6">
            <a:extLst>
              <a:ext uri="{FF2B5EF4-FFF2-40B4-BE49-F238E27FC236}">
                <a16:creationId xmlns:a16="http://schemas.microsoft.com/office/drawing/2014/main" id="{00BDCD01-0FFB-D68E-C263-B4465523BFC0}"/>
              </a:ext>
            </a:extLst>
          </p:cNvPr>
          <p:cNvSpPr txBox="1">
            <a:spLocks/>
          </p:cNvSpPr>
          <p:nvPr/>
        </p:nvSpPr>
        <p:spPr>
          <a:xfrm>
            <a:off x="0" y="0"/>
            <a:ext cx="9144000" cy="424800"/>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a:t>１．建物被害等</a:t>
            </a:r>
            <a:endParaRPr lang="ja-JP" altLang="en-US" sz="2400"/>
          </a:p>
        </p:txBody>
      </p:sp>
      <p:sp>
        <p:nvSpPr>
          <p:cNvPr id="13" name="テキスト ボックス 12">
            <a:extLst>
              <a:ext uri="{FF2B5EF4-FFF2-40B4-BE49-F238E27FC236}">
                <a16:creationId xmlns:a16="http://schemas.microsoft.com/office/drawing/2014/main" id="{F3C9DDF6-E9E0-AD56-92E6-419051B78576}"/>
              </a:ext>
            </a:extLst>
          </p:cNvPr>
          <p:cNvSpPr txBox="1"/>
          <p:nvPr/>
        </p:nvSpPr>
        <p:spPr>
          <a:xfrm>
            <a:off x="3436524" y="604376"/>
            <a:ext cx="2023302"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建物被害の差分</a:t>
            </a:r>
          </a:p>
        </p:txBody>
      </p:sp>
      <p:pic>
        <p:nvPicPr>
          <p:cNvPr id="2" name="図 1">
            <a:extLst>
              <a:ext uri="{FF2B5EF4-FFF2-40B4-BE49-F238E27FC236}">
                <a16:creationId xmlns:a16="http://schemas.microsoft.com/office/drawing/2014/main" id="{2AE764E6-EF84-2038-7A82-19F1B45393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695" y="912153"/>
            <a:ext cx="8800611" cy="2262554"/>
          </a:xfrm>
          <a:prstGeom prst="rect">
            <a:avLst/>
          </a:prstGeom>
        </p:spPr>
      </p:pic>
    </p:spTree>
    <p:extLst>
      <p:ext uri="{BB962C8B-B14F-4D97-AF65-F5344CB8AC3E}">
        <p14:creationId xmlns:p14="http://schemas.microsoft.com/office/powerpoint/2010/main" val="40968343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9FB7-A7F1-A14B-2E8C-0710870532A1}"/>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893E9C9-3858-E626-17AC-D5E8444B6A2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119</a:t>
            </a:fld>
            <a:endParaRPr lang="ja-JP" altLang="en-US">
              <a:solidFill>
                <a:schemeClr val="tx1"/>
              </a:solidFill>
            </a:endParaRPr>
          </a:p>
        </p:txBody>
      </p:sp>
      <p:sp>
        <p:nvSpPr>
          <p:cNvPr id="7" name="タイトル 6">
            <a:extLst>
              <a:ext uri="{FF2B5EF4-FFF2-40B4-BE49-F238E27FC236}">
                <a16:creationId xmlns:a16="http://schemas.microsoft.com/office/drawing/2014/main" id="{B4DC1FB5-1DA6-5CFE-E2C6-0171493E5D61}"/>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FFCB9FED-74AD-B762-4A63-8D72C0B85EEC}"/>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５．２　道路閉塞（道路リンク）</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9">
            <a:extLst>
              <a:ext uri="{FF2B5EF4-FFF2-40B4-BE49-F238E27FC236}">
                <a16:creationId xmlns:a16="http://schemas.microsoft.com/office/drawing/2014/main" id="{F041EDCC-FC86-5759-E9D1-0E7B612C114A}"/>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12" name="テキスト ボックス 9">
            <a:extLst>
              <a:ext uri="{FF2B5EF4-FFF2-40B4-BE49-F238E27FC236}">
                <a16:creationId xmlns:a16="http://schemas.microsoft.com/office/drawing/2014/main" id="{79036F8B-0A99-16C8-8CFE-1E9AD21FA93B}"/>
              </a:ext>
            </a:extLst>
          </p:cNvPr>
          <p:cNvSpPr txBox="1">
            <a:spLocks noChangeArrowheads="1"/>
          </p:cNvSpPr>
          <p:nvPr/>
        </p:nvSpPr>
        <p:spPr bwMode="auto">
          <a:xfrm>
            <a:off x="4392338"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13" name="テキスト ボックス 12">
            <a:extLst>
              <a:ext uri="{FF2B5EF4-FFF2-40B4-BE49-F238E27FC236}">
                <a16:creationId xmlns:a16="http://schemas.microsoft.com/office/drawing/2014/main" id="{AB2BE9F3-3B80-08FC-3E73-4041FA30C7E8}"/>
              </a:ext>
            </a:extLst>
          </p:cNvPr>
          <p:cNvSpPr txBox="1"/>
          <p:nvPr/>
        </p:nvSpPr>
        <p:spPr>
          <a:xfrm>
            <a:off x="678573" y="6308877"/>
            <a:ext cx="3604785"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道路閉塞率</a:t>
            </a:r>
            <a:endParaRPr lang="ja-JP" altLang="en-US" sz="1600"/>
          </a:p>
        </p:txBody>
      </p:sp>
      <p:sp>
        <p:nvSpPr>
          <p:cNvPr id="19" name="テキスト ボックス 18">
            <a:extLst>
              <a:ext uri="{FF2B5EF4-FFF2-40B4-BE49-F238E27FC236}">
                <a16:creationId xmlns:a16="http://schemas.microsoft.com/office/drawing/2014/main" id="{6B3B62ED-FDF2-5236-C63F-4C5CADC134EF}"/>
              </a:ext>
            </a:extLst>
          </p:cNvPr>
          <p:cNvSpPr txBox="1"/>
          <p:nvPr/>
        </p:nvSpPr>
        <p:spPr>
          <a:xfrm>
            <a:off x="4860642" y="6308877"/>
            <a:ext cx="3604785"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道路閉塞率</a:t>
            </a:r>
            <a:endParaRPr lang="ja-JP" altLang="en-US" sz="1600"/>
          </a:p>
        </p:txBody>
      </p:sp>
      <p:pic>
        <p:nvPicPr>
          <p:cNvPr id="5" name="図 4" descr="マップ&#10;&#10;AI 生成コンテンツは誤りを含む可能性があります。">
            <a:extLst>
              <a:ext uri="{FF2B5EF4-FFF2-40B4-BE49-F238E27FC236}">
                <a16:creationId xmlns:a16="http://schemas.microsoft.com/office/drawing/2014/main" id="{D86E7E1E-5C8E-8282-283C-CDFE783953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296" y="1435510"/>
            <a:ext cx="3470400" cy="4908237"/>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422281EE-D2BF-D2B4-26DD-CD4B6E5F88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8756" y="1435510"/>
            <a:ext cx="3470400" cy="4908237"/>
          </a:xfrm>
          <a:prstGeom prst="rect">
            <a:avLst/>
          </a:prstGeom>
        </p:spPr>
      </p:pic>
    </p:spTree>
    <p:extLst>
      <p:ext uri="{BB962C8B-B14F-4D97-AF65-F5344CB8AC3E}">
        <p14:creationId xmlns:p14="http://schemas.microsoft.com/office/powerpoint/2010/main" val="1614984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9B61C-ECA7-71E8-BDE1-96BECF6906CC}"/>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6FA5DA3-410B-8576-87B3-5646B2D2018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120</a:t>
            </a:fld>
            <a:endParaRPr lang="ja-JP" altLang="en-US">
              <a:solidFill>
                <a:schemeClr val="tx1"/>
              </a:solidFill>
            </a:endParaRPr>
          </a:p>
        </p:txBody>
      </p:sp>
      <p:sp>
        <p:nvSpPr>
          <p:cNvPr id="7" name="タイトル 6">
            <a:extLst>
              <a:ext uri="{FF2B5EF4-FFF2-40B4-BE49-F238E27FC236}">
                <a16:creationId xmlns:a16="http://schemas.microsoft.com/office/drawing/2014/main" id="{CF6577BC-5F36-7490-D796-57CEFBDED877}"/>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74EACFD4-8815-A32D-6C9B-CA227F4D8DCF}"/>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文化財</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A4FF84B8-0819-30F1-7B4D-3A5F2A1983A0}"/>
              </a:ext>
            </a:extLst>
          </p:cNvPr>
          <p:cNvSpPr txBox="1"/>
          <p:nvPr/>
        </p:nvSpPr>
        <p:spPr>
          <a:xfrm>
            <a:off x="2868674" y="4701385"/>
            <a:ext cx="4013586" cy="338554"/>
          </a:xfrm>
          <a:prstGeom prst="rect">
            <a:avLst/>
          </a:prstGeom>
          <a:noFill/>
        </p:spPr>
        <p:txBody>
          <a:bodyPr wrap="square">
            <a:spAutoFit/>
          </a:bodyPr>
          <a:lstStyle/>
          <a:p>
            <a:pPr algn="ctr"/>
            <a:r>
              <a:rPr lang="ja-JP" altLang="en-US" sz="1600" dirty="0"/>
              <a:t>被害を受ける可能性のある文化財（箇所）</a:t>
            </a:r>
          </a:p>
        </p:txBody>
      </p:sp>
      <p:sp>
        <p:nvSpPr>
          <p:cNvPr id="3" name="テキスト ボックス 2">
            <a:extLst>
              <a:ext uri="{FF2B5EF4-FFF2-40B4-BE49-F238E27FC236}">
                <a16:creationId xmlns:a16="http://schemas.microsoft.com/office/drawing/2014/main" id="{28556086-50A4-5F5D-B76A-45B9FEC2F7A8}"/>
              </a:ext>
            </a:extLst>
          </p:cNvPr>
          <p:cNvSpPr txBox="1"/>
          <p:nvPr/>
        </p:nvSpPr>
        <p:spPr>
          <a:xfrm>
            <a:off x="288000" y="1141567"/>
            <a:ext cx="8568000" cy="523220"/>
          </a:xfrm>
          <a:prstGeom prst="rect">
            <a:avLst/>
          </a:prstGeom>
          <a:noFill/>
          <a:ln>
            <a:solidFill>
              <a:schemeClr val="tx1"/>
            </a:solidFill>
          </a:ln>
        </p:spPr>
        <p:txBody>
          <a:bodyPr wrap="square" rIns="0">
            <a:spAutoFit/>
          </a:bodyPr>
          <a:lstStyle/>
          <a:p>
            <a:pPr marL="285750" indent="-285750">
              <a:buFont typeface="Wingdings" panose="05000000000000000000" pitchFamily="2" charset="2"/>
              <a:buChar char="ü"/>
            </a:pP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津波浸水域、震度</a:t>
            </a:r>
            <a:r>
              <a:rPr lang="x-none" altLang="ja-JP" sz="1400" kern="100" dirty="0">
                <a:latin typeface="Meiryo UI" panose="020B0604030504040204" pitchFamily="50" charset="-128"/>
                <a:ea typeface="Meiryo UI" panose="020B0604030504040204" pitchFamily="50" charset="-128"/>
              </a:rPr>
              <a:t>6</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強以上の地域、または焼失可能性の高い</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地域</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に存在する国宝・重要文化財</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・有形文化財</a:t>
            </a:r>
            <a:r>
              <a:rPr lang="ja-JP" altLang="ja-JP" sz="1400" kern="100" dirty="0">
                <a:latin typeface="Meiryo UI" panose="020B0604030504040204" pitchFamily="50" charset="-128"/>
                <a:ea typeface="Meiryo UI" panose="020B0604030504040204" pitchFamily="50" charset="-128"/>
                <a:cs typeface="Times New Roman" panose="02020603050405020304" pitchFamily="18" charset="0"/>
              </a:rPr>
              <a:t>（建造物）の数を</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集計</a:t>
            </a:r>
            <a:r>
              <a:rPr lang="ja-JP" altLang="en-US" sz="1400" dirty="0">
                <a:solidFill>
                  <a:srgbClr val="000000"/>
                </a:solidFill>
                <a:latin typeface="Meiryo UI" panose="020B0604030504040204" pitchFamily="50" charset="-128"/>
                <a:ea typeface="Meiryo UI" panose="020B0604030504040204" pitchFamily="50" charset="-128"/>
              </a:rPr>
              <a:t>。</a:t>
            </a:r>
            <a:endParaRPr lang="ja-JP" altLang="en-US" sz="12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四角形: 角を丸くする 1">
            <a:extLst>
              <a:ext uri="{FF2B5EF4-FFF2-40B4-BE49-F238E27FC236}">
                <a16:creationId xmlns:a16="http://schemas.microsoft.com/office/drawing/2014/main" id="{CDFEC5DB-82A7-0CBB-3AE8-C06752D19554}"/>
              </a:ext>
            </a:extLst>
          </p:cNvPr>
          <p:cNvSpPr/>
          <p:nvPr/>
        </p:nvSpPr>
        <p:spPr>
          <a:xfrm>
            <a:off x="1790700" y="1767159"/>
            <a:ext cx="6261100" cy="2617819"/>
          </a:xfrm>
          <a:prstGeom prst="roundRect">
            <a:avLst>
              <a:gd name="adj" fmla="val 4278"/>
            </a:avLst>
          </a:prstGeom>
          <a:solidFill>
            <a:schemeClr val="accent2">
              <a:lumMod val="20000"/>
              <a:lumOff val="80000"/>
            </a:schemeClr>
          </a:solidFill>
          <a:ln w="12700">
            <a:solidFill>
              <a:schemeClr val="dk1"/>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407353BC-442A-1C7C-84A0-6A62E4847746}"/>
              </a:ext>
            </a:extLst>
          </p:cNvPr>
          <p:cNvSpPr txBox="1"/>
          <p:nvPr/>
        </p:nvSpPr>
        <p:spPr>
          <a:xfrm>
            <a:off x="3550254" y="4349718"/>
            <a:ext cx="2741992" cy="338554"/>
          </a:xfrm>
          <a:prstGeom prst="rect">
            <a:avLst/>
          </a:prstGeom>
          <a:noFill/>
        </p:spPr>
        <p:txBody>
          <a:bodyPr wrap="square" rtlCol="0">
            <a:spAutoFit/>
          </a:bodyPr>
          <a:lstStyle/>
          <a:p>
            <a:pPr algn="ctr"/>
            <a:r>
              <a:rPr lang="ja-JP" altLang="en-US" sz="1600" dirty="0">
                <a:latin typeface="Meiryo UI" panose="020B0604030504040204" pitchFamily="50" charset="-128"/>
                <a:ea typeface="Meiryo UI" panose="020B0604030504040204" pitchFamily="50" charset="-128"/>
              </a:rPr>
              <a:t>文化財被害の予測フロー</a:t>
            </a:r>
            <a:endParaRPr lang="en-US" altLang="ja-JP" sz="1600" dirty="0">
              <a:latin typeface="Meiryo UI" panose="020B0604030504040204" pitchFamily="50" charset="-128"/>
              <a:ea typeface="Meiryo UI" panose="020B0604030504040204" pitchFamily="50" charset="-128"/>
            </a:endParaRPr>
          </a:p>
        </p:txBody>
      </p:sp>
      <p:graphicFrame>
        <p:nvGraphicFramePr>
          <p:cNvPr id="22" name="表 21">
            <a:extLst>
              <a:ext uri="{FF2B5EF4-FFF2-40B4-BE49-F238E27FC236}">
                <a16:creationId xmlns:a16="http://schemas.microsoft.com/office/drawing/2014/main" id="{1BD58498-7C9B-953F-6773-01C37918FFC6}"/>
              </a:ext>
            </a:extLst>
          </p:cNvPr>
          <p:cNvGraphicFramePr>
            <a:graphicFrameLocks noGrp="1"/>
          </p:cNvGraphicFramePr>
          <p:nvPr>
            <p:extLst>
              <p:ext uri="{D42A27DB-BD31-4B8C-83A1-F6EECF244321}">
                <p14:modId xmlns:p14="http://schemas.microsoft.com/office/powerpoint/2010/main" val="129074246"/>
              </p:ext>
            </p:extLst>
          </p:nvPr>
        </p:nvGraphicFramePr>
        <p:xfrm>
          <a:off x="2740280" y="5031628"/>
          <a:ext cx="4361941" cy="1651635"/>
        </p:xfrm>
        <a:graphic>
          <a:graphicData uri="http://schemas.openxmlformats.org/drawingml/2006/table">
            <a:tbl>
              <a:tblPr>
                <a:tableStyleId>{5C22544A-7EE6-4342-B048-85BDC9FD1C3A}</a:tableStyleId>
              </a:tblPr>
              <a:tblGrid>
                <a:gridCol w="2222565">
                  <a:extLst>
                    <a:ext uri="{9D8B030D-6E8A-4147-A177-3AD203B41FA5}">
                      <a16:colId xmlns:a16="http://schemas.microsoft.com/office/drawing/2014/main" val="3884695044"/>
                    </a:ext>
                  </a:extLst>
                </a:gridCol>
                <a:gridCol w="1069688">
                  <a:extLst>
                    <a:ext uri="{9D8B030D-6E8A-4147-A177-3AD203B41FA5}">
                      <a16:colId xmlns:a16="http://schemas.microsoft.com/office/drawing/2014/main" val="2622265007"/>
                    </a:ext>
                  </a:extLst>
                </a:gridCol>
                <a:gridCol w="1069688">
                  <a:extLst>
                    <a:ext uri="{9D8B030D-6E8A-4147-A177-3AD203B41FA5}">
                      <a16:colId xmlns:a16="http://schemas.microsoft.com/office/drawing/2014/main" val="4207629025"/>
                    </a:ext>
                  </a:extLst>
                </a:gridCol>
              </a:tblGrid>
              <a:tr h="0">
                <a:tc>
                  <a:txBody>
                    <a:bodyPr/>
                    <a:lstStyle/>
                    <a:p>
                      <a:pPr algn="ctr" fontAlgn="ctr">
                        <a:buNone/>
                      </a:pPr>
                      <a:r>
                        <a:rPr lang="ja-JP" altLang="en-US" sz="1400" b="1" u="none" strike="noStrike">
                          <a:effectLst/>
                        </a:rPr>
                        <a:t>想定地震</a:t>
                      </a:r>
                      <a:endParaRPr lang="ja-JP" altLang="en-US" sz="14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u="none" strike="noStrike">
                          <a:effectLst/>
                        </a:rPr>
                        <a:t>前回調査</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dirty="0">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410243991"/>
                  </a:ext>
                </a:extLst>
              </a:tr>
              <a:tr h="238125">
                <a:tc>
                  <a:txBody>
                    <a:bodyPr/>
                    <a:lstStyle/>
                    <a:p>
                      <a:pPr algn="l" fontAlgn="ctr">
                        <a:buNone/>
                      </a:pPr>
                      <a:r>
                        <a:rPr lang="ja-JP" altLang="en-US" sz="1400" u="none" strike="noStrike">
                          <a:effectLst/>
                        </a:rPr>
                        <a:t>（１）南海トラフ地震</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39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400" u="none" strike="noStrike">
                          <a:effectLst/>
                        </a:rPr>
                        <a:t>（２）上町断層帯①</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78</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dirty="0">
                          <a:solidFill>
                            <a:srgbClr val="333333"/>
                          </a:solidFill>
                          <a:effectLst/>
                          <a:latin typeface="Meiryo UI" panose="020B0604030504040204" pitchFamily="50" charset="-128"/>
                          <a:ea typeface="Meiryo UI" panose="020B0604030504040204" pitchFamily="50" charset="-128"/>
                        </a:rPr>
                        <a:t>363</a:t>
                      </a:r>
                      <a:endParaRPr lang="ja-JP" altLang="en-US" sz="14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400" u="none" strike="noStrike">
                          <a:effectLst/>
                        </a:rPr>
                        <a:t>（３）上町断層帯②</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278</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400" u="none" strike="noStrike">
                          <a:effectLst/>
                        </a:rPr>
                        <a:t>（４）生駒断層帯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43</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400" u="none" strike="noStrike">
                          <a:effectLst/>
                        </a:rPr>
                        <a:t>（５）有馬高槻断層帯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24</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92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400" u="none" strike="noStrike">
                          <a:effectLst/>
                        </a:rPr>
                        <a:t>（６）中央構造線断層帯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48</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dirty="0">
                          <a:solidFill>
                            <a:srgbClr val="333333"/>
                          </a:solidFill>
                          <a:effectLst/>
                          <a:latin typeface="Meiryo UI" panose="020B0604030504040204" pitchFamily="50" charset="-128"/>
                          <a:ea typeface="Meiryo UI" panose="020B0604030504040204" pitchFamily="50" charset="-128"/>
                        </a:rPr>
                        <a:t>172</a:t>
                      </a:r>
                      <a:endParaRPr lang="ja-JP" altLang="en-US" sz="14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5" name="フローチャート: 処理 4">
            <a:extLst>
              <a:ext uri="{FF2B5EF4-FFF2-40B4-BE49-F238E27FC236}">
                <a16:creationId xmlns:a16="http://schemas.microsoft.com/office/drawing/2014/main" id="{9533DD1B-7472-908D-9EF4-B333056DE5A2}"/>
              </a:ext>
            </a:extLst>
          </p:cNvPr>
          <p:cNvSpPr/>
          <p:nvPr/>
        </p:nvSpPr>
        <p:spPr>
          <a:xfrm>
            <a:off x="2868674" y="1864170"/>
            <a:ext cx="3840661" cy="220880"/>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200" dirty="0"/>
              <a:t>国宝・重要文化財・有形文化財（建築物）の所在地</a:t>
            </a:r>
          </a:p>
        </p:txBody>
      </p:sp>
      <p:sp>
        <p:nvSpPr>
          <p:cNvPr id="8" name="フローチャート: 処理 7">
            <a:extLst>
              <a:ext uri="{FF2B5EF4-FFF2-40B4-BE49-F238E27FC236}">
                <a16:creationId xmlns:a16="http://schemas.microsoft.com/office/drawing/2014/main" id="{BCF4ECAA-A306-E15A-9515-3FAFAC5B4296}"/>
              </a:ext>
            </a:extLst>
          </p:cNvPr>
          <p:cNvSpPr/>
          <p:nvPr/>
        </p:nvSpPr>
        <p:spPr>
          <a:xfrm>
            <a:off x="2114463" y="2545632"/>
            <a:ext cx="1527979" cy="425003"/>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r>
              <a:rPr kumimoji="1" lang="ja-JP" altLang="en-US" sz="1200" dirty="0"/>
              <a:t>震度６強以上</a:t>
            </a:r>
            <a:endParaRPr kumimoji="1" lang="en-US" altLang="ja-JP" sz="1200" dirty="0"/>
          </a:p>
          <a:p>
            <a:pPr algn="ctr"/>
            <a:r>
              <a:rPr kumimoji="1" lang="ja-JP" altLang="en-US" sz="1200" dirty="0"/>
              <a:t>津波浸水域</a:t>
            </a:r>
            <a:endParaRPr lang="ja-JP" altLang="en-US" sz="1200" dirty="0"/>
          </a:p>
        </p:txBody>
      </p:sp>
      <p:sp>
        <p:nvSpPr>
          <p:cNvPr id="10" name="フローチャート: 処理 9">
            <a:extLst>
              <a:ext uri="{FF2B5EF4-FFF2-40B4-BE49-F238E27FC236}">
                <a16:creationId xmlns:a16="http://schemas.microsoft.com/office/drawing/2014/main" id="{4DA47651-0398-7E1D-52B7-31D8A8B88835}"/>
              </a:ext>
            </a:extLst>
          </p:cNvPr>
          <p:cNvSpPr/>
          <p:nvPr/>
        </p:nvSpPr>
        <p:spPr>
          <a:xfrm>
            <a:off x="3384499" y="4061960"/>
            <a:ext cx="2913822" cy="202149"/>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200" dirty="0"/>
              <a:t>被害を受ける可能性のある文化財の数</a:t>
            </a:r>
            <a:endParaRPr kumimoji="1" lang="ja-JP" altLang="en-US" sz="1200" dirty="0"/>
          </a:p>
        </p:txBody>
      </p:sp>
      <p:cxnSp>
        <p:nvCxnSpPr>
          <p:cNvPr id="11" name="直線矢印コネクタ 10">
            <a:extLst>
              <a:ext uri="{FF2B5EF4-FFF2-40B4-BE49-F238E27FC236}">
                <a16:creationId xmlns:a16="http://schemas.microsoft.com/office/drawing/2014/main" id="{B9B427E5-7A79-7B21-DBC0-31BAEEED1244}"/>
              </a:ext>
            </a:extLst>
          </p:cNvPr>
          <p:cNvCxnSpPr>
            <a:cxnSpLocks/>
          </p:cNvCxnSpPr>
          <p:nvPr/>
        </p:nvCxnSpPr>
        <p:spPr>
          <a:xfrm>
            <a:off x="3642442" y="2767991"/>
            <a:ext cx="34468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フローチャート: 処理 12">
            <a:extLst>
              <a:ext uri="{FF2B5EF4-FFF2-40B4-BE49-F238E27FC236}">
                <a16:creationId xmlns:a16="http://schemas.microsoft.com/office/drawing/2014/main" id="{D1695A9B-C8BE-C855-54F7-555139DC4268}"/>
              </a:ext>
            </a:extLst>
          </p:cNvPr>
          <p:cNvSpPr/>
          <p:nvPr/>
        </p:nvSpPr>
        <p:spPr>
          <a:xfrm>
            <a:off x="4903271" y="3206997"/>
            <a:ext cx="1806064" cy="425003"/>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200" dirty="0"/>
              <a:t>延焼する可能性の</a:t>
            </a:r>
            <a:endParaRPr kumimoji="1" lang="en-US" altLang="ja-JP" sz="1200" dirty="0"/>
          </a:p>
          <a:p>
            <a:pPr algn="ctr"/>
            <a:r>
              <a:rPr kumimoji="1" lang="ja-JP" altLang="en-US" sz="1200" dirty="0"/>
              <a:t>高い文化財の数</a:t>
            </a:r>
          </a:p>
        </p:txBody>
      </p:sp>
      <p:sp>
        <p:nvSpPr>
          <p:cNvPr id="14" name="フローチャート: 処理 13">
            <a:extLst>
              <a:ext uri="{FF2B5EF4-FFF2-40B4-BE49-F238E27FC236}">
                <a16:creationId xmlns:a16="http://schemas.microsoft.com/office/drawing/2014/main" id="{610A13C1-7099-2463-751C-78080E62A352}"/>
              </a:ext>
            </a:extLst>
          </p:cNvPr>
          <p:cNvSpPr/>
          <p:nvPr/>
        </p:nvSpPr>
        <p:spPr>
          <a:xfrm>
            <a:off x="6132787" y="2314936"/>
            <a:ext cx="1739912" cy="242265"/>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a:r>
              <a:rPr kumimoji="1" lang="ja-JP" altLang="en-US" sz="1200" dirty="0"/>
              <a:t>延焼シミュレーション結果</a:t>
            </a:r>
            <a:endParaRPr lang="ja-JP" altLang="en-US" sz="1200" dirty="0"/>
          </a:p>
        </p:txBody>
      </p:sp>
      <p:sp>
        <p:nvSpPr>
          <p:cNvPr id="17" name="フローチャート: 処理 16">
            <a:extLst>
              <a:ext uri="{FF2B5EF4-FFF2-40B4-BE49-F238E27FC236}">
                <a16:creationId xmlns:a16="http://schemas.microsoft.com/office/drawing/2014/main" id="{2A958AA2-6AE5-AE71-C42F-9B0D462419A5}"/>
              </a:ext>
            </a:extLst>
          </p:cNvPr>
          <p:cNvSpPr/>
          <p:nvPr/>
        </p:nvSpPr>
        <p:spPr>
          <a:xfrm>
            <a:off x="6136961" y="2769702"/>
            <a:ext cx="1731565" cy="242265"/>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200" dirty="0"/>
              <a:t>延焼率</a:t>
            </a:r>
            <a:endParaRPr kumimoji="1" lang="ja-JP" altLang="en-US" sz="1200" dirty="0"/>
          </a:p>
        </p:txBody>
      </p:sp>
      <p:cxnSp>
        <p:nvCxnSpPr>
          <p:cNvPr id="18" name="直線矢印コネクタ 17">
            <a:extLst>
              <a:ext uri="{FF2B5EF4-FFF2-40B4-BE49-F238E27FC236}">
                <a16:creationId xmlns:a16="http://schemas.microsoft.com/office/drawing/2014/main" id="{161ADA81-EB34-9584-478C-3CAFE1266929}"/>
              </a:ext>
            </a:extLst>
          </p:cNvPr>
          <p:cNvCxnSpPr>
            <a:cxnSpLocks/>
            <a:stCxn id="14" idx="2"/>
            <a:endCxn id="17" idx="0"/>
          </p:cNvCxnSpPr>
          <p:nvPr/>
        </p:nvCxnSpPr>
        <p:spPr>
          <a:xfrm>
            <a:off x="7002743" y="2557201"/>
            <a:ext cx="1" cy="21250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直線矢印コネクタ 18">
            <a:extLst>
              <a:ext uri="{FF2B5EF4-FFF2-40B4-BE49-F238E27FC236}">
                <a16:creationId xmlns:a16="http://schemas.microsoft.com/office/drawing/2014/main" id="{D795F792-68C4-DED2-992B-90EEA7C98101}"/>
              </a:ext>
            </a:extLst>
          </p:cNvPr>
          <p:cNvCxnSpPr>
            <a:cxnSpLocks/>
            <a:stCxn id="17" idx="1"/>
          </p:cNvCxnSpPr>
          <p:nvPr/>
        </p:nvCxnSpPr>
        <p:spPr>
          <a:xfrm flipH="1">
            <a:off x="5806303" y="2890835"/>
            <a:ext cx="330658"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20" name="フローチャート: 処理 19">
            <a:extLst>
              <a:ext uri="{FF2B5EF4-FFF2-40B4-BE49-F238E27FC236}">
                <a16:creationId xmlns:a16="http://schemas.microsoft.com/office/drawing/2014/main" id="{64FBEEDF-8A2C-340B-2C73-1BAE51F7CA43}"/>
              </a:ext>
            </a:extLst>
          </p:cNvPr>
          <p:cNvSpPr/>
          <p:nvPr/>
        </p:nvSpPr>
        <p:spPr>
          <a:xfrm>
            <a:off x="3216527" y="3216689"/>
            <a:ext cx="1527979" cy="425003"/>
          </a:xfrm>
          <a:prstGeom prst="flowChartProcess">
            <a:avLst/>
          </a:prstGeom>
          <a:solidFill>
            <a:schemeClr val="accent5">
              <a:lumMod val="20000"/>
              <a:lumOff val="80000"/>
            </a:schemeClr>
          </a:solidFill>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lang="ja-JP" altLang="en-US" sz="1200" dirty="0"/>
              <a:t>建物被害の可能性の</a:t>
            </a:r>
            <a:endParaRPr lang="en-US" altLang="ja-JP" sz="1200" dirty="0"/>
          </a:p>
          <a:p>
            <a:pPr algn="ctr"/>
            <a:r>
              <a:rPr lang="ja-JP" altLang="en-US" sz="1200" dirty="0"/>
              <a:t>高い文化財の数</a:t>
            </a:r>
            <a:endParaRPr kumimoji="1" lang="ja-JP" altLang="en-US" sz="1200" dirty="0"/>
          </a:p>
        </p:txBody>
      </p:sp>
      <p:cxnSp>
        <p:nvCxnSpPr>
          <p:cNvPr id="29" name="コネクタ: カギ線 28">
            <a:extLst>
              <a:ext uri="{FF2B5EF4-FFF2-40B4-BE49-F238E27FC236}">
                <a16:creationId xmlns:a16="http://schemas.microsoft.com/office/drawing/2014/main" id="{CA25B9BA-62D7-404C-6620-8FB1F28ACB20}"/>
              </a:ext>
            </a:extLst>
          </p:cNvPr>
          <p:cNvCxnSpPr>
            <a:cxnSpLocks/>
            <a:stCxn id="5" idx="2"/>
            <a:endCxn id="20" idx="0"/>
          </p:cNvCxnSpPr>
          <p:nvPr/>
        </p:nvCxnSpPr>
        <p:spPr>
          <a:xfrm rot="5400000">
            <a:off x="3818942" y="2246625"/>
            <a:ext cx="1131639" cy="808488"/>
          </a:xfrm>
          <a:prstGeom prst="bentConnector3">
            <a:avLst>
              <a:gd name="adj1" fmla="val 27555"/>
            </a:avLst>
          </a:prstGeom>
          <a:ln w="12700">
            <a:tailEnd type="triangle"/>
          </a:ln>
        </p:spPr>
        <p:style>
          <a:lnRef idx="1">
            <a:schemeClr val="dk1"/>
          </a:lnRef>
          <a:fillRef idx="0">
            <a:schemeClr val="dk1"/>
          </a:fillRef>
          <a:effectRef idx="0">
            <a:schemeClr val="dk1"/>
          </a:effectRef>
          <a:fontRef idx="minor">
            <a:schemeClr val="tx1"/>
          </a:fontRef>
        </p:style>
      </p:cxnSp>
      <p:cxnSp>
        <p:nvCxnSpPr>
          <p:cNvPr id="34" name="コネクタ: カギ線 33">
            <a:extLst>
              <a:ext uri="{FF2B5EF4-FFF2-40B4-BE49-F238E27FC236}">
                <a16:creationId xmlns:a16="http://schemas.microsoft.com/office/drawing/2014/main" id="{10FA151C-85A3-FBAB-77FB-5F5EB0A1FEE8}"/>
              </a:ext>
            </a:extLst>
          </p:cNvPr>
          <p:cNvCxnSpPr>
            <a:cxnSpLocks/>
            <a:stCxn id="20" idx="2"/>
            <a:endCxn id="10" idx="0"/>
          </p:cNvCxnSpPr>
          <p:nvPr/>
        </p:nvCxnSpPr>
        <p:spPr>
          <a:xfrm rot="16200000" flipH="1">
            <a:off x="4200829" y="3421379"/>
            <a:ext cx="420268" cy="860893"/>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cxnSp>
        <p:nvCxnSpPr>
          <p:cNvPr id="37" name="コネクタ: カギ線 36">
            <a:extLst>
              <a:ext uri="{FF2B5EF4-FFF2-40B4-BE49-F238E27FC236}">
                <a16:creationId xmlns:a16="http://schemas.microsoft.com/office/drawing/2014/main" id="{4C5EB293-E910-FF23-DC4F-03597322F303}"/>
              </a:ext>
            </a:extLst>
          </p:cNvPr>
          <p:cNvCxnSpPr>
            <a:cxnSpLocks/>
            <a:stCxn id="5" idx="2"/>
            <a:endCxn id="13" idx="0"/>
          </p:cNvCxnSpPr>
          <p:nvPr/>
        </p:nvCxnSpPr>
        <p:spPr>
          <a:xfrm rot="16200000" flipH="1">
            <a:off x="4736681" y="2137374"/>
            <a:ext cx="1121947" cy="1017298"/>
          </a:xfrm>
          <a:prstGeom prst="bentConnector3">
            <a:avLst>
              <a:gd name="adj1" fmla="val 27361"/>
            </a:avLst>
          </a:prstGeom>
          <a:ln w="12700">
            <a:tailEnd type="triangle"/>
          </a:ln>
        </p:spPr>
        <p:style>
          <a:lnRef idx="1">
            <a:schemeClr val="dk1"/>
          </a:lnRef>
          <a:fillRef idx="0">
            <a:schemeClr val="dk1"/>
          </a:fillRef>
          <a:effectRef idx="0">
            <a:schemeClr val="dk1"/>
          </a:effectRef>
          <a:fontRef idx="minor">
            <a:schemeClr val="tx1"/>
          </a:fontRef>
        </p:style>
      </p:cxnSp>
      <p:cxnSp>
        <p:nvCxnSpPr>
          <p:cNvPr id="49" name="コネクタ: カギ線 48">
            <a:extLst>
              <a:ext uri="{FF2B5EF4-FFF2-40B4-BE49-F238E27FC236}">
                <a16:creationId xmlns:a16="http://schemas.microsoft.com/office/drawing/2014/main" id="{EA48A4D5-F0DA-9B42-2FD9-526D1341F2FA}"/>
              </a:ext>
            </a:extLst>
          </p:cNvPr>
          <p:cNvCxnSpPr>
            <a:cxnSpLocks/>
            <a:stCxn id="13" idx="2"/>
            <a:endCxn id="10" idx="0"/>
          </p:cNvCxnSpPr>
          <p:nvPr/>
        </p:nvCxnSpPr>
        <p:spPr>
          <a:xfrm rot="5400000">
            <a:off x="5108877" y="3364534"/>
            <a:ext cx="429960" cy="964893"/>
          </a:xfrm>
          <a:prstGeom prst="bentConnector3">
            <a:avLst>
              <a:gd name="adj1" fmla="val 50000"/>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250399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AABA2-5A53-78C9-62B9-DC84F68160E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96B51613-E2DB-EC31-8105-7BA0A4E50D9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121</a:t>
            </a:fld>
            <a:endParaRPr lang="ja-JP" altLang="en-US">
              <a:solidFill>
                <a:schemeClr val="tx1"/>
              </a:solidFill>
            </a:endParaRPr>
          </a:p>
        </p:txBody>
      </p:sp>
      <p:sp>
        <p:nvSpPr>
          <p:cNvPr id="7" name="タイトル 6">
            <a:extLst>
              <a:ext uri="{FF2B5EF4-FFF2-40B4-BE49-F238E27FC236}">
                <a16:creationId xmlns:a16="http://schemas.microsoft.com/office/drawing/2014/main" id="{81E1A89F-6CA0-1018-924A-9CBDA741CB5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C8FD3D60-9820-B680-B0AD-4E6BEB164BD8}"/>
              </a:ext>
            </a:extLst>
          </p:cNvPr>
          <p:cNvSpPr txBox="1"/>
          <p:nvPr/>
        </p:nvSpPr>
        <p:spPr>
          <a:xfrm>
            <a:off x="344183" y="1470309"/>
            <a:ext cx="4104105" cy="523220"/>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被害を受ける可能性のある全</a:t>
            </a:r>
            <a:r>
              <a:rPr lang="en-US" altLang="ja-JP" sz="1400" dirty="0">
                <a:latin typeface="Meiryo UI" panose="020B0604030504040204" pitchFamily="50" charset="-128"/>
                <a:ea typeface="Meiryo UI" panose="020B0604030504040204" pitchFamily="50" charset="-128"/>
              </a:rPr>
              <a:t>49</a:t>
            </a:r>
            <a:r>
              <a:rPr lang="ja-JP" altLang="en-US" sz="1400" dirty="0">
                <a:latin typeface="Meiryo UI" panose="020B0604030504040204" pitchFamily="50" charset="-128"/>
                <a:ea typeface="Meiryo UI" panose="020B0604030504040204" pitchFamily="50" charset="-128"/>
              </a:rPr>
              <a:t>カ所のうち、津波によるものが過半数を占める。</a:t>
            </a:r>
            <a:endParaRPr lang="en-US" altLang="ja-JP" sz="1400" dirty="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B3F26F25-7FEC-6638-4507-70FC910A0A39}"/>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５．３　文化財</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3B1F9471-7833-469B-F9FB-ABE1F20321C9}"/>
              </a:ext>
            </a:extLst>
          </p:cNvPr>
          <p:cNvSpPr txBox="1">
            <a:spLocks noChangeArrowheads="1"/>
          </p:cNvSpPr>
          <p:nvPr/>
        </p:nvSpPr>
        <p:spPr bwMode="auto">
          <a:xfrm>
            <a:off x="215999" y="1034537"/>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22" name="テキスト ボックス 21">
            <a:extLst>
              <a:ext uri="{FF2B5EF4-FFF2-40B4-BE49-F238E27FC236}">
                <a16:creationId xmlns:a16="http://schemas.microsoft.com/office/drawing/2014/main" id="{608F5775-4B25-6EC1-9ABD-A48DBB3DC64A}"/>
              </a:ext>
            </a:extLst>
          </p:cNvPr>
          <p:cNvSpPr txBox="1"/>
          <p:nvPr/>
        </p:nvSpPr>
        <p:spPr>
          <a:xfrm>
            <a:off x="142327" y="6289084"/>
            <a:ext cx="4450079" cy="738664"/>
          </a:xfrm>
          <a:prstGeom prst="rect">
            <a:avLst/>
          </a:prstGeom>
          <a:noFill/>
          <a:ln>
            <a:no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文化財および震度分布図、津波浸水想定区域</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焼失可能性の高いエリア</a:t>
            </a:r>
            <a:endParaRPr kumimoji="1" lang="en-US" altLang="ja-JP" sz="1400" dirty="0">
              <a:latin typeface="Meiryo UI" panose="020B0604030504040204" pitchFamily="50" charset="-128"/>
              <a:ea typeface="Meiryo UI" panose="020B0604030504040204" pitchFamily="50" charset="-128"/>
            </a:endParaRPr>
          </a:p>
          <a:p>
            <a:pPr algn="ctr"/>
            <a:endParaRPr kumimoji="1" lang="en-US" altLang="ja-JP" sz="1400" dirty="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E6E2A23D-F152-010D-39BF-916E50810D9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71260" y="4202100"/>
            <a:ext cx="1005792" cy="1050494"/>
          </a:xfrm>
          <a:prstGeom prst="rect">
            <a:avLst/>
          </a:prstGeom>
        </p:spPr>
      </p:pic>
      <p:pic>
        <p:nvPicPr>
          <p:cNvPr id="20" name="図 19">
            <a:extLst>
              <a:ext uri="{FF2B5EF4-FFF2-40B4-BE49-F238E27FC236}">
                <a16:creationId xmlns:a16="http://schemas.microsoft.com/office/drawing/2014/main" id="{454701DA-D026-1E9D-4DDA-209043E9731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247333" y="4202100"/>
            <a:ext cx="1112901" cy="497365"/>
          </a:xfrm>
          <a:prstGeom prst="rect">
            <a:avLst/>
          </a:prstGeom>
        </p:spPr>
      </p:pic>
      <p:grpSp>
        <p:nvGrpSpPr>
          <p:cNvPr id="23" name="グループ化 22">
            <a:extLst>
              <a:ext uri="{FF2B5EF4-FFF2-40B4-BE49-F238E27FC236}">
                <a16:creationId xmlns:a16="http://schemas.microsoft.com/office/drawing/2014/main" id="{8D74BA64-0442-FC95-8404-7597B797003D}"/>
              </a:ext>
            </a:extLst>
          </p:cNvPr>
          <p:cNvGrpSpPr/>
          <p:nvPr/>
        </p:nvGrpSpPr>
        <p:grpSpPr>
          <a:xfrm>
            <a:off x="145277" y="2042100"/>
            <a:ext cx="1527242" cy="2160000"/>
            <a:chOff x="234177" y="2099250"/>
            <a:chExt cx="1527242" cy="2160000"/>
          </a:xfrm>
        </p:grpSpPr>
        <p:pic>
          <p:nvPicPr>
            <p:cNvPr id="3" name="図 2">
              <a:extLst>
                <a:ext uri="{FF2B5EF4-FFF2-40B4-BE49-F238E27FC236}">
                  <a16:creationId xmlns:a16="http://schemas.microsoft.com/office/drawing/2014/main" id="{F717E547-AB43-743B-263E-5D90B1F2C2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177" y="2099250"/>
              <a:ext cx="1527242" cy="2160000"/>
            </a:xfrm>
            <a:prstGeom prst="rect">
              <a:avLst/>
            </a:prstGeom>
          </p:spPr>
        </p:pic>
        <p:sp>
          <p:nvSpPr>
            <p:cNvPr id="21" name="正方形/長方形 20">
              <a:extLst>
                <a:ext uri="{FF2B5EF4-FFF2-40B4-BE49-F238E27FC236}">
                  <a16:creationId xmlns:a16="http://schemas.microsoft.com/office/drawing/2014/main" id="{AF5982F6-51F6-7B74-B362-DDB13B792C3F}"/>
                </a:ext>
              </a:extLst>
            </p:cNvPr>
            <p:cNvSpPr/>
            <p:nvPr/>
          </p:nvSpPr>
          <p:spPr>
            <a:xfrm>
              <a:off x="304378" y="2595835"/>
              <a:ext cx="488827" cy="651614"/>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24" name="図 23">
            <a:extLst>
              <a:ext uri="{FF2B5EF4-FFF2-40B4-BE49-F238E27FC236}">
                <a16:creationId xmlns:a16="http://schemas.microsoft.com/office/drawing/2014/main" id="{6D6D87DB-2220-72E5-FECF-DE93FAC173C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06007" y="5659972"/>
            <a:ext cx="1524543" cy="686856"/>
          </a:xfrm>
          <a:prstGeom prst="rect">
            <a:avLst/>
          </a:prstGeom>
        </p:spPr>
      </p:pic>
      <p:grpSp>
        <p:nvGrpSpPr>
          <p:cNvPr id="28" name="グループ化 27">
            <a:extLst>
              <a:ext uri="{FF2B5EF4-FFF2-40B4-BE49-F238E27FC236}">
                <a16:creationId xmlns:a16="http://schemas.microsoft.com/office/drawing/2014/main" id="{10FFA30A-ACFA-B502-EC2D-CDD6B7ADC1D8}"/>
              </a:ext>
            </a:extLst>
          </p:cNvPr>
          <p:cNvGrpSpPr/>
          <p:nvPr/>
        </p:nvGrpSpPr>
        <p:grpSpPr>
          <a:xfrm>
            <a:off x="2982857" y="2042100"/>
            <a:ext cx="1527287" cy="2160000"/>
            <a:chOff x="2982857" y="2042100"/>
            <a:chExt cx="1527287" cy="2160000"/>
          </a:xfrm>
        </p:grpSpPr>
        <p:pic>
          <p:nvPicPr>
            <p:cNvPr id="14" name="図 13">
              <a:extLst>
                <a:ext uri="{FF2B5EF4-FFF2-40B4-BE49-F238E27FC236}">
                  <a16:creationId xmlns:a16="http://schemas.microsoft.com/office/drawing/2014/main" id="{650BA0D8-9210-585F-B6D8-692DEAA2CF7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82857" y="2042100"/>
              <a:ext cx="1527287" cy="2160000"/>
            </a:xfrm>
            <a:prstGeom prst="rect">
              <a:avLst/>
            </a:prstGeom>
          </p:spPr>
        </p:pic>
        <p:sp>
          <p:nvSpPr>
            <p:cNvPr id="25" name="正方形/長方形 24">
              <a:extLst>
                <a:ext uri="{FF2B5EF4-FFF2-40B4-BE49-F238E27FC236}">
                  <a16:creationId xmlns:a16="http://schemas.microsoft.com/office/drawing/2014/main" id="{F8EAAF98-51BE-74D8-FF60-5FBAEBD267AA}"/>
                </a:ext>
              </a:extLst>
            </p:cNvPr>
            <p:cNvSpPr/>
            <p:nvPr/>
          </p:nvSpPr>
          <p:spPr>
            <a:xfrm>
              <a:off x="3031421" y="2941341"/>
              <a:ext cx="577420" cy="248957"/>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609A970A-D545-8AF2-1525-9A574EF4D32E}"/>
              </a:ext>
            </a:extLst>
          </p:cNvPr>
          <p:cNvGrpSpPr/>
          <p:nvPr/>
        </p:nvGrpSpPr>
        <p:grpSpPr>
          <a:xfrm>
            <a:off x="1508325" y="4194167"/>
            <a:ext cx="1527242" cy="2160000"/>
            <a:chOff x="1508325" y="4194167"/>
            <a:chExt cx="1527242" cy="2160000"/>
          </a:xfrm>
        </p:grpSpPr>
        <p:pic>
          <p:nvPicPr>
            <p:cNvPr id="17" name="図 16">
              <a:extLst>
                <a:ext uri="{FF2B5EF4-FFF2-40B4-BE49-F238E27FC236}">
                  <a16:creationId xmlns:a16="http://schemas.microsoft.com/office/drawing/2014/main" id="{58027D34-0530-8756-5E7B-B45CD581C7B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08325" y="4194167"/>
              <a:ext cx="1527242" cy="2160000"/>
            </a:xfrm>
            <a:prstGeom prst="rect">
              <a:avLst/>
            </a:prstGeom>
          </p:spPr>
        </p:pic>
        <p:sp>
          <p:nvSpPr>
            <p:cNvPr id="26" name="正方形/長方形 25">
              <a:extLst>
                <a:ext uri="{FF2B5EF4-FFF2-40B4-BE49-F238E27FC236}">
                  <a16:creationId xmlns:a16="http://schemas.microsoft.com/office/drawing/2014/main" id="{80E4ED3D-A982-728B-4319-9F14E094FE4E}"/>
                </a:ext>
              </a:extLst>
            </p:cNvPr>
            <p:cNvSpPr/>
            <p:nvPr/>
          </p:nvSpPr>
          <p:spPr>
            <a:xfrm>
              <a:off x="1552575" y="5030861"/>
              <a:ext cx="638175" cy="188066"/>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A0CF7F7-5CD7-A65C-BF45-E2FF0336522B}"/>
                </a:ext>
              </a:extLst>
            </p:cNvPr>
            <p:cNvSpPr/>
            <p:nvPr/>
          </p:nvSpPr>
          <p:spPr>
            <a:xfrm>
              <a:off x="1562100" y="5218927"/>
              <a:ext cx="520701" cy="188066"/>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09543FF0-2AE6-DA6C-A8EE-7A37127322B6}"/>
              </a:ext>
            </a:extLst>
          </p:cNvPr>
          <p:cNvSpPr txBox="1"/>
          <p:nvPr/>
        </p:nvSpPr>
        <p:spPr>
          <a:xfrm>
            <a:off x="4510143" y="6282194"/>
            <a:ext cx="4376681" cy="430887"/>
          </a:xfrm>
          <a:prstGeom prst="rect">
            <a:avLst/>
          </a:prstGeom>
          <a:noFill/>
          <a:ln>
            <a:noFill/>
          </a:ln>
        </p:spPr>
        <p:txBody>
          <a:bodyPr wrap="square" rtlCol="0">
            <a:spAutoFit/>
          </a:bodyPr>
          <a:lstStyle/>
          <a:p>
            <a:pPr indent="-457200">
              <a:tabLst>
                <a:tab pos="85725" algn="l"/>
              </a:tabLst>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被害を受ける可能性のある文化財数については、重複するものがあるため　　</a:t>
            </a:r>
            <a:endParaRPr kumimoji="1" lang="en-US" altLang="ja-JP" sz="1100" dirty="0">
              <a:latin typeface="Meiryo UI" panose="020B0604030504040204" pitchFamily="50" charset="-128"/>
              <a:ea typeface="Meiryo UI" panose="020B0604030504040204" pitchFamily="50" charset="-128"/>
            </a:endParaRPr>
          </a:p>
          <a:p>
            <a:pPr indent="-457200">
              <a:tabLst>
                <a:tab pos="85725" algn="l"/>
              </a:tabLst>
            </a:pPr>
            <a:r>
              <a:rPr kumimoji="1" lang="ja-JP" altLang="en-US" sz="1100" dirty="0">
                <a:latin typeface="Meiryo UI" panose="020B0604030504040204" pitchFamily="50" charset="-128"/>
                <a:ea typeface="Meiryo UI" panose="020B0604030504040204" pitchFamily="50" charset="-128"/>
              </a:rPr>
              <a:t>　　揺れ、津波、火災の合計とは一致しない</a:t>
            </a:r>
            <a:endParaRPr kumimoji="1" lang="en-US" altLang="ja-JP" sz="11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B2C999F5-2BE0-ACAE-C3E7-7DEA6945A27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13452" y="1702559"/>
            <a:ext cx="2160000" cy="3488848"/>
          </a:xfrm>
          <a:prstGeom prst="rect">
            <a:avLst/>
          </a:prstGeom>
        </p:spPr>
      </p:pic>
      <p:pic>
        <p:nvPicPr>
          <p:cNvPr id="9" name="図 8">
            <a:extLst>
              <a:ext uri="{FF2B5EF4-FFF2-40B4-BE49-F238E27FC236}">
                <a16:creationId xmlns:a16="http://schemas.microsoft.com/office/drawing/2014/main" id="{9C942282-11D6-8F1F-869F-4A8E4BA9031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13452" y="5545385"/>
            <a:ext cx="2160000" cy="664615"/>
          </a:xfrm>
          <a:prstGeom prst="rect">
            <a:avLst/>
          </a:prstGeom>
        </p:spPr>
      </p:pic>
      <p:pic>
        <p:nvPicPr>
          <p:cNvPr id="15" name="図 14">
            <a:extLst>
              <a:ext uri="{FF2B5EF4-FFF2-40B4-BE49-F238E27FC236}">
                <a16:creationId xmlns:a16="http://schemas.microsoft.com/office/drawing/2014/main" id="{56A01259-0AED-A409-4A2F-56192BAAB47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929418" y="1695899"/>
            <a:ext cx="2160000" cy="4514101"/>
          </a:xfrm>
          <a:prstGeom prst="rect">
            <a:avLst/>
          </a:prstGeom>
        </p:spPr>
      </p:pic>
    </p:spTree>
    <p:extLst>
      <p:ext uri="{BB962C8B-B14F-4D97-AF65-F5344CB8AC3E}">
        <p14:creationId xmlns:p14="http://schemas.microsoft.com/office/powerpoint/2010/main" val="20275945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4F270-23FD-BF27-0602-949B7FBC020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2F32377-EA11-C143-090F-3976EFDBF2B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122</a:t>
            </a:fld>
            <a:endParaRPr lang="ja-JP" altLang="en-US">
              <a:solidFill>
                <a:schemeClr val="tx1"/>
              </a:solidFill>
            </a:endParaRPr>
          </a:p>
        </p:txBody>
      </p:sp>
      <p:sp>
        <p:nvSpPr>
          <p:cNvPr id="7" name="タイトル 6">
            <a:extLst>
              <a:ext uri="{FF2B5EF4-FFF2-40B4-BE49-F238E27FC236}">
                <a16:creationId xmlns:a16="http://schemas.microsoft.com/office/drawing/2014/main" id="{9833C3A2-5299-6F6D-9E38-14E6321FF4CB}"/>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BA59F1E2-30F2-5F58-665D-CD878D64EF46}"/>
              </a:ext>
            </a:extLst>
          </p:cNvPr>
          <p:cNvSpPr txBox="1"/>
          <p:nvPr/>
        </p:nvSpPr>
        <p:spPr>
          <a:xfrm>
            <a:off x="344183" y="1470309"/>
            <a:ext cx="4152071" cy="523220"/>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被害を受ける可能性のある全</a:t>
            </a:r>
            <a:r>
              <a:rPr lang="en-US" altLang="ja-JP" sz="1400" dirty="0">
                <a:latin typeface="Meiryo UI" panose="020B0604030504040204" pitchFamily="50" charset="-128"/>
                <a:ea typeface="Meiryo UI" panose="020B0604030504040204" pitchFamily="50" charset="-128"/>
              </a:rPr>
              <a:t>363</a:t>
            </a:r>
            <a:r>
              <a:rPr lang="ja-JP" altLang="en-US" sz="1400" dirty="0">
                <a:latin typeface="Meiryo UI" panose="020B0604030504040204" pitchFamily="50" charset="-128"/>
                <a:ea typeface="Meiryo UI" panose="020B0604030504040204" pitchFamily="50" charset="-128"/>
              </a:rPr>
              <a:t>カ所のうち、揺れによるものが過半数を占める。</a:t>
            </a:r>
            <a:endParaRPr lang="en-US" altLang="ja-JP" sz="1400" dirty="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90B6F934-3A5A-5125-92D0-3C630CC39C26}"/>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５．３　文化財</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4B78630-F8AC-2F6C-C835-E781D8AD3A31}"/>
              </a:ext>
            </a:extLst>
          </p:cNvPr>
          <p:cNvSpPr txBox="1">
            <a:spLocks noChangeArrowheads="1"/>
          </p:cNvSpPr>
          <p:nvPr/>
        </p:nvSpPr>
        <p:spPr bwMode="auto">
          <a:xfrm>
            <a:off x="215999" y="1034537"/>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CDC909A4-31A1-86CC-9CC4-50260E6F351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4183" y="2367688"/>
            <a:ext cx="2036322" cy="2879999"/>
          </a:xfrm>
          <a:prstGeom prst="rect">
            <a:avLst/>
          </a:prstGeom>
        </p:spPr>
      </p:pic>
      <p:sp>
        <p:nvSpPr>
          <p:cNvPr id="20" name="テキスト ボックス 19">
            <a:extLst>
              <a:ext uri="{FF2B5EF4-FFF2-40B4-BE49-F238E27FC236}">
                <a16:creationId xmlns:a16="http://schemas.microsoft.com/office/drawing/2014/main" id="{5940BC1A-1365-4DD9-0A26-75F8238BF728}"/>
              </a:ext>
            </a:extLst>
          </p:cNvPr>
          <p:cNvSpPr txBox="1"/>
          <p:nvPr/>
        </p:nvSpPr>
        <p:spPr>
          <a:xfrm>
            <a:off x="163822" y="6335019"/>
            <a:ext cx="4450079" cy="307777"/>
          </a:xfrm>
          <a:prstGeom prst="rect">
            <a:avLst/>
          </a:prstGeom>
          <a:noFill/>
          <a:ln>
            <a:no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文化財および震度分布図、焼失可能性の高いエリア</a:t>
            </a:r>
            <a:endParaRPr kumimoji="1" lang="en-US" altLang="ja-JP" sz="1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189321F7-BC5E-05BE-C8B1-4A6C25E86BD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5601" y="5248799"/>
            <a:ext cx="1005792" cy="1050494"/>
          </a:xfrm>
          <a:prstGeom prst="rect">
            <a:avLst/>
          </a:prstGeom>
        </p:spPr>
      </p:pic>
      <p:sp>
        <p:nvSpPr>
          <p:cNvPr id="11" name="正方形/長方形 10">
            <a:extLst>
              <a:ext uri="{FF2B5EF4-FFF2-40B4-BE49-F238E27FC236}">
                <a16:creationId xmlns:a16="http://schemas.microsoft.com/office/drawing/2014/main" id="{93729303-3A60-4ED0-F3B4-9957018397CC}"/>
              </a:ext>
            </a:extLst>
          </p:cNvPr>
          <p:cNvSpPr/>
          <p:nvPr/>
        </p:nvSpPr>
        <p:spPr>
          <a:xfrm>
            <a:off x="419100" y="3040380"/>
            <a:ext cx="731520" cy="975128"/>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1159B276-A625-30F6-5908-66CC5542E60A}"/>
              </a:ext>
            </a:extLst>
          </p:cNvPr>
          <p:cNvGrpSpPr/>
          <p:nvPr/>
        </p:nvGrpSpPr>
        <p:grpSpPr>
          <a:xfrm>
            <a:off x="2433323" y="2367688"/>
            <a:ext cx="2036322" cy="2879999"/>
            <a:chOff x="2433323" y="2367688"/>
            <a:chExt cx="2036322" cy="2879999"/>
          </a:xfrm>
        </p:grpSpPr>
        <p:pic>
          <p:nvPicPr>
            <p:cNvPr id="16" name="図 15">
              <a:extLst>
                <a:ext uri="{FF2B5EF4-FFF2-40B4-BE49-F238E27FC236}">
                  <a16:creationId xmlns:a16="http://schemas.microsoft.com/office/drawing/2014/main" id="{0700E1DA-0502-04D2-942F-58D88802A096}"/>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433323" y="2367688"/>
              <a:ext cx="2036322" cy="2879999"/>
            </a:xfrm>
            <a:prstGeom prst="rect">
              <a:avLst/>
            </a:prstGeom>
          </p:spPr>
        </p:pic>
        <p:sp>
          <p:nvSpPr>
            <p:cNvPr id="13" name="正方形/長方形 12">
              <a:extLst>
                <a:ext uri="{FF2B5EF4-FFF2-40B4-BE49-F238E27FC236}">
                  <a16:creationId xmlns:a16="http://schemas.microsoft.com/office/drawing/2014/main" id="{FA792BA0-722A-9D83-E3E9-FA4060396AC0}"/>
                </a:ext>
              </a:extLst>
            </p:cNvPr>
            <p:cNvSpPr/>
            <p:nvPr/>
          </p:nvSpPr>
          <p:spPr>
            <a:xfrm>
              <a:off x="2495762" y="3509962"/>
              <a:ext cx="87132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6C3FDA1-7A75-ADEA-70AC-C399332E4F25}"/>
                </a:ext>
              </a:extLst>
            </p:cNvPr>
            <p:cNvSpPr/>
            <p:nvPr/>
          </p:nvSpPr>
          <p:spPr>
            <a:xfrm>
              <a:off x="2509522" y="3774289"/>
              <a:ext cx="70357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19" name="図 18">
            <a:extLst>
              <a:ext uri="{FF2B5EF4-FFF2-40B4-BE49-F238E27FC236}">
                <a16:creationId xmlns:a16="http://schemas.microsoft.com/office/drawing/2014/main" id="{CC27AE8A-E9D5-6FE4-6E30-95145FECB1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78641" y="5187191"/>
            <a:ext cx="1524543" cy="686856"/>
          </a:xfrm>
          <a:prstGeom prst="rect">
            <a:avLst/>
          </a:prstGeom>
        </p:spPr>
      </p:pic>
      <p:sp>
        <p:nvSpPr>
          <p:cNvPr id="18" name="テキスト ボックス 17">
            <a:extLst>
              <a:ext uri="{FF2B5EF4-FFF2-40B4-BE49-F238E27FC236}">
                <a16:creationId xmlns:a16="http://schemas.microsoft.com/office/drawing/2014/main" id="{E60D6BF7-3B8F-D6AB-10BC-E04D0F18A84F}"/>
              </a:ext>
            </a:extLst>
          </p:cNvPr>
          <p:cNvSpPr txBox="1"/>
          <p:nvPr/>
        </p:nvSpPr>
        <p:spPr>
          <a:xfrm>
            <a:off x="4510143" y="6282194"/>
            <a:ext cx="4376681" cy="430887"/>
          </a:xfrm>
          <a:prstGeom prst="rect">
            <a:avLst/>
          </a:prstGeom>
          <a:noFill/>
          <a:ln>
            <a:noFill/>
          </a:ln>
        </p:spPr>
        <p:txBody>
          <a:bodyPr wrap="square" rtlCol="0">
            <a:spAutoFit/>
          </a:bodyPr>
          <a:lstStyle/>
          <a:p>
            <a:pPr indent="-457200">
              <a:tabLst>
                <a:tab pos="85725" algn="l"/>
              </a:tabLst>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被害を受ける可能性のある文化財数については、重複するものがあるため　　</a:t>
            </a:r>
            <a:endParaRPr kumimoji="1" lang="en-US" altLang="ja-JP" sz="1100" dirty="0">
              <a:latin typeface="Meiryo UI" panose="020B0604030504040204" pitchFamily="50" charset="-128"/>
              <a:ea typeface="Meiryo UI" panose="020B0604030504040204" pitchFamily="50" charset="-128"/>
            </a:endParaRPr>
          </a:p>
          <a:p>
            <a:pPr indent="-457200">
              <a:tabLst>
                <a:tab pos="85725" algn="l"/>
              </a:tabLst>
            </a:pPr>
            <a:r>
              <a:rPr kumimoji="1" lang="ja-JP" altLang="en-US" sz="1100" dirty="0">
                <a:latin typeface="Meiryo UI" panose="020B0604030504040204" pitchFamily="50" charset="-128"/>
                <a:ea typeface="Meiryo UI" panose="020B0604030504040204" pitchFamily="50" charset="-128"/>
              </a:rPr>
              <a:t>　　揺れ、津波、火災の合計とは一致しない</a:t>
            </a:r>
            <a:endParaRPr kumimoji="1" lang="en-US" altLang="ja-JP" sz="1100" dirty="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7EA3CC4B-C4D5-16CB-70A0-4D7E8CA4A6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47748" y="1660371"/>
            <a:ext cx="2160000" cy="3488848"/>
          </a:xfrm>
          <a:prstGeom prst="rect">
            <a:avLst/>
          </a:prstGeom>
        </p:spPr>
      </p:pic>
      <p:pic>
        <p:nvPicPr>
          <p:cNvPr id="21" name="図 20">
            <a:extLst>
              <a:ext uri="{FF2B5EF4-FFF2-40B4-BE49-F238E27FC236}">
                <a16:creationId xmlns:a16="http://schemas.microsoft.com/office/drawing/2014/main" id="{A9560817-9EA5-A667-80BE-A3394A31CD8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7748" y="5509857"/>
            <a:ext cx="2160000" cy="664615"/>
          </a:xfrm>
          <a:prstGeom prst="rect">
            <a:avLst/>
          </a:prstGeom>
        </p:spPr>
      </p:pic>
      <p:pic>
        <p:nvPicPr>
          <p:cNvPr id="22" name="図 21">
            <a:extLst>
              <a:ext uri="{FF2B5EF4-FFF2-40B4-BE49-F238E27FC236}">
                <a16:creationId xmlns:a16="http://schemas.microsoft.com/office/drawing/2014/main" id="{51E891FE-B130-7DD2-E1C8-7180A613D02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5278" y="1660371"/>
            <a:ext cx="2160000" cy="4514101"/>
          </a:xfrm>
          <a:prstGeom prst="rect">
            <a:avLst/>
          </a:prstGeom>
        </p:spPr>
      </p:pic>
    </p:spTree>
    <p:extLst>
      <p:ext uri="{BB962C8B-B14F-4D97-AF65-F5344CB8AC3E}">
        <p14:creationId xmlns:p14="http://schemas.microsoft.com/office/powerpoint/2010/main" val="212092394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305EF-F75E-D008-DF3C-CF491518331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34FB8B8-D7D0-6B83-4AE3-7D52280AACB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123</a:t>
            </a:fld>
            <a:endParaRPr lang="ja-JP" altLang="en-US">
              <a:solidFill>
                <a:schemeClr val="tx1"/>
              </a:solidFill>
            </a:endParaRPr>
          </a:p>
        </p:txBody>
      </p:sp>
      <p:sp>
        <p:nvSpPr>
          <p:cNvPr id="7" name="タイトル 6">
            <a:extLst>
              <a:ext uri="{FF2B5EF4-FFF2-40B4-BE49-F238E27FC236}">
                <a16:creationId xmlns:a16="http://schemas.microsoft.com/office/drawing/2014/main" id="{65834477-0E57-802D-CEA6-94CE371DBD75}"/>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83C99D50-B622-F6A8-E93B-C6A12DDF4CD3}"/>
              </a:ext>
            </a:extLst>
          </p:cNvPr>
          <p:cNvSpPr txBox="1"/>
          <p:nvPr/>
        </p:nvSpPr>
        <p:spPr>
          <a:xfrm>
            <a:off x="344183" y="1470309"/>
            <a:ext cx="4118249" cy="523220"/>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被害を受ける可能性のある全</a:t>
            </a:r>
            <a:r>
              <a:rPr lang="en-US" altLang="ja-JP" sz="1400" dirty="0">
                <a:latin typeface="Meiryo UI" panose="020B0604030504040204" pitchFamily="50" charset="-128"/>
                <a:ea typeface="Meiryo UI" panose="020B0604030504040204" pitchFamily="50" charset="-128"/>
              </a:rPr>
              <a:t>278</a:t>
            </a:r>
            <a:r>
              <a:rPr lang="ja-JP" altLang="en-US" sz="1400" dirty="0">
                <a:latin typeface="Meiryo UI" panose="020B0604030504040204" pitchFamily="50" charset="-128"/>
                <a:ea typeface="Meiryo UI" panose="020B0604030504040204" pitchFamily="50" charset="-128"/>
              </a:rPr>
              <a:t>カ所のうち、揺れによるものが過半数を占める。</a:t>
            </a:r>
            <a:endParaRPr lang="en-US" altLang="ja-JP" sz="1400" dirty="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29956218-882B-47CE-E227-0AF933F3EB0E}"/>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５．３　文化財</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87CDA979-C008-9A74-7DCF-6A49D27CDF60}"/>
              </a:ext>
            </a:extLst>
          </p:cNvPr>
          <p:cNvSpPr txBox="1">
            <a:spLocks noChangeArrowheads="1"/>
          </p:cNvSpPr>
          <p:nvPr/>
        </p:nvSpPr>
        <p:spPr bwMode="auto">
          <a:xfrm>
            <a:off x="215999" y="1100977"/>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E3FCB9C9-A8D1-131F-36EE-7FA658CD0B0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8400" y="2368800"/>
            <a:ext cx="2036322" cy="2879999"/>
          </a:xfrm>
          <a:prstGeom prst="rect">
            <a:avLst/>
          </a:prstGeom>
        </p:spPr>
      </p:pic>
      <p:sp>
        <p:nvSpPr>
          <p:cNvPr id="20" name="テキスト ボックス 19">
            <a:extLst>
              <a:ext uri="{FF2B5EF4-FFF2-40B4-BE49-F238E27FC236}">
                <a16:creationId xmlns:a16="http://schemas.microsoft.com/office/drawing/2014/main" id="{A48ACFCA-06D5-7407-6BFD-D10617ACE5C4}"/>
              </a:ext>
            </a:extLst>
          </p:cNvPr>
          <p:cNvSpPr txBox="1"/>
          <p:nvPr/>
        </p:nvSpPr>
        <p:spPr>
          <a:xfrm>
            <a:off x="149682" y="6343749"/>
            <a:ext cx="4450079"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文化財および震度分布図、焼失可能性の高いエリア</a:t>
            </a:r>
            <a:endParaRPr kumimoji="1" lang="en-US" altLang="ja-JP" sz="140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D5AB01B9-180C-C6A5-1DF7-73EC085FAF6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5601" y="5248799"/>
            <a:ext cx="1005792" cy="1050494"/>
          </a:xfrm>
          <a:prstGeom prst="rect">
            <a:avLst/>
          </a:prstGeom>
        </p:spPr>
      </p:pic>
      <p:sp>
        <p:nvSpPr>
          <p:cNvPr id="12" name="正方形/長方形 11">
            <a:extLst>
              <a:ext uri="{FF2B5EF4-FFF2-40B4-BE49-F238E27FC236}">
                <a16:creationId xmlns:a16="http://schemas.microsoft.com/office/drawing/2014/main" id="{30A672D0-6C29-283C-C6DB-4C85E1658498}"/>
              </a:ext>
            </a:extLst>
          </p:cNvPr>
          <p:cNvSpPr/>
          <p:nvPr/>
        </p:nvSpPr>
        <p:spPr>
          <a:xfrm>
            <a:off x="419100" y="3040380"/>
            <a:ext cx="731520" cy="975128"/>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95B02D25-4502-B0EB-D226-B1E1B8E1AC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8641" y="5187191"/>
            <a:ext cx="1524543" cy="686856"/>
          </a:xfrm>
          <a:prstGeom prst="rect">
            <a:avLst/>
          </a:prstGeom>
        </p:spPr>
      </p:pic>
      <p:grpSp>
        <p:nvGrpSpPr>
          <p:cNvPr id="21" name="グループ化 20">
            <a:extLst>
              <a:ext uri="{FF2B5EF4-FFF2-40B4-BE49-F238E27FC236}">
                <a16:creationId xmlns:a16="http://schemas.microsoft.com/office/drawing/2014/main" id="{E325DEBF-23A2-9187-EE42-E46BE8DC4C7A}"/>
              </a:ext>
            </a:extLst>
          </p:cNvPr>
          <p:cNvGrpSpPr/>
          <p:nvPr/>
        </p:nvGrpSpPr>
        <p:grpSpPr>
          <a:xfrm>
            <a:off x="2433600" y="2368800"/>
            <a:ext cx="2036322" cy="2879999"/>
            <a:chOff x="2433600" y="2368800"/>
            <a:chExt cx="2036322" cy="2879999"/>
          </a:xfrm>
        </p:grpSpPr>
        <p:pic>
          <p:nvPicPr>
            <p:cNvPr id="16" name="図 15">
              <a:extLst>
                <a:ext uri="{FF2B5EF4-FFF2-40B4-BE49-F238E27FC236}">
                  <a16:creationId xmlns:a16="http://schemas.microsoft.com/office/drawing/2014/main" id="{B90DBA49-11DA-3C26-4359-F6896F99AFD1}"/>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433600" y="2368800"/>
              <a:ext cx="2036322" cy="2879999"/>
            </a:xfrm>
            <a:prstGeom prst="rect">
              <a:avLst/>
            </a:prstGeom>
          </p:spPr>
        </p:pic>
        <p:sp>
          <p:nvSpPr>
            <p:cNvPr id="18" name="正方形/長方形 17">
              <a:extLst>
                <a:ext uri="{FF2B5EF4-FFF2-40B4-BE49-F238E27FC236}">
                  <a16:creationId xmlns:a16="http://schemas.microsoft.com/office/drawing/2014/main" id="{79467071-2B12-5445-9751-685E01D0B798}"/>
                </a:ext>
              </a:extLst>
            </p:cNvPr>
            <p:cNvSpPr/>
            <p:nvPr/>
          </p:nvSpPr>
          <p:spPr>
            <a:xfrm>
              <a:off x="2495761" y="3509962"/>
              <a:ext cx="873707"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3F69E5CE-AC01-CD8D-9E24-C0E2E3A53758}"/>
                </a:ext>
              </a:extLst>
            </p:cNvPr>
            <p:cNvSpPr/>
            <p:nvPr/>
          </p:nvSpPr>
          <p:spPr>
            <a:xfrm>
              <a:off x="2509522" y="3774289"/>
              <a:ext cx="70357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3" name="テキスト ボックス 12">
            <a:extLst>
              <a:ext uri="{FF2B5EF4-FFF2-40B4-BE49-F238E27FC236}">
                <a16:creationId xmlns:a16="http://schemas.microsoft.com/office/drawing/2014/main" id="{BE5277E2-D29D-9383-6639-87432A160B9E}"/>
              </a:ext>
            </a:extLst>
          </p:cNvPr>
          <p:cNvSpPr txBox="1"/>
          <p:nvPr/>
        </p:nvSpPr>
        <p:spPr>
          <a:xfrm>
            <a:off x="4510143" y="6282194"/>
            <a:ext cx="4376681" cy="430887"/>
          </a:xfrm>
          <a:prstGeom prst="rect">
            <a:avLst/>
          </a:prstGeom>
          <a:noFill/>
          <a:ln>
            <a:noFill/>
          </a:ln>
        </p:spPr>
        <p:txBody>
          <a:bodyPr wrap="square" rtlCol="0">
            <a:spAutoFit/>
          </a:bodyPr>
          <a:lstStyle/>
          <a:p>
            <a:pPr indent="-457200">
              <a:tabLst>
                <a:tab pos="85725" algn="l"/>
              </a:tabLst>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被害を受ける可能性のある文化財数については、重複するものがあるため　　</a:t>
            </a:r>
            <a:endParaRPr kumimoji="1" lang="en-US" altLang="ja-JP" sz="1100" dirty="0">
              <a:latin typeface="Meiryo UI" panose="020B0604030504040204" pitchFamily="50" charset="-128"/>
              <a:ea typeface="Meiryo UI" panose="020B0604030504040204" pitchFamily="50" charset="-128"/>
            </a:endParaRPr>
          </a:p>
          <a:p>
            <a:pPr indent="-457200">
              <a:tabLst>
                <a:tab pos="85725" algn="l"/>
              </a:tabLst>
            </a:pPr>
            <a:r>
              <a:rPr kumimoji="1" lang="ja-JP" altLang="en-US" sz="1100" dirty="0">
                <a:latin typeface="Meiryo UI" panose="020B0604030504040204" pitchFamily="50" charset="-128"/>
                <a:ea typeface="Meiryo UI" panose="020B0604030504040204" pitchFamily="50" charset="-128"/>
              </a:rPr>
              <a:t>　　揺れ、津波、火災の合計とは一致しない</a:t>
            </a:r>
            <a:endParaRPr kumimoji="1" lang="en-US" altLang="ja-JP" sz="11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3F07CDAE-AE93-CA34-CF8E-C8F9DC8A89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90616" y="1660371"/>
            <a:ext cx="2160000" cy="3488848"/>
          </a:xfrm>
          <a:prstGeom prst="rect">
            <a:avLst/>
          </a:prstGeom>
        </p:spPr>
      </p:pic>
      <p:pic>
        <p:nvPicPr>
          <p:cNvPr id="15" name="図 14">
            <a:extLst>
              <a:ext uri="{FF2B5EF4-FFF2-40B4-BE49-F238E27FC236}">
                <a16:creationId xmlns:a16="http://schemas.microsoft.com/office/drawing/2014/main" id="{B6D5C974-72B8-DCC5-EA3D-5E0F1531DB1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8106" y="5489612"/>
            <a:ext cx="2160000" cy="664615"/>
          </a:xfrm>
          <a:prstGeom prst="rect">
            <a:avLst/>
          </a:prstGeom>
        </p:spPr>
      </p:pic>
      <p:pic>
        <p:nvPicPr>
          <p:cNvPr id="22" name="図 21">
            <a:extLst>
              <a:ext uri="{FF2B5EF4-FFF2-40B4-BE49-F238E27FC236}">
                <a16:creationId xmlns:a16="http://schemas.microsoft.com/office/drawing/2014/main" id="{D4858EA9-7FF0-E7EC-560B-5E154A2D5A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97464" y="1660371"/>
            <a:ext cx="2160000" cy="4514101"/>
          </a:xfrm>
          <a:prstGeom prst="rect">
            <a:avLst/>
          </a:prstGeom>
        </p:spPr>
      </p:pic>
    </p:spTree>
    <p:extLst>
      <p:ext uri="{BB962C8B-B14F-4D97-AF65-F5344CB8AC3E}">
        <p14:creationId xmlns:p14="http://schemas.microsoft.com/office/powerpoint/2010/main" val="34985712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6409B-DC42-0CF1-DA62-D2E9981BF153}"/>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D1A4220-012D-E422-682B-0D2952A40FC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124</a:t>
            </a:fld>
            <a:endParaRPr lang="ja-JP" altLang="en-US">
              <a:solidFill>
                <a:schemeClr val="tx1"/>
              </a:solidFill>
            </a:endParaRPr>
          </a:p>
        </p:txBody>
      </p:sp>
      <p:sp>
        <p:nvSpPr>
          <p:cNvPr id="7" name="タイトル 6">
            <a:extLst>
              <a:ext uri="{FF2B5EF4-FFF2-40B4-BE49-F238E27FC236}">
                <a16:creationId xmlns:a16="http://schemas.microsoft.com/office/drawing/2014/main" id="{CE3C3AAB-6BEB-0B1D-517F-F717A2974C58}"/>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5936CE92-9D75-608D-E0C9-82233810B2AD}"/>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５．３　文化財</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484D9AD-C7C7-4CB5-A9C0-2D2E5F55DBDB}"/>
              </a:ext>
            </a:extLst>
          </p:cNvPr>
          <p:cNvSpPr txBox="1">
            <a:spLocks noChangeArrowheads="1"/>
          </p:cNvSpPr>
          <p:nvPr/>
        </p:nvSpPr>
        <p:spPr bwMode="auto">
          <a:xfrm>
            <a:off x="215999" y="1034537"/>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EEFD3BDA-B181-F9B2-8179-0D6C38E60485}"/>
              </a:ext>
            </a:extLst>
          </p:cNvPr>
          <p:cNvSpPr txBox="1"/>
          <p:nvPr/>
        </p:nvSpPr>
        <p:spPr>
          <a:xfrm>
            <a:off x="163822" y="6344544"/>
            <a:ext cx="4450079" cy="307777"/>
          </a:xfrm>
          <a:prstGeom prst="rect">
            <a:avLst/>
          </a:prstGeom>
          <a:noFill/>
          <a:ln>
            <a:no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文化財および震度分布図、焼失可能性の高いエリア</a:t>
            </a:r>
            <a:endParaRPr kumimoji="1" lang="en-US" altLang="ja-JP" sz="140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A9DAFF96-B29B-341F-A106-219D1F5BE0F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5601" y="5248799"/>
            <a:ext cx="1005792" cy="1050494"/>
          </a:xfrm>
          <a:prstGeom prst="rect">
            <a:avLst/>
          </a:prstGeom>
        </p:spPr>
      </p:pic>
      <p:grpSp>
        <p:nvGrpSpPr>
          <p:cNvPr id="13" name="グループ化 12">
            <a:extLst>
              <a:ext uri="{FF2B5EF4-FFF2-40B4-BE49-F238E27FC236}">
                <a16:creationId xmlns:a16="http://schemas.microsoft.com/office/drawing/2014/main" id="{1F1A46BE-EDA5-8FFF-1A34-8A58B4145337}"/>
              </a:ext>
            </a:extLst>
          </p:cNvPr>
          <p:cNvGrpSpPr/>
          <p:nvPr/>
        </p:nvGrpSpPr>
        <p:grpSpPr>
          <a:xfrm>
            <a:off x="338400" y="2368800"/>
            <a:ext cx="2036322" cy="2879999"/>
            <a:chOff x="338400" y="2368800"/>
            <a:chExt cx="2036322" cy="2879999"/>
          </a:xfrm>
        </p:grpSpPr>
        <p:pic>
          <p:nvPicPr>
            <p:cNvPr id="9" name="図 8">
              <a:extLst>
                <a:ext uri="{FF2B5EF4-FFF2-40B4-BE49-F238E27FC236}">
                  <a16:creationId xmlns:a16="http://schemas.microsoft.com/office/drawing/2014/main" id="{8C4C1BE3-9CDB-A758-96B9-DF2D995C613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38400" y="2368800"/>
              <a:ext cx="2036322" cy="2879999"/>
            </a:xfrm>
            <a:prstGeom prst="rect">
              <a:avLst/>
            </a:prstGeom>
          </p:spPr>
        </p:pic>
        <p:sp>
          <p:nvSpPr>
            <p:cNvPr id="12" name="正方形/長方形 11">
              <a:extLst>
                <a:ext uri="{FF2B5EF4-FFF2-40B4-BE49-F238E27FC236}">
                  <a16:creationId xmlns:a16="http://schemas.microsoft.com/office/drawing/2014/main" id="{27DC54A4-E2F4-1FAD-F8EC-FE7A4416AF91}"/>
                </a:ext>
              </a:extLst>
            </p:cNvPr>
            <p:cNvSpPr/>
            <p:nvPr/>
          </p:nvSpPr>
          <p:spPr>
            <a:xfrm>
              <a:off x="419100" y="3040380"/>
              <a:ext cx="731520" cy="975128"/>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14" name="図 13">
            <a:extLst>
              <a:ext uri="{FF2B5EF4-FFF2-40B4-BE49-F238E27FC236}">
                <a16:creationId xmlns:a16="http://schemas.microsoft.com/office/drawing/2014/main" id="{F07C2F4B-DEE1-4029-00BC-01AF7C89DE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8641" y="5187191"/>
            <a:ext cx="1524543" cy="686856"/>
          </a:xfrm>
          <a:prstGeom prst="rect">
            <a:avLst/>
          </a:prstGeom>
        </p:spPr>
      </p:pic>
      <p:grpSp>
        <p:nvGrpSpPr>
          <p:cNvPr id="18" name="グループ化 17">
            <a:extLst>
              <a:ext uri="{FF2B5EF4-FFF2-40B4-BE49-F238E27FC236}">
                <a16:creationId xmlns:a16="http://schemas.microsoft.com/office/drawing/2014/main" id="{75C4B424-26F6-663D-0A58-5C75A3EF34C8}"/>
              </a:ext>
            </a:extLst>
          </p:cNvPr>
          <p:cNvGrpSpPr/>
          <p:nvPr/>
        </p:nvGrpSpPr>
        <p:grpSpPr>
          <a:xfrm>
            <a:off x="2432446" y="2368800"/>
            <a:ext cx="2036322" cy="2879999"/>
            <a:chOff x="2432446" y="2368800"/>
            <a:chExt cx="2036322" cy="2879999"/>
          </a:xfrm>
        </p:grpSpPr>
        <p:pic>
          <p:nvPicPr>
            <p:cNvPr id="16" name="図 15">
              <a:extLst>
                <a:ext uri="{FF2B5EF4-FFF2-40B4-BE49-F238E27FC236}">
                  <a16:creationId xmlns:a16="http://schemas.microsoft.com/office/drawing/2014/main" id="{D02663A8-4713-5D0D-FC5A-6CF02D4C8A4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432446" y="2368800"/>
              <a:ext cx="2036322" cy="2879999"/>
            </a:xfrm>
            <a:prstGeom prst="rect">
              <a:avLst/>
            </a:prstGeom>
          </p:spPr>
        </p:pic>
        <p:sp>
          <p:nvSpPr>
            <p:cNvPr id="15" name="正方形/長方形 14">
              <a:extLst>
                <a:ext uri="{FF2B5EF4-FFF2-40B4-BE49-F238E27FC236}">
                  <a16:creationId xmlns:a16="http://schemas.microsoft.com/office/drawing/2014/main" id="{C41734DF-54E2-2388-114B-C1780215B466}"/>
                </a:ext>
              </a:extLst>
            </p:cNvPr>
            <p:cNvSpPr/>
            <p:nvPr/>
          </p:nvSpPr>
          <p:spPr>
            <a:xfrm>
              <a:off x="2493380" y="3509962"/>
              <a:ext cx="854517"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337D076-FC4C-2587-E91B-44AB0E96954D}"/>
                </a:ext>
              </a:extLst>
            </p:cNvPr>
            <p:cNvSpPr/>
            <p:nvPr/>
          </p:nvSpPr>
          <p:spPr>
            <a:xfrm>
              <a:off x="2509522" y="3774289"/>
              <a:ext cx="70357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6A906065-A4B8-2BFC-125A-C9C58F08AE15}"/>
              </a:ext>
            </a:extLst>
          </p:cNvPr>
          <p:cNvSpPr txBox="1"/>
          <p:nvPr/>
        </p:nvSpPr>
        <p:spPr>
          <a:xfrm>
            <a:off x="4510143" y="6282194"/>
            <a:ext cx="4376681" cy="430887"/>
          </a:xfrm>
          <a:prstGeom prst="rect">
            <a:avLst/>
          </a:prstGeom>
          <a:noFill/>
          <a:ln>
            <a:noFill/>
          </a:ln>
        </p:spPr>
        <p:txBody>
          <a:bodyPr wrap="square" rtlCol="0">
            <a:spAutoFit/>
          </a:bodyPr>
          <a:lstStyle/>
          <a:p>
            <a:pPr indent="-457200">
              <a:tabLst>
                <a:tab pos="85725" algn="l"/>
              </a:tabLst>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被害を受ける可能性のある文化財数については、重複するものがあるため　　</a:t>
            </a:r>
            <a:endParaRPr kumimoji="1" lang="en-US" altLang="ja-JP" sz="1100" dirty="0">
              <a:latin typeface="Meiryo UI" panose="020B0604030504040204" pitchFamily="50" charset="-128"/>
              <a:ea typeface="Meiryo UI" panose="020B0604030504040204" pitchFamily="50" charset="-128"/>
            </a:endParaRPr>
          </a:p>
          <a:p>
            <a:pPr indent="-457200">
              <a:tabLst>
                <a:tab pos="85725" algn="l"/>
              </a:tabLst>
            </a:pPr>
            <a:r>
              <a:rPr kumimoji="1" lang="ja-JP" altLang="en-US" sz="1100" dirty="0">
                <a:latin typeface="Meiryo UI" panose="020B0604030504040204" pitchFamily="50" charset="-128"/>
                <a:ea typeface="Meiryo UI" panose="020B0604030504040204" pitchFamily="50" charset="-128"/>
              </a:rPr>
              <a:t>　　揺れ、津波、火災の合計とは一致しない</a:t>
            </a:r>
            <a:endParaRPr kumimoji="1" lang="en-US" altLang="ja-JP" sz="110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53384103-FB5D-5D2A-6F4B-74644E700B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349" y="5497504"/>
            <a:ext cx="2160000" cy="664615"/>
          </a:xfrm>
          <a:prstGeom prst="rect">
            <a:avLst/>
          </a:prstGeom>
        </p:spPr>
      </p:pic>
      <p:pic>
        <p:nvPicPr>
          <p:cNvPr id="19" name="図 18">
            <a:extLst>
              <a:ext uri="{FF2B5EF4-FFF2-40B4-BE49-F238E27FC236}">
                <a16:creationId xmlns:a16="http://schemas.microsoft.com/office/drawing/2014/main" id="{72EEB53A-5F0A-37DB-7D54-52384CB0D6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2000" y="1660371"/>
            <a:ext cx="2160000" cy="3488848"/>
          </a:xfrm>
          <a:prstGeom prst="rect">
            <a:avLst/>
          </a:prstGeom>
        </p:spPr>
      </p:pic>
      <p:pic>
        <p:nvPicPr>
          <p:cNvPr id="22" name="図 21">
            <a:extLst>
              <a:ext uri="{FF2B5EF4-FFF2-40B4-BE49-F238E27FC236}">
                <a16:creationId xmlns:a16="http://schemas.microsoft.com/office/drawing/2014/main" id="{0353207F-90FA-6A91-2CFD-E8CAA0DD723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61783" y="1660371"/>
            <a:ext cx="2160000" cy="4514101"/>
          </a:xfrm>
          <a:prstGeom prst="rect">
            <a:avLst/>
          </a:prstGeom>
        </p:spPr>
      </p:pic>
    </p:spTree>
    <p:extLst>
      <p:ext uri="{BB962C8B-B14F-4D97-AF65-F5344CB8AC3E}">
        <p14:creationId xmlns:p14="http://schemas.microsoft.com/office/powerpoint/2010/main" val="341515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6104D-7E9C-F6FB-C225-05EB453EE22C}"/>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E1FCBDF-02E9-1E83-AD68-4D3DC134989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125</a:t>
            </a:fld>
            <a:endParaRPr lang="ja-JP" altLang="en-US">
              <a:solidFill>
                <a:schemeClr val="tx1"/>
              </a:solidFill>
            </a:endParaRPr>
          </a:p>
        </p:txBody>
      </p:sp>
      <p:sp>
        <p:nvSpPr>
          <p:cNvPr id="7" name="タイトル 6">
            <a:extLst>
              <a:ext uri="{FF2B5EF4-FFF2-40B4-BE49-F238E27FC236}">
                <a16:creationId xmlns:a16="http://schemas.microsoft.com/office/drawing/2014/main" id="{D6F4069C-4F91-121F-89ED-3CD8A28BCE9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1A32342A-AF17-C02D-2491-1775F760C381}"/>
              </a:ext>
            </a:extLst>
          </p:cNvPr>
          <p:cNvSpPr txBox="1"/>
          <p:nvPr/>
        </p:nvSpPr>
        <p:spPr>
          <a:xfrm>
            <a:off x="344183" y="1470309"/>
            <a:ext cx="4112649" cy="523220"/>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被害を受ける可能性のある全</a:t>
            </a:r>
            <a:r>
              <a:rPr lang="en-US" altLang="ja-JP" sz="1400" dirty="0">
                <a:latin typeface="Meiryo UI" panose="020B0604030504040204" pitchFamily="50" charset="-128"/>
                <a:ea typeface="Meiryo UI" panose="020B0604030504040204" pitchFamily="50" charset="-128"/>
              </a:rPr>
              <a:t>92</a:t>
            </a:r>
            <a:r>
              <a:rPr lang="ja-JP" altLang="en-US" sz="1400" dirty="0">
                <a:latin typeface="Meiryo UI" panose="020B0604030504040204" pitchFamily="50" charset="-128"/>
                <a:ea typeface="Meiryo UI" panose="020B0604030504040204" pitchFamily="50" charset="-128"/>
              </a:rPr>
              <a:t>カ所のうち、揺れによるものが過半数を占める。</a:t>
            </a:r>
            <a:endParaRPr lang="en-US" altLang="ja-JP" sz="1400" dirty="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FDCBE9E7-9FE5-0FA1-4DEC-D647BE9B1E8D}"/>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５．３　文化財</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0FF4FD09-860D-413F-2091-5633A16D090C}"/>
              </a:ext>
            </a:extLst>
          </p:cNvPr>
          <p:cNvSpPr txBox="1">
            <a:spLocks noChangeArrowheads="1"/>
          </p:cNvSpPr>
          <p:nvPr/>
        </p:nvSpPr>
        <p:spPr bwMode="auto">
          <a:xfrm>
            <a:off x="215999" y="1034537"/>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5A72E1C6-9C0C-2B52-3154-A1C208A0BAFF}"/>
              </a:ext>
            </a:extLst>
          </p:cNvPr>
          <p:cNvSpPr txBox="1"/>
          <p:nvPr/>
        </p:nvSpPr>
        <p:spPr>
          <a:xfrm>
            <a:off x="163822" y="6306444"/>
            <a:ext cx="4450079" cy="307777"/>
          </a:xfrm>
          <a:prstGeom prst="rect">
            <a:avLst/>
          </a:prstGeom>
          <a:noFill/>
          <a:ln>
            <a:no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文化財および震度分布図、焼失可能性の高いエリア</a:t>
            </a:r>
            <a:endParaRPr kumimoji="1" lang="en-US" altLang="ja-JP" sz="1400" dirty="0">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FAEE94B8-A9E6-21B0-948D-DFA0724B2C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5601" y="5248799"/>
            <a:ext cx="1005792" cy="1050494"/>
          </a:xfrm>
          <a:prstGeom prst="rect">
            <a:avLst/>
          </a:prstGeom>
        </p:spPr>
      </p:pic>
      <p:grpSp>
        <p:nvGrpSpPr>
          <p:cNvPr id="12" name="グループ化 11">
            <a:extLst>
              <a:ext uri="{FF2B5EF4-FFF2-40B4-BE49-F238E27FC236}">
                <a16:creationId xmlns:a16="http://schemas.microsoft.com/office/drawing/2014/main" id="{5F902EA9-44B9-38B9-A509-6AB76BBC42FC}"/>
              </a:ext>
            </a:extLst>
          </p:cNvPr>
          <p:cNvGrpSpPr/>
          <p:nvPr/>
        </p:nvGrpSpPr>
        <p:grpSpPr>
          <a:xfrm>
            <a:off x="338400" y="2330700"/>
            <a:ext cx="2036322" cy="2879999"/>
            <a:chOff x="338400" y="2330700"/>
            <a:chExt cx="2036322" cy="2879999"/>
          </a:xfrm>
        </p:grpSpPr>
        <p:pic>
          <p:nvPicPr>
            <p:cNvPr id="14" name="図 13">
              <a:extLst>
                <a:ext uri="{FF2B5EF4-FFF2-40B4-BE49-F238E27FC236}">
                  <a16:creationId xmlns:a16="http://schemas.microsoft.com/office/drawing/2014/main" id="{0533DAFA-188D-4A08-E763-9D921CD9C41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38400" y="2330700"/>
              <a:ext cx="2036322" cy="2879999"/>
            </a:xfrm>
            <a:prstGeom prst="rect">
              <a:avLst/>
            </a:prstGeom>
          </p:spPr>
        </p:pic>
        <p:sp>
          <p:nvSpPr>
            <p:cNvPr id="11" name="正方形/長方形 10">
              <a:extLst>
                <a:ext uri="{FF2B5EF4-FFF2-40B4-BE49-F238E27FC236}">
                  <a16:creationId xmlns:a16="http://schemas.microsoft.com/office/drawing/2014/main" id="{718FB03E-70B3-54E6-C298-63A864425213}"/>
                </a:ext>
              </a:extLst>
            </p:cNvPr>
            <p:cNvSpPr/>
            <p:nvPr/>
          </p:nvSpPr>
          <p:spPr>
            <a:xfrm>
              <a:off x="419100" y="3040380"/>
              <a:ext cx="731520" cy="975128"/>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pic>
        <p:nvPicPr>
          <p:cNvPr id="13" name="図 12">
            <a:extLst>
              <a:ext uri="{FF2B5EF4-FFF2-40B4-BE49-F238E27FC236}">
                <a16:creationId xmlns:a16="http://schemas.microsoft.com/office/drawing/2014/main" id="{B7FE52DA-79E9-FE29-3FAA-A89B674714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8641" y="5187191"/>
            <a:ext cx="1524543" cy="686856"/>
          </a:xfrm>
          <a:prstGeom prst="rect">
            <a:avLst/>
          </a:prstGeom>
        </p:spPr>
      </p:pic>
      <p:grpSp>
        <p:nvGrpSpPr>
          <p:cNvPr id="18" name="グループ化 17">
            <a:extLst>
              <a:ext uri="{FF2B5EF4-FFF2-40B4-BE49-F238E27FC236}">
                <a16:creationId xmlns:a16="http://schemas.microsoft.com/office/drawing/2014/main" id="{154A5335-FF5B-6712-C289-7A2111C55F7B}"/>
              </a:ext>
            </a:extLst>
          </p:cNvPr>
          <p:cNvGrpSpPr/>
          <p:nvPr/>
        </p:nvGrpSpPr>
        <p:grpSpPr>
          <a:xfrm>
            <a:off x="2433600" y="2330700"/>
            <a:ext cx="2036322" cy="2879999"/>
            <a:chOff x="2433600" y="2330700"/>
            <a:chExt cx="2036322" cy="2879999"/>
          </a:xfrm>
        </p:grpSpPr>
        <p:pic>
          <p:nvPicPr>
            <p:cNvPr id="16" name="図 15">
              <a:extLst>
                <a:ext uri="{FF2B5EF4-FFF2-40B4-BE49-F238E27FC236}">
                  <a16:creationId xmlns:a16="http://schemas.microsoft.com/office/drawing/2014/main" id="{ACED3639-F618-9A6B-FB34-7A5BF67A8AB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433600" y="2330700"/>
              <a:ext cx="2036322" cy="2879999"/>
            </a:xfrm>
            <a:prstGeom prst="rect">
              <a:avLst/>
            </a:prstGeom>
          </p:spPr>
        </p:pic>
        <p:sp>
          <p:nvSpPr>
            <p:cNvPr id="15" name="正方形/長方形 14">
              <a:extLst>
                <a:ext uri="{FF2B5EF4-FFF2-40B4-BE49-F238E27FC236}">
                  <a16:creationId xmlns:a16="http://schemas.microsoft.com/office/drawing/2014/main" id="{BD201BE5-2F41-DCF6-82E7-C14D772B247D}"/>
                </a:ext>
              </a:extLst>
            </p:cNvPr>
            <p:cNvSpPr/>
            <p:nvPr/>
          </p:nvSpPr>
          <p:spPr>
            <a:xfrm>
              <a:off x="2495762" y="3509962"/>
              <a:ext cx="85213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C3281C4-96EE-B9C8-F67F-184F5200066D}"/>
                </a:ext>
              </a:extLst>
            </p:cNvPr>
            <p:cNvSpPr/>
            <p:nvPr/>
          </p:nvSpPr>
          <p:spPr>
            <a:xfrm>
              <a:off x="2509522" y="3745715"/>
              <a:ext cx="70357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1AC2C050-8F53-4A3D-9C45-AF2CD780F165}"/>
              </a:ext>
            </a:extLst>
          </p:cNvPr>
          <p:cNvSpPr txBox="1"/>
          <p:nvPr/>
        </p:nvSpPr>
        <p:spPr>
          <a:xfrm>
            <a:off x="4510143" y="6282194"/>
            <a:ext cx="4376681" cy="430887"/>
          </a:xfrm>
          <a:prstGeom prst="rect">
            <a:avLst/>
          </a:prstGeom>
          <a:noFill/>
          <a:ln>
            <a:noFill/>
          </a:ln>
        </p:spPr>
        <p:txBody>
          <a:bodyPr wrap="square" rtlCol="0">
            <a:spAutoFit/>
          </a:bodyPr>
          <a:lstStyle/>
          <a:p>
            <a:pPr indent="-457200">
              <a:tabLst>
                <a:tab pos="85725" algn="l"/>
              </a:tabLst>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被害を受ける可能性のある文化財数については、重複するものがあるため　　</a:t>
            </a:r>
            <a:endParaRPr kumimoji="1" lang="en-US" altLang="ja-JP" sz="1100" dirty="0">
              <a:latin typeface="Meiryo UI" panose="020B0604030504040204" pitchFamily="50" charset="-128"/>
              <a:ea typeface="Meiryo UI" panose="020B0604030504040204" pitchFamily="50" charset="-128"/>
            </a:endParaRPr>
          </a:p>
          <a:p>
            <a:pPr indent="-457200">
              <a:tabLst>
                <a:tab pos="85725" algn="l"/>
              </a:tabLst>
            </a:pPr>
            <a:r>
              <a:rPr kumimoji="1" lang="ja-JP" altLang="en-US" sz="1100" dirty="0">
                <a:latin typeface="Meiryo UI" panose="020B0604030504040204" pitchFamily="50" charset="-128"/>
                <a:ea typeface="Meiryo UI" panose="020B0604030504040204" pitchFamily="50" charset="-128"/>
              </a:rPr>
              <a:t>　　揺れ、津波、火災の合計とは一致しない</a:t>
            </a:r>
            <a:endParaRPr kumimoji="1" lang="en-US" altLang="ja-JP" sz="1100" dirty="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148EF620-B7F9-BC62-8A7E-129284561A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0" y="1669233"/>
            <a:ext cx="2160000" cy="3488848"/>
          </a:xfrm>
          <a:prstGeom prst="rect">
            <a:avLst/>
          </a:prstGeom>
        </p:spPr>
      </p:pic>
      <p:pic>
        <p:nvPicPr>
          <p:cNvPr id="22" name="図 21">
            <a:extLst>
              <a:ext uri="{FF2B5EF4-FFF2-40B4-BE49-F238E27FC236}">
                <a16:creationId xmlns:a16="http://schemas.microsoft.com/office/drawing/2014/main" id="{9BEE884F-8DEB-3CFE-90DC-3027B8D4B30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92713" y="5518719"/>
            <a:ext cx="2160000" cy="664615"/>
          </a:xfrm>
          <a:prstGeom prst="rect">
            <a:avLst/>
          </a:prstGeom>
        </p:spPr>
      </p:pic>
      <p:pic>
        <p:nvPicPr>
          <p:cNvPr id="23" name="図 22">
            <a:extLst>
              <a:ext uri="{FF2B5EF4-FFF2-40B4-BE49-F238E27FC236}">
                <a16:creationId xmlns:a16="http://schemas.microsoft.com/office/drawing/2014/main" id="{9D6B2B0E-F689-8ABB-CFDE-E89B0DCBA82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3177" y="1669233"/>
            <a:ext cx="2160000" cy="4514101"/>
          </a:xfrm>
          <a:prstGeom prst="rect">
            <a:avLst/>
          </a:prstGeom>
        </p:spPr>
      </p:pic>
    </p:spTree>
    <p:extLst>
      <p:ext uri="{BB962C8B-B14F-4D97-AF65-F5344CB8AC3E}">
        <p14:creationId xmlns:p14="http://schemas.microsoft.com/office/powerpoint/2010/main" val="22183103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528B7-FDD8-CA70-4970-715FF80494D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47E4807A-0B72-F768-2FF0-9A12780BE77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126</a:t>
            </a:fld>
            <a:endParaRPr lang="ja-JP" altLang="en-US">
              <a:solidFill>
                <a:schemeClr val="tx1"/>
              </a:solidFill>
            </a:endParaRPr>
          </a:p>
        </p:txBody>
      </p:sp>
      <p:sp>
        <p:nvSpPr>
          <p:cNvPr id="7" name="タイトル 6">
            <a:extLst>
              <a:ext uri="{FF2B5EF4-FFF2-40B4-BE49-F238E27FC236}">
                <a16:creationId xmlns:a16="http://schemas.microsoft.com/office/drawing/2014/main" id="{4A1075B2-4F88-CA99-D978-EABBA04C1635}"/>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C3F9B7A6-F15D-EDA1-BB9C-8DB4F56286C7}"/>
              </a:ext>
            </a:extLst>
          </p:cNvPr>
          <p:cNvSpPr txBox="1"/>
          <p:nvPr/>
        </p:nvSpPr>
        <p:spPr>
          <a:xfrm>
            <a:off x="344184" y="1470309"/>
            <a:ext cx="4089357" cy="523220"/>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被害を受ける可能性のある全</a:t>
            </a:r>
            <a:r>
              <a:rPr lang="en-US" altLang="ja-JP" sz="1400" dirty="0">
                <a:latin typeface="Meiryo UI" panose="020B0604030504040204" pitchFamily="50" charset="-128"/>
                <a:ea typeface="Meiryo UI" panose="020B0604030504040204" pitchFamily="50" charset="-128"/>
              </a:rPr>
              <a:t>172</a:t>
            </a:r>
            <a:r>
              <a:rPr lang="ja-JP" altLang="en-US" sz="1400" dirty="0">
                <a:latin typeface="Meiryo UI" panose="020B0604030504040204" pitchFamily="50" charset="-128"/>
                <a:ea typeface="Meiryo UI" panose="020B0604030504040204" pitchFamily="50" charset="-128"/>
              </a:rPr>
              <a:t>カ所のうち、揺れによるものが過半数を占める。</a:t>
            </a:r>
            <a:endParaRPr lang="en-US" altLang="ja-JP" sz="1400" dirty="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FA34E1B3-D965-7E2C-5FE5-0EB18CC7706A}"/>
              </a:ext>
            </a:extLst>
          </p:cNvPr>
          <p:cNvSpPr txBox="1">
            <a:spLocks/>
          </p:cNvSpPr>
          <p:nvPr/>
        </p:nvSpPr>
        <p:spPr>
          <a:xfrm>
            <a:off x="215999" y="648000"/>
            <a:ext cx="4925285"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５．３　文化財</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7E91D885-0FE7-BD25-9451-657AB4ECCBB8}"/>
              </a:ext>
            </a:extLst>
          </p:cNvPr>
          <p:cNvSpPr txBox="1">
            <a:spLocks noChangeArrowheads="1"/>
          </p:cNvSpPr>
          <p:nvPr/>
        </p:nvSpPr>
        <p:spPr bwMode="auto">
          <a:xfrm>
            <a:off x="215999" y="1034537"/>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2" name="テキスト ボックス 1">
            <a:extLst>
              <a:ext uri="{FF2B5EF4-FFF2-40B4-BE49-F238E27FC236}">
                <a16:creationId xmlns:a16="http://schemas.microsoft.com/office/drawing/2014/main" id="{3B3052A4-3E8D-2191-6E51-830EE6797DE1}"/>
              </a:ext>
            </a:extLst>
          </p:cNvPr>
          <p:cNvSpPr txBox="1"/>
          <p:nvPr/>
        </p:nvSpPr>
        <p:spPr>
          <a:xfrm>
            <a:off x="163822" y="6315969"/>
            <a:ext cx="4450079"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文化財および震度分布図、焼失可能性の高いエリア</a:t>
            </a:r>
            <a:endParaRPr kumimoji="1" lang="en-US" altLang="ja-JP" sz="140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E81F763D-A7D0-0A32-3959-7234C3FA880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38400" y="2339999"/>
            <a:ext cx="2036322" cy="2879999"/>
          </a:xfrm>
          <a:prstGeom prst="rect">
            <a:avLst/>
          </a:prstGeom>
        </p:spPr>
      </p:pic>
      <p:pic>
        <p:nvPicPr>
          <p:cNvPr id="13" name="図 12">
            <a:extLst>
              <a:ext uri="{FF2B5EF4-FFF2-40B4-BE49-F238E27FC236}">
                <a16:creationId xmlns:a16="http://schemas.microsoft.com/office/drawing/2014/main" id="{B68BEAC8-EACC-329B-4DF1-0EF5048B85D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45601" y="5248799"/>
            <a:ext cx="1005792" cy="1050494"/>
          </a:xfrm>
          <a:prstGeom prst="rect">
            <a:avLst/>
          </a:prstGeom>
        </p:spPr>
      </p:pic>
      <p:pic>
        <p:nvPicPr>
          <p:cNvPr id="15" name="図 14">
            <a:extLst>
              <a:ext uri="{FF2B5EF4-FFF2-40B4-BE49-F238E27FC236}">
                <a16:creationId xmlns:a16="http://schemas.microsoft.com/office/drawing/2014/main" id="{C96F5550-0C4C-31C7-E37B-3677C130C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8641" y="5187191"/>
            <a:ext cx="1524543" cy="686856"/>
          </a:xfrm>
          <a:prstGeom prst="rect">
            <a:avLst/>
          </a:prstGeom>
        </p:spPr>
      </p:pic>
      <p:grpSp>
        <p:nvGrpSpPr>
          <p:cNvPr id="19" name="グループ化 18">
            <a:extLst>
              <a:ext uri="{FF2B5EF4-FFF2-40B4-BE49-F238E27FC236}">
                <a16:creationId xmlns:a16="http://schemas.microsoft.com/office/drawing/2014/main" id="{747717AE-64A3-49E6-BD1C-6B63A4C85C9B}"/>
              </a:ext>
            </a:extLst>
          </p:cNvPr>
          <p:cNvGrpSpPr/>
          <p:nvPr/>
        </p:nvGrpSpPr>
        <p:grpSpPr>
          <a:xfrm>
            <a:off x="2433600" y="2339999"/>
            <a:ext cx="2036322" cy="2879999"/>
            <a:chOff x="2433600" y="2339999"/>
            <a:chExt cx="2036322" cy="2879999"/>
          </a:xfrm>
        </p:grpSpPr>
        <p:pic>
          <p:nvPicPr>
            <p:cNvPr id="16" name="図 15">
              <a:extLst>
                <a:ext uri="{FF2B5EF4-FFF2-40B4-BE49-F238E27FC236}">
                  <a16:creationId xmlns:a16="http://schemas.microsoft.com/office/drawing/2014/main" id="{5040A209-42D7-932C-1A4E-B8E92E37FAB8}"/>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2433600" y="2339999"/>
              <a:ext cx="2036322" cy="2879999"/>
            </a:xfrm>
            <a:prstGeom prst="rect">
              <a:avLst/>
            </a:prstGeom>
          </p:spPr>
        </p:pic>
        <p:sp>
          <p:nvSpPr>
            <p:cNvPr id="17" name="正方形/長方形 16">
              <a:extLst>
                <a:ext uri="{FF2B5EF4-FFF2-40B4-BE49-F238E27FC236}">
                  <a16:creationId xmlns:a16="http://schemas.microsoft.com/office/drawing/2014/main" id="{3B597B45-0CA1-740C-E1EE-6E9044D3B3DB}"/>
                </a:ext>
              </a:extLst>
            </p:cNvPr>
            <p:cNvSpPr/>
            <p:nvPr/>
          </p:nvSpPr>
          <p:spPr>
            <a:xfrm>
              <a:off x="2495762" y="3509962"/>
              <a:ext cx="876088"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60AE89DF-9E6D-8FA2-9023-24C1D19505DC}"/>
                </a:ext>
              </a:extLst>
            </p:cNvPr>
            <p:cNvSpPr/>
            <p:nvPr/>
          </p:nvSpPr>
          <p:spPr>
            <a:xfrm>
              <a:off x="2509522" y="3752860"/>
              <a:ext cx="703576" cy="22860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32472A28-291E-4540-83B2-D69966CDBEE2}"/>
              </a:ext>
            </a:extLst>
          </p:cNvPr>
          <p:cNvSpPr txBox="1"/>
          <p:nvPr/>
        </p:nvSpPr>
        <p:spPr>
          <a:xfrm>
            <a:off x="4510143" y="6282194"/>
            <a:ext cx="4376681" cy="430887"/>
          </a:xfrm>
          <a:prstGeom prst="rect">
            <a:avLst/>
          </a:prstGeom>
          <a:noFill/>
          <a:ln>
            <a:noFill/>
          </a:ln>
        </p:spPr>
        <p:txBody>
          <a:bodyPr wrap="square" rtlCol="0">
            <a:spAutoFit/>
          </a:bodyPr>
          <a:lstStyle/>
          <a:p>
            <a:pPr indent="-457200">
              <a:tabLst>
                <a:tab pos="85725" algn="l"/>
              </a:tabLst>
            </a:pP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被害を受ける可能性のある文化財数については、重複するものがあるため　　</a:t>
            </a:r>
            <a:endParaRPr kumimoji="1" lang="en-US" altLang="ja-JP" sz="1100" dirty="0">
              <a:latin typeface="Meiryo UI" panose="020B0604030504040204" pitchFamily="50" charset="-128"/>
              <a:ea typeface="Meiryo UI" panose="020B0604030504040204" pitchFamily="50" charset="-128"/>
            </a:endParaRPr>
          </a:p>
          <a:p>
            <a:pPr indent="-457200">
              <a:tabLst>
                <a:tab pos="85725" algn="l"/>
              </a:tabLst>
            </a:pPr>
            <a:r>
              <a:rPr kumimoji="1" lang="ja-JP" altLang="en-US" sz="1100" dirty="0">
                <a:latin typeface="Meiryo UI" panose="020B0604030504040204" pitchFamily="50" charset="-128"/>
                <a:ea typeface="Meiryo UI" panose="020B0604030504040204" pitchFamily="50" charset="-128"/>
              </a:rPr>
              <a:t>　　揺れ、津波、火災の合計とは一致しない</a:t>
            </a:r>
            <a:endParaRPr kumimoji="1" lang="en-US" altLang="ja-JP" sz="1100" dirty="0">
              <a:latin typeface="Meiryo UI" panose="020B0604030504040204" pitchFamily="50" charset="-128"/>
              <a:ea typeface="Meiryo UI" panose="020B0604030504040204" pitchFamily="50" charset="-128"/>
            </a:endParaRPr>
          </a:p>
        </p:txBody>
      </p:sp>
      <p:pic>
        <p:nvPicPr>
          <p:cNvPr id="22" name="図 21">
            <a:extLst>
              <a:ext uri="{FF2B5EF4-FFF2-40B4-BE49-F238E27FC236}">
                <a16:creationId xmlns:a16="http://schemas.microsoft.com/office/drawing/2014/main" id="{58D1F98C-96AF-D534-AFF5-2D1804CDE84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95404" y="5552820"/>
            <a:ext cx="2160000" cy="664615"/>
          </a:xfrm>
          <a:prstGeom prst="rect">
            <a:avLst/>
          </a:prstGeom>
        </p:spPr>
      </p:pic>
      <p:pic>
        <p:nvPicPr>
          <p:cNvPr id="23" name="図 22">
            <a:extLst>
              <a:ext uri="{FF2B5EF4-FFF2-40B4-BE49-F238E27FC236}">
                <a16:creationId xmlns:a16="http://schemas.microsoft.com/office/drawing/2014/main" id="{BAB0B9A9-4538-5FFB-9951-1AF96D0CA2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2000" y="1695899"/>
            <a:ext cx="2160000" cy="3488848"/>
          </a:xfrm>
          <a:prstGeom prst="rect">
            <a:avLst/>
          </a:prstGeom>
        </p:spPr>
      </p:pic>
      <p:pic>
        <p:nvPicPr>
          <p:cNvPr id="24" name="図 23">
            <a:extLst>
              <a:ext uri="{FF2B5EF4-FFF2-40B4-BE49-F238E27FC236}">
                <a16:creationId xmlns:a16="http://schemas.microsoft.com/office/drawing/2014/main" id="{6222F793-A77A-5D14-A6F9-BFEFB364C59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67997" y="1695899"/>
            <a:ext cx="2160000" cy="4514101"/>
          </a:xfrm>
          <a:prstGeom prst="rect">
            <a:avLst/>
          </a:prstGeom>
        </p:spPr>
      </p:pic>
    </p:spTree>
    <p:extLst>
      <p:ext uri="{BB962C8B-B14F-4D97-AF65-F5344CB8AC3E}">
        <p14:creationId xmlns:p14="http://schemas.microsoft.com/office/powerpoint/2010/main" val="17484575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1A4F8-B9D6-4526-38C1-406798F10178}"/>
            </a:ext>
          </a:extLst>
        </p:cNvPr>
        <p:cNvGrpSpPr/>
        <p:nvPr/>
      </p:nvGrpSpPr>
      <p:grpSpPr>
        <a:xfrm>
          <a:off x="0" y="0"/>
          <a:ext cx="0" cy="0"/>
          <a:chOff x="0" y="0"/>
          <a:chExt cx="0" cy="0"/>
        </a:xfrm>
      </p:grpSpPr>
      <p:graphicFrame>
        <p:nvGraphicFramePr>
          <p:cNvPr id="8" name="表 7">
            <a:extLst>
              <a:ext uri="{FF2B5EF4-FFF2-40B4-BE49-F238E27FC236}">
                <a16:creationId xmlns:a16="http://schemas.microsoft.com/office/drawing/2014/main" id="{C34608F9-7DD6-2D42-5B2C-1EDFBB9843DD}"/>
              </a:ext>
            </a:extLst>
          </p:cNvPr>
          <p:cNvGraphicFramePr>
            <a:graphicFrameLocks noGrp="1"/>
          </p:cNvGraphicFramePr>
          <p:nvPr>
            <p:extLst>
              <p:ext uri="{D42A27DB-BD31-4B8C-83A1-F6EECF244321}">
                <p14:modId xmlns:p14="http://schemas.microsoft.com/office/powerpoint/2010/main" val="1533838338"/>
              </p:ext>
            </p:extLst>
          </p:nvPr>
        </p:nvGraphicFramePr>
        <p:xfrm>
          <a:off x="287999" y="1307718"/>
          <a:ext cx="8567999" cy="1950720"/>
        </p:xfrm>
        <a:graphic>
          <a:graphicData uri="http://schemas.openxmlformats.org/drawingml/2006/table">
            <a:tbl>
              <a:tblPr firstRow="1" bandRow="1">
                <a:tableStyleId>{7DF18680-E054-41AD-8BC1-D1AEF772440D}</a:tableStyleId>
              </a:tblPr>
              <a:tblGrid>
                <a:gridCol w="2397115">
                  <a:extLst>
                    <a:ext uri="{9D8B030D-6E8A-4147-A177-3AD203B41FA5}">
                      <a16:colId xmlns:a16="http://schemas.microsoft.com/office/drawing/2014/main" val="36357094"/>
                    </a:ext>
                  </a:extLst>
                </a:gridCol>
                <a:gridCol w="6170884">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伊豆大島近海地震</a:t>
                      </a:r>
                      <a:r>
                        <a:rPr kumimoji="1" lang="ja-JP" altLang="en-US" sz="1200"/>
                        <a:t>（</a:t>
                      </a:r>
                      <a:r>
                        <a:rPr kumimoji="1" lang="en-US" altLang="ja-JP" sz="1200"/>
                        <a:t>S53.1.14</a:t>
                      </a:r>
                      <a:r>
                        <a:rPr kumimoji="1" lang="ja-JP" altLang="en-US" sz="1200"/>
                        <a:t>）</a:t>
                      </a:r>
                    </a:p>
                  </a:txBody>
                  <a:tcPr anchor="ctr"/>
                </a:tc>
                <a:tc>
                  <a:txBody>
                    <a:bodyPr/>
                    <a:lstStyle/>
                    <a:p>
                      <a:r>
                        <a:rPr kumimoji="1" lang="en-US" altLang="ja-JP" sz="1200"/>
                        <a:t>1978</a:t>
                      </a:r>
                      <a:r>
                        <a:rPr kumimoji="1" lang="ja-JP" altLang="en-US" sz="1200"/>
                        <a:t>年伊豆大島近海地震では、全死者</a:t>
                      </a:r>
                      <a:r>
                        <a:rPr kumimoji="1" lang="en-US" altLang="ja-JP" sz="1200"/>
                        <a:t>25</a:t>
                      </a:r>
                      <a:r>
                        <a:rPr kumimoji="1" lang="ja-JP" altLang="en-US" sz="1200"/>
                        <a:t>人のうち、ほぼ全員が土砂崩れによる被害であった。特に、道路走行中の自動車やバスが土砂崩れに巻き込まれ、埋没する死亡事故が発生したことが、本地震における人的被害の大きな特徴である。</a:t>
                      </a:r>
                    </a:p>
                  </a:txBody>
                  <a:tcPr anchor="ctr"/>
                </a:tc>
                <a:extLst>
                  <a:ext uri="{0D108BD9-81ED-4DB2-BD59-A6C34878D82A}">
                    <a16:rowId xmlns:a16="http://schemas.microsoft.com/office/drawing/2014/main" val="2975020397"/>
                  </a:ext>
                </a:extLst>
              </a:tr>
              <a:tr h="370840">
                <a:tc>
                  <a:txBody>
                    <a:bodyPr/>
                    <a:lstStyle/>
                    <a:p>
                      <a:pPr marL="171450" indent="-171450">
                        <a:buFont typeface="Wingdings" panose="05000000000000000000" pitchFamily="2" charset="2"/>
                        <a:buChar char="Ø"/>
                      </a:pPr>
                      <a:r>
                        <a:rPr kumimoji="1" lang="zh-TW" altLang="en-US" sz="1200"/>
                        <a:t>新潟県中越地震</a:t>
                      </a:r>
                      <a:r>
                        <a:rPr kumimoji="1" lang="ja-JP" altLang="en-US" sz="1200"/>
                        <a:t>（</a:t>
                      </a:r>
                      <a:r>
                        <a:rPr kumimoji="1" lang="en-US" altLang="ja-JP" sz="1200"/>
                        <a:t>H16.7.16</a:t>
                      </a:r>
                      <a:r>
                        <a:rPr kumimoji="1" lang="ja-JP" altLang="en-US" sz="1200"/>
                        <a:t>）</a:t>
                      </a:r>
                    </a:p>
                  </a:txBody>
                  <a:tcPr anchor="ctr"/>
                </a:tc>
                <a:tc>
                  <a:txBody>
                    <a:bodyPr/>
                    <a:lstStyle/>
                    <a:p>
                      <a:r>
                        <a:rPr kumimoji="1" lang="en-US" altLang="ja-JP" sz="1200"/>
                        <a:t>2004</a:t>
                      </a:r>
                      <a:r>
                        <a:rPr kumimoji="1" lang="ja-JP" altLang="en-US" sz="1200"/>
                        <a:t>年新潟県中越地震では、長岡市妙見堰付近で土砂崩落が発生し、道路上の自動車が巻き込まれる要救助事案が発生した。新潟県警察航空隊のヘリコプターによる捜索により、ヘリコプターから降下したレンジャー隊員が、発災当初から行方不明となっていた母子</a:t>
                      </a:r>
                      <a:r>
                        <a:rPr kumimoji="1" lang="en-US" altLang="ja-JP" sz="1200"/>
                        <a:t>3</a:t>
                      </a:r>
                      <a:r>
                        <a:rPr kumimoji="1" lang="ja-JP" altLang="en-US" sz="1200"/>
                        <a:t>人の車両の一部であることを確認した。その後、災害救助犬の捜索により車内に生存者がいることが判明し、警察・消防などの関係機関が連携して救助活動を行った結果、男児</a:t>
                      </a:r>
                      <a:r>
                        <a:rPr kumimoji="1" lang="en-US" altLang="ja-JP" sz="1200"/>
                        <a:t>1</a:t>
                      </a:r>
                      <a:r>
                        <a:rPr kumimoji="1" lang="ja-JP" altLang="en-US" sz="1200"/>
                        <a:t>人が発災から</a:t>
                      </a:r>
                      <a:r>
                        <a:rPr kumimoji="1" lang="en-US" altLang="ja-JP" sz="1200"/>
                        <a:t>4</a:t>
                      </a:r>
                      <a:r>
                        <a:rPr kumimoji="1" lang="ja-JP" altLang="en-US" sz="1200"/>
                        <a:t>日後に救出された。</a:t>
                      </a:r>
                    </a:p>
                  </a:txBody>
                  <a:tcPr anchor="ctr"/>
                </a:tc>
                <a:extLst>
                  <a:ext uri="{0D108BD9-81ED-4DB2-BD59-A6C34878D82A}">
                    <a16:rowId xmlns:a16="http://schemas.microsoft.com/office/drawing/2014/main" val="3588576040"/>
                  </a:ext>
                </a:extLst>
              </a:tr>
            </a:tbl>
          </a:graphicData>
        </a:graphic>
      </p:graphicFrame>
      <p:sp>
        <p:nvSpPr>
          <p:cNvPr id="9" name="テキスト ボックス 8">
            <a:extLst>
              <a:ext uri="{FF2B5EF4-FFF2-40B4-BE49-F238E27FC236}">
                <a16:creationId xmlns:a16="http://schemas.microsoft.com/office/drawing/2014/main" id="{05A25F30-FF90-F951-F233-109E82D81522}"/>
              </a:ext>
            </a:extLst>
          </p:cNvPr>
          <p:cNvSpPr txBox="1"/>
          <p:nvPr/>
        </p:nvSpPr>
        <p:spPr>
          <a:xfrm>
            <a:off x="2275433" y="994637"/>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4" name="スライド番号プレースホルダー 12">
            <a:extLst>
              <a:ext uri="{FF2B5EF4-FFF2-40B4-BE49-F238E27FC236}">
                <a16:creationId xmlns:a16="http://schemas.microsoft.com/office/drawing/2014/main" id="{E49759A0-3319-D655-F2B3-CD1AE445059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127</a:t>
            </a:fld>
            <a:endParaRPr lang="ja-JP" altLang="en-US">
              <a:solidFill>
                <a:schemeClr val="tx1"/>
              </a:solidFill>
            </a:endParaRPr>
          </a:p>
        </p:txBody>
      </p:sp>
      <p:sp>
        <p:nvSpPr>
          <p:cNvPr id="7" name="タイトル 6">
            <a:extLst>
              <a:ext uri="{FF2B5EF4-FFF2-40B4-BE49-F238E27FC236}">
                <a16:creationId xmlns:a16="http://schemas.microsoft.com/office/drawing/2014/main" id="{C5043301-45CF-A48E-0D2B-C95770A21A8E}"/>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714A3FB1-CFD9-1F65-EB56-EAE4454A2177}"/>
              </a:ext>
            </a:extLst>
          </p:cNvPr>
          <p:cNvSpPr txBox="1">
            <a:spLocks/>
          </p:cNvSpPr>
          <p:nvPr/>
        </p:nvSpPr>
        <p:spPr>
          <a:xfrm>
            <a:off x="215999" y="516195"/>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５．６　道路上の自動車への落石・崩土</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E347F91-594B-4432-BF73-C74C33062922}"/>
              </a:ext>
            </a:extLst>
          </p:cNvPr>
          <p:cNvSpPr/>
          <p:nvPr/>
        </p:nvSpPr>
        <p:spPr>
          <a:xfrm>
            <a:off x="8037025" y="588279"/>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sp>
        <p:nvSpPr>
          <p:cNvPr id="11" name="テキスト ボックス 10">
            <a:extLst>
              <a:ext uri="{FF2B5EF4-FFF2-40B4-BE49-F238E27FC236}">
                <a16:creationId xmlns:a16="http://schemas.microsoft.com/office/drawing/2014/main" id="{F2BE8107-0EF7-79FF-8324-57890852DD3B}"/>
              </a:ext>
            </a:extLst>
          </p:cNvPr>
          <p:cNvSpPr txBox="1"/>
          <p:nvPr/>
        </p:nvSpPr>
        <p:spPr>
          <a:xfrm>
            <a:off x="3017029" y="4433892"/>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graphicFrame>
        <p:nvGraphicFramePr>
          <p:cNvPr id="13" name="表 12">
            <a:extLst>
              <a:ext uri="{FF2B5EF4-FFF2-40B4-BE49-F238E27FC236}">
                <a16:creationId xmlns:a16="http://schemas.microsoft.com/office/drawing/2014/main" id="{8437EEE9-15F0-73A5-26B3-B4B240F4C80D}"/>
              </a:ext>
            </a:extLst>
          </p:cNvPr>
          <p:cNvGraphicFramePr>
            <a:graphicFrameLocks noGrp="1"/>
          </p:cNvGraphicFramePr>
          <p:nvPr>
            <p:extLst>
              <p:ext uri="{D42A27DB-BD31-4B8C-83A1-F6EECF244321}">
                <p14:modId xmlns:p14="http://schemas.microsoft.com/office/powerpoint/2010/main" val="199119153"/>
              </p:ext>
            </p:extLst>
          </p:nvPr>
        </p:nvGraphicFramePr>
        <p:xfrm>
          <a:off x="287999" y="4759422"/>
          <a:ext cx="8547776" cy="1261789"/>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6734298">
                  <a:extLst>
                    <a:ext uri="{9D8B030D-6E8A-4147-A177-3AD203B41FA5}">
                      <a16:colId xmlns:a16="http://schemas.microsoft.com/office/drawing/2014/main" val="3705607116"/>
                    </a:ext>
                  </a:extLst>
                </a:gridCol>
              </a:tblGrid>
              <a:tr h="297547">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578545">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1" i="0" u="none" strike="noStrike">
                          <a:solidFill>
                            <a:srgbClr val="000000"/>
                          </a:solidFill>
                          <a:effectLst/>
                          <a:latin typeface="Meiryo UI" panose="020B0604030504040204" pitchFamily="50" charset="-128"/>
                          <a:ea typeface="Meiryo UI" panose="020B0604030504040204" pitchFamily="50" charset="-128"/>
                        </a:rPr>
                        <a:t>道路上の自動車への落石・崩土</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走行中の自動車が、</a:t>
                      </a:r>
                      <a:r>
                        <a:rPr lang="ja-JP" altLang="en-US" sz="1000" b="0" u="none" strike="noStrike">
                          <a:solidFill>
                            <a:schemeClr val="tx1"/>
                          </a:solidFill>
                          <a:effectLst/>
                          <a:latin typeface="Meiryo UI" panose="020B0604030504040204" pitchFamily="50" charset="-128"/>
                          <a:ea typeface="Meiryo UI" panose="020B0604030504040204" pitchFamily="50" charset="-128"/>
                        </a:rPr>
                        <a:t>地震による落石や崩土に巻き込まれ、死傷者等が発生</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u="none" strike="noStrike">
                          <a:solidFill>
                            <a:schemeClr val="tx1"/>
                          </a:solidFill>
                          <a:effectLst/>
                          <a:latin typeface="Meiryo UI" panose="020B0604030504040204" pitchFamily="50" charset="-128"/>
                          <a:ea typeface="Meiryo UI" panose="020B0604030504040204" pitchFamily="50" charset="-128"/>
                        </a:rPr>
                        <a:t>落石や崩土に巻き込まれた被災者を発見・救助するため、赤外線探知機などの専門的な機材が必要</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a:solidFill>
                            <a:schemeClr val="tx1"/>
                          </a:solidFill>
                        </a:rPr>
                        <a:t>危険な場所での作業となることから、レスキュー部隊などの特殊な人的資源を投入する必要</a:t>
                      </a:r>
                      <a:endParaRPr kumimoji="1" lang="en-US" altLang="ja-JP" sz="1000">
                        <a:solidFill>
                          <a:schemeClr val="tx1"/>
                        </a:solidFill>
                      </a:endParaRPr>
                    </a:p>
                  </a:txBody>
                  <a:tcPr marL="72000" marR="72000" marT="0" marB="0" anchor="ctr">
                    <a:solidFill>
                      <a:schemeClr val="bg1">
                        <a:lumMod val="85000"/>
                      </a:schemeClr>
                    </a:solidFill>
                  </a:tcPr>
                </a:tc>
                <a:extLst>
                  <a:ext uri="{0D108BD9-81ED-4DB2-BD59-A6C34878D82A}">
                    <a16:rowId xmlns:a16="http://schemas.microsoft.com/office/drawing/2014/main" val="4125219920"/>
                  </a:ext>
                </a:extLst>
              </a:tr>
              <a:tr h="385697">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4625" indent="-174625">
                        <a:buFont typeface="Wingdings" panose="05000000000000000000" pitchFamily="2" charset="2"/>
                        <a:buChar char="Ø"/>
                      </a:pPr>
                      <a:r>
                        <a:rPr kumimoji="1" lang="ja-JP" altLang="en-US" sz="1000">
                          <a:solidFill>
                            <a:schemeClr val="tx1"/>
                          </a:solidFill>
                        </a:rPr>
                        <a:t>二次的な土砂崩壊を回避するため、適切な指示を行う専門家などの派遣が必要</a:t>
                      </a:r>
                      <a:endParaRPr kumimoji="1" lang="en-US" altLang="ja-JP" sz="1000">
                        <a:solidFill>
                          <a:schemeClr val="tx1"/>
                        </a:solidFill>
                      </a:endParaRPr>
                    </a:p>
                    <a:p>
                      <a:pPr marL="174625" indent="-174625">
                        <a:buFont typeface="Wingdings" panose="05000000000000000000" pitchFamily="2" charset="2"/>
                        <a:buChar char="Ø"/>
                      </a:pPr>
                      <a:r>
                        <a:rPr kumimoji="1" lang="ja-JP" altLang="en-US" sz="1000">
                          <a:solidFill>
                            <a:schemeClr val="tx1"/>
                          </a:solidFill>
                        </a:rPr>
                        <a:t>救出・救助作業中の余震などにより、落石や崩土が再度発生し、被災者や救助部隊が二次被災するおそれ</a:t>
                      </a:r>
                      <a:endParaRPr lang="ja-JP" altLang="en-US"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711177389"/>
                  </a:ext>
                </a:extLst>
              </a:tr>
            </a:tbl>
          </a:graphicData>
        </a:graphic>
      </p:graphicFrame>
      <p:sp>
        <p:nvSpPr>
          <p:cNvPr id="14" name="テキスト ボックス 13">
            <a:extLst>
              <a:ext uri="{FF2B5EF4-FFF2-40B4-BE49-F238E27FC236}">
                <a16:creationId xmlns:a16="http://schemas.microsoft.com/office/drawing/2014/main" id="{5387CD65-0567-DBDE-6059-F23DDD1026CA}"/>
              </a:ext>
            </a:extLst>
          </p:cNvPr>
          <p:cNvSpPr txBox="1"/>
          <p:nvPr/>
        </p:nvSpPr>
        <p:spPr>
          <a:xfrm>
            <a:off x="287999" y="3480370"/>
            <a:ext cx="8567999"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過去の災害実績や震度６弱以上の地震による被害想定から、道路上の自動車への落石・崩土について、以下に想定される被害の様相を示す。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25435281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66193-8845-2A26-E0EE-83B1350B018D}"/>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12CD795-F8A8-80D8-09A6-9D4BF9D286F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128</a:t>
            </a:fld>
            <a:endParaRPr lang="ja-JP" altLang="en-US">
              <a:solidFill>
                <a:schemeClr val="tx1"/>
              </a:solidFill>
            </a:endParaRPr>
          </a:p>
        </p:txBody>
      </p:sp>
      <p:sp>
        <p:nvSpPr>
          <p:cNvPr id="7" name="タイトル 6">
            <a:extLst>
              <a:ext uri="{FF2B5EF4-FFF2-40B4-BE49-F238E27FC236}">
                <a16:creationId xmlns:a16="http://schemas.microsoft.com/office/drawing/2014/main" id="{60DB484C-CD84-F06A-668F-78770F0FE7C8}"/>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85B766D0-AD7C-CB01-16B0-128DF59802A4}"/>
              </a:ext>
            </a:extLst>
          </p:cNvPr>
          <p:cNvSpPr txBox="1">
            <a:spLocks/>
          </p:cNvSpPr>
          <p:nvPr/>
        </p:nvSpPr>
        <p:spPr>
          <a:xfrm>
            <a:off x="215999" y="537227"/>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５．７　交通人的被害（道路）</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F4C12995-E023-3D8B-1AF4-1C61382CFA77}"/>
              </a:ext>
            </a:extLst>
          </p:cNvPr>
          <p:cNvSpPr/>
          <p:nvPr/>
        </p:nvSpPr>
        <p:spPr>
          <a:xfrm>
            <a:off x="8037025" y="609311"/>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F439AA6A-D70F-BDC8-7F3F-D2F650B3F7E8}"/>
              </a:ext>
            </a:extLst>
          </p:cNvPr>
          <p:cNvGraphicFramePr>
            <a:graphicFrameLocks noGrp="1"/>
          </p:cNvGraphicFramePr>
          <p:nvPr>
            <p:extLst>
              <p:ext uri="{D42A27DB-BD31-4B8C-83A1-F6EECF244321}">
                <p14:modId xmlns:p14="http://schemas.microsoft.com/office/powerpoint/2010/main" val="2005881446"/>
              </p:ext>
            </p:extLst>
          </p:nvPr>
        </p:nvGraphicFramePr>
        <p:xfrm>
          <a:off x="359595" y="1421201"/>
          <a:ext cx="8455632" cy="113284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089955">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阪神</a:t>
                      </a:r>
                      <a:r>
                        <a:rPr kumimoji="1" lang="ja-JP" altLang="en-US" sz="1200"/>
                        <a:t>・</a:t>
                      </a:r>
                      <a:r>
                        <a:rPr kumimoji="1" lang="zh-TW" altLang="en-US" sz="1200"/>
                        <a:t>淡路大震災</a:t>
                      </a:r>
                      <a:r>
                        <a:rPr kumimoji="1" lang="ja-JP" altLang="en-US" sz="1200"/>
                        <a:t>（</a:t>
                      </a:r>
                      <a:r>
                        <a:rPr kumimoji="1" lang="en-US" altLang="ja-JP" sz="1200"/>
                        <a:t>H7.1.17</a:t>
                      </a:r>
                      <a:r>
                        <a:rPr kumimoji="1" lang="ja-JP" altLang="en-US" sz="1200"/>
                        <a:t>）</a:t>
                      </a:r>
                    </a:p>
                  </a:txBody>
                  <a:tcPr anchor="ctr"/>
                </a:tc>
                <a:tc>
                  <a:txBody>
                    <a:bodyPr/>
                    <a:lstStyle/>
                    <a:p>
                      <a:r>
                        <a:rPr kumimoji="1" lang="en-US" altLang="ja-JP" sz="1200"/>
                        <a:t>3</a:t>
                      </a:r>
                      <a:r>
                        <a:rPr kumimoji="1" lang="ja-JP" altLang="en-US" sz="1200"/>
                        <a:t>号神戸線及び</a:t>
                      </a:r>
                      <a:r>
                        <a:rPr kumimoji="1" lang="en-US" altLang="ja-JP" sz="1200"/>
                        <a:t>5</a:t>
                      </a:r>
                      <a:r>
                        <a:rPr kumimoji="1" lang="ja-JP" altLang="en-US" sz="1200"/>
                        <a:t>号湾岸線で</a:t>
                      </a:r>
                      <a:r>
                        <a:rPr kumimoji="1" lang="en-US" altLang="ja-JP" sz="1200"/>
                        <a:t>16</a:t>
                      </a:r>
                      <a:r>
                        <a:rPr kumimoji="1" lang="ja-JP" altLang="en-US" sz="1200"/>
                        <a:t>名の死者、</a:t>
                      </a:r>
                      <a:r>
                        <a:rPr kumimoji="1" lang="en-US" altLang="ja-JP" sz="1200"/>
                        <a:t>79</a:t>
                      </a:r>
                      <a:r>
                        <a:rPr kumimoji="1" lang="ja-JP" altLang="en-US" sz="1200"/>
                        <a:t>名の負傷者が発生した（「大阪府地震被害想定調査」（</a:t>
                      </a:r>
                      <a:r>
                        <a:rPr kumimoji="1" lang="en-US" altLang="ja-JP" sz="1200"/>
                        <a:t>H9</a:t>
                      </a:r>
                      <a:r>
                        <a:rPr kumimoji="1" lang="ja-JP" altLang="en-US" sz="1200"/>
                        <a:t>大阪府））</a:t>
                      </a:r>
                    </a:p>
                  </a:txBody>
                  <a:tcPr anchor="ctr"/>
                </a:tc>
                <a:extLst>
                  <a:ext uri="{0D108BD9-81ED-4DB2-BD59-A6C34878D82A}">
                    <a16:rowId xmlns:a16="http://schemas.microsoft.com/office/drawing/2014/main" val="2975020397"/>
                  </a:ext>
                </a:extLst>
              </a:tr>
              <a:tr h="370840">
                <a:tc>
                  <a:txBody>
                    <a:bodyPr/>
                    <a:lstStyle/>
                    <a:p>
                      <a:pPr marL="171450" indent="-171450">
                        <a:buFont typeface="Wingdings" panose="05000000000000000000" pitchFamily="2" charset="2"/>
                        <a:buChar char="Ø"/>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r>
                        <a:rPr kumimoji="1" lang="ja-JP" altLang="en-US" sz="1200"/>
                        <a:t>停電状況下で交通施設が機能停止することにより交通事故が発生した。</a:t>
                      </a:r>
                    </a:p>
                  </a:txBody>
                  <a:tcPr anchor="ctr"/>
                </a:tc>
                <a:extLst>
                  <a:ext uri="{0D108BD9-81ED-4DB2-BD59-A6C34878D82A}">
                    <a16:rowId xmlns:a16="http://schemas.microsoft.com/office/drawing/2014/main" val="3588576040"/>
                  </a:ext>
                </a:extLst>
              </a:tr>
            </a:tbl>
          </a:graphicData>
        </a:graphic>
      </p:graphicFrame>
      <p:sp>
        <p:nvSpPr>
          <p:cNvPr id="9" name="テキスト ボックス 8">
            <a:extLst>
              <a:ext uri="{FF2B5EF4-FFF2-40B4-BE49-F238E27FC236}">
                <a16:creationId xmlns:a16="http://schemas.microsoft.com/office/drawing/2014/main" id="{3823A0F9-420F-41A9-23C4-46EDD31CE591}"/>
              </a:ext>
            </a:extLst>
          </p:cNvPr>
          <p:cNvSpPr txBox="1"/>
          <p:nvPr/>
        </p:nvSpPr>
        <p:spPr>
          <a:xfrm>
            <a:off x="2275434" y="1108120"/>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12" name="テキスト ボックス 11">
            <a:extLst>
              <a:ext uri="{FF2B5EF4-FFF2-40B4-BE49-F238E27FC236}">
                <a16:creationId xmlns:a16="http://schemas.microsoft.com/office/drawing/2014/main" id="{4747772C-0312-54E0-641B-8D5C03218870}"/>
              </a:ext>
            </a:extLst>
          </p:cNvPr>
          <p:cNvSpPr txBox="1"/>
          <p:nvPr/>
        </p:nvSpPr>
        <p:spPr>
          <a:xfrm>
            <a:off x="296094" y="2547505"/>
            <a:ext cx="7300367" cy="276999"/>
          </a:xfrm>
          <a:prstGeom prst="rect">
            <a:avLst/>
          </a:prstGeom>
          <a:noFill/>
        </p:spPr>
        <p:txBody>
          <a:bodyPr wrap="square">
            <a:spAutoFit/>
          </a:bodyPr>
          <a:lstStyle/>
          <a:p>
            <a:r>
              <a:rPr lang="ja-JP" altLang="en-US" sz="1200">
                <a:latin typeface="Meiryo UI" panose="020B0604030504040204" pitchFamily="50" charset="-128"/>
                <a:ea typeface="Meiryo UI" panose="020B0604030504040204" pitchFamily="50" charset="-128"/>
              </a:rPr>
              <a:t>出典：内閣府、南海トラフ巨大地震の被害想定項目及び手法の概要（令和７年</a:t>
            </a:r>
            <a:r>
              <a:rPr lang="en-US" altLang="ja-JP" sz="1200">
                <a:latin typeface="Meiryo UI" panose="020B0604030504040204" pitchFamily="50" charset="-128"/>
                <a:ea typeface="Meiryo UI" panose="020B0604030504040204" pitchFamily="50" charset="-128"/>
              </a:rPr>
              <a:t>3</a:t>
            </a:r>
            <a:r>
              <a:rPr lang="ja-JP" altLang="en-US" sz="1200">
                <a:latin typeface="Meiryo UI" panose="020B0604030504040204" pitchFamily="50" charset="-128"/>
                <a:ea typeface="Meiryo UI" panose="020B0604030504040204" pitchFamily="50" charset="-128"/>
              </a:rPr>
              <a:t>月）</a:t>
            </a:r>
            <a:endParaRPr lang="ja-JP" altLang="en-US" sz="1200"/>
          </a:p>
        </p:txBody>
      </p:sp>
      <p:sp>
        <p:nvSpPr>
          <p:cNvPr id="3" name="テキスト ボックス 2">
            <a:extLst>
              <a:ext uri="{FF2B5EF4-FFF2-40B4-BE49-F238E27FC236}">
                <a16:creationId xmlns:a16="http://schemas.microsoft.com/office/drawing/2014/main" id="{97331E15-2C0D-444E-6D5F-17591EBEA3CC}"/>
              </a:ext>
            </a:extLst>
          </p:cNvPr>
          <p:cNvSpPr txBox="1"/>
          <p:nvPr/>
        </p:nvSpPr>
        <p:spPr>
          <a:xfrm>
            <a:off x="359594" y="3025867"/>
            <a:ext cx="8455633"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過去の災害実績や震度６弱以上の地震による被害想定から、道路に関する交通人的被害について、以下に想定される被害の様相を示す。</a:t>
            </a:r>
            <a:endParaRPr lang="en-US" altLang="ja-JP" sz="1400">
              <a:ea typeface="Meiryo UI" panose="020B0604030504040204" pitchFamily="50" charset="-128"/>
            </a:endParaRPr>
          </a:p>
        </p:txBody>
      </p:sp>
      <p:graphicFrame>
        <p:nvGraphicFramePr>
          <p:cNvPr id="5" name="表 4">
            <a:extLst>
              <a:ext uri="{FF2B5EF4-FFF2-40B4-BE49-F238E27FC236}">
                <a16:creationId xmlns:a16="http://schemas.microsoft.com/office/drawing/2014/main" id="{49D33C78-7D01-03E8-3389-AE7D141783C5}"/>
              </a:ext>
            </a:extLst>
          </p:cNvPr>
          <p:cNvGraphicFramePr>
            <a:graphicFrameLocks noGrp="1"/>
          </p:cNvGraphicFramePr>
          <p:nvPr>
            <p:extLst>
              <p:ext uri="{D42A27DB-BD31-4B8C-83A1-F6EECF244321}">
                <p14:modId xmlns:p14="http://schemas.microsoft.com/office/powerpoint/2010/main" val="1238495439"/>
              </p:ext>
            </p:extLst>
          </p:nvPr>
        </p:nvGraphicFramePr>
        <p:xfrm>
          <a:off x="359594" y="4326721"/>
          <a:ext cx="8455633" cy="1880493"/>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6642155">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1173318">
                <a:tc rowSpan="2">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交通人的被害</a:t>
                      </a:r>
                      <a:endParaRPr lang="en-US" altLang="ja-JP" sz="1100" b="1" i="0" u="none" strike="noStrike">
                        <a:solidFill>
                          <a:srgbClr val="000000"/>
                        </a:solidFill>
                        <a:effectLst/>
                        <a:latin typeface="Meiryo UI" panose="020B0604030504040204" pitchFamily="50" charset="-128"/>
                        <a:ea typeface="Meiryo UI" panose="020B0604030504040204" pitchFamily="50" charset="-128"/>
                      </a:endParaRPr>
                    </a:p>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（道路）</a:t>
                      </a:r>
                    </a:p>
                  </a:txBody>
                  <a:tcPr marL="72000" marR="72000" marT="0" marB="0" anchor="ctr">
                    <a:solidFill>
                      <a:schemeClr val="bg1">
                        <a:lumMod val="85000"/>
                      </a:schemeClr>
                    </a:solidFill>
                  </a:tcPr>
                </a:tc>
                <a:tc>
                  <a:txBody>
                    <a:bodyPr/>
                    <a:lstStyle/>
                    <a:p>
                      <a:pPr algn="ctr" fontAlgn="ct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運転ミスによる交通事故、橋梁の落橋・倒壊に伴う事故、道路への落石・斜面崩壊・道路の陥没等による交通事故、津波に巻き込まれる、交通施設が機能停止に伴う</a:t>
                      </a:r>
                      <a:r>
                        <a:rPr lang="ja-JP" altLang="en-US" sz="1000" b="0" i="0" u="none" strike="noStrike">
                          <a:solidFill>
                            <a:schemeClr val="tx1"/>
                          </a:solidFill>
                          <a:effectLst/>
                          <a:latin typeface="Meiryo UI" panose="020B0604030504040204" pitchFamily="50" charset="-128"/>
                          <a:ea typeface="Meiryo UI" panose="020B0604030504040204" pitchFamily="50" charset="-128"/>
                        </a:rPr>
                        <a:t>交通事故等が発生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地下トンネルや地下駐車場が津波浸水することにより人的被害が発生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倒壊した建物や落下物等による道路閉塞、交通事故の発生等により、緊急搬送車両の通行の支障となり、二次的な人的被害が発生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地下トンネルや地下駐車場が津波浸水することにより人的被害が発生</a:t>
                      </a:r>
                    </a:p>
                  </a:txBody>
                  <a:tcPr marL="72000" marR="72000" marT="0" marB="0" anchor="ctr">
                    <a:solidFill>
                      <a:schemeClr val="bg1">
                        <a:lumMod val="85000"/>
                      </a:schemeClr>
                    </a:solidFill>
                  </a:tcPr>
                </a:tc>
                <a:extLst>
                  <a:ext uri="{0D108BD9-81ED-4DB2-BD59-A6C34878D82A}">
                    <a16:rowId xmlns:a16="http://schemas.microsoft.com/office/drawing/2014/main" val="1968326670"/>
                  </a:ext>
                </a:extLst>
              </a:tr>
              <a:tr h="33633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数日後</a:t>
                      </a:r>
                      <a:endParaRPr lang="zh-TW"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00">
                          <a:solidFill>
                            <a:schemeClr val="tx1"/>
                          </a:solidFill>
                        </a:rPr>
                        <a:t>道路渋滞による緊急搬送車両（医師や負傷者の搬送等）の遅れによる症状悪化</a:t>
                      </a:r>
                    </a:p>
                  </a:txBody>
                  <a:tcPr marL="72000" marR="72000" marT="0" marB="0" anchor="ctr">
                    <a:solidFill>
                      <a:schemeClr val="bg1">
                        <a:lumMod val="85000"/>
                      </a:schemeClr>
                    </a:solidFill>
                  </a:tcPr>
                </a:tc>
                <a:extLst>
                  <a:ext uri="{0D108BD9-81ED-4DB2-BD59-A6C34878D82A}">
                    <a16:rowId xmlns:a16="http://schemas.microsoft.com/office/drawing/2014/main" val="604468523"/>
                  </a:ext>
                </a:extLst>
              </a:tr>
            </a:tbl>
          </a:graphicData>
        </a:graphic>
      </p:graphicFrame>
      <p:sp>
        <p:nvSpPr>
          <p:cNvPr id="14" name="テキスト ボックス 13">
            <a:extLst>
              <a:ext uri="{FF2B5EF4-FFF2-40B4-BE49-F238E27FC236}">
                <a16:creationId xmlns:a16="http://schemas.microsoft.com/office/drawing/2014/main" id="{0DD2B3E1-4973-DA44-A265-C6B514ABFF41}"/>
              </a:ext>
            </a:extLst>
          </p:cNvPr>
          <p:cNvSpPr txBox="1"/>
          <p:nvPr/>
        </p:nvSpPr>
        <p:spPr>
          <a:xfrm>
            <a:off x="3017029" y="3950808"/>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2497860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C409F-15D7-3C2D-D313-27E17298890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150B06D-CC1D-CC8C-51AE-1D0DB02430B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a:t>
            </a:fld>
            <a:endParaRPr lang="ja-JP" altLang="en-US">
              <a:solidFill>
                <a:schemeClr val="tx1"/>
              </a:solidFill>
            </a:endParaRPr>
          </a:p>
        </p:txBody>
      </p:sp>
      <p:sp>
        <p:nvSpPr>
          <p:cNvPr id="6" name="正方形/長方形 5">
            <a:extLst>
              <a:ext uri="{FF2B5EF4-FFF2-40B4-BE49-F238E27FC236}">
                <a16:creationId xmlns:a16="http://schemas.microsoft.com/office/drawing/2014/main" id="{6A1209CF-3963-A518-BBC1-4821EF0E7DF1}"/>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67DD8432-8671-4206-6BD0-344A9142DAFE}"/>
              </a:ext>
            </a:extLst>
          </p:cNvPr>
          <p:cNvSpPr>
            <a:spLocks noGrp="1"/>
          </p:cNvSpPr>
          <p:nvPr>
            <p:ph type="title"/>
          </p:nvPr>
        </p:nvSpPr>
        <p:spPr/>
        <p:txBody>
          <a:bodyPr>
            <a:normAutofit/>
          </a:bodyPr>
          <a:lstStyle/>
          <a:p>
            <a:r>
              <a:rPr lang="ja-JP" altLang="en-US" sz="2400" b="1"/>
              <a:t>１．建物被害等</a:t>
            </a:r>
          </a:p>
        </p:txBody>
      </p:sp>
      <p:sp>
        <p:nvSpPr>
          <p:cNvPr id="11" name="テキスト ボックス 10">
            <a:extLst>
              <a:ext uri="{FF2B5EF4-FFF2-40B4-BE49-F238E27FC236}">
                <a16:creationId xmlns:a16="http://schemas.microsoft.com/office/drawing/2014/main" id="{B5F74E8B-D236-4585-3734-0D9415E5A4A7}"/>
              </a:ext>
            </a:extLst>
          </p:cNvPr>
          <p:cNvSpPr txBox="1"/>
          <p:nvPr/>
        </p:nvSpPr>
        <p:spPr>
          <a:xfrm>
            <a:off x="409903" y="1065598"/>
            <a:ext cx="5182298" cy="307777"/>
          </a:xfrm>
          <a:prstGeom prst="rect">
            <a:avLst/>
          </a:prstGeom>
          <a:noFill/>
        </p:spPr>
        <p:txBody>
          <a:bodyPr wrap="square">
            <a:spAutoFit/>
          </a:bodyPr>
          <a:lstStyle/>
          <a:p>
            <a:r>
              <a:rPr kumimoji="1" lang="ja-JP" altLang="en-US" sz="1400">
                <a:latin typeface="+mn-ea"/>
              </a:rPr>
              <a:t>昭和</a:t>
            </a:r>
            <a:r>
              <a:rPr kumimoji="1" lang="en-US" altLang="ja-JP" sz="1400">
                <a:latin typeface="+mn-ea"/>
              </a:rPr>
              <a:t>55</a:t>
            </a:r>
            <a:r>
              <a:rPr kumimoji="1" lang="ja-JP" altLang="en-US" sz="1400">
                <a:latin typeface="+mn-ea"/>
              </a:rPr>
              <a:t>年以前</a:t>
            </a:r>
            <a:r>
              <a:rPr kumimoji="1" lang="en-US" altLang="ja-JP" sz="1400">
                <a:latin typeface="+mn-ea"/>
              </a:rPr>
              <a:t>/</a:t>
            </a:r>
            <a:r>
              <a:rPr kumimoji="1" lang="ja-JP" altLang="en-US" sz="1400">
                <a:latin typeface="+mn-ea"/>
              </a:rPr>
              <a:t>昭和</a:t>
            </a:r>
            <a:r>
              <a:rPr kumimoji="1" lang="en-US" altLang="ja-JP" sz="1400">
                <a:latin typeface="+mn-ea"/>
              </a:rPr>
              <a:t>56</a:t>
            </a:r>
            <a:r>
              <a:rPr kumimoji="1" lang="ja-JP" altLang="en-US" sz="1400">
                <a:latin typeface="+mn-ea"/>
              </a:rPr>
              <a:t>年以降の木造建築物棟数の比較</a:t>
            </a:r>
            <a:endParaRPr lang="ja-JP" altLang="en-US" sz="1400">
              <a:latin typeface="+mn-ea"/>
            </a:endParaRPr>
          </a:p>
        </p:txBody>
      </p:sp>
      <p:pic>
        <p:nvPicPr>
          <p:cNvPr id="13" name="図 12">
            <a:extLst>
              <a:ext uri="{FF2B5EF4-FFF2-40B4-BE49-F238E27FC236}">
                <a16:creationId xmlns:a16="http://schemas.microsoft.com/office/drawing/2014/main" id="{B9CE658F-91EA-5480-0A00-E5BCC5121EAA}"/>
              </a:ext>
            </a:extLst>
          </p:cNvPr>
          <p:cNvPicPr>
            <a:picLocks noChangeAspect="1"/>
          </p:cNvPicPr>
          <p:nvPr/>
        </p:nvPicPr>
        <p:blipFill>
          <a:blip r:embed="rId3"/>
          <a:stretch>
            <a:fillRect/>
          </a:stretch>
        </p:blipFill>
        <p:spPr>
          <a:xfrm>
            <a:off x="568759" y="1524427"/>
            <a:ext cx="4113060" cy="781722"/>
          </a:xfrm>
          <a:prstGeom prst="rect">
            <a:avLst/>
          </a:prstGeom>
        </p:spPr>
      </p:pic>
      <p:sp>
        <p:nvSpPr>
          <p:cNvPr id="14" name="テキスト ボックス 13">
            <a:extLst>
              <a:ext uri="{FF2B5EF4-FFF2-40B4-BE49-F238E27FC236}">
                <a16:creationId xmlns:a16="http://schemas.microsoft.com/office/drawing/2014/main" id="{0823D86F-5C12-1A26-B28A-9C3022FE92AA}"/>
              </a:ext>
            </a:extLst>
          </p:cNvPr>
          <p:cNvSpPr txBox="1"/>
          <p:nvPr/>
        </p:nvSpPr>
        <p:spPr>
          <a:xfrm>
            <a:off x="472188" y="2318555"/>
            <a:ext cx="3642241" cy="307777"/>
          </a:xfrm>
          <a:prstGeom prst="rect">
            <a:avLst/>
          </a:prstGeom>
          <a:noFill/>
        </p:spPr>
        <p:txBody>
          <a:bodyPr wrap="square">
            <a:spAutoFit/>
          </a:bodyPr>
          <a:lstStyle/>
          <a:p>
            <a:pPr algn="ctr"/>
            <a:r>
              <a:rPr kumimoji="1" lang="ja-JP" altLang="en-US" sz="1400">
                <a:latin typeface="+mn-ea"/>
              </a:rPr>
              <a:t>木造建物の液状化による　全半壊率</a:t>
            </a:r>
            <a:endParaRPr lang="ja-JP" altLang="en-US" sz="1400">
              <a:latin typeface="+mn-ea"/>
            </a:endParaRPr>
          </a:p>
        </p:txBody>
      </p:sp>
      <p:sp>
        <p:nvSpPr>
          <p:cNvPr id="15" name="テキスト ボックス 14">
            <a:extLst>
              <a:ext uri="{FF2B5EF4-FFF2-40B4-BE49-F238E27FC236}">
                <a16:creationId xmlns:a16="http://schemas.microsoft.com/office/drawing/2014/main" id="{3BDB273D-BDC5-71FB-CC7A-C4BB41672D1B}"/>
              </a:ext>
            </a:extLst>
          </p:cNvPr>
          <p:cNvSpPr txBox="1"/>
          <p:nvPr/>
        </p:nvSpPr>
        <p:spPr>
          <a:xfrm>
            <a:off x="5159509" y="2318555"/>
            <a:ext cx="3520706" cy="307777"/>
          </a:xfrm>
          <a:prstGeom prst="rect">
            <a:avLst/>
          </a:prstGeom>
          <a:noFill/>
        </p:spPr>
        <p:txBody>
          <a:bodyPr wrap="square">
            <a:spAutoFit/>
          </a:bodyPr>
          <a:lstStyle/>
          <a:p>
            <a:pPr algn="ctr"/>
            <a:r>
              <a:rPr kumimoji="1" lang="ja-JP" altLang="en-US" sz="1400">
                <a:latin typeface="+mn-ea"/>
              </a:rPr>
              <a:t>木造建物の液状化による　全壊率</a:t>
            </a:r>
            <a:endParaRPr lang="ja-JP" altLang="en-US" sz="1400">
              <a:latin typeface="+mn-ea"/>
            </a:endParaRPr>
          </a:p>
        </p:txBody>
      </p:sp>
      <p:sp>
        <p:nvSpPr>
          <p:cNvPr id="16" name="テキスト ボックス 15">
            <a:extLst>
              <a:ext uri="{FF2B5EF4-FFF2-40B4-BE49-F238E27FC236}">
                <a16:creationId xmlns:a16="http://schemas.microsoft.com/office/drawing/2014/main" id="{871DFD45-DE72-D6E6-8A7D-46F84B38B1E0}"/>
              </a:ext>
            </a:extLst>
          </p:cNvPr>
          <p:cNvSpPr txBox="1"/>
          <p:nvPr/>
        </p:nvSpPr>
        <p:spPr>
          <a:xfrm>
            <a:off x="4988568" y="1359852"/>
            <a:ext cx="3948546" cy="938719"/>
          </a:xfrm>
          <a:prstGeom prst="rect">
            <a:avLst/>
          </a:prstGeom>
          <a:noFill/>
        </p:spPr>
        <p:txBody>
          <a:bodyPr wrap="square">
            <a:spAutoFit/>
          </a:bodyP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lang="en-US" altLang="ja-JP" sz="1100"/>
              <a:t>※</a:t>
            </a:r>
            <a:r>
              <a:rPr lang="ja-JP" altLang="en-US" sz="1100"/>
              <a:t>　表中の建物棟数は、市町村提供の課税建物台帳、非課税建物台帳による。</a:t>
            </a:r>
            <a:endParaRPr lang="en-US" altLang="ja-JP" sz="1100"/>
          </a:p>
          <a:p>
            <a:pPr marL="266700" indent="-266700" defTabSz="914400">
              <a:defRPr/>
            </a:pPr>
            <a:r>
              <a:rPr lang="en-US" altLang="ja-JP" sz="1100"/>
              <a:t>※</a:t>
            </a:r>
            <a:r>
              <a:rPr lang="ja-JP" altLang="en-US" sz="1100"/>
              <a:t>　府内の建物棟数は、約</a:t>
            </a:r>
            <a:r>
              <a:rPr lang="en-US" altLang="ja-JP" sz="1100"/>
              <a:t>6.8</a:t>
            </a:r>
            <a:r>
              <a:rPr lang="ja-JP" altLang="en-US" sz="1100"/>
              <a:t>万戸／年の新築、うち約２万戸／年の建替えが実施。（平成</a:t>
            </a:r>
            <a:r>
              <a:rPr lang="en-US" altLang="ja-JP" sz="1100"/>
              <a:t>26</a:t>
            </a:r>
            <a:r>
              <a:rPr lang="ja-JP" altLang="en-US" sz="1100"/>
              <a:t>年～令和</a:t>
            </a:r>
            <a:r>
              <a:rPr lang="en-US" altLang="ja-JP" sz="1100"/>
              <a:t>5</a:t>
            </a:r>
            <a:r>
              <a:rPr lang="ja-JP" altLang="en-US" sz="1100"/>
              <a:t>年の</a:t>
            </a:r>
            <a:r>
              <a:rPr lang="en-US" altLang="ja-JP" sz="1100"/>
              <a:t>10</a:t>
            </a:r>
            <a:r>
              <a:rPr lang="ja-JP" altLang="en-US" sz="1100"/>
              <a:t>年平均）　</a:t>
            </a:r>
            <a:endParaRPr lang="en-US" altLang="ja-JP" sz="1100"/>
          </a:p>
          <a:p>
            <a:pPr defTabSz="914400">
              <a:defRPr/>
            </a:pPr>
            <a:r>
              <a:rPr lang="ja-JP" altLang="en-US" sz="1100"/>
              <a:t>　　　　　　　　　　　　　　出典：</a:t>
            </a:r>
            <a:r>
              <a:rPr lang="ja-JP" altLang="en-US" sz="1100">
                <a:latin typeface="Segoe UI" panose="020B0502040204020203" pitchFamily="34" charset="0"/>
              </a:rPr>
              <a:t>国土交通省「建築着工統計調査」</a:t>
            </a:r>
          </a:p>
        </p:txBody>
      </p:sp>
      <p:sp>
        <p:nvSpPr>
          <p:cNvPr id="18" name="字幕 2">
            <a:extLst>
              <a:ext uri="{FF2B5EF4-FFF2-40B4-BE49-F238E27FC236}">
                <a16:creationId xmlns:a16="http://schemas.microsoft.com/office/drawing/2014/main" id="{ABC4BC12-FDDE-66D6-EA4F-1D7BA48F3BA7}"/>
              </a:ext>
            </a:extLst>
          </p:cNvPr>
          <p:cNvSpPr txBox="1">
            <a:spLocks/>
          </p:cNvSpPr>
          <p:nvPr/>
        </p:nvSpPr>
        <p:spPr>
          <a:xfrm>
            <a:off x="3754816" y="1307816"/>
            <a:ext cx="1171575" cy="23871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200"/>
              <a:t>（単位：棟）</a:t>
            </a:r>
          </a:p>
        </p:txBody>
      </p:sp>
      <p:sp>
        <p:nvSpPr>
          <p:cNvPr id="20" name="テキスト ボックス 19">
            <a:extLst>
              <a:ext uri="{FF2B5EF4-FFF2-40B4-BE49-F238E27FC236}">
                <a16:creationId xmlns:a16="http://schemas.microsoft.com/office/drawing/2014/main" id="{997048B7-E8B0-9FDB-F4C6-D86BD02FF74B}"/>
              </a:ext>
            </a:extLst>
          </p:cNvPr>
          <p:cNvSpPr txBox="1"/>
          <p:nvPr/>
        </p:nvSpPr>
        <p:spPr>
          <a:xfrm>
            <a:off x="5300563" y="4365585"/>
            <a:ext cx="3238599" cy="307777"/>
          </a:xfrm>
          <a:prstGeom prst="rect">
            <a:avLst/>
          </a:prstGeom>
          <a:noFill/>
        </p:spPr>
        <p:txBody>
          <a:bodyPr wrap="square">
            <a:spAutoFit/>
          </a:bodyPr>
          <a:lstStyle/>
          <a:p>
            <a:pPr algn="ctr"/>
            <a:r>
              <a:rPr kumimoji="1" lang="ja-JP" altLang="en-US" sz="1400">
                <a:latin typeface="+mn-ea"/>
              </a:rPr>
              <a:t>木造建物の揺れによる　全壊率</a:t>
            </a:r>
            <a:endParaRPr lang="ja-JP" altLang="en-US" sz="1400">
              <a:latin typeface="+mn-ea"/>
            </a:endParaRPr>
          </a:p>
        </p:txBody>
      </p:sp>
      <p:sp>
        <p:nvSpPr>
          <p:cNvPr id="21" name="テキスト ボックス 20">
            <a:extLst>
              <a:ext uri="{FF2B5EF4-FFF2-40B4-BE49-F238E27FC236}">
                <a16:creationId xmlns:a16="http://schemas.microsoft.com/office/drawing/2014/main" id="{A85309F6-0E57-B09C-1042-01528B0B3BCA}"/>
              </a:ext>
            </a:extLst>
          </p:cNvPr>
          <p:cNvSpPr txBox="1"/>
          <p:nvPr/>
        </p:nvSpPr>
        <p:spPr>
          <a:xfrm>
            <a:off x="568758" y="4341854"/>
            <a:ext cx="3449100" cy="307777"/>
          </a:xfrm>
          <a:prstGeom prst="rect">
            <a:avLst/>
          </a:prstGeom>
          <a:noFill/>
        </p:spPr>
        <p:txBody>
          <a:bodyPr wrap="square">
            <a:spAutoFit/>
          </a:bodyPr>
          <a:lstStyle/>
          <a:p>
            <a:pPr algn="ctr"/>
            <a:r>
              <a:rPr kumimoji="1" lang="ja-JP" altLang="en-US" sz="1400">
                <a:latin typeface="+mn-ea"/>
              </a:rPr>
              <a:t>木造建物の揺れによる　全半壊率</a:t>
            </a:r>
            <a:endParaRPr lang="ja-JP" altLang="en-US" sz="1400">
              <a:latin typeface="+mn-ea"/>
            </a:endParaRPr>
          </a:p>
        </p:txBody>
      </p:sp>
      <p:pic>
        <p:nvPicPr>
          <p:cNvPr id="23" name="図 22">
            <a:extLst>
              <a:ext uri="{FF2B5EF4-FFF2-40B4-BE49-F238E27FC236}">
                <a16:creationId xmlns:a16="http://schemas.microsoft.com/office/drawing/2014/main" id="{E62DD829-B579-CC97-E9B5-61FD1DA3CE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3613" y="4666808"/>
            <a:ext cx="2732498" cy="1862323"/>
          </a:xfrm>
          <a:prstGeom prst="rect">
            <a:avLst/>
          </a:prstGeom>
        </p:spPr>
      </p:pic>
      <p:sp>
        <p:nvSpPr>
          <p:cNvPr id="25" name="コンテンツ プレースホルダー 1">
            <a:extLst>
              <a:ext uri="{FF2B5EF4-FFF2-40B4-BE49-F238E27FC236}">
                <a16:creationId xmlns:a16="http://schemas.microsoft.com/office/drawing/2014/main" id="{FC6C9562-3841-5667-F73D-6E0011218E77}"/>
              </a:ext>
            </a:extLst>
          </p:cNvPr>
          <p:cNvSpPr txBox="1">
            <a:spLocks/>
          </p:cNvSpPr>
          <p:nvPr/>
        </p:nvSpPr>
        <p:spPr bwMode="auto">
          <a:xfrm>
            <a:off x="216000" y="648000"/>
            <a:ext cx="5307722"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D6C18BCB-6F50-B4E4-AF22-622950DD1B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3835" y="4666880"/>
            <a:ext cx="2878947" cy="1863186"/>
          </a:xfrm>
          <a:prstGeom prst="rect">
            <a:avLst/>
          </a:prstGeom>
        </p:spPr>
      </p:pic>
      <p:sp>
        <p:nvSpPr>
          <p:cNvPr id="2" name="テキスト ボックス 1">
            <a:extLst>
              <a:ext uri="{FF2B5EF4-FFF2-40B4-BE49-F238E27FC236}">
                <a16:creationId xmlns:a16="http://schemas.microsoft.com/office/drawing/2014/main" id="{FF5EA491-5A11-7FC9-D906-17EA899A4ADB}"/>
              </a:ext>
            </a:extLst>
          </p:cNvPr>
          <p:cNvSpPr txBox="1"/>
          <p:nvPr/>
        </p:nvSpPr>
        <p:spPr>
          <a:xfrm>
            <a:off x="3034146" y="6590670"/>
            <a:ext cx="5646070" cy="261610"/>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南海トラフ巨大地震の被害想定項目及び手法の概要（内閣府、令和７年３月）を基に作成</a:t>
            </a:r>
          </a:p>
        </p:txBody>
      </p:sp>
      <p:pic>
        <p:nvPicPr>
          <p:cNvPr id="5" name="図 4">
            <a:extLst>
              <a:ext uri="{FF2B5EF4-FFF2-40B4-BE49-F238E27FC236}">
                <a16:creationId xmlns:a16="http://schemas.microsoft.com/office/drawing/2014/main" id="{DD3E8DB4-D80A-7FA1-CC25-67050DFE40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38344" y="2583116"/>
            <a:ext cx="2963037" cy="1707679"/>
          </a:xfrm>
          <a:prstGeom prst="rect">
            <a:avLst/>
          </a:prstGeom>
        </p:spPr>
      </p:pic>
      <p:pic>
        <p:nvPicPr>
          <p:cNvPr id="8" name="図 7">
            <a:extLst>
              <a:ext uri="{FF2B5EF4-FFF2-40B4-BE49-F238E27FC236}">
                <a16:creationId xmlns:a16="http://schemas.microsoft.com/office/drawing/2014/main" id="{CED36BCB-E514-4369-F162-5AAE069B9A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2899" y="2584395"/>
            <a:ext cx="2960817" cy="1706400"/>
          </a:xfrm>
          <a:prstGeom prst="rect">
            <a:avLst/>
          </a:prstGeom>
        </p:spPr>
      </p:pic>
    </p:spTree>
    <p:extLst>
      <p:ext uri="{BB962C8B-B14F-4D97-AF65-F5344CB8AC3E}">
        <p14:creationId xmlns:p14="http://schemas.microsoft.com/office/powerpoint/2010/main" val="1914902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A22B-FD2B-ABE6-5498-2631F8B375D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3EBD04E-2DDE-0104-F1D2-E0A12EC666D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129</a:t>
            </a:fld>
            <a:endParaRPr lang="ja-JP" altLang="en-US">
              <a:solidFill>
                <a:schemeClr val="tx1"/>
              </a:solidFill>
            </a:endParaRPr>
          </a:p>
        </p:txBody>
      </p:sp>
      <p:sp>
        <p:nvSpPr>
          <p:cNvPr id="7" name="タイトル 6">
            <a:extLst>
              <a:ext uri="{FF2B5EF4-FFF2-40B4-BE49-F238E27FC236}">
                <a16:creationId xmlns:a16="http://schemas.microsoft.com/office/drawing/2014/main" id="{B91D3725-6AEA-D1AA-4963-D65C87F34C34}"/>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807E3CFC-5C7E-34B3-EDDF-B339DB6265B7}"/>
              </a:ext>
            </a:extLst>
          </p:cNvPr>
          <p:cNvSpPr txBox="1">
            <a:spLocks/>
          </p:cNvSpPr>
          <p:nvPr/>
        </p:nvSpPr>
        <p:spPr>
          <a:xfrm>
            <a:off x="215999" y="509501"/>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５．８　交通人的被害（鉄道）</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E7E976A-6867-D3E3-1AB4-5B4E841AD78C}"/>
              </a:ext>
            </a:extLst>
          </p:cNvPr>
          <p:cNvSpPr/>
          <p:nvPr/>
        </p:nvSpPr>
        <p:spPr>
          <a:xfrm>
            <a:off x="8037025" y="581585"/>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BCA60C17-7C78-245A-C05F-8AA5CAE06422}"/>
              </a:ext>
            </a:extLst>
          </p:cNvPr>
          <p:cNvGraphicFramePr>
            <a:graphicFrameLocks noGrp="1"/>
          </p:cNvGraphicFramePr>
          <p:nvPr>
            <p:extLst>
              <p:ext uri="{D42A27DB-BD31-4B8C-83A1-F6EECF244321}">
                <p14:modId xmlns:p14="http://schemas.microsoft.com/office/powerpoint/2010/main" val="3529475085"/>
              </p:ext>
            </p:extLst>
          </p:nvPr>
        </p:nvGraphicFramePr>
        <p:xfrm>
          <a:off x="359595" y="1300361"/>
          <a:ext cx="8455632" cy="121920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089955">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r>
                        <a:rPr kumimoji="1" lang="en-US" altLang="ja-JP" sz="1200"/>
                        <a:t>JR</a:t>
                      </a:r>
                      <a:r>
                        <a:rPr kumimoji="1" lang="ja-JP" altLang="en-US" sz="1200"/>
                        <a:t>仙台駅でホーム天井のパネルが落下する等の施設被害が発生した。（人的被害はなし）</a:t>
                      </a:r>
                    </a:p>
                    <a:p>
                      <a:r>
                        <a:rPr kumimoji="1" lang="ja-JP" altLang="en-US" sz="1200"/>
                        <a:t>→状況によってはけが人が発生する可能性がある。</a:t>
                      </a:r>
                    </a:p>
                  </a:txBody>
                  <a:tcPr anchor="ctr"/>
                </a:tc>
                <a:extLst>
                  <a:ext uri="{0D108BD9-81ED-4DB2-BD59-A6C34878D82A}">
                    <a16:rowId xmlns:a16="http://schemas.microsoft.com/office/drawing/2014/main" val="2975020397"/>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大阪北部の地震（</a:t>
                      </a:r>
                      <a:r>
                        <a:rPr kumimoji="1" lang="en-US" altLang="ja-JP" sz="1200"/>
                        <a:t>H30.6.18</a:t>
                      </a:r>
                      <a:r>
                        <a:rPr kumimoji="1" lang="ja-JP" altLang="en-US" sz="1200"/>
                        <a:t>）</a:t>
                      </a:r>
                    </a:p>
                  </a:txBody>
                  <a:tcPr anchor="ctr"/>
                </a:tc>
                <a:tc>
                  <a:txBody>
                    <a:bodyPr/>
                    <a:lstStyle/>
                    <a:p>
                      <a:r>
                        <a:rPr kumimoji="1" lang="zh-TW" altLang="en-US" sz="1200"/>
                        <a:t>駅間停車</a:t>
                      </a:r>
                      <a:r>
                        <a:rPr kumimoji="1" lang="ja-JP" altLang="en-US" sz="1200"/>
                        <a:t>は</a:t>
                      </a:r>
                      <a:r>
                        <a:rPr kumimoji="1" lang="en-US" altLang="zh-TW" sz="1200"/>
                        <a:t>153</a:t>
                      </a:r>
                      <a:r>
                        <a:rPr kumimoji="1" lang="zh-TW" altLang="en-US" sz="1200"/>
                        <a:t>本（約</a:t>
                      </a:r>
                      <a:r>
                        <a:rPr kumimoji="1" lang="en-US" altLang="zh-TW" sz="1200"/>
                        <a:t>14</a:t>
                      </a:r>
                      <a:r>
                        <a:rPr kumimoji="1" lang="zh-TW" altLang="en-US" sz="1200"/>
                        <a:t>万人）</a:t>
                      </a:r>
                      <a:r>
                        <a:rPr kumimoji="1" lang="ja-JP" altLang="en-US" sz="1200"/>
                        <a:t>、</a:t>
                      </a:r>
                      <a:r>
                        <a:rPr kumimoji="1" lang="zh-TW" altLang="en-US" sz="1200"/>
                        <a:t>影響人員</a:t>
                      </a:r>
                      <a:r>
                        <a:rPr kumimoji="1" lang="ja-JP" altLang="en-US" sz="1200"/>
                        <a:t>は</a:t>
                      </a:r>
                      <a:r>
                        <a:rPr kumimoji="1" lang="zh-TW" altLang="en-US" sz="1200"/>
                        <a:t>約</a:t>
                      </a:r>
                      <a:r>
                        <a:rPr kumimoji="1" lang="en-US" altLang="zh-TW" sz="1200"/>
                        <a:t>240</a:t>
                      </a:r>
                      <a:r>
                        <a:rPr kumimoji="1" lang="ja-JP" altLang="en-US" sz="1200"/>
                        <a:t>万</a:t>
                      </a:r>
                      <a:r>
                        <a:rPr kumimoji="1" lang="zh-TW" altLang="en-US" sz="1200"/>
                        <a:t>人</a:t>
                      </a:r>
                      <a:r>
                        <a:rPr kumimoji="1" lang="ja-JP" altLang="en-US" sz="1200"/>
                        <a:t>に上った。</a:t>
                      </a:r>
                    </a:p>
                  </a:txBody>
                  <a:tcPr anchor="ctr"/>
                </a:tc>
                <a:extLst>
                  <a:ext uri="{0D108BD9-81ED-4DB2-BD59-A6C34878D82A}">
                    <a16:rowId xmlns:a16="http://schemas.microsoft.com/office/drawing/2014/main" val="3588576040"/>
                  </a:ext>
                </a:extLst>
              </a:tr>
            </a:tbl>
          </a:graphicData>
        </a:graphic>
      </p:graphicFrame>
      <p:sp>
        <p:nvSpPr>
          <p:cNvPr id="9" name="テキスト ボックス 8">
            <a:extLst>
              <a:ext uri="{FF2B5EF4-FFF2-40B4-BE49-F238E27FC236}">
                <a16:creationId xmlns:a16="http://schemas.microsoft.com/office/drawing/2014/main" id="{28586DB3-E049-D411-7E16-5782118AED5C}"/>
              </a:ext>
            </a:extLst>
          </p:cNvPr>
          <p:cNvSpPr txBox="1"/>
          <p:nvPr/>
        </p:nvSpPr>
        <p:spPr>
          <a:xfrm>
            <a:off x="2275434" y="987280"/>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12" name="テキスト ボックス 11">
            <a:extLst>
              <a:ext uri="{FF2B5EF4-FFF2-40B4-BE49-F238E27FC236}">
                <a16:creationId xmlns:a16="http://schemas.microsoft.com/office/drawing/2014/main" id="{A8603927-B6B2-7B49-175D-14DFEAC6FDB6}"/>
              </a:ext>
            </a:extLst>
          </p:cNvPr>
          <p:cNvSpPr txBox="1"/>
          <p:nvPr/>
        </p:nvSpPr>
        <p:spPr>
          <a:xfrm>
            <a:off x="296094" y="2517643"/>
            <a:ext cx="7300367" cy="276999"/>
          </a:xfrm>
          <a:prstGeom prst="rect">
            <a:avLst/>
          </a:prstGeom>
          <a:noFill/>
        </p:spPr>
        <p:txBody>
          <a:bodyPr wrap="square">
            <a:spAutoFit/>
          </a:bodyPr>
          <a:lstStyle/>
          <a:p>
            <a:r>
              <a:rPr lang="ja-JP" altLang="en-US" sz="1200">
                <a:latin typeface="Meiryo UI" panose="020B0604030504040204" pitchFamily="50" charset="-128"/>
                <a:ea typeface="Meiryo UI" panose="020B0604030504040204" pitchFamily="50" charset="-128"/>
              </a:rPr>
              <a:t>出典：内閣府、南海トラフ巨大地震の被害想定項目及び手法の概要（令和７年</a:t>
            </a:r>
            <a:r>
              <a:rPr lang="en-US" altLang="ja-JP" sz="1200">
                <a:latin typeface="Meiryo UI" panose="020B0604030504040204" pitchFamily="50" charset="-128"/>
                <a:ea typeface="Meiryo UI" panose="020B0604030504040204" pitchFamily="50" charset="-128"/>
              </a:rPr>
              <a:t>3</a:t>
            </a:r>
            <a:r>
              <a:rPr lang="ja-JP" altLang="en-US" sz="1200">
                <a:latin typeface="Meiryo UI" panose="020B0604030504040204" pitchFamily="50" charset="-128"/>
                <a:ea typeface="Meiryo UI" panose="020B0604030504040204" pitchFamily="50" charset="-128"/>
              </a:rPr>
              <a:t>月）</a:t>
            </a:r>
            <a:endParaRPr lang="ja-JP" altLang="en-US" sz="1200"/>
          </a:p>
        </p:txBody>
      </p:sp>
      <p:graphicFrame>
        <p:nvGraphicFramePr>
          <p:cNvPr id="3" name="表 2">
            <a:extLst>
              <a:ext uri="{FF2B5EF4-FFF2-40B4-BE49-F238E27FC236}">
                <a16:creationId xmlns:a16="http://schemas.microsoft.com/office/drawing/2014/main" id="{53F0CFF9-614C-FBE9-D6D3-191B21ED2601}"/>
              </a:ext>
            </a:extLst>
          </p:cNvPr>
          <p:cNvGraphicFramePr>
            <a:graphicFrameLocks noGrp="1"/>
          </p:cNvGraphicFramePr>
          <p:nvPr>
            <p:extLst>
              <p:ext uri="{D42A27DB-BD31-4B8C-83A1-F6EECF244321}">
                <p14:modId xmlns:p14="http://schemas.microsoft.com/office/powerpoint/2010/main" val="1011302238"/>
              </p:ext>
            </p:extLst>
          </p:nvPr>
        </p:nvGraphicFramePr>
        <p:xfrm>
          <a:off x="359594" y="4624678"/>
          <a:ext cx="8424810" cy="980440"/>
        </p:xfrm>
        <a:graphic>
          <a:graphicData uri="http://schemas.openxmlformats.org/drawingml/2006/table">
            <a:tbl>
              <a:tblPr firstRow="1" bandRow="1">
                <a:tableStyleId>{073A0DAA-6AF3-43AB-8588-CEC1D06C72B9}</a:tableStyleId>
              </a:tblPr>
              <a:tblGrid>
                <a:gridCol w="1153476">
                  <a:extLst>
                    <a:ext uri="{9D8B030D-6E8A-4147-A177-3AD203B41FA5}">
                      <a16:colId xmlns:a16="http://schemas.microsoft.com/office/drawing/2014/main" val="1485207866"/>
                    </a:ext>
                  </a:extLst>
                </a:gridCol>
                <a:gridCol w="644721">
                  <a:extLst>
                    <a:ext uri="{9D8B030D-6E8A-4147-A177-3AD203B41FA5}">
                      <a16:colId xmlns:a16="http://schemas.microsoft.com/office/drawing/2014/main" val="2208709599"/>
                    </a:ext>
                  </a:extLst>
                </a:gridCol>
                <a:gridCol w="6626613">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交通人的被害</a:t>
                      </a:r>
                      <a:endParaRPr lang="en-US" altLang="ja-JP" sz="1100" b="1" i="0" u="none" strike="noStrike">
                        <a:solidFill>
                          <a:srgbClr val="000000"/>
                        </a:solidFill>
                        <a:effectLst/>
                        <a:latin typeface="Meiryo UI" panose="020B0604030504040204" pitchFamily="50" charset="-128"/>
                        <a:ea typeface="Meiryo UI" panose="020B0604030504040204" pitchFamily="50" charset="-128"/>
                      </a:endParaRPr>
                    </a:p>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（鉄道）</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運行中の揺れによる</a:t>
                      </a:r>
                      <a:r>
                        <a:rPr lang="ja-JP" altLang="en-US" sz="1000" b="0" u="none" strike="noStrike">
                          <a:solidFill>
                            <a:schemeClr val="tx1"/>
                          </a:solidFill>
                          <a:effectLst/>
                          <a:latin typeface="Meiryo UI" panose="020B0604030504040204" pitchFamily="50" charset="-128"/>
                          <a:ea typeface="Meiryo UI" panose="020B0604030504040204" pitchFamily="50" charset="-128"/>
                        </a:rPr>
                        <a:t>脱線・衝突事故、運行中の列車が津波にのみ込まれる、急停車等の措置に伴う人的被害</a:t>
                      </a:r>
                      <a:r>
                        <a:rPr lang="ja-JP" altLang="en-US" sz="1000" u="none" strike="noStrike">
                          <a:solidFill>
                            <a:schemeClr val="tx1"/>
                          </a:solidFill>
                          <a:effectLst/>
                          <a:latin typeface="Meiryo UI" panose="020B0604030504040204" pitchFamily="50" charset="-128"/>
                          <a:ea typeface="Meiryo UI" panose="020B0604030504040204" pitchFamily="50" charset="-128"/>
                        </a:rPr>
                        <a:t>等が発生</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乗客が列車から避難する際に軌道上等の避難ルートで負傷</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列車の脱線や高架からの落下事故等が発生し、線路周辺の地域の住民に人的被害が発生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地下鉄に津波が流入し構内が浸水し、人的被害が発生</a:t>
                      </a:r>
                    </a:p>
                  </a:txBody>
                  <a:tcPr marL="72000" marR="72000" marT="0" marB="0" anchor="ctr">
                    <a:solidFill>
                      <a:schemeClr val="bg1">
                        <a:lumMod val="85000"/>
                      </a:schemeClr>
                    </a:solidFill>
                  </a:tcPr>
                </a:tc>
                <a:extLst>
                  <a:ext uri="{0D108BD9-81ED-4DB2-BD59-A6C34878D82A}">
                    <a16:rowId xmlns:a16="http://schemas.microsoft.com/office/drawing/2014/main" val="355546456"/>
                  </a:ext>
                </a:extLst>
              </a:tr>
            </a:tbl>
          </a:graphicData>
        </a:graphic>
      </p:graphicFrame>
      <p:sp>
        <p:nvSpPr>
          <p:cNvPr id="5" name="テキスト ボックス 4">
            <a:extLst>
              <a:ext uri="{FF2B5EF4-FFF2-40B4-BE49-F238E27FC236}">
                <a16:creationId xmlns:a16="http://schemas.microsoft.com/office/drawing/2014/main" id="{82EE17B9-33A3-FD9A-8294-EDCCD2903BEC}"/>
              </a:ext>
            </a:extLst>
          </p:cNvPr>
          <p:cNvSpPr txBox="1"/>
          <p:nvPr/>
        </p:nvSpPr>
        <p:spPr>
          <a:xfrm>
            <a:off x="359594" y="3025867"/>
            <a:ext cx="8455633"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過去の災害実績や震度６弱以上の地震による被害想定から、鉄道に関する交通人的被害について、以下に想定される被害の様相を示す。</a:t>
            </a:r>
            <a:endParaRPr lang="en-US" altLang="ja-JP" sz="1400">
              <a:ea typeface="Meiryo UI" panose="020B0604030504040204" pitchFamily="50" charset="-128"/>
            </a:endParaRPr>
          </a:p>
        </p:txBody>
      </p:sp>
      <p:sp>
        <p:nvSpPr>
          <p:cNvPr id="13" name="テキスト ボックス 12">
            <a:extLst>
              <a:ext uri="{FF2B5EF4-FFF2-40B4-BE49-F238E27FC236}">
                <a16:creationId xmlns:a16="http://schemas.microsoft.com/office/drawing/2014/main" id="{542A3AD1-60E3-5296-AE03-05967744F294}"/>
              </a:ext>
            </a:extLst>
          </p:cNvPr>
          <p:cNvSpPr txBox="1"/>
          <p:nvPr/>
        </p:nvSpPr>
        <p:spPr>
          <a:xfrm>
            <a:off x="3017029" y="4286124"/>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14644861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9E01-813D-841A-2FB7-05792695774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51A1D57-3D94-D393-3D20-29515AD9BCD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130</a:t>
            </a:fld>
            <a:endParaRPr lang="ja-JP" altLang="en-US">
              <a:solidFill>
                <a:schemeClr val="tx1"/>
              </a:solidFill>
            </a:endParaRPr>
          </a:p>
        </p:txBody>
      </p:sp>
      <p:sp>
        <p:nvSpPr>
          <p:cNvPr id="7" name="タイトル 6">
            <a:extLst>
              <a:ext uri="{FF2B5EF4-FFF2-40B4-BE49-F238E27FC236}">
                <a16:creationId xmlns:a16="http://schemas.microsoft.com/office/drawing/2014/main" id="{AD45EC0F-A560-45EA-03C0-60B18D39E587}"/>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A36C1915-26F2-114F-4868-EA1BCACCA424}"/>
              </a:ext>
            </a:extLst>
          </p:cNvPr>
          <p:cNvSpPr txBox="1">
            <a:spLocks/>
          </p:cNvSpPr>
          <p:nvPr/>
        </p:nvSpPr>
        <p:spPr>
          <a:xfrm>
            <a:off x="215999" y="505473"/>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５．９　治安</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0C3EEE66-4478-F978-5998-5F36DF05F3C2}"/>
              </a:ext>
            </a:extLst>
          </p:cNvPr>
          <p:cNvSpPr/>
          <p:nvPr/>
        </p:nvSpPr>
        <p:spPr>
          <a:xfrm>
            <a:off x="8037025" y="577557"/>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4247FCC8-D5A7-4F2E-47B5-0B85F2783DD7}"/>
              </a:ext>
            </a:extLst>
          </p:cNvPr>
          <p:cNvGraphicFramePr>
            <a:graphicFrameLocks noGrp="1"/>
          </p:cNvGraphicFramePr>
          <p:nvPr>
            <p:extLst>
              <p:ext uri="{D42A27DB-BD31-4B8C-83A1-F6EECF244321}">
                <p14:modId xmlns:p14="http://schemas.microsoft.com/office/powerpoint/2010/main" val="1961176768"/>
              </p:ext>
            </p:extLst>
          </p:nvPr>
        </p:nvGraphicFramePr>
        <p:xfrm>
          <a:off x="288000" y="1236906"/>
          <a:ext cx="8568000" cy="2042160"/>
        </p:xfrm>
        <a:graphic>
          <a:graphicData uri="http://schemas.openxmlformats.org/drawingml/2006/table">
            <a:tbl>
              <a:tblPr firstRow="1" bandRow="1">
                <a:tableStyleId>{7DF18680-E054-41AD-8BC1-D1AEF772440D}</a:tableStyleId>
              </a:tblPr>
              <a:tblGrid>
                <a:gridCol w="2397115">
                  <a:extLst>
                    <a:ext uri="{9D8B030D-6E8A-4147-A177-3AD203B41FA5}">
                      <a16:colId xmlns:a16="http://schemas.microsoft.com/office/drawing/2014/main" val="36357094"/>
                    </a:ext>
                  </a:extLst>
                </a:gridCol>
                <a:gridCol w="6170885">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285750" indent="-285750" algn="l" defTabSz="457200" rtl="0" eaLnBrk="1" latinLnBrk="0" hangingPunct="1">
                        <a:buFont typeface="Wingdings" panose="05000000000000000000" pitchFamily="2" charset="2"/>
                        <a:buChar char="Ø"/>
                      </a:pPr>
                      <a:r>
                        <a:rPr kumimoji="1" lang="ja-JP" altLang="en-US" sz="1200" kern="1200">
                          <a:solidFill>
                            <a:schemeClr val="tx1"/>
                          </a:solidFill>
                          <a:latin typeface="+mn-lt"/>
                          <a:ea typeface="+mn-ea"/>
                          <a:cs typeface="+mn-cs"/>
                        </a:rPr>
                        <a:t>住民が避難した留守宅を狙った空き巣被害が発生する。</a:t>
                      </a:r>
                      <a:endParaRPr kumimoji="1" lang="en-US" altLang="ja-JP" sz="1200" kern="1200">
                        <a:solidFill>
                          <a:schemeClr val="tx1"/>
                        </a:solidFill>
                        <a:latin typeface="+mn-lt"/>
                        <a:ea typeface="+mn-ea"/>
                        <a:cs typeface="+mn-cs"/>
                      </a:endParaRPr>
                    </a:p>
                    <a:p>
                      <a:pPr marL="285750" indent="-285750" algn="l" defTabSz="457200" rtl="0" eaLnBrk="1" latinLnBrk="0" hangingPunct="1">
                        <a:buFont typeface="Wingdings" panose="05000000000000000000" pitchFamily="2" charset="2"/>
                        <a:buChar char="Ø"/>
                      </a:pPr>
                      <a:r>
                        <a:rPr kumimoji="1" lang="ja-JP" altLang="en-US" sz="1200" kern="1200">
                          <a:solidFill>
                            <a:schemeClr val="tx1"/>
                          </a:solidFill>
                          <a:latin typeface="+mn-lt"/>
                          <a:ea typeface="+mn-ea"/>
                          <a:cs typeface="+mn-cs"/>
                        </a:rPr>
                        <a:t>休業中の商店や金融機関に侵入し、商品や</a:t>
                      </a:r>
                      <a:r>
                        <a:rPr kumimoji="1" lang="en-US" altLang="ja-JP" sz="1200" kern="1200">
                          <a:solidFill>
                            <a:schemeClr val="tx1"/>
                          </a:solidFill>
                          <a:latin typeface="+mn-lt"/>
                          <a:ea typeface="+mn-ea"/>
                          <a:cs typeface="+mn-cs"/>
                        </a:rPr>
                        <a:t>ATM</a:t>
                      </a:r>
                      <a:r>
                        <a:rPr kumimoji="1" lang="ja-JP" altLang="en-US" sz="1200" kern="1200">
                          <a:solidFill>
                            <a:schemeClr val="tx1"/>
                          </a:solidFill>
                          <a:latin typeface="+mn-lt"/>
                          <a:ea typeface="+mn-ea"/>
                          <a:cs typeface="+mn-cs"/>
                        </a:rPr>
                        <a:t>から現金を盗難する被害が発生する。</a:t>
                      </a:r>
                      <a:endParaRPr kumimoji="1" lang="en-US" altLang="ja-JP" sz="1200" kern="1200">
                        <a:solidFill>
                          <a:schemeClr val="tx1"/>
                        </a:solidFill>
                        <a:latin typeface="+mn-lt"/>
                        <a:ea typeface="+mn-ea"/>
                        <a:cs typeface="+mn-cs"/>
                      </a:endParaRPr>
                    </a:p>
                    <a:p>
                      <a:pPr marL="285750" indent="-285750" algn="l" defTabSz="457200" rtl="0" eaLnBrk="1" latinLnBrk="0" hangingPunct="1">
                        <a:buFont typeface="Wingdings" panose="05000000000000000000" pitchFamily="2" charset="2"/>
                        <a:buChar char="Ø"/>
                      </a:pPr>
                      <a:r>
                        <a:rPr kumimoji="1" lang="ja-JP" altLang="en-US" sz="1200" kern="1200">
                          <a:solidFill>
                            <a:schemeClr val="tx1"/>
                          </a:solidFill>
                          <a:latin typeface="+mn-lt"/>
                          <a:ea typeface="+mn-ea"/>
                          <a:cs typeface="+mn-cs"/>
                        </a:rPr>
                        <a:t>被災車両の盗難（転売目的）が発生する。</a:t>
                      </a:r>
                      <a:endParaRPr kumimoji="1" lang="en-US" altLang="ja-JP" sz="1200" kern="1200">
                        <a:solidFill>
                          <a:schemeClr val="tx1"/>
                        </a:solidFill>
                        <a:latin typeface="+mn-lt"/>
                        <a:ea typeface="+mn-ea"/>
                        <a:cs typeface="+mn-cs"/>
                      </a:endParaRPr>
                    </a:p>
                    <a:p>
                      <a:pPr marL="285750" indent="-285750" algn="l" defTabSz="457200" rtl="0" eaLnBrk="1" latinLnBrk="0" hangingPunct="1">
                        <a:buFont typeface="Wingdings" panose="05000000000000000000" pitchFamily="2" charset="2"/>
                        <a:buChar char="Ø"/>
                      </a:pPr>
                      <a:r>
                        <a:rPr kumimoji="1" lang="ja-JP" altLang="en-US" sz="1200" kern="1200">
                          <a:solidFill>
                            <a:schemeClr val="tx1"/>
                          </a:solidFill>
                          <a:latin typeface="+mn-lt"/>
                          <a:ea typeface="+mn-ea"/>
                          <a:cs typeface="+mn-cs"/>
                        </a:rPr>
                        <a:t>避難生活などによるストレスを背景として、暴行・傷害事件が発生する。</a:t>
                      </a:r>
                      <a:endParaRPr kumimoji="1" lang="en-US" altLang="ja-JP" sz="1200" kern="1200">
                        <a:solidFill>
                          <a:schemeClr val="tx1"/>
                        </a:solidFill>
                        <a:latin typeface="+mn-lt"/>
                        <a:ea typeface="+mn-ea"/>
                        <a:cs typeface="+mn-cs"/>
                      </a:endParaRPr>
                    </a:p>
                    <a:p>
                      <a:pPr marL="285750" indent="-285750" algn="l" defTabSz="457200" rtl="0" eaLnBrk="1" latinLnBrk="0" hangingPunct="1">
                        <a:buFont typeface="Wingdings" panose="05000000000000000000" pitchFamily="2" charset="2"/>
                        <a:buChar char="Ø"/>
                      </a:pPr>
                      <a:r>
                        <a:rPr kumimoji="1" lang="ja-JP" altLang="en-US" sz="1200" kern="1200">
                          <a:solidFill>
                            <a:schemeClr val="tx1"/>
                          </a:solidFill>
                          <a:latin typeface="+mn-lt"/>
                          <a:ea typeface="+mn-ea"/>
                          <a:cs typeface="+mn-cs"/>
                        </a:rPr>
                        <a:t>震災後、「被害を点検する」と称して住民に接触し、代金を徴収する一方で実際には点検などを行わない悪質商法が発生する。</a:t>
                      </a:r>
                      <a:r>
                        <a:rPr kumimoji="1" lang="en-US" altLang="ja-JP" sz="1200" kern="1200">
                          <a:solidFill>
                            <a:schemeClr val="tx1"/>
                          </a:solidFill>
                          <a:latin typeface="+mn-lt"/>
                          <a:ea typeface="+mn-ea"/>
                          <a:cs typeface="+mn-cs"/>
                        </a:rPr>
                        <a:t>※</a:t>
                      </a:r>
                      <a:r>
                        <a:rPr kumimoji="1" lang="ja-JP" altLang="en-US" sz="1200" kern="1200">
                          <a:solidFill>
                            <a:schemeClr val="tx1"/>
                          </a:solidFill>
                          <a:latin typeface="+mn-lt"/>
                          <a:ea typeface="+mn-ea"/>
                          <a:cs typeface="+mn-cs"/>
                        </a:rPr>
                        <a:t>警視庁や国民生活センターでは、相談窓口の設置や注意喚起のチラシ配布などの対応が行われた。</a:t>
                      </a:r>
                      <a:endParaRPr kumimoji="1" lang="en-US" altLang="ja-JP" sz="1200" kern="1200">
                        <a:solidFill>
                          <a:schemeClr val="tx1"/>
                        </a:solidFill>
                        <a:latin typeface="+mn-lt"/>
                        <a:ea typeface="+mn-ea"/>
                        <a:cs typeface="+mn-cs"/>
                      </a:endParaRPr>
                    </a:p>
                    <a:p>
                      <a:pPr marL="285750" indent="-285750" algn="l" defTabSz="457200" rtl="0" eaLnBrk="1" latinLnBrk="0" hangingPunct="1">
                        <a:buFont typeface="Wingdings" panose="05000000000000000000" pitchFamily="2" charset="2"/>
                        <a:buChar char="Ø"/>
                      </a:pPr>
                      <a:r>
                        <a:rPr kumimoji="1" lang="ja-JP" altLang="en-US" sz="1200" kern="1200">
                          <a:solidFill>
                            <a:schemeClr val="tx1"/>
                          </a:solidFill>
                          <a:latin typeface="+mn-lt"/>
                          <a:ea typeface="+mn-ea"/>
                          <a:cs typeface="+mn-cs"/>
                        </a:rPr>
                        <a:t>製油所で発生した火災を契機として、「有害物質が発生し、雨とともに地上に降る」といった誤情報やチェーンメールが流布され、製油所が</a:t>
                      </a:r>
                      <a:r>
                        <a:rPr kumimoji="1" lang="en-US" altLang="ja-JP" sz="1200" kern="1200">
                          <a:solidFill>
                            <a:schemeClr val="tx1"/>
                          </a:solidFill>
                          <a:latin typeface="+mn-lt"/>
                          <a:ea typeface="+mn-ea"/>
                          <a:cs typeface="+mn-cs"/>
                        </a:rPr>
                        <a:t>Web</a:t>
                      </a:r>
                      <a:r>
                        <a:rPr kumimoji="1" lang="ja-JP" altLang="en-US" sz="1200" kern="1200">
                          <a:solidFill>
                            <a:schemeClr val="tx1"/>
                          </a:solidFill>
                          <a:latin typeface="+mn-lt"/>
                          <a:ea typeface="+mn-ea"/>
                          <a:cs typeface="+mn-cs"/>
                        </a:rPr>
                        <a:t>上で否定する事例がみられた。</a:t>
                      </a:r>
                    </a:p>
                  </a:txBody>
                  <a:tcPr anchor="ctr"/>
                </a:tc>
                <a:extLst>
                  <a:ext uri="{0D108BD9-81ED-4DB2-BD59-A6C34878D82A}">
                    <a16:rowId xmlns:a16="http://schemas.microsoft.com/office/drawing/2014/main" val="2975020397"/>
                  </a:ext>
                </a:extLst>
              </a:tr>
            </a:tbl>
          </a:graphicData>
        </a:graphic>
      </p:graphicFrame>
      <p:sp>
        <p:nvSpPr>
          <p:cNvPr id="10" name="テキスト ボックス 9">
            <a:extLst>
              <a:ext uri="{FF2B5EF4-FFF2-40B4-BE49-F238E27FC236}">
                <a16:creationId xmlns:a16="http://schemas.microsoft.com/office/drawing/2014/main" id="{DCB0C3FD-B9B2-B307-270D-7BEBA886CA5B}"/>
              </a:ext>
            </a:extLst>
          </p:cNvPr>
          <p:cNvSpPr txBox="1"/>
          <p:nvPr/>
        </p:nvSpPr>
        <p:spPr>
          <a:xfrm>
            <a:off x="2275433" y="923825"/>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3" name="表 2">
            <a:extLst>
              <a:ext uri="{FF2B5EF4-FFF2-40B4-BE49-F238E27FC236}">
                <a16:creationId xmlns:a16="http://schemas.microsoft.com/office/drawing/2014/main" id="{C03C0107-C84D-14FB-10B8-4DE8FDB2DE03}"/>
              </a:ext>
            </a:extLst>
          </p:cNvPr>
          <p:cNvGraphicFramePr>
            <a:graphicFrameLocks noGrp="1"/>
          </p:cNvGraphicFramePr>
          <p:nvPr>
            <p:extLst>
              <p:ext uri="{D42A27DB-BD31-4B8C-83A1-F6EECF244321}">
                <p14:modId xmlns:p14="http://schemas.microsoft.com/office/powerpoint/2010/main" val="1219095626"/>
              </p:ext>
            </p:extLst>
          </p:nvPr>
        </p:nvGraphicFramePr>
        <p:xfrm>
          <a:off x="288000" y="4399948"/>
          <a:ext cx="8506679" cy="1734686"/>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6693201">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681923">
                <a:tc rowSpan="2">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治安</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en-US" altLang="ja-JP" sz="1000" b="0" i="0" u="none" strike="noStrike">
                          <a:solidFill>
                            <a:schemeClr val="tx1"/>
                          </a:solidFill>
                          <a:effectLst/>
                          <a:latin typeface="Meiryo UI" panose="020B0604030504040204" pitchFamily="50" charset="-128"/>
                          <a:ea typeface="Meiryo UI" panose="020B0604030504040204" pitchFamily="50" charset="-128"/>
                        </a:rPr>
                        <a:t>SNS</a:t>
                      </a:r>
                      <a:r>
                        <a:rPr lang="ja-JP" altLang="en-US" sz="1000" b="0" i="0" u="none" strike="noStrike">
                          <a:solidFill>
                            <a:schemeClr val="tx1"/>
                          </a:solidFill>
                          <a:effectLst/>
                          <a:latin typeface="Meiryo UI" panose="020B0604030504040204" pitchFamily="50" charset="-128"/>
                          <a:ea typeface="Meiryo UI" panose="020B0604030504040204" pitchFamily="50" charset="-128"/>
                        </a:rPr>
                        <a:t>で多く閲覧されることで収益を得る「インプ稼ぎ」を目的とした偽情報が相次ぐ</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虚偽の救助要請情報に対してリソースが割かれ、救急救助活動に影響</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数日後にさらに大きな被害が発生するなど、不安を煽るデマ情報が流布され、被災者の混乱や疲労につながる</a:t>
                      </a:r>
                    </a:p>
                  </a:txBody>
                  <a:tcPr marL="72000" marR="72000" marT="0" marB="0" anchor="ctr">
                    <a:solidFill>
                      <a:schemeClr val="bg1">
                        <a:lumMod val="85000"/>
                      </a:schemeClr>
                    </a:solidFill>
                  </a:tcPr>
                </a:tc>
                <a:extLst>
                  <a:ext uri="{0D108BD9-81ED-4DB2-BD59-A6C34878D82A}">
                    <a16:rowId xmlns:a16="http://schemas.microsoft.com/office/drawing/2014/main" val="3651093581"/>
                  </a:ext>
                </a:extLst>
              </a:tr>
              <a:tr h="681923">
                <a:tc vMerge="1">
                  <a:txBody>
                    <a:bodyPr/>
                    <a:lstStyle/>
                    <a:p>
                      <a:pPr algn="l" fontAlgn="ctr"/>
                      <a:endParaRPr lang="ja-JP" altLang="en-US" sz="1100" b="1" i="0" u="none" strike="noStrike">
                        <a:solidFill>
                          <a:srgbClr val="0070C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避難エリアにおける</a:t>
                      </a:r>
                      <a:r>
                        <a:rPr lang="ja-JP" altLang="en-US" sz="1000" b="0" u="none" strike="noStrike">
                          <a:solidFill>
                            <a:schemeClr val="tx1"/>
                          </a:solidFill>
                          <a:effectLst/>
                          <a:latin typeface="Meiryo UI" panose="020B0604030504040204" pitchFamily="50" charset="-128"/>
                          <a:ea typeface="Meiryo UI" panose="020B0604030504040204" pitchFamily="50" charset="-128"/>
                        </a:rPr>
                        <a:t>空き巣等、暴行・傷害行為、悪質商法や義援金詐欺、デマ等</a:t>
                      </a:r>
                      <a:r>
                        <a:rPr lang="ja-JP" altLang="en-US" sz="1000" u="none" strike="noStrike">
                          <a:solidFill>
                            <a:schemeClr val="tx1"/>
                          </a:solidFill>
                          <a:effectLst/>
                          <a:latin typeface="Meiryo UI" panose="020B0604030504040204" pitchFamily="50" charset="-128"/>
                          <a:ea typeface="Meiryo UI" panose="020B0604030504040204" pitchFamily="50" charset="-128"/>
                        </a:rPr>
                        <a:t>が発生</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避難所などでプライバシーを守られないことや、様々な制約やストレスが重なることで性暴力や</a:t>
                      </a:r>
                      <a:r>
                        <a:rPr lang="en-US" altLang="ja-JP" sz="1000" b="0" i="0" u="none" strike="noStrike">
                          <a:solidFill>
                            <a:schemeClr val="tx1"/>
                          </a:solidFill>
                          <a:effectLst/>
                          <a:latin typeface="Meiryo UI" panose="020B0604030504040204" pitchFamily="50" charset="-128"/>
                          <a:ea typeface="Meiryo UI" panose="020B0604030504040204" pitchFamily="50" charset="-128"/>
                        </a:rPr>
                        <a:t>DV</a:t>
                      </a:r>
                      <a:r>
                        <a:rPr lang="ja-JP" altLang="en-US" sz="1000" b="0" i="0" u="none" strike="noStrike">
                          <a:solidFill>
                            <a:schemeClr val="tx1"/>
                          </a:solidFill>
                          <a:effectLst/>
                          <a:latin typeface="Meiryo UI" panose="020B0604030504040204" pitchFamily="50" charset="-128"/>
                          <a:ea typeface="Meiryo UI" panose="020B0604030504040204" pitchFamily="50" charset="-128"/>
                        </a:rPr>
                        <a:t>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698214904"/>
                  </a:ext>
                </a:extLst>
              </a:tr>
            </a:tbl>
          </a:graphicData>
        </a:graphic>
      </p:graphicFrame>
      <p:sp>
        <p:nvSpPr>
          <p:cNvPr id="5" name="テキスト ボックス 4">
            <a:extLst>
              <a:ext uri="{FF2B5EF4-FFF2-40B4-BE49-F238E27FC236}">
                <a16:creationId xmlns:a16="http://schemas.microsoft.com/office/drawing/2014/main" id="{DA5115A0-F78F-ED74-C9CD-5392EF85F99E}"/>
              </a:ext>
            </a:extLst>
          </p:cNvPr>
          <p:cNvSpPr txBox="1"/>
          <p:nvPr/>
        </p:nvSpPr>
        <p:spPr>
          <a:xfrm>
            <a:off x="288000" y="3426485"/>
            <a:ext cx="8527226" cy="307777"/>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過去の災害実績から、治安について、以下に想定される被害の様相を示す。</a:t>
            </a:r>
            <a:endParaRPr lang="en-US" altLang="ja-JP" sz="1400">
              <a:ea typeface="Meiryo UI" panose="020B0604030504040204" pitchFamily="50" charset="-128"/>
            </a:endParaRPr>
          </a:p>
        </p:txBody>
      </p:sp>
      <p:sp>
        <p:nvSpPr>
          <p:cNvPr id="9" name="テキスト ボックス 8">
            <a:extLst>
              <a:ext uri="{FF2B5EF4-FFF2-40B4-BE49-F238E27FC236}">
                <a16:creationId xmlns:a16="http://schemas.microsoft.com/office/drawing/2014/main" id="{47E9F604-78C4-C1DA-C7F9-F6FBB61961A2}"/>
              </a:ext>
            </a:extLst>
          </p:cNvPr>
          <p:cNvSpPr txBox="1"/>
          <p:nvPr/>
        </p:nvSpPr>
        <p:spPr>
          <a:xfrm>
            <a:off x="3017029" y="4011799"/>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34012511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CEAC9-8EED-C68F-309D-A53F97801042}"/>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75F5739-601F-6BCB-ABF5-6F7A785A502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131</a:t>
            </a:fld>
            <a:endParaRPr lang="ja-JP" altLang="en-US">
              <a:solidFill>
                <a:schemeClr val="tx1"/>
              </a:solidFill>
            </a:endParaRPr>
          </a:p>
        </p:txBody>
      </p:sp>
      <p:sp>
        <p:nvSpPr>
          <p:cNvPr id="7" name="タイトル 6">
            <a:extLst>
              <a:ext uri="{FF2B5EF4-FFF2-40B4-BE49-F238E27FC236}">
                <a16:creationId xmlns:a16="http://schemas.microsoft.com/office/drawing/2014/main" id="{05DEAE16-53EA-C806-69F5-0CD9CF810D0F}"/>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CF27F073-62D6-1D63-1840-2E2DD7ED97DD}"/>
              </a:ext>
            </a:extLst>
          </p:cNvPr>
          <p:cNvSpPr txBox="1">
            <a:spLocks/>
          </p:cNvSpPr>
          <p:nvPr/>
        </p:nvSpPr>
        <p:spPr>
          <a:xfrm>
            <a:off x="215999" y="536468"/>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５．１０　海岸保全施設・河川管理施設の沈下</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FC9B2681-072D-44BD-594E-D94D3FC1F8A6}"/>
              </a:ext>
            </a:extLst>
          </p:cNvPr>
          <p:cNvSpPr/>
          <p:nvPr/>
        </p:nvSpPr>
        <p:spPr>
          <a:xfrm>
            <a:off x="8037025" y="608552"/>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6833A883-1AFC-D7A7-40EF-68A5896E2B9E}"/>
              </a:ext>
            </a:extLst>
          </p:cNvPr>
          <p:cNvGraphicFramePr>
            <a:graphicFrameLocks noGrp="1"/>
          </p:cNvGraphicFramePr>
          <p:nvPr>
            <p:extLst>
              <p:ext uri="{D42A27DB-BD31-4B8C-83A1-F6EECF244321}">
                <p14:modId xmlns:p14="http://schemas.microsoft.com/office/powerpoint/2010/main" val="77671647"/>
              </p:ext>
            </p:extLst>
          </p:nvPr>
        </p:nvGraphicFramePr>
        <p:xfrm>
          <a:off x="288000" y="1353482"/>
          <a:ext cx="8557677" cy="1310640"/>
        </p:xfrm>
        <a:graphic>
          <a:graphicData uri="http://schemas.openxmlformats.org/drawingml/2006/table">
            <a:tbl>
              <a:tblPr firstRow="1" bandRow="1">
                <a:tableStyleId>{7DF18680-E054-41AD-8BC1-D1AEF772440D}</a:tableStyleId>
              </a:tblPr>
              <a:tblGrid>
                <a:gridCol w="2238384">
                  <a:extLst>
                    <a:ext uri="{9D8B030D-6E8A-4147-A177-3AD203B41FA5}">
                      <a16:colId xmlns:a16="http://schemas.microsoft.com/office/drawing/2014/main" val="36357094"/>
                    </a:ext>
                  </a:extLst>
                </a:gridCol>
                <a:gridCol w="6319293">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石巻市などでは大規模な地盤沈下が発生し、満潮の度に市街地が浸水する事態となった。防潮堤・防波堤の洗掘や地盤沈下、液状化により海岸保全施設などの機能が低下し、震災前には防ぐことができていた水害などが発生するおそれが生じた。</a:t>
                      </a:r>
                      <a:endParaRPr kumimoji="1" lang="en-US" altLang="ja-JP" sz="1200"/>
                    </a:p>
                    <a:p>
                      <a:pPr marL="179388" indent="-179388">
                        <a:buFont typeface="Wingdings" panose="05000000000000000000" pitchFamily="2" charset="2"/>
                        <a:buNone/>
                      </a:pPr>
                      <a:r>
                        <a:rPr kumimoji="1" lang="ja-JP" altLang="en-US" sz="1200"/>
                        <a:t>（参考）東北地方整備局の調査（平成</a:t>
                      </a:r>
                      <a:r>
                        <a:rPr kumimoji="1" lang="en-US" altLang="ja-JP" sz="1200"/>
                        <a:t>23</a:t>
                      </a:r>
                      <a:r>
                        <a:rPr kumimoji="1" lang="ja-JP" altLang="en-US" sz="1200"/>
                        <a:t>年</a:t>
                      </a:r>
                      <a:r>
                        <a:rPr kumimoji="1" lang="en-US" altLang="ja-JP" sz="1200"/>
                        <a:t>4</a:t>
                      </a:r>
                      <a:r>
                        <a:rPr kumimoji="1" lang="ja-JP" altLang="en-US" sz="1200"/>
                        <a:t>月</a:t>
                      </a:r>
                      <a:r>
                        <a:rPr kumimoji="1" lang="en-US" altLang="ja-JP" sz="1200"/>
                        <a:t>11</a:t>
                      </a:r>
                      <a:r>
                        <a:rPr kumimoji="1" lang="ja-JP" altLang="en-US" sz="1200"/>
                        <a:t>日）によれば、仙台平野ではゼロメートル地帯の面積が約</a:t>
                      </a:r>
                      <a:r>
                        <a:rPr kumimoji="1" lang="en-US" altLang="ja-JP" sz="1200"/>
                        <a:t>5</a:t>
                      </a:r>
                      <a:r>
                        <a:rPr kumimoji="1" lang="ja-JP" altLang="en-US" sz="1200"/>
                        <a:t>倍に拡大したことが明らかとなっている。</a:t>
                      </a:r>
                    </a:p>
                  </a:txBody>
                  <a:tcPr anchor="ctr"/>
                </a:tc>
                <a:extLst>
                  <a:ext uri="{0D108BD9-81ED-4DB2-BD59-A6C34878D82A}">
                    <a16:rowId xmlns:a16="http://schemas.microsoft.com/office/drawing/2014/main" val="2975020397"/>
                  </a:ext>
                </a:extLst>
              </a:tr>
            </a:tbl>
          </a:graphicData>
        </a:graphic>
      </p:graphicFrame>
      <p:sp>
        <p:nvSpPr>
          <p:cNvPr id="9" name="テキスト ボックス 8">
            <a:extLst>
              <a:ext uri="{FF2B5EF4-FFF2-40B4-BE49-F238E27FC236}">
                <a16:creationId xmlns:a16="http://schemas.microsoft.com/office/drawing/2014/main" id="{4E833A77-2F80-56B7-B2C3-6F4851FABFDB}"/>
              </a:ext>
            </a:extLst>
          </p:cNvPr>
          <p:cNvSpPr txBox="1"/>
          <p:nvPr/>
        </p:nvSpPr>
        <p:spPr>
          <a:xfrm>
            <a:off x="2275433" y="1040401"/>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5" name="表 4">
            <a:extLst>
              <a:ext uri="{FF2B5EF4-FFF2-40B4-BE49-F238E27FC236}">
                <a16:creationId xmlns:a16="http://schemas.microsoft.com/office/drawing/2014/main" id="{FF7E741C-85C9-C135-F15D-02AB85342442}"/>
              </a:ext>
            </a:extLst>
          </p:cNvPr>
          <p:cNvGraphicFramePr>
            <a:graphicFrameLocks noGrp="1"/>
          </p:cNvGraphicFramePr>
          <p:nvPr>
            <p:extLst>
              <p:ext uri="{D42A27DB-BD31-4B8C-83A1-F6EECF244321}">
                <p14:modId xmlns:p14="http://schemas.microsoft.com/office/powerpoint/2010/main" val="3694662467"/>
              </p:ext>
            </p:extLst>
          </p:nvPr>
        </p:nvGraphicFramePr>
        <p:xfrm>
          <a:off x="298324" y="3948878"/>
          <a:ext cx="8486080" cy="2286758"/>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6672602">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971038">
                <a:tc rowSpan="3">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海岸保全施設・河川管理施設の沈下等</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施設設計の基準を超える強い揺れや液状化により、海岸保全施設などが沈下・損壊</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堤防や護岸等の基礎地盤が液状化した場合や地震動により損傷等発生した場合、沈下や目地ずれ等が生じ、ゼロメートル地帯が浸水する可能性</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地震動により水門等に損傷や傾き等が発生した場合、地震の発生後の台風の上陸時等に、水門が完全に閉鎖できず、高潮等による浸水を抑止できなくなる可能性</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港湾施設等に沈下が発生した場合、船舶による緊急輸送に支障が生じ、岸壁の浸水等も発生する可能性</a:t>
                      </a:r>
                    </a:p>
                  </a:txBody>
                  <a:tcPr marL="72000" marR="72000" marT="0" marB="0" anchor="ctr">
                    <a:solidFill>
                      <a:schemeClr val="bg1">
                        <a:lumMod val="85000"/>
                      </a:schemeClr>
                    </a:solidFill>
                  </a:tcPr>
                </a:tc>
                <a:extLst>
                  <a:ext uri="{0D108BD9-81ED-4DB2-BD59-A6C34878D82A}">
                    <a16:rowId xmlns:a16="http://schemas.microsoft.com/office/drawing/2014/main" val="3862095858"/>
                  </a:ext>
                </a:extLst>
              </a:tr>
              <a:tr h="462772">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kumimoji="1" lang="ja-JP" altLang="en-US" sz="1000">
                          <a:solidFill>
                            <a:schemeClr val="tx1"/>
                          </a:solidFill>
                        </a:rPr>
                        <a:t>避難者が増加する一方で、浸水などにより利用可能な避難所数が減少し、避難スペースの不足や衛生環境の確保が困難となる。その結果、被災地外への広域避難を余儀なくされる</a:t>
                      </a:r>
                      <a:endParaRPr kumimoji="1" lang="en-US" altLang="ja-JP" sz="1000">
                        <a:solidFill>
                          <a:schemeClr val="tx1"/>
                        </a:solidFill>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物資や人員の被災地への輸送や、救急救助活動の拠点確保が困難となり、救急救助活動の円滑な実施が阻害</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湛水エリアが通行不能となることから、避難所などへの物資配送が困難</a:t>
                      </a:r>
                    </a:p>
                  </a:txBody>
                  <a:tcPr marL="72000" marR="72000" marT="0" marB="0" anchor="ctr">
                    <a:solidFill>
                      <a:schemeClr val="bg1">
                        <a:lumMod val="85000"/>
                      </a:schemeClr>
                    </a:solidFill>
                  </a:tcPr>
                </a:tc>
                <a:extLst>
                  <a:ext uri="{0D108BD9-81ED-4DB2-BD59-A6C34878D82A}">
                    <a16:rowId xmlns:a16="http://schemas.microsoft.com/office/drawing/2014/main" val="4186494045"/>
                  </a:ext>
                </a:extLst>
              </a:tr>
              <a:tr h="259001">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湛水エリアにおける排水、土地の嵩上げ、海岸保全施設・河川管理施設の整備など、インフラや建物建設を開始する前の基盤整備が必要となり、復旧作業の長期化、作業人員の不足、膨大なコストの発生といった課題が発生</a:t>
                      </a:r>
                    </a:p>
                  </a:txBody>
                  <a:tcPr marL="72000" marR="72000" marT="0" marB="0" anchor="ctr">
                    <a:solidFill>
                      <a:schemeClr val="bg1">
                        <a:lumMod val="85000"/>
                      </a:schemeClr>
                    </a:solidFill>
                  </a:tcPr>
                </a:tc>
                <a:extLst>
                  <a:ext uri="{0D108BD9-81ED-4DB2-BD59-A6C34878D82A}">
                    <a16:rowId xmlns:a16="http://schemas.microsoft.com/office/drawing/2014/main" val="3470849436"/>
                  </a:ext>
                </a:extLst>
              </a:tr>
            </a:tbl>
          </a:graphicData>
        </a:graphic>
      </p:graphicFrame>
      <p:sp>
        <p:nvSpPr>
          <p:cNvPr id="12" name="テキスト ボックス 11">
            <a:extLst>
              <a:ext uri="{FF2B5EF4-FFF2-40B4-BE49-F238E27FC236}">
                <a16:creationId xmlns:a16="http://schemas.microsoft.com/office/drawing/2014/main" id="{BE7475EF-4E83-26E1-3832-EF85802F1147}"/>
              </a:ext>
            </a:extLst>
          </p:cNvPr>
          <p:cNvSpPr txBox="1"/>
          <p:nvPr/>
        </p:nvSpPr>
        <p:spPr>
          <a:xfrm>
            <a:off x="287999" y="2842104"/>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過去の災害実績や震度６弱以上の地震、津波浸水による被害想定から、海岸保全施設・河川管理施設の沈下について、以下に想定される被害の様相を示す。</a:t>
            </a:r>
            <a:endParaRPr lang="en-US" altLang="ja-JP" sz="1400">
              <a:ea typeface="Meiryo UI" panose="020B0604030504040204" pitchFamily="50" charset="-128"/>
            </a:endParaRPr>
          </a:p>
        </p:txBody>
      </p:sp>
      <p:sp>
        <p:nvSpPr>
          <p:cNvPr id="13" name="テキスト ボックス 12">
            <a:extLst>
              <a:ext uri="{FF2B5EF4-FFF2-40B4-BE49-F238E27FC236}">
                <a16:creationId xmlns:a16="http://schemas.microsoft.com/office/drawing/2014/main" id="{EBC33EEE-4555-FF92-88BE-44FD37AE1826}"/>
              </a:ext>
            </a:extLst>
          </p:cNvPr>
          <p:cNvSpPr txBox="1"/>
          <p:nvPr/>
        </p:nvSpPr>
        <p:spPr>
          <a:xfrm>
            <a:off x="3017029" y="3610324"/>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7455049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93E80-38F1-D986-5B8B-828EF566755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BA326ED-3039-27C4-559B-443FDD0F165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132</a:t>
            </a:fld>
            <a:endParaRPr lang="ja-JP" altLang="en-US">
              <a:solidFill>
                <a:schemeClr val="tx1"/>
              </a:solidFill>
            </a:endParaRPr>
          </a:p>
        </p:txBody>
      </p:sp>
      <p:sp>
        <p:nvSpPr>
          <p:cNvPr id="7" name="タイトル 6">
            <a:extLst>
              <a:ext uri="{FF2B5EF4-FFF2-40B4-BE49-F238E27FC236}">
                <a16:creationId xmlns:a16="http://schemas.microsoft.com/office/drawing/2014/main" id="{AE906AAB-492C-8595-1E50-2EC18ACBAEF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DB9271A7-A6CD-B6CD-E5B5-FFA6EAC4DD7F}"/>
              </a:ext>
            </a:extLst>
          </p:cNvPr>
          <p:cNvSpPr txBox="1">
            <a:spLocks/>
          </p:cNvSpPr>
          <p:nvPr/>
        </p:nvSpPr>
        <p:spPr>
          <a:xfrm>
            <a:off x="215999" y="51465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dirty="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descr="テーブル&#10;&#10;AI 生成コンテンツは誤りを含む可能性があります。">
            <a:extLst>
              <a:ext uri="{FF2B5EF4-FFF2-40B4-BE49-F238E27FC236}">
                <a16:creationId xmlns:a16="http://schemas.microsoft.com/office/drawing/2014/main" id="{90E79B03-34A8-3BD8-EDE5-368C330416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578" y="3373777"/>
            <a:ext cx="3672065" cy="3467747"/>
          </a:xfrm>
          <a:prstGeom prst="rect">
            <a:avLst/>
          </a:prstGeom>
        </p:spPr>
      </p:pic>
      <p:sp>
        <p:nvSpPr>
          <p:cNvPr id="8" name="テキスト ボックス 7">
            <a:extLst>
              <a:ext uri="{FF2B5EF4-FFF2-40B4-BE49-F238E27FC236}">
                <a16:creationId xmlns:a16="http://schemas.microsoft.com/office/drawing/2014/main" id="{391DAA1C-B28C-11EC-0887-71235F20A638}"/>
              </a:ext>
            </a:extLst>
          </p:cNvPr>
          <p:cNvSpPr txBox="1"/>
          <p:nvPr/>
        </p:nvSpPr>
        <p:spPr>
          <a:xfrm>
            <a:off x="803836" y="2566781"/>
            <a:ext cx="3171337" cy="861774"/>
          </a:xfrm>
          <a:prstGeom prst="rect">
            <a:avLst/>
          </a:prstGeom>
          <a:noFill/>
        </p:spPr>
        <p:txBody>
          <a:bodyPr wrap="square" rtlCol="0">
            <a:spAutoFit/>
          </a:bodyPr>
          <a:lstStyle/>
          <a:p>
            <a:r>
              <a:rPr lang="ja-JP" altLang="en-US" sz="1600" dirty="0"/>
              <a:t>・防災拠点</a:t>
            </a:r>
            <a:endParaRPr lang="en-US" altLang="ja-JP" sz="1600" dirty="0"/>
          </a:p>
          <a:p>
            <a:r>
              <a:rPr lang="ja-JP" altLang="en-US" sz="1600" dirty="0"/>
              <a:t>　</a:t>
            </a:r>
            <a:r>
              <a:rPr lang="en-US" altLang="ja-JP" sz="1600" dirty="0"/>
              <a:t>- </a:t>
            </a:r>
            <a:r>
              <a:rPr lang="ja-JP" altLang="en-US" sz="1600" dirty="0"/>
              <a:t>広域防災拠点：３箇所</a:t>
            </a:r>
            <a:endParaRPr lang="en-US" altLang="ja-JP" sz="1600" dirty="0"/>
          </a:p>
          <a:p>
            <a:r>
              <a:rPr lang="ja-JP" altLang="en-US" sz="1600" dirty="0"/>
              <a:t>　</a:t>
            </a:r>
            <a:r>
              <a:rPr lang="en-US" altLang="ja-JP" sz="1600" dirty="0"/>
              <a:t>- </a:t>
            </a:r>
            <a:r>
              <a:rPr lang="ja-JP" altLang="en-US" sz="1600" dirty="0"/>
              <a:t>後方支援活動拠点：</a:t>
            </a:r>
            <a:r>
              <a:rPr lang="en-US" altLang="ja-JP" sz="1600" dirty="0"/>
              <a:t>11</a:t>
            </a:r>
            <a:r>
              <a:rPr lang="ja-JP" altLang="en-US" sz="1600" dirty="0"/>
              <a:t>箇所</a:t>
            </a:r>
            <a:endParaRPr lang="en-US" altLang="ja-JP" sz="1600" dirty="0"/>
          </a:p>
        </p:txBody>
      </p:sp>
      <p:pic>
        <p:nvPicPr>
          <p:cNvPr id="9" name="図 8" descr="マップ&#10;&#10;AI 生成コンテンツは誤りを含む可能性があります。">
            <a:extLst>
              <a:ext uri="{FF2B5EF4-FFF2-40B4-BE49-F238E27FC236}">
                <a16:creationId xmlns:a16="http://schemas.microsoft.com/office/drawing/2014/main" id="{52A1C3BB-50F9-6FAB-3274-8F60F09536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40279" y="2666708"/>
            <a:ext cx="2663481" cy="3749501"/>
          </a:xfrm>
          <a:prstGeom prst="rect">
            <a:avLst/>
          </a:prstGeom>
        </p:spPr>
      </p:pic>
      <p:sp>
        <p:nvSpPr>
          <p:cNvPr id="10" name="テキスト ボックス 9">
            <a:extLst>
              <a:ext uri="{FF2B5EF4-FFF2-40B4-BE49-F238E27FC236}">
                <a16:creationId xmlns:a16="http://schemas.microsoft.com/office/drawing/2014/main" id="{3AF61410-B2CB-CA15-BE96-0D1A9EFD9D6E}"/>
              </a:ext>
            </a:extLst>
          </p:cNvPr>
          <p:cNvSpPr txBox="1"/>
          <p:nvPr/>
        </p:nvSpPr>
        <p:spPr>
          <a:xfrm>
            <a:off x="4997908" y="6372880"/>
            <a:ext cx="3478117" cy="523220"/>
          </a:xfrm>
          <a:prstGeom prst="rect">
            <a:avLst/>
          </a:prstGeom>
          <a:noFill/>
        </p:spPr>
        <p:txBody>
          <a:bodyPr wrap="square">
            <a:spAutoFit/>
          </a:bodyPr>
          <a:lstStyle/>
          <a:p>
            <a:pPr algn="ctr"/>
            <a:r>
              <a:rPr lang="ja-JP" altLang="en-US" sz="1400" dirty="0"/>
              <a:t>防災拠点、幅員</a:t>
            </a:r>
            <a:r>
              <a:rPr lang="en-US" altLang="ja-JP" sz="1400" dirty="0"/>
              <a:t>3</a:t>
            </a:r>
            <a:r>
              <a:rPr lang="ja-JP" altLang="en-US" sz="1400" dirty="0"/>
              <a:t>ｍ以上の道路、</a:t>
            </a:r>
            <a:endParaRPr lang="en-US" altLang="ja-JP" sz="1400" dirty="0"/>
          </a:p>
          <a:p>
            <a:pPr algn="ctr"/>
            <a:r>
              <a:rPr lang="ja-JP" altLang="en-US" sz="1400" dirty="0"/>
              <a:t>土砂災害警戒区域等の位置</a:t>
            </a:r>
          </a:p>
        </p:txBody>
      </p:sp>
      <p:sp>
        <p:nvSpPr>
          <p:cNvPr id="12" name="テキスト ボックス 11">
            <a:extLst>
              <a:ext uri="{FF2B5EF4-FFF2-40B4-BE49-F238E27FC236}">
                <a16:creationId xmlns:a16="http://schemas.microsoft.com/office/drawing/2014/main" id="{260C2E00-69EB-7892-A1C0-1FC19B1ACEF7}"/>
              </a:ext>
            </a:extLst>
          </p:cNvPr>
          <p:cNvSpPr txBox="1"/>
          <p:nvPr/>
        </p:nvSpPr>
        <p:spPr>
          <a:xfrm>
            <a:off x="288000" y="1017742"/>
            <a:ext cx="8568000" cy="1585049"/>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dirty="0">
                <a:ea typeface="Meiryo UI" panose="020B0604030504040204" pitchFamily="50" charset="-128"/>
              </a:rPr>
              <a:t>幅員</a:t>
            </a:r>
            <a:r>
              <a:rPr lang="en-US" altLang="ja-JP" sz="1400" dirty="0">
                <a:ea typeface="Meiryo UI" panose="020B0604030504040204" pitchFamily="50" charset="-128"/>
              </a:rPr>
              <a:t>3m</a:t>
            </a:r>
            <a:r>
              <a:rPr lang="ja-JP" altLang="en-US" sz="1400" dirty="0">
                <a:ea typeface="Meiryo UI" panose="020B0604030504040204" pitchFamily="50" charset="-128"/>
              </a:rPr>
              <a:t>以上の道路を対象として、各集落</a:t>
            </a:r>
            <a:r>
              <a:rPr lang="en-US" altLang="ja-JP" sz="1400" baseline="30000" dirty="0">
                <a:ea typeface="Meiryo UI" panose="020B0604030504040204" pitchFamily="50" charset="-128"/>
              </a:rPr>
              <a:t>※</a:t>
            </a:r>
            <a:r>
              <a:rPr lang="ja-JP" altLang="en-US" sz="1400" dirty="0">
                <a:ea typeface="Meiryo UI" panose="020B0604030504040204" pitchFamily="50" charset="-128"/>
              </a:rPr>
              <a:t>（始点）から防災拠点（終点）への到達可否の判定を行い、孤立する可能性がある集落を抽出。</a:t>
            </a:r>
            <a:endParaRPr lang="en-US" altLang="ja-JP" sz="1400" dirty="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dirty="0">
                <a:ea typeface="Meiryo UI" panose="020B0604030504040204" pitchFamily="50" charset="-128"/>
              </a:rPr>
              <a:t>到達可否の判定については、内閣府と同様に始点から終点までの道路上に「震度</a:t>
            </a:r>
            <a:r>
              <a:rPr lang="en-US" altLang="ja-JP" sz="1400" dirty="0">
                <a:ea typeface="Meiryo UI" panose="020B0604030504040204" pitchFamily="50" charset="-128"/>
              </a:rPr>
              <a:t>6</a:t>
            </a:r>
            <a:r>
              <a:rPr lang="ja-JP" altLang="en-US" sz="1400" dirty="0">
                <a:ea typeface="Meiryo UI" panose="020B0604030504040204" pitchFamily="50" charset="-128"/>
              </a:rPr>
              <a:t>強以上かつ土砂災害警戒区域等」や「津波浸水域」が位置する場合は通行不可とした。</a:t>
            </a:r>
            <a:endParaRPr lang="en-US" altLang="ja-JP" sz="1400" dirty="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dirty="0">
                <a:ea typeface="Meiryo UI" panose="020B0604030504040204" pitchFamily="50" charset="-128"/>
              </a:rPr>
              <a:t>集落内の全道路からも防災拠点へ到達できない可能性がある集落を孤立する可能性が高い集落と判定した。</a:t>
            </a:r>
            <a:endParaRPr lang="en-US" altLang="ja-JP" sz="1400" dirty="0">
              <a:ea typeface="Meiryo UI" panose="020B0604030504040204" pitchFamily="50" charset="-128"/>
            </a:endParaRPr>
          </a:p>
          <a:p>
            <a:pPr>
              <a:spcBef>
                <a:spcPts val="600"/>
              </a:spcBef>
            </a:pPr>
            <a:r>
              <a:rPr lang="en-US" altLang="ja-JP" sz="1200" dirty="0">
                <a:ea typeface="Meiryo UI" panose="020B0604030504040204" pitchFamily="50" charset="-128"/>
              </a:rPr>
              <a:t>※</a:t>
            </a:r>
            <a:r>
              <a:rPr lang="ja-JP" altLang="en-US" sz="1200" dirty="0">
                <a:ea typeface="Meiryo UI" panose="020B0604030504040204" pitchFamily="50" charset="-128"/>
              </a:rPr>
              <a:t>集落は、農林水産省「農林業センサスの農業集落境界」</a:t>
            </a:r>
            <a:r>
              <a:rPr lang="en-US" altLang="ja-JP" sz="1200" dirty="0">
                <a:ea typeface="Meiryo UI" panose="020B0604030504040204" pitchFamily="50" charset="-128"/>
              </a:rPr>
              <a:t>(2020)</a:t>
            </a:r>
            <a:r>
              <a:rPr lang="ja-JP" altLang="en-US" sz="1200" dirty="0">
                <a:ea typeface="Meiryo UI" panose="020B0604030504040204" pitchFamily="50" charset="-128"/>
              </a:rPr>
              <a:t>を用いた。</a:t>
            </a:r>
            <a:endParaRPr lang="en-US" altLang="ja-JP" sz="1200" dirty="0">
              <a:ea typeface="Meiryo UI" panose="020B0604030504040204" pitchFamily="50" charset="-128"/>
            </a:endParaRPr>
          </a:p>
        </p:txBody>
      </p:sp>
    </p:spTree>
    <p:extLst>
      <p:ext uri="{BB962C8B-B14F-4D97-AF65-F5344CB8AC3E}">
        <p14:creationId xmlns:p14="http://schemas.microsoft.com/office/powerpoint/2010/main" val="9208494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10DA7-98E9-BF42-7EC0-8EE019295253}"/>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959C3D12-B2F5-DAA0-DDBE-6A078230A43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133</a:t>
            </a:fld>
            <a:endParaRPr lang="ja-JP" altLang="en-US">
              <a:solidFill>
                <a:schemeClr val="tx1"/>
              </a:solidFill>
            </a:endParaRPr>
          </a:p>
        </p:txBody>
      </p:sp>
      <p:sp>
        <p:nvSpPr>
          <p:cNvPr id="7" name="タイトル 6">
            <a:extLst>
              <a:ext uri="{FF2B5EF4-FFF2-40B4-BE49-F238E27FC236}">
                <a16:creationId xmlns:a16="http://schemas.microsoft.com/office/drawing/2014/main" id="{635ED5CF-F920-36EF-3C41-638A5C39CAA4}"/>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5" name="テキスト ボックス 4">
            <a:extLst>
              <a:ext uri="{FF2B5EF4-FFF2-40B4-BE49-F238E27FC236}">
                <a16:creationId xmlns:a16="http://schemas.microsoft.com/office/drawing/2014/main" id="{184656E4-81C6-AAAA-FEFA-870D521675CF}"/>
              </a:ext>
            </a:extLst>
          </p:cNvPr>
          <p:cNvSpPr txBox="1"/>
          <p:nvPr/>
        </p:nvSpPr>
        <p:spPr>
          <a:xfrm>
            <a:off x="359596" y="1134992"/>
            <a:ext cx="3952990" cy="30777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孤立する可能性の高い集落の想定結果を示した。</a:t>
            </a:r>
            <a:endParaRPr lang="en-US" altLang="ja-JP"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F59EB282-05BC-0EAF-B1C5-B1A8BEBB4355}"/>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88977F28-0A63-342E-35E6-157E577EBC2B}"/>
              </a:ext>
            </a:extLst>
          </p:cNvPr>
          <p:cNvGraphicFramePr>
            <a:graphicFrameLocks noGrp="1"/>
          </p:cNvGraphicFramePr>
          <p:nvPr>
            <p:extLst>
              <p:ext uri="{D42A27DB-BD31-4B8C-83A1-F6EECF244321}">
                <p14:modId xmlns:p14="http://schemas.microsoft.com/office/powerpoint/2010/main" val="3687053315"/>
              </p:ext>
            </p:extLst>
          </p:nvPr>
        </p:nvGraphicFramePr>
        <p:xfrm>
          <a:off x="409687" y="2021004"/>
          <a:ext cx="3708301" cy="2103120"/>
        </p:xfrm>
        <a:graphic>
          <a:graphicData uri="http://schemas.openxmlformats.org/drawingml/2006/table">
            <a:tbl>
              <a:tblPr firstRow="1" bandRow="1">
                <a:tableStyleId>{7DF18680-E054-41AD-8BC1-D1AEF772440D}</a:tableStyleId>
              </a:tblPr>
              <a:tblGrid>
                <a:gridCol w="1562410">
                  <a:extLst>
                    <a:ext uri="{9D8B030D-6E8A-4147-A177-3AD203B41FA5}">
                      <a16:colId xmlns:a16="http://schemas.microsoft.com/office/drawing/2014/main" val="2897357631"/>
                    </a:ext>
                  </a:extLst>
                </a:gridCol>
                <a:gridCol w="990600">
                  <a:extLst>
                    <a:ext uri="{9D8B030D-6E8A-4147-A177-3AD203B41FA5}">
                      <a16:colId xmlns:a16="http://schemas.microsoft.com/office/drawing/2014/main" val="283321973"/>
                    </a:ext>
                  </a:extLst>
                </a:gridCol>
                <a:gridCol w="1155291">
                  <a:extLst>
                    <a:ext uri="{9D8B030D-6E8A-4147-A177-3AD203B41FA5}">
                      <a16:colId xmlns:a16="http://schemas.microsoft.com/office/drawing/2014/main" val="1770027463"/>
                    </a:ext>
                  </a:extLst>
                </a:gridCol>
              </a:tblGrid>
              <a:tr h="0">
                <a:tc>
                  <a:txBody>
                    <a:bodyPr/>
                    <a:lstStyle/>
                    <a:p>
                      <a:pPr algn="ctr"/>
                      <a:r>
                        <a:rPr kumimoji="1" lang="ja-JP" altLang="en-US" sz="1200"/>
                        <a:t>地震名</a:t>
                      </a:r>
                    </a:p>
                  </a:txBody>
                  <a:tcPr anchor="ctr"/>
                </a:tc>
                <a:tc>
                  <a:txBody>
                    <a:bodyPr/>
                    <a:lstStyle/>
                    <a:p>
                      <a:pPr algn="ctr"/>
                      <a:r>
                        <a:rPr kumimoji="1" lang="ja-JP" altLang="en-US" sz="1200"/>
                        <a:t>集落数</a:t>
                      </a:r>
                    </a:p>
                  </a:txBody>
                  <a:tcPr anchor="ctr"/>
                </a:tc>
                <a:tc>
                  <a:txBody>
                    <a:bodyPr/>
                    <a:lstStyle/>
                    <a:p>
                      <a:pPr algn="ctr"/>
                      <a:r>
                        <a:rPr kumimoji="1" lang="ja-JP" altLang="en-US" sz="1200"/>
                        <a:t>孤立する可能性の高い集落</a:t>
                      </a:r>
                    </a:p>
                  </a:txBody>
                  <a:tcPr anchor="ctr"/>
                </a:tc>
                <a:extLst>
                  <a:ext uri="{0D108BD9-81ED-4DB2-BD59-A6C34878D82A}">
                    <a16:rowId xmlns:a16="http://schemas.microsoft.com/office/drawing/2014/main" val="3118842965"/>
                  </a:ext>
                </a:extLst>
              </a:tr>
              <a:tr h="255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南海トラフ地震</a:t>
                      </a:r>
                    </a:p>
                  </a:txBody>
                  <a:tcPr anchor="ctr"/>
                </a:tc>
                <a:tc rowSpan="6">
                  <a:txBody>
                    <a:bodyPr/>
                    <a:lstStyle/>
                    <a:p>
                      <a:pPr algn="r"/>
                      <a:r>
                        <a:rPr kumimoji="1" lang="en-US" altLang="ja-JP" sz="1200"/>
                        <a:t>1,614 </a:t>
                      </a:r>
                      <a:r>
                        <a:rPr kumimoji="1" lang="ja-JP" altLang="en-US" sz="1200"/>
                        <a:t>集落</a:t>
                      </a: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200"/>
                        <a:t>17 </a:t>
                      </a:r>
                      <a:r>
                        <a:rPr kumimoji="1" lang="ja-JP" altLang="en-US" sz="1200"/>
                        <a:t>集落</a:t>
                      </a:r>
                    </a:p>
                  </a:txBody>
                  <a:tcPr anchor="ctr"/>
                </a:tc>
                <a:extLst>
                  <a:ext uri="{0D108BD9-81ED-4DB2-BD59-A6C34878D82A}">
                    <a16:rowId xmlns:a16="http://schemas.microsoft.com/office/drawing/2014/main" val="2923316490"/>
                  </a:ext>
                </a:extLst>
              </a:tr>
              <a:tr h="255437">
                <a:tc>
                  <a:txBody>
                    <a:bodyPr/>
                    <a:lstStyle/>
                    <a:p>
                      <a:r>
                        <a:rPr kumimoji="1" lang="ja-JP" altLang="en-US" sz="1200"/>
                        <a:t>上町断層帯①</a:t>
                      </a:r>
                    </a:p>
                  </a:txBody>
                  <a:tcPr anchor="ctr"/>
                </a:tc>
                <a:tc vMerge="1">
                  <a:txBody>
                    <a:bodyPr/>
                    <a:lstStyle/>
                    <a:p>
                      <a:endParaRPr/>
                    </a:p>
                  </a:txBody>
                  <a:tcPr anchor="ctr"/>
                </a:tc>
                <a:tc>
                  <a:txBody>
                    <a:bodyPr/>
                    <a:lstStyle/>
                    <a:p>
                      <a:pPr algn="r"/>
                      <a:r>
                        <a:rPr kumimoji="1" lang="en-US" altLang="ja-JP" sz="1200"/>
                        <a:t>0 </a:t>
                      </a:r>
                      <a:r>
                        <a:rPr kumimoji="1" lang="ja-JP" altLang="en-US" sz="1200"/>
                        <a:t>集落</a:t>
                      </a:r>
                    </a:p>
                  </a:txBody>
                  <a:tcPr anchor="ctr"/>
                </a:tc>
                <a:extLst>
                  <a:ext uri="{0D108BD9-81ED-4DB2-BD59-A6C34878D82A}">
                    <a16:rowId xmlns:a16="http://schemas.microsoft.com/office/drawing/2014/main" val="3886840504"/>
                  </a:ext>
                </a:extLst>
              </a:tr>
              <a:tr h="255437">
                <a:tc>
                  <a:txBody>
                    <a:bodyPr/>
                    <a:lstStyle/>
                    <a:p>
                      <a:r>
                        <a:rPr kumimoji="1" lang="ja-JP" altLang="en-US" sz="1200"/>
                        <a:t>上町断層帯②</a:t>
                      </a:r>
                    </a:p>
                  </a:txBody>
                  <a:tcPr anchor="ctr"/>
                </a:tc>
                <a:tc vMerge="1">
                  <a:txBody>
                    <a:bodyPr/>
                    <a:lstStyle/>
                    <a:p>
                      <a:endParaRPr kumimoji="1" lang="ja-JP" altLang="en-US"/>
                    </a:p>
                  </a:txBody>
                  <a:tcPr/>
                </a:tc>
                <a:tc>
                  <a:txBody>
                    <a:bodyPr/>
                    <a:lstStyle/>
                    <a:p>
                      <a:pPr algn="r"/>
                      <a:r>
                        <a:rPr kumimoji="1" lang="en-US" altLang="ja-JP" sz="1200"/>
                        <a:t>4 </a:t>
                      </a:r>
                      <a:r>
                        <a:rPr kumimoji="1" lang="ja-JP" altLang="en-US" sz="1200"/>
                        <a:t>集落</a:t>
                      </a:r>
                    </a:p>
                  </a:txBody>
                  <a:tcPr anchor="ctr"/>
                </a:tc>
                <a:extLst>
                  <a:ext uri="{0D108BD9-81ED-4DB2-BD59-A6C34878D82A}">
                    <a16:rowId xmlns:a16="http://schemas.microsoft.com/office/drawing/2014/main" val="3989841302"/>
                  </a:ext>
                </a:extLst>
              </a:tr>
              <a:tr h="255437">
                <a:tc>
                  <a:txBody>
                    <a:bodyPr/>
                    <a:lstStyle/>
                    <a:p>
                      <a:r>
                        <a:rPr kumimoji="1" lang="ja-JP" altLang="en-US" sz="1200"/>
                        <a:t>生駒断層帯</a:t>
                      </a:r>
                    </a:p>
                  </a:txBody>
                  <a:tcPr anchor="ctr"/>
                </a:tc>
                <a:tc vMerge="1">
                  <a:txBody>
                    <a:bodyPr/>
                    <a:lstStyle/>
                    <a:p>
                      <a:endParaRPr kumimoji="1" lang="ja-JP" altLang="en-US"/>
                    </a:p>
                  </a:txBody>
                  <a:tcPr/>
                </a:tc>
                <a:tc>
                  <a:txBody>
                    <a:bodyPr/>
                    <a:lstStyle/>
                    <a:p>
                      <a:pPr algn="r"/>
                      <a:r>
                        <a:rPr kumimoji="1" lang="en-US" altLang="ja-JP" sz="1200"/>
                        <a:t>1 </a:t>
                      </a:r>
                      <a:r>
                        <a:rPr kumimoji="1" lang="ja-JP" altLang="en-US" sz="1200"/>
                        <a:t>集落</a:t>
                      </a:r>
                    </a:p>
                  </a:txBody>
                  <a:tcPr anchor="ctr"/>
                </a:tc>
                <a:extLst>
                  <a:ext uri="{0D108BD9-81ED-4DB2-BD59-A6C34878D82A}">
                    <a16:rowId xmlns:a16="http://schemas.microsoft.com/office/drawing/2014/main" val="14220283"/>
                  </a:ext>
                </a:extLst>
              </a:tr>
              <a:tr h="255437">
                <a:tc>
                  <a:txBody>
                    <a:bodyPr/>
                    <a:lstStyle/>
                    <a:p>
                      <a:r>
                        <a:rPr kumimoji="1" lang="ja-JP" altLang="en-US" sz="1200"/>
                        <a:t>有馬高槻断層帯</a:t>
                      </a:r>
                    </a:p>
                  </a:txBody>
                  <a:tcPr anchor="ctr"/>
                </a:tc>
                <a:tc vMerge="1">
                  <a:txBody>
                    <a:bodyPr/>
                    <a:lstStyle/>
                    <a:p>
                      <a:endParaRPr kumimoji="1" lang="ja-JP" altLang="en-US"/>
                    </a:p>
                  </a:txBody>
                  <a:tcPr/>
                </a:tc>
                <a:tc>
                  <a:txBody>
                    <a:bodyPr/>
                    <a:lstStyle/>
                    <a:p>
                      <a:pPr algn="r"/>
                      <a:r>
                        <a:rPr kumimoji="1" lang="en-US" altLang="ja-JP" sz="1200"/>
                        <a:t>0 </a:t>
                      </a:r>
                      <a:r>
                        <a:rPr kumimoji="1" lang="ja-JP" altLang="en-US" sz="1200"/>
                        <a:t>集落</a:t>
                      </a:r>
                    </a:p>
                  </a:txBody>
                  <a:tcPr anchor="ctr"/>
                </a:tc>
                <a:extLst>
                  <a:ext uri="{0D108BD9-81ED-4DB2-BD59-A6C34878D82A}">
                    <a16:rowId xmlns:a16="http://schemas.microsoft.com/office/drawing/2014/main" val="3873871330"/>
                  </a:ext>
                </a:extLst>
              </a:tr>
              <a:tr h="255437">
                <a:tc>
                  <a:txBody>
                    <a:bodyPr/>
                    <a:lstStyle/>
                    <a:p>
                      <a:r>
                        <a:rPr kumimoji="1" lang="ja-JP" altLang="en-US" sz="1200"/>
                        <a:t>中央構造線断層帯</a:t>
                      </a:r>
                    </a:p>
                  </a:txBody>
                  <a:tcPr anchor="ctr"/>
                </a:tc>
                <a:tc vMerge="1">
                  <a:txBody>
                    <a:bodyPr/>
                    <a:lstStyle/>
                    <a:p>
                      <a:endParaRPr kumimoji="1" lang="ja-JP" altLang="en-US"/>
                    </a:p>
                  </a:txBody>
                  <a:tcPr/>
                </a:tc>
                <a:tc>
                  <a:txBody>
                    <a:bodyPr/>
                    <a:lstStyle/>
                    <a:p>
                      <a:pPr algn="r"/>
                      <a:r>
                        <a:rPr kumimoji="1" lang="en-US" altLang="ja-JP" sz="1200"/>
                        <a:t>20 </a:t>
                      </a:r>
                      <a:r>
                        <a:rPr kumimoji="1" lang="ja-JP" altLang="en-US" sz="1200"/>
                        <a:t>集落</a:t>
                      </a:r>
                    </a:p>
                  </a:txBody>
                  <a:tcPr anchor="ctr"/>
                </a:tc>
                <a:extLst>
                  <a:ext uri="{0D108BD9-81ED-4DB2-BD59-A6C34878D82A}">
                    <a16:rowId xmlns:a16="http://schemas.microsoft.com/office/drawing/2014/main" val="2152997867"/>
                  </a:ext>
                </a:extLst>
              </a:tr>
            </a:tbl>
          </a:graphicData>
        </a:graphic>
      </p:graphicFrame>
      <p:sp>
        <p:nvSpPr>
          <p:cNvPr id="12" name="テキスト ボックス 11">
            <a:extLst>
              <a:ext uri="{FF2B5EF4-FFF2-40B4-BE49-F238E27FC236}">
                <a16:creationId xmlns:a16="http://schemas.microsoft.com/office/drawing/2014/main" id="{A6B240B6-DB0C-D372-0005-F959FAD800C3}"/>
              </a:ext>
            </a:extLst>
          </p:cNvPr>
          <p:cNvSpPr txBox="1">
            <a:spLocks noChangeArrowheads="1"/>
          </p:cNvSpPr>
          <p:nvPr/>
        </p:nvSpPr>
        <p:spPr bwMode="auto">
          <a:xfrm>
            <a:off x="611250" y="1684449"/>
            <a:ext cx="3305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孤立する可能性の高い集落</a:t>
            </a:r>
          </a:p>
        </p:txBody>
      </p:sp>
      <p:sp>
        <p:nvSpPr>
          <p:cNvPr id="17" name="テキスト ボックス 16">
            <a:extLst>
              <a:ext uri="{FF2B5EF4-FFF2-40B4-BE49-F238E27FC236}">
                <a16:creationId xmlns:a16="http://schemas.microsoft.com/office/drawing/2014/main" id="{AE4B6519-912C-99FE-3C45-CA1A8D0894B6}"/>
              </a:ext>
            </a:extLst>
          </p:cNvPr>
          <p:cNvSpPr txBox="1">
            <a:spLocks noChangeArrowheads="1"/>
          </p:cNvSpPr>
          <p:nvPr/>
        </p:nvSpPr>
        <p:spPr bwMode="auto">
          <a:xfrm>
            <a:off x="5101396" y="494111"/>
            <a:ext cx="36329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latin typeface="Meiryo UI" panose="020B0604030504040204" pitchFamily="50" charset="-128"/>
                <a:ea typeface="Meiryo UI" panose="020B0604030504040204" pitchFamily="50" charset="-128"/>
              </a:rPr>
              <a:t>孤立する可能性の高い集落（市区町別結果）</a:t>
            </a:r>
          </a:p>
        </p:txBody>
      </p:sp>
      <p:pic>
        <p:nvPicPr>
          <p:cNvPr id="2" name="図 1">
            <a:extLst>
              <a:ext uri="{FF2B5EF4-FFF2-40B4-BE49-F238E27FC236}">
                <a16:creationId xmlns:a16="http://schemas.microsoft.com/office/drawing/2014/main" id="{384E319C-01F8-1FC9-5AC6-D7C3B3A1C7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53200" y="801888"/>
            <a:ext cx="2246362" cy="4417173"/>
          </a:xfrm>
          <a:prstGeom prst="rect">
            <a:avLst/>
          </a:prstGeom>
        </p:spPr>
      </p:pic>
      <p:pic>
        <p:nvPicPr>
          <p:cNvPr id="8" name="図 7">
            <a:extLst>
              <a:ext uri="{FF2B5EF4-FFF2-40B4-BE49-F238E27FC236}">
                <a16:creationId xmlns:a16="http://schemas.microsoft.com/office/drawing/2014/main" id="{06E1DF4C-F69F-0658-EC59-1447988178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7023" y="801888"/>
            <a:ext cx="2246362" cy="5802262"/>
          </a:xfrm>
          <a:prstGeom prst="rect">
            <a:avLst/>
          </a:prstGeom>
        </p:spPr>
      </p:pic>
    </p:spTree>
    <p:extLst>
      <p:ext uri="{BB962C8B-B14F-4D97-AF65-F5344CB8AC3E}">
        <p14:creationId xmlns:p14="http://schemas.microsoft.com/office/powerpoint/2010/main" val="23164826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8A169-A69B-A104-0EAC-78C255F0BD1C}"/>
            </a:ext>
          </a:extLst>
        </p:cNvPr>
        <p:cNvGrpSpPr/>
        <p:nvPr/>
      </p:nvGrpSpPr>
      <p:grpSpPr>
        <a:xfrm>
          <a:off x="0" y="0"/>
          <a:ext cx="0" cy="0"/>
          <a:chOff x="0" y="0"/>
          <a:chExt cx="0" cy="0"/>
        </a:xfrm>
      </p:grpSpPr>
      <p:grpSp>
        <p:nvGrpSpPr>
          <p:cNvPr id="18" name="グループ化 17">
            <a:extLst>
              <a:ext uri="{FF2B5EF4-FFF2-40B4-BE49-F238E27FC236}">
                <a16:creationId xmlns:a16="http://schemas.microsoft.com/office/drawing/2014/main" id="{FA076D84-17B9-04EB-7A03-E2BEE2868589}"/>
              </a:ext>
            </a:extLst>
          </p:cNvPr>
          <p:cNvGrpSpPr/>
          <p:nvPr/>
        </p:nvGrpSpPr>
        <p:grpSpPr>
          <a:xfrm>
            <a:off x="4147179" y="3610625"/>
            <a:ext cx="4367849" cy="3101392"/>
            <a:chOff x="4277807" y="3319232"/>
            <a:chExt cx="4367849" cy="3101392"/>
          </a:xfrm>
        </p:grpSpPr>
        <p:pic>
          <p:nvPicPr>
            <p:cNvPr id="24" name="図 23" descr="マップ&#10;&#10;AI 生成コンテンツは誤りを含む可能性があります。">
              <a:extLst>
                <a:ext uri="{FF2B5EF4-FFF2-40B4-BE49-F238E27FC236}">
                  <a16:creationId xmlns:a16="http://schemas.microsoft.com/office/drawing/2014/main" id="{41EC6470-8C0F-565B-F644-16080A82C9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1554" y="3319232"/>
              <a:ext cx="4364102" cy="3101392"/>
            </a:xfrm>
            <a:prstGeom prst="rect">
              <a:avLst/>
            </a:prstGeom>
            <a:ln w="6350">
              <a:solidFill>
                <a:schemeClr val="bg1">
                  <a:lumMod val="50000"/>
                </a:schemeClr>
              </a:solidFill>
            </a:ln>
          </p:spPr>
        </p:pic>
        <p:sp>
          <p:nvSpPr>
            <p:cNvPr id="13" name="テキスト ボックス 12">
              <a:extLst>
                <a:ext uri="{FF2B5EF4-FFF2-40B4-BE49-F238E27FC236}">
                  <a16:creationId xmlns:a16="http://schemas.microsoft.com/office/drawing/2014/main" id="{70DD18C1-9B47-F41E-BD9F-5F73A19F2C53}"/>
                </a:ext>
              </a:extLst>
            </p:cNvPr>
            <p:cNvSpPr txBox="1">
              <a:spLocks noChangeArrowheads="1"/>
            </p:cNvSpPr>
            <p:nvPr/>
          </p:nvSpPr>
          <p:spPr bwMode="auto">
            <a:xfrm>
              <a:off x="4277807" y="3327873"/>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③</a:t>
              </a:r>
            </a:p>
          </p:txBody>
        </p:sp>
      </p:grpSp>
      <p:grpSp>
        <p:nvGrpSpPr>
          <p:cNvPr id="15" name="グループ化 14">
            <a:extLst>
              <a:ext uri="{FF2B5EF4-FFF2-40B4-BE49-F238E27FC236}">
                <a16:creationId xmlns:a16="http://schemas.microsoft.com/office/drawing/2014/main" id="{C49A3FB1-B7E9-3299-F5D5-EF49E1379BCB}"/>
              </a:ext>
            </a:extLst>
          </p:cNvPr>
          <p:cNvGrpSpPr/>
          <p:nvPr/>
        </p:nvGrpSpPr>
        <p:grpSpPr>
          <a:xfrm>
            <a:off x="3718713" y="595320"/>
            <a:ext cx="2630738" cy="2259160"/>
            <a:chOff x="3718713" y="866632"/>
            <a:chExt cx="2630738" cy="2259160"/>
          </a:xfrm>
        </p:grpSpPr>
        <p:pic>
          <p:nvPicPr>
            <p:cNvPr id="22" name="図 21" descr="マップ&#10;&#10;AI 生成コンテンツは誤りを含む可能性があります。">
              <a:extLst>
                <a:ext uri="{FF2B5EF4-FFF2-40B4-BE49-F238E27FC236}">
                  <a16:creationId xmlns:a16="http://schemas.microsoft.com/office/drawing/2014/main" id="{E50A2588-4C47-4673-BC0A-702EF4C52D3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718713" y="866632"/>
              <a:ext cx="2630738" cy="2259160"/>
            </a:xfrm>
            <a:prstGeom prst="rect">
              <a:avLst/>
            </a:prstGeom>
            <a:ln w="6350">
              <a:solidFill>
                <a:schemeClr val="bg1">
                  <a:lumMod val="50000"/>
                </a:schemeClr>
              </a:solidFill>
            </a:ln>
          </p:spPr>
        </p:pic>
        <p:sp>
          <p:nvSpPr>
            <p:cNvPr id="26" name="乗算記号 25">
              <a:extLst>
                <a:ext uri="{FF2B5EF4-FFF2-40B4-BE49-F238E27FC236}">
                  <a16:creationId xmlns:a16="http://schemas.microsoft.com/office/drawing/2014/main" id="{F153ED5D-3F66-B94F-430C-37444D365321}"/>
                </a:ext>
              </a:extLst>
            </p:cNvPr>
            <p:cNvSpPr/>
            <p:nvPr/>
          </p:nvSpPr>
          <p:spPr>
            <a:xfrm>
              <a:off x="4623344" y="1503037"/>
              <a:ext cx="142820" cy="122985"/>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5" name="テキスト ボックス 4">
              <a:extLst>
                <a:ext uri="{FF2B5EF4-FFF2-40B4-BE49-F238E27FC236}">
                  <a16:creationId xmlns:a16="http://schemas.microsoft.com/office/drawing/2014/main" id="{A4CA5C28-8720-7655-2BFA-3137EF95DEF1}"/>
                </a:ext>
              </a:extLst>
            </p:cNvPr>
            <p:cNvSpPr txBox="1">
              <a:spLocks noChangeArrowheads="1"/>
            </p:cNvSpPr>
            <p:nvPr/>
          </p:nvSpPr>
          <p:spPr bwMode="auto">
            <a:xfrm>
              <a:off x="3718713" y="890459"/>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①</a:t>
              </a:r>
            </a:p>
          </p:txBody>
        </p:sp>
        <p:sp>
          <p:nvSpPr>
            <p:cNvPr id="14" name="正方形/長方形 13">
              <a:extLst>
                <a:ext uri="{FF2B5EF4-FFF2-40B4-BE49-F238E27FC236}">
                  <a16:creationId xmlns:a16="http://schemas.microsoft.com/office/drawing/2014/main" id="{AE1FF74A-6803-E414-7B89-DEBA7CE57EE5}"/>
                </a:ext>
              </a:extLst>
            </p:cNvPr>
            <p:cNvSpPr/>
            <p:nvPr/>
          </p:nvSpPr>
          <p:spPr>
            <a:xfrm>
              <a:off x="3718713" y="2675861"/>
              <a:ext cx="633302" cy="449931"/>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 name="スライド番号プレースホルダー 12">
            <a:extLst>
              <a:ext uri="{FF2B5EF4-FFF2-40B4-BE49-F238E27FC236}">
                <a16:creationId xmlns:a16="http://schemas.microsoft.com/office/drawing/2014/main" id="{9B4793BD-01EC-36C1-1DE6-68943DA12D6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134</a:t>
            </a:fld>
            <a:endParaRPr lang="ja-JP" altLang="en-US">
              <a:solidFill>
                <a:schemeClr val="tx1"/>
              </a:solidFill>
            </a:endParaRPr>
          </a:p>
        </p:txBody>
      </p:sp>
      <p:sp>
        <p:nvSpPr>
          <p:cNvPr id="7" name="タイトル 6">
            <a:extLst>
              <a:ext uri="{FF2B5EF4-FFF2-40B4-BE49-F238E27FC236}">
                <a16:creationId xmlns:a16="http://schemas.microsoft.com/office/drawing/2014/main" id="{B8A80503-9DCD-3D08-85A4-47B17600119C}"/>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038428E4-0E01-A5AB-4C45-8B7F33307345}"/>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テキスト ボックス 9">
            <a:extLst>
              <a:ext uri="{FF2B5EF4-FFF2-40B4-BE49-F238E27FC236}">
                <a16:creationId xmlns:a16="http://schemas.microsoft.com/office/drawing/2014/main" id="{7D9E2F08-822A-97D6-DD0C-4C12D9BF9A22}"/>
              </a:ext>
            </a:extLst>
          </p:cNvPr>
          <p:cNvSpPr txBox="1">
            <a:spLocks noChangeArrowheads="1"/>
          </p:cNvSpPr>
          <p:nvPr/>
        </p:nvSpPr>
        <p:spPr bwMode="auto">
          <a:xfrm>
            <a:off x="215999" y="1151431"/>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10" name="テキスト ボックス 9">
            <a:extLst>
              <a:ext uri="{FF2B5EF4-FFF2-40B4-BE49-F238E27FC236}">
                <a16:creationId xmlns:a16="http://schemas.microsoft.com/office/drawing/2014/main" id="{621C5701-C877-83C2-1FCC-8DD27C63C161}"/>
              </a:ext>
            </a:extLst>
          </p:cNvPr>
          <p:cNvSpPr txBox="1">
            <a:spLocks noChangeArrowheads="1"/>
          </p:cNvSpPr>
          <p:nvPr/>
        </p:nvSpPr>
        <p:spPr bwMode="auto">
          <a:xfrm>
            <a:off x="626853" y="5933001"/>
            <a:ext cx="2732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孤立する可能性の高い集落</a:t>
            </a:r>
          </a:p>
        </p:txBody>
      </p:sp>
      <p:pic>
        <p:nvPicPr>
          <p:cNvPr id="3" name="図 2" descr="マップ&#10;&#10;AI 生成コンテンツは誤りを含む可能性があります。">
            <a:extLst>
              <a:ext uri="{FF2B5EF4-FFF2-40B4-BE49-F238E27FC236}">
                <a16:creationId xmlns:a16="http://schemas.microsoft.com/office/drawing/2014/main" id="{6B3D1641-AFC0-D9DC-0041-C2509B6E16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232" y="1520763"/>
            <a:ext cx="3135600" cy="4412238"/>
          </a:xfrm>
          <a:prstGeom prst="rect">
            <a:avLst/>
          </a:prstGeom>
        </p:spPr>
      </p:pic>
      <p:sp>
        <p:nvSpPr>
          <p:cNvPr id="28" name="吹き出し: 四角形 27">
            <a:extLst>
              <a:ext uri="{FF2B5EF4-FFF2-40B4-BE49-F238E27FC236}">
                <a16:creationId xmlns:a16="http://schemas.microsoft.com/office/drawing/2014/main" id="{C14A1F75-7E65-CEDC-5FAF-51D1F0492064}"/>
              </a:ext>
            </a:extLst>
          </p:cNvPr>
          <p:cNvSpPr/>
          <p:nvPr/>
        </p:nvSpPr>
        <p:spPr>
          <a:xfrm>
            <a:off x="3763169" y="3957820"/>
            <a:ext cx="2113346" cy="1069914"/>
          </a:xfrm>
          <a:prstGeom prst="wedgeRectCallout">
            <a:avLst>
              <a:gd name="adj1" fmla="val 25741"/>
              <a:gd name="adj2" fmla="val 5148"/>
            </a:avLst>
          </a:prstGeom>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t>浸水区域で集落外に繋がる道路がすべて通行不可のため</a:t>
            </a:r>
            <a:endParaRPr lang="en-US" altLang="ja-JP" sz="1200" dirty="0"/>
          </a:p>
          <a:p>
            <a:r>
              <a:rPr kumimoji="1" lang="en-US" altLang="ja-JP" sz="1200" dirty="0"/>
              <a:t>※</a:t>
            </a:r>
            <a:r>
              <a:rPr kumimoji="1" lang="ja-JP" altLang="en-US" sz="1200" dirty="0"/>
              <a:t>浸水区域が多く占めていても、集落の境界が一部浸水区域外の場合は孤立しないと判定</a:t>
            </a:r>
          </a:p>
        </p:txBody>
      </p:sp>
      <p:sp>
        <p:nvSpPr>
          <p:cNvPr id="2" name="テキスト ボックス 1">
            <a:extLst>
              <a:ext uri="{FF2B5EF4-FFF2-40B4-BE49-F238E27FC236}">
                <a16:creationId xmlns:a16="http://schemas.microsoft.com/office/drawing/2014/main" id="{D6D8B445-0073-9B86-7FCF-AD79501AA5D5}"/>
              </a:ext>
            </a:extLst>
          </p:cNvPr>
          <p:cNvSpPr txBox="1">
            <a:spLocks noChangeArrowheads="1"/>
          </p:cNvSpPr>
          <p:nvPr/>
        </p:nvSpPr>
        <p:spPr bwMode="auto">
          <a:xfrm>
            <a:off x="254433" y="5568069"/>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①</a:t>
            </a:r>
          </a:p>
        </p:txBody>
      </p:sp>
      <p:sp>
        <p:nvSpPr>
          <p:cNvPr id="8" name="テキスト ボックス 7">
            <a:extLst>
              <a:ext uri="{FF2B5EF4-FFF2-40B4-BE49-F238E27FC236}">
                <a16:creationId xmlns:a16="http://schemas.microsoft.com/office/drawing/2014/main" id="{9ECCB1D6-565E-CB5A-6C77-164283526578}"/>
              </a:ext>
            </a:extLst>
          </p:cNvPr>
          <p:cNvSpPr txBox="1">
            <a:spLocks noChangeArrowheads="1"/>
          </p:cNvSpPr>
          <p:nvPr/>
        </p:nvSpPr>
        <p:spPr bwMode="auto">
          <a:xfrm>
            <a:off x="1465027" y="5379003"/>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②</a:t>
            </a:r>
          </a:p>
        </p:txBody>
      </p:sp>
      <p:grpSp>
        <p:nvGrpSpPr>
          <p:cNvPr id="16" name="グループ化 15">
            <a:extLst>
              <a:ext uri="{FF2B5EF4-FFF2-40B4-BE49-F238E27FC236}">
                <a16:creationId xmlns:a16="http://schemas.microsoft.com/office/drawing/2014/main" id="{9068FC7D-017B-2623-36E1-930257FD02FC}"/>
              </a:ext>
            </a:extLst>
          </p:cNvPr>
          <p:cNvGrpSpPr/>
          <p:nvPr/>
        </p:nvGrpSpPr>
        <p:grpSpPr>
          <a:xfrm>
            <a:off x="6611733" y="604487"/>
            <a:ext cx="2367649" cy="2249993"/>
            <a:chOff x="6611733" y="875799"/>
            <a:chExt cx="2367649" cy="2249993"/>
          </a:xfrm>
        </p:grpSpPr>
        <p:pic>
          <p:nvPicPr>
            <p:cNvPr id="23" name="図 22" descr="マップ&#10;&#10;AI 生成コンテンツは誤りを含む可能性があります。">
              <a:extLst>
                <a:ext uri="{FF2B5EF4-FFF2-40B4-BE49-F238E27FC236}">
                  <a16:creationId xmlns:a16="http://schemas.microsoft.com/office/drawing/2014/main" id="{DD19D214-ADC1-1064-639D-4D046262D2B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617743" y="875799"/>
              <a:ext cx="2361639" cy="2249993"/>
            </a:xfrm>
            <a:prstGeom prst="rect">
              <a:avLst/>
            </a:prstGeom>
            <a:ln w="6350">
              <a:solidFill>
                <a:schemeClr val="bg1">
                  <a:lumMod val="50000"/>
                </a:schemeClr>
              </a:solidFill>
            </a:ln>
          </p:spPr>
        </p:pic>
        <p:sp>
          <p:nvSpPr>
            <p:cNvPr id="25" name="乗算記号 24">
              <a:extLst>
                <a:ext uri="{FF2B5EF4-FFF2-40B4-BE49-F238E27FC236}">
                  <a16:creationId xmlns:a16="http://schemas.microsoft.com/office/drawing/2014/main" id="{6F86C7DC-B311-3B2E-EC81-CAD5B9E3B96F}"/>
                </a:ext>
              </a:extLst>
            </p:cNvPr>
            <p:cNvSpPr/>
            <p:nvPr/>
          </p:nvSpPr>
          <p:spPr>
            <a:xfrm>
              <a:off x="6826282" y="1873227"/>
              <a:ext cx="142820" cy="122985"/>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1" name="テキスト ボックス 10">
              <a:extLst>
                <a:ext uri="{FF2B5EF4-FFF2-40B4-BE49-F238E27FC236}">
                  <a16:creationId xmlns:a16="http://schemas.microsoft.com/office/drawing/2014/main" id="{05551DB1-1AD0-3D6D-86EF-65CDABF8BFBB}"/>
                </a:ext>
              </a:extLst>
            </p:cNvPr>
            <p:cNvSpPr txBox="1">
              <a:spLocks noChangeArrowheads="1"/>
            </p:cNvSpPr>
            <p:nvPr/>
          </p:nvSpPr>
          <p:spPr bwMode="auto">
            <a:xfrm>
              <a:off x="6611733" y="894906"/>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②</a:t>
              </a:r>
            </a:p>
          </p:txBody>
        </p:sp>
      </p:grpSp>
      <p:sp>
        <p:nvSpPr>
          <p:cNvPr id="12" name="テキスト ボックス 11">
            <a:extLst>
              <a:ext uri="{FF2B5EF4-FFF2-40B4-BE49-F238E27FC236}">
                <a16:creationId xmlns:a16="http://schemas.microsoft.com/office/drawing/2014/main" id="{35903239-C2D5-2C0A-F0F1-475EB3E386E6}"/>
              </a:ext>
            </a:extLst>
          </p:cNvPr>
          <p:cNvSpPr txBox="1">
            <a:spLocks noChangeArrowheads="1"/>
          </p:cNvSpPr>
          <p:nvPr/>
        </p:nvSpPr>
        <p:spPr bwMode="auto">
          <a:xfrm>
            <a:off x="1532600" y="3220151"/>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③</a:t>
            </a:r>
          </a:p>
        </p:txBody>
      </p:sp>
      <p:pic>
        <p:nvPicPr>
          <p:cNvPr id="19" name="図 18" descr="マップ&#10;&#10;AI 生成コンテンツは誤りを含む可能性があります。">
            <a:extLst>
              <a:ext uri="{FF2B5EF4-FFF2-40B4-BE49-F238E27FC236}">
                <a16:creationId xmlns:a16="http://schemas.microsoft.com/office/drawing/2014/main" id="{BFA7A92D-1737-C9F6-5288-A235BF77F07A}"/>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7292412" y="2755920"/>
            <a:ext cx="1713686" cy="790983"/>
          </a:xfrm>
          <a:prstGeom prst="rect">
            <a:avLst/>
          </a:prstGeom>
        </p:spPr>
      </p:pic>
      <p:pic>
        <p:nvPicPr>
          <p:cNvPr id="20" name="図 19" descr="マップ&#10;&#10;AI 生成コンテンツは誤りを含む可能性があります。">
            <a:extLst>
              <a:ext uri="{FF2B5EF4-FFF2-40B4-BE49-F238E27FC236}">
                <a16:creationId xmlns:a16="http://schemas.microsoft.com/office/drawing/2014/main" id="{4A4B7595-FAB3-7710-A1DB-F5BB97DADA8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91997" y="2755920"/>
            <a:ext cx="1713686" cy="790983"/>
          </a:xfrm>
          <a:prstGeom prst="rect">
            <a:avLst/>
          </a:prstGeom>
        </p:spPr>
      </p:pic>
      <p:sp>
        <p:nvSpPr>
          <p:cNvPr id="29" name="吹き出し: 四角形 28">
            <a:extLst>
              <a:ext uri="{FF2B5EF4-FFF2-40B4-BE49-F238E27FC236}">
                <a16:creationId xmlns:a16="http://schemas.microsoft.com/office/drawing/2014/main" id="{C1D8F092-4045-3A9D-239C-AFE6B9F5A163}"/>
              </a:ext>
            </a:extLst>
          </p:cNvPr>
          <p:cNvSpPr/>
          <p:nvPr/>
        </p:nvSpPr>
        <p:spPr>
          <a:xfrm>
            <a:off x="5461899" y="2387549"/>
            <a:ext cx="1531306" cy="565331"/>
          </a:xfrm>
          <a:prstGeom prst="wedgeRectCallout">
            <a:avLst>
              <a:gd name="adj1" fmla="val -86706"/>
              <a:gd name="adj2" fmla="val -23099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t>防災拠点までの道路が通行不可のため</a:t>
            </a:r>
          </a:p>
        </p:txBody>
      </p:sp>
      <p:sp>
        <p:nvSpPr>
          <p:cNvPr id="27" name="吹き出し: 四角形 26">
            <a:extLst>
              <a:ext uri="{FF2B5EF4-FFF2-40B4-BE49-F238E27FC236}">
                <a16:creationId xmlns:a16="http://schemas.microsoft.com/office/drawing/2014/main" id="{E6EF999A-886B-8B32-0034-18AB6C55FE50}"/>
              </a:ext>
            </a:extLst>
          </p:cNvPr>
          <p:cNvSpPr/>
          <p:nvPr/>
        </p:nvSpPr>
        <p:spPr>
          <a:xfrm>
            <a:off x="5464261" y="2394586"/>
            <a:ext cx="1531306" cy="565331"/>
          </a:xfrm>
          <a:prstGeom prst="wedgeRectCallout">
            <a:avLst>
              <a:gd name="adj1" fmla="val 46769"/>
              <a:gd name="adj2" fmla="val -164751"/>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t>防災拠点までの道路が通行不可のため</a:t>
            </a:r>
          </a:p>
        </p:txBody>
      </p:sp>
    </p:spTree>
    <p:extLst>
      <p:ext uri="{BB962C8B-B14F-4D97-AF65-F5344CB8AC3E}">
        <p14:creationId xmlns:p14="http://schemas.microsoft.com/office/powerpoint/2010/main" val="300865198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430B1-7260-845D-316E-81F1C78BC6E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CD6323A-E1A4-EB02-3CD4-88375C6E1D1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135</a:t>
            </a:fld>
            <a:endParaRPr lang="ja-JP" altLang="en-US">
              <a:solidFill>
                <a:schemeClr val="tx1"/>
              </a:solidFill>
            </a:endParaRPr>
          </a:p>
        </p:txBody>
      </p:sp>
      <p:sp>
        <p:nvSpPr>
          <p:cNvPr id="7" name="タイトル 6">
            <a:extLst>
              <a:ext uri="{FF2B5EF4-FFF2-40B4-BE49-F238E27FC236}">
                <a16:creationId xmlns:a16="http://schemas.microsoft.com/office/drawing/2014/main" id="{9273AA3C-CC32-DDEC-85B7-5670E9D73957}"/>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11B56143-9DA8-B36D-A394-0094FDC77442}"/>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3" name="テキスト ボックス 9">
            <a:extLst>
              <a:ext uri="{FF2B5EF4-FFF2-40B4-BE49-F238E27FC236}">
                <a16:creationId xmlns:a16="http://schemas.microsoft.com/office/drawing/2014/main" id="{CB932EC9-5713-E6DF-716B-7C216CF650B5}"/>
              </a:ext>
            </a:extLst>
          </p:cNvPr>
          <p:cNvSpPr txBox="1">
            <a:spLocks noChangeArrowheads="1"/>
          </p:cNvSpPr>
          <p:nvPr/>
        </p:nvSpPr>
        <p:spPr bwMode="auto">
          <a:xfrm>
            <a:off x="215999" y="1151431"/>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p>
        </p:txBody>
      </p:sp>
      <p:pic>
        <p:nvPicPr>
          <p:cNvPr id="14" name="図 13" descr="マップ&#10;&#10;AI 生成コンテンツは誤りを含む可能性があります。">
            <a:extLst>
              <a:ext uri="{FF2B5EF4-FFF2-40B4-BE49-F238E27FC236}">
                <a16:creationId xmlns:a16="http://schemas.microsoft.com/office/drawing/2014/main" id="{772C365E-BA48-4FE5-DE4D-C46456D353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1998" y="1520763"/>
            <a:ext cx="3135600" cy="4412238"/>
          </a:xfrm>
          <a:prstGeom prst="rect">
            <a:avLst/>
          </a:prstGeom>
        </p:spPr>
      </p:pic>
      <p:sp>
        <p:nvSpPr>
          <p:cNvPr id="15" name="テキスト ボックス 14">
            <a:extLst>
              <a:ext uri="{FF2B5EF4-FFF2-40B4-BE49-F238E27FC236}">
                <a16:creationId xmlns:a16="http://schemas.microsoft.com/office/drawing/2014/main" id="{DA4E69C7-F4C7-3BA5-AD20-A6F0D19CB5DB}"/>
              </a:ext>
            </a:extLst>
          </p:cNvPr>
          <p:cNvSpPr txBox="1">
            <a:spLocks noChangeArrowheads="1"/>
          </p:cNvSpPr>
          <p:nvPr/>
        </p:nvSpPr>
        <p:spPr bwMode="auto">
          <a:xfrm>
            <a:off x="633619" y="5933001"/>
            <a:ext cx="2732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孤立する可能性の高い集落</a:t>
            </a:r>
          </a:p>
        </p:txBody>
      </p:sp>
      <p:sp>
        <p:nvSpPr>
          <p:cNvPr id="2" name="テキスト ボックス 1">
            <a:extLst>
              <a:ext uri="{FF2B5EF4-FFF2-40B4-BE49-F238E27FC236}">
                <a16:creationId xmlns:a16="http://schemas.microsoft.com/office/drawing/2014/main" id="{FDA07208-E18B-055F-D3FB-B2B8A51E75E4}"/>
              </a:ext>
            </a:extLst>
          </p:cNvPr>
          <p:cNvSpPr txBox="1">
            <a:spLocks noChangeArrowheads="1"/>
          </p:cNvSpPr>
          <p:nvPr/>
        </p:nvSpPr>
        <p:spPr bwMode="auto">
          <a:xfrm>
            <a:off x="4171679" y="1561470"/>
            <a:ext cx="3286396" cy="276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孤立する可能性の高い集落はなし</a:t>
            </a:r>
          </a:p>
        </p:txBody>
      </p:sp>
    </p:spTree>
    <p:extLst>
      <p:ext uri="{BB962C8B-B14F-4D97-AF65-F5344CB8AC3E}">
        <p14:creationId xmlns:p14="http://schemas.microsoft.com/office/powerpoint/2010/main" val="18591978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7B466-C71C-8FA7-4919-CFB1F3887F88}"/>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D9D42FE3-656D-59B3-F866-DE7F69FE5140}"/>
              </a:ext>
            </a:extLst>
          </p:cNvPr>
          <p:cNvGrpSpPr/>
          <p:nvPr/>
        </p:nvGrpSpPr>
        <p:grpSpPr>
          <a:xfrm>
            <a:off x="4036018" y="947537"/>
            <a:ext cx="3922996" cy="2749730"/>
            <a:chOff x="4036018" y="947537"/>
            <a:chExt cx="3922996" cy="2749730"/>
          </a:xfrm>
        </p:grpSpPr>
        <p:pic>
          <p:nvPicPr>
            <p:cNvPr id="12" name="図 11" descr="マップ&#10;&#10;AI 生成コンテンツは誤りを含む可能性があります。">
              <a:extLst>
                <a:ext uri="{FF2B5EF4-FFF2-40B4-BE49-F238E27FC236}">
                  <a16:creationId xmlns:a16="http://schemas.microsoft.com/office/drawing/2014/main" id="{820FA2DB-0AE7-5650-F178-EDB3550D7E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8095" y="947537"/>
              <a:ext cx="3870919" cy="2749730"/>
            </a:xfrm>
            <a:prstGeom prst="rect">
              <a:avLst/>
            </a:prstGeom>
            <a:ln w="6350">
              <a:solidFill>
                <a:schemeClr val="bg1">
                  <a:lumMod val="50000"/>
                </a:schemeClr>
              </a:solidFill>
            </a:ln>
          </p:spPr>
        </p:pic>
        <p:sp>
          <p:nvSpPr>
            <p:cNvPr id="14" name="乗算記号 13">
              <a:extLst>
                <a:ext uri="{FF2B5EF4-FFF2-40B4-BE49-F238E27FC236}">
                  <a16:creationId xmlns:a16="http://schemas.microsoft.com/office/drawing/2014/main" id="{3A1BDDA0-A16B-4E9B-1914-4960D7AA7E09}"/>
                </a:ext>
              </a:extLst>
            </p:cNvPr>
            <p:cNvSpPr/>
            <p:nvPr/>
          </p:nvSpPr>
          <p:spPr>
            <a:xfrm>
              <a:off x="6020089" y="2021508"/>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6" name="乗算記号 15">
              <a:extLst>
                <a:ext uri="{FF2B5EF4-FFF2-40B4-BE49-F238E27FC236}">
                  <a16:creationId xmlns:a16="http://schemas.microsoft.com/office/drawing/2014/main" id="{6E68359C-23B1-AA7F-9CBD-160E90DDD90D}"/>
                </a:ext>
              </a:extLst>
            </p:cNvPr>
            <p:cNvSpPr/>
            <p:nvPr/>
          </p:nvSpPr>
          <p:spPr>
            <a:xfrm>
              <a:off x="6351345" y="1900222"/>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7" name="乗算記号 16">
              <a:extLst>
                <a:ext uri="{FF2B5EF4-FFF2-40B4-BE49-F238E27FC236}">
                  <a16:creationId xmlns:a16="http://schemas.microsoft.com/office/drawing/2014/main" id="{B911B6E7-916D-9E3B-F308-2481654B0743}"/>
                </a:ext>
              </a:extLst>
            </p:cNvPr>
            <p:cNvSpPr/>
            <p:nvPr/>
          </p:nvSpPr>
          <p:spPr>
            <a:xfrm>
              <a:off x="6299179" y="1778935"/>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8" name="乗算記号 17">
              <a:extLst>
                <a:ext uri="{FF2B5EF4-FFF2-40B4-BE49-F238E27FC236}">
                  <a16:creationId xmlns:a16="http://schemas.microsoft.com/office/drawing/2014/main" id="{A447744D-3817-D976-C2AC-303D0A49E3CF}"/>
                </a:ext>
              </a:extLst>
            </p:cNvPr>
            <p:cNvSpPr/>
            <p:nvPr/>
          </p:nvSpPr>
          <p:spPr>
            <a:xfrm>
              <a:off x="6247012" y="1711690"/>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9" name="乗算記号 18">
              <a:extLst>
                <a:ext uri="{FF2B5EF4-FFF2-40B4-BE49-F238E27FC236}">
                  <a16:creationId xmlns:a16="http://schemas.microsoft.com/office/drawing/2014/main" id="{03CC6C73-649C-B2EF-D6CD-AA2EF8AC72CF}"/>
                </a:ext>
              </a:extLst>
            </p:cNvPr>
            <p:cNvSpPr/>
            <p:nvPr/>
          </p:nvSpPr>
          <p:spPr>
            <a:xfrm>
              <a:off x="6590005" y="1553969"/>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1" name="テキスト ボックス 10">
              <a:extLst>
                <a:ext uri="{FF2B5EF4-FFF2-40B4-BE49-F238E27FC236}">
                  <a16:creationId xmlns:a16="http://schemas.microsoft.com/office/drawing/2014/main" id="{C4F1788E-A0E6-D4B3-90B0-07F1F6864C42}"/>
                </a:ext>
              </a:extLst>
            </p:cNvPr>
            <p:cNvSpPr txBox="1">
              <a:spLocks noChangeArrowheads="1"/>
            </p:cNvSpPr>
            <p:nvPr/>
          </p:nvSpPr>
          <p:spPr bwMode="auto">
            <a:xfrm>
              <a:off x="4036018" y="948467"/>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①</a:t>
              </a:r>
            </a:p>
          </p:txBody>
        </p:sp>
      </p:grpSp>
      <p:grpSp>
        <p:nvGrpSpPr>
          <p:cNvPr id="34" name="グループ化 33">
            <a:extLst>
              <a:ext uri="{FF2B5EF4-FFF2-40B4-BE49-F238E27FC236}">
                <a16:creationId xmlns:a16="http://schemas.microsoft.com/office/drawing/2014/main" id="{ABDBFDE4-30B4-8B85-B6E2-4B9CB8AF1D48}"/>
              </a:ext>
            </a:extLst>
          </p:cNvPr>
          <p:cNvGrpSpPr/>
          <p:nvPr/>
        </p:nvGrpSpPr>
        <p:grpSpPr>
          <a:xfrm>
            <a:off x="4036018" y="3831756"/>
            <a:ext cx="3922996" cy="2749730"/>
            <a:chOff x="4036018" y="3831756"/>
            <a:chExt cx="3922996" cy="2749730"/>
          </a:xfrm>
        </p:grpSpPr>
        <p:pic>
          <p:nvPicPr>
            <p:cNvPr id="2" name="図 1" descr="マップ&#10;&#10;AI 生成コンテンツは誤りを含む可能性があります。">
              <a:extLst>
                <a:ext uri="{FF2B5EF4-FFF2-40B4-BE49-F238E27FC236}">
                  <a16:creationId xmlns:a16="http://schemas.microsoft.com/office/drawing/2014/main" id="{A110B0A6-D9C7-CE6D-A3C8-5F9B54C51F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8095" y="3831756"/>
              <a:ext cx="3870919" cy="2749730"/>
            </a:xfrm>
            <a:prstGeom prst="rect">
              <a:avLst/>
            </a:prstGeom>
            <a:ln w="6350">
              <a:solidFill>
                <a:schemeClr val="bg1">
                  <a:lumMod val="50000"/>
                </a:schemeClr>
              </a:solidFill>
            </a:ln>
          </p:spPr>
        </p:pic>
        <p:sp>
          <p:nvSpPr>
            <p:cNvPr id="21" name="乗算記号 20">
              <a:extLst>
                <a:ext uri="{FF2B5EF4-FFF2-40B4-BE49-F238E27FC236}">
                  <a16:creationId xmlns:a16="http://schemas.microsoft.com/office/drawing/2014/main" id="{6903BF85-3AC0-9985-0C4A-711C5481AC30}"/>
                </a:ext>
              </a:extLst>
            </p:cNvPr>
            <p:cNvSpPr/>
            <p:nvPr/>
          </p:nvSpPr>
          <p:spPr>
            <a:xfrm>
              <a:off x="6155721" y="4771239"/>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2" name="乗算記号 21">
              <a:extLst>
                <a:ext uri="{FF2B5EF4-FFF2-40B4-BE49-F238E27FC236}">
                  <a16:creationId xmlns:a16="http://schemas.microsoft.com/office/drawing/2014/main" id="{9FF9C454-147C-4E09-0BCC-D23E00E439D2}"/>
                </a:ext>
              </a:extLst>
            </p:cNvPr>
            <p:cNvSpPr/>
            <p:nvPr/>
          </p:nvSpPr>
          <p:spPr>
            <a:xfrm>
              <a:off x="6241796" y="5145977"/>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3" name="乗算記号 22">
              <a:extLst>
                <a:ext uri="{FF2B5EF4-FFF2-40B4-BE49-F238E27FC236}">
                  <a16:creationId xmlns:a16="http://schemas.microsoft.com/office/drawing/2014/main" id="{9DEE82E1-303F-1E82-1650-3344A990E91A}"/>
                </a:ext>
              </a:extLst>
            </p:cNvPr>
            <p:cNvSpPr/>
            <p:nvPr/>
          </p:nvSpPr>
          <p:spPr>
            <a:xfrm>
              <a:off x="6017481" y="4909068"/>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4" name="乗算記号 23">
              <a:extLst>
                <a:ext uri="{FF2B5EF4-FFF2-40B4-BE49-F238E27FC236}">
                  <a16:creationId xmlns:a16="http://schemas.microsoft.com/office/drawing/2014/main" id="{4AD0AF8C-F076-D251-02C2-9BE7C74B17A9}"/>
                </a:ext>
              </a:extLst>
            </p:cNvPr>
            <p:cNvSpPr/>
            <p:nvPr/>
          </p:nvSpPr>
          <p:spPr>
            <a:xfrm>
              <a:off x="5975748" y="5104200"/>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5" name="乗算記号 24">
              <a:extLst>
                <a:ext uri="{FF2B5EF4-FFF2-40B4-BE49-F238E27FC236}">
                  <a16:creationId xmlns:a16="http://schemas.microsoft.com/office/drawing/2014/main" id="{98DF6940-AB0A-528B-59A4-E559B90EBB24}"/>
                </a:ext>
              </a:extLst>
            </p:cNvPr>
            <p:cNvSpPr/>
            <p:nvPr/>
          </p:nvSpPr>
          <p:spPr>
            <a:xfrm>
              <a:off x="6014873" y="5267264"/>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6" name="乗算記号 25">
              <a:extLst>
                <a:ext uri="{FF2B5EF4-FFF2-40B4-BE49-F238E27FC236}">
                  <a16:creationId xmlns:a16="http://schemas.microsoft.com/office/drawing/2014/main" id="{CA76039B-83E7-C5A8-BC65-7C963CF596EE}"/>
                </a:ext>
              </a:extLst>
            </p:cNvPr>
            <p:cNvSpPr/>
            <p:nvPr/>
          </p:nvSpPr>
          <p:spPr>
            <a:xfrm>
              <a:off x="6763933" y="5085334"/>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7" name="乗算記号 26">
              <a:extLst>
                <a:ext uri="{FF2B5EF4-FFF2-40B4-BE49-F238E27FC236}">
                  <a16:creationId xmlns:a16="http://schemas.microsoft.com/office/drawing/2014/main" id="{C07DBFF8-AF1C-C3BC-9065-317ACF180FBE}"/>
                </a:ext>
              </a:extLst>
            </p:cNvPr>
            <p:cNvSpPr/>
            <p:nvPr/>
          </p:nvSpPr>
          <p:spPr>
            <a:xfrm>
              <a:off x="6210496" y="5743934"/>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8" name="乗算記号 27">
              <a:extLst>
                <a:ext uri="{FF2B5EF4-FFF2-40B4-BE49-F238E27FC236}">
                  <a16:creationId xmlns:a16="http://schemas.microsoft.com/office/drawing/2014/main" id="{445518CB-6B8D-496F-7C0F-BB26FD4482C7}"/>
                </a:ext>
              </a:extLst>
            </p:cNvPr>
            <p:cNvSpPr/>
            <p:nvPr/>
          </p:nvSpPr>
          <p:spPr>
            <a:xfrm>
              <a:off x="6863877" y="4276615"/>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9" name="乗算記号 28">
              <a:extLst>
                <a:ext uri="{FF2B5EF4-FFF2-40B4-BE49-F238E27FC236}">
                  <a16:creationId xmlns:a16="http://schemas.microsoft.com/office/drawing/2014/main" id="{995E4641-8500-0973-0BD5-8C59A948CDF0}"/>
                </a:ext>
              </a:extLst>
            </p:cNvPr>
            <p:cNvSpPr/>
            <p:nvPr/>
          </p:nvSpPr>
          <p:spPr>
            <a:xfrm>
              <a:off x="6906085" y="4620331"/>
              <a:ext cx="140849" cy="121287"/>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3" name="テキスト ボックス 12">
              <a:extLst>
                <a:ext uri="{FF2B5EF4-FFF2-40B4-BE49-F238E27FC236}">
                  <a16:creationId xmlns:a16="http://schemas.microsoft.com/office/drawing/2014/main" id="{30DE6ADD-4420-E756-2E5B-14E236D2F4BB}"/>
                </a:ext>
              </a:extLst>
            </p:cNvPr>
            <p:cNvSpPr txBox="1">
              <a:spLocks noChangeArrowheads="1"/>
            </p:cNvSpPr>
            <p:nvPr/>
          </p:nvSpPr>
          <p:spPr bwMode="auto">
            <a:xfrm>
              <a:off x="4036018" y="3849399"/>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②</a:t>
              </a:r>
            </a:p>
          </p:txBody>
        </p:sp>
      </p:grpSp>
      <p:sp>
        <p:nvSpPr>
          <p:cNvPr id="4" name="スライド番号プレースホルダー 12">
            <a:extLst>
              <a:ext uri="{FF2B5EF4-FFF2-40B4-BE49-F238E27FC236}">
                <a16:creationId xmlns:a16="http://schemas.microsoft.com/office/drawing/2014/main" id="{123F1335-D6D8-758A-2BBB-CEDE6EBBF01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136</a:t>
            </a:fld>
            <a:endParaRPr lang="ja-JP" altLang="en-US">
              <a:solidFill>
                <a:schemeClr val="tx1"/>
              </a:solidFill>
            </a:endParaRPr>
          </a:p>
        </p:txBody>
      </p:sp>
      <p:sp>
        <p:nvSpPr>
          <p:cNvPr id="7" name="タイトル 6">
            <a:extLst>
              <a:ext uri="{FF2B5EF4-FFF2-40B4-BE49-F238E27FC236}">
                <a16:creationId xmlns:a16="http://schemas.microsoft.com/office/drawing/2014/main" id="{DB09FC18-79AA-46C0-8936-850BBA3C19A2}"/>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FC6E6231-F029-567B-3932-AA94CE003B20}"/>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テキスト ボックス 9">
            <a:extLst>
              <a:ext uri="{FF2B5EF4-FFF2-40B4-BE49-F238E27FC236}">
                <a16:creationId xmlns:a16="http://schemas.microsoft.com/office/drawing/2014/main" id="{AF671E74-D865-A3E7-7622-444CB5D66645}"/>
              </a:ext>
            </a:extLst>
          </p:cNvPr>
          <p:cNvSpPr txBox="1">
            <a:spLocks noChangeArrowheads="1"/>
          </p:cNvSpPr>
          <p:nvPr/>
        </p:nvSpPr>
        <p:spPr bwMode="auto">
          <a:xfrm>
            <a:off x="215999" y="1102920"/>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AE646788-EE35-427B-5292-8E712B4041A3}"/>
              </a:ext>
            </a:extLst>
          </p:cNvPr>
          <p:cNvSpPr txBox="1">
            <a:spLocks noChangeArrowheads="1"/>
          </p:cNvSpPr>
          <p:nvPr/>
        </p:nvSpPr>
        <p:spPr bwMode="auto">
          <a:xfrm>
            <a:off x="613607" y="5884490"/>
            <a:ext cx="2732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孤立する可能性の高い集落</a:t>
            </a:r>
          </a:p>
        </p:txBody>
      </p:sp>
      <p:pic>
        <p:nvPicPr>
          <p:cNvPr id="3" name="図 2" descr="マップ&#10;&#10;AI 生成コンテンツは誤りを含む可能性があります。">
            <a:extLst>
              <a:ext uri="{FF2B5EF4-FFF2-40B4-BE49-F238E27FC236}">
                <a16:creationId xmlns:a16="http://schemas.microsoft.com/office/drawing/2014/main" id="{00079924-DDCC-27B0-6A98-79D6D6D081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987" y="1472252"/>
            <a:ext cx="3135600" cy="4412238"/>
          </a:xfrm>
          <a:prstGeom prst="rect">
            <a:avLst/>
          </a:prstGeom>
        </p:spPr>
      </p:pic>
      <p:sp>
        <p:nvSpPr>
          <p:cNvPr id="20" name="吹き出し: 四角形 19">
            <a:extLst>
              <a:ext uri="{FF2B5EF4-FFF2-40B4-BE49-F238E27FC236}">
                <a16:creationId xmlns:a16="http://schemas.microsoft.com/office/drawing/2014/main" id="{B36CED88-13DF-C454-C963-321F92CED64A}"/>
              </a:ext>
            </a:extLst>
          </p:cNvPr>
          <p:cNvSpPr/>
          <p:nvPr/>
        </p:nvSpPr>
        <p:spPr>
          <a:xfrm>
            <a:off x="7326853" y="1682101"/>
            <a:ext cx="1601148" cy="557527"/>
          </a:xfrm>
          <a:prstGeom prst="wedgeRectCallout">
            <a:avLst>
              <a:gd name="adj1" fmla="val -98537"/>
              <a:gd name="adj2" fmla="val -907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防災拠点までの道路が通行不可のため</a:t>
            </a:r>
          </a:p>
        </p:txBody>
      </p:sp>
      <p:sp>
        <p:nvSpPr>
          <p:cNvPr id="30" name="吹き出し: 四角形 29">
            <a:extLst>
              <a:ext uri="{FF2B5EF4-FFF2-40B4-BE49-F238E27FC236}">
                <a16:creationId xmlns:a16="http://schemas.microsoft.com/office/drawing/2014/main" id="{58CDFB25-9228-910C-8E7C-644B88217BA1}"/>
              </a:ext>
            </a:extLst>
          </p:cNvPr>
          <p:cNvSpPr/>
          <p:nvPr/>
        </p:nvSpPr>
        <p:spPr>
          <a:xfrm>
            <a:off x="7287141" y="4444462"/>
            <a:ext cx="1601148" cy="557527"/>
          </a:xfrm>
          <a:prstGeom prst="wedgeRectCallout">
            <a:avLst>
              <a:gd name="adj1" fmla="val -61395"/>
              <a:gd name="adj2" fmla="val -907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防災拠点までの道路が通行不可のため</a:t>
            </a:r>
          </a:p>
        </p:txBody>
      </p:sp>
      <p:sp>
        <p:nvSpPr>
          <p:cNvPr id="31" name="吹き出し: 四角形 30">
            <a:extLst>
              <a:ext uri="{FF2B5EF4-FFF2-40B4-BE49-F238E27FC236}">
                <a16:creationId xmlns:a16="http://schemas.microsoft.com/office/drawing/2014/main" id="{F10AF1B6-4285-A6A9-E986-CA1C3CF7328C}"/>
              </a:ext>
            </a:extLst>
          </p:cNvPr>
          <p:cNvSpPr/>
          <p:nvPr/>
        </p:nvSpPr>
        <p:spPr>
          <a:xfrm>
            <a:off x="4014952" y="4397902"/>
            <a:ext cx="1601148" cy="557527"/>
          </a:xfrm>
          <a:prstGeom prst="wedgeRectCallout">
            <a:avLst>
              <a:gd name="adj1" fmla="val 71343"/>
              <a:gd name="adj2" fmla="val 5828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集落外に繋がる道路が通行不可のため</a:t>
            </a:r>
          </a:p>
        </p:txBody>
      </p:sp>
      <p:sp>
        <p:nvSpPr>
          <p:cNvPr id="5" name="テキスト ボックス 4">
            <a:extLst>
              <a:ext uri="{FF2B5EF4-FFF2-40B4-BE49-F238E27FC236}">
                <a16:creationId xmlns:a16="http://schemas.microsoft.com/office/drawing/2014/main" id="{0A8F346D-E289-13D5-FD8E-C50993B58E44}"/>
              </a:ext>
            </a:extLst>
          </p:cNvPr>
          <p:cNvSpPr txBox="1">
            <a:spLocks noChangeArrowheads="1"/>
          </p:cNvSpPr>
          <p:nvPr/>
        </p:nvSpPr>
        <p:spPr bwMode="auto">
          <a:xfrm>
            <a:off x="1979786" y="5287771"/>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①</a:t>
            </a:r>
          </a:p>
        </p:txBody>
      </p:sp>
      <p:sp>
        <p:nvSpPr>
          <p:cNvPr id="8" name="テキスト ボックス 7">
            <a:extLst>
              <a:ext uri="{FF2B5EF4-FFF2-40B4-BE49-F238E27FC236}">
                <a16:creationId xmlns:a16="http://schemas.microsoft.com/office/drawing/2014/main" id="{F862CA83-D5DB-D0C7-445F-3AA71B9DBD22}"/>
              </a:ext>
            </a:extLst>
          </p:cNvPr>
          <p:cNvSpPr txBox="1">
            <a:spLocks noChangeArrowheads="1"/>
          </p:cNvSpPr>
          <p:nvPr/>
        </p:nvSpPr>
        <p:spPr bwMode="auto">
          <a:xfrm>
            <a:off x="2557333" y="4537202"/>
            <a:ext cx="443516" cy="276999"/>
          </a:xfrm>
          <a:prstGeom prst="rect">
            <a:avLst/>
          </a:prstGeom>
          <a:solidFill>
            <a:schemeClr val="bg1">
              <a:alpha val="60000"/>
            </a:schemeClr>
          </a:solidFill>
          <a:ln>
            <a:noFill/>
          </a:ln>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②</a:t>
            </a:r>
          </a:p>
        </p:txBody>
      </p:sp>
    </p:spTree>
    <p:extLst>
      <p:ext uri="{BB962C8B-B14F-4D97-AF65-F5344CB8AC3E}">
        <p14:creationId xmlns:p14="http://schemas.microsoft.com/office/powerpoint/2010/main" val="25056978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7B466-C71C-8FA7-4919-CFB1F3887F88}"/>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88362215-87BD-E636-F2EB-378CA4454596}"/>
              </a:ext>
            </a:extLst>
          </p:cNvPr>
          <p:cNvGrpSpPr/>
          <p:nvPr/>
        </p:nvGrpSpPr>
        <p:grpSpPr>
          <a:xfrm>
            <a:off x="3740438" y="1520763"/>
            <a:ext cx="5071508" cy="3546537"/>
            <a:chOff x="3740438" y="1520763"/>
            <a:chExt cx="4266665" cy="2983705"/>
          </a:xfrm>
        </p:grpSpPr>
        <p:pic>
          <p:nvPicPr>
            <p:cNvPr id="2" name="図 1" descr="マップ&#10;&#10;AI 生成コンテンツは誤りを含む可能性があります。">
              <a:extLst>
                <a:ext uri="{FF2B5EF4-FFF2-40B4-BE49-F238E27FC236}">
                  <a16:creationId xmlns:a16="http://schemas.microsoft.com/office/drawing/2014/main" id="{9261741F-E44C-2DD3-BDA7-BC81F3BB69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6809" y="1520763"/>
              <a:ext cx="4200294" cy="2983705"/>
            </a:xfrm>
            <a:prstGeom prst="rect">
              <a:avLst/>
            </a:prstGeom>
            <a:ln w="6350">
              <a:solidFill>
                <a:schemeClr val="bg1">
                  <a:lumMod val="50000"/>
                </a:schemeClr>
              </a:solidFill>
            </a:ln>
          </p:spPr>
        </p:pic>
        <p:sp>
          <p:nvSpPr>
            <p:cNvPr id="12" name="乗算記号 11">
              <a:extLst>
                <a:ext uri="{FF2B5EF4-FFF2-40B4-BE49-F238E27FC236}">
                  <a16:creationId xmlns:a16="http://schemas.microsoft.com/office/drawing/2014/main" id="{413140A6-9B4A-E763-5E88-7A564E85F332}"/>
                </a:ext>
              </a:extLst>
            </p:cNvPr>
            <p:cNvSpPr/>
            <p:nvPr/>
          </p:nvSpPr>
          <p:spPr>
            <a:xfrm>
              <a:off x="5700898" y="3012615"/>
              <a:ext cx="132333" cy="113954"/>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5" name="テキスト ボックス 4">
              <a:extLst>
                <a:ext uri="{FF2B5EF4-FFF2-40B4-BE49-F238E27FC236}">
                  <a16:creationId xmlns:a16="http://schemas.microsoft.com/office/drawing/2014/main" id="{1DF60FA5-53D1-FBD4-DE3D-E0576BAB310C}"/>
                </a:ext>
              </a:extLst>
            </p:cNvPr>
            <p:cNvSpPr txBox="1">
              <a:spLocks noChangeArrowheads="1"/>
            </p:cNvSpPr>
            <p:nvPr/>
          </p:nvSpPr>
          <p:spPr bwMode="auto">
            <a:xfrm>
              <a:off x="3740438" y="1520763"/>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①</a:t>
              </a:r>
            </a:p>
          </p:txBody>
        </p:sp>
      </p:grpSp>
      <p:sp>
        <p:nvSpPr>
          <p:cNvPr id="4" name="スライド番号プレースホルダー 12">
            <a:extLst>
              <a:ext uri="{FF2B5EF4-FFF2-40B4-BE49-F238E27FC236}">
                <a16:creationId xmlns:a16="http://schemas.microsoft.com/office/drawing/2014/main" id="{123F1335-D6D8-758A-2BBB-CEDE6EBBF01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137</a:t>
            </a:fld>
            <a:endParaRPr lang="ja-JP" altLang="en-US">
              <a:solidFill>
                <a:schemeClr val="tx1"/>
              </a:solidFill>
            </a:endParaRPr>
          </a:p>
        </p:txBody>
      </p:sp>
      <p:sp>
        <p:nvSpPr>
          <p:cNvPr id="7" name="タイトル 6">
            <a:extLst>
              <a:ext uri="{FF2B5EF4-FFF2-40B4-BE49-F238E27FC236}">
                <a16:creationId xmlns:a16="http://schemas.microsoft.com/office/drawing/2014/main" id="{DB09FC18-79AA-46C0-8936-850BBA3C19A2}"/>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FC6E6231-F029-567B-3932-AA94CE003B20}"/>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3" name="テキスト ボックス 9">
            <a:extLst>
              <a:ext uri="{FF2B5EF4-FFF2-40B4-BE49-F238E27FC236}">
                <a16:creationId xmlns:a16="http://schemas.microsoft.com/office/drawing/2014/main" id="{4F82467F-3DE6-63E7-F28A-D26562F089F9}"/>
              </a:ext>
            </a:extLst>
          </p:cNvPr>
          <p:cNvSpPr txBox="1">
            <a:spLocks noChangeArrowheads="1"/>
          </p:cNvSpPr>
          <p:nvPr/>
        </p:nvSpPr>
        <p:spPr bwMode="auto">
          <a:xfrm>
            <a:off x="215999" y="1151431"/>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854290A6-63B9-8503-6998-D40E3B3F7653}"/>
              </a:ext>
            </a:extLst>
          </p:cNvPr>
          <p:cNvSpPr txBox="1">
            <a:spLocks noChangeArrowheads="1"/>
          </p:cNvSpPr>
          <p:nvPr/>
        </p:nvSpPr>
        <p:spPr bwMode="auto">
          <a:xfrm>
            <a:off x="657785" y="5933001"/>
            <a:ext cx="2732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孤立する可能性の高い集落</a:t>
            </a:r>
          </a:p>
        </p:txBody>
      </p:sp>
      <p:pic>
        <p:nvPicPr>
          <p:cNvPr id="11" name="図 10" descr="マップ&#10;&#10;AI 生成コンテンツは誤りを含む可能性があります。">
            <a:extLst>
              <a:ext uri="{FF2B5EF4-FFF2-40B4-BE49-F238E27FC236}">
                <a16:creationId xmlns:a16="http://schemas.microsoft.com/office/drawing/2014/main" id="{C64D04E0-F0F2-9131-4B59-AC568CD978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164" y="1520763"/>
            <a:ext cx="3135600" cy="4412238"/>
          </a:xfrm>
          <a:prstGeom prst="rect">
            <a:avLst/>
          </a:prstGeom>
        </p:spPr>
      </p:pic>
      <p:sp>
        <p:nvSpPr>
          <p:cNvPr id="14" name="吹き出し: 四角形 13">
            <a:extLst>
              <a:ext uri="{FF2B5EF4-FFF2-40B4-BE49-F238E27FC236}">
                <a16:creationId xmlns:a16="http://schemas.microsoft.com/office/drawing/2014/main" id="{6B5813A5-E84D-615D-6894-90F9BBAA148B}"/>
              </a:ext>
            </a:extLst>
          </p:cNvPr>
          <p:cNvSpPr/>
          <p:nvPr/>
        </p:nvSpPr>
        <p:spPr>
          <a:xfrm>
            <a:off x="7183493" y="1927636"/>
            <a:ext cx="1504343" cy="523819"/>
          </a:xfrm>
          <a:prstGeom prst="wedgeRectCallout">
            <a:avLst>
              <a:gd name="adj1" fmla="val -116644"/>
              <a:gd name="adj2" fmla="val 21432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t>防災拠点までの道路が通行不可のため</a:t>
            </a:r>
          </a:p>
        </p:txBody>
      </p:sp>
      <p:sp>
        <p:nvSpPr>
          <p:cNvPr id="3" name="テキスト ボックス 2">
            <a:extLst>
              <a:ext uri="{FF2B5EF4-FFF2-40B4-BE49-F238E27FC236}">
                <a16:creationId xmlns:a16="http://schemas.microsoft.com/office/drawing/2014/main" id="{6C484AF4-1966-17C7-F7AC-9142D0428191}"/>
              </a:ext>
            </a:extLst>
          </p:cNvPr>
          <p:cNvSpPr txBox="1">
            <a:spLocks noChangeArrowheads="1"/>
          </p:cNvSpPr>
          <p:nvPr/>
        </p:nvSpPr>
        <p:spPr bwMode="auto">
          <a:xfrm>
            <a:off x="3122153" y="3081651"/>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9668347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B2FF-1AC9-45D2-ABE5-7C20D723682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2DC59B5-22A8-62F0-6D9E-D9FED6A42B7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138</a:t>
            </a:fld>
            <a:endParaRPr lang="ja-JP" altLang="en-US">
              <a:solidFill>
                <a:schemeClr val="tx1"/>
              </a:solidFill>
            </a:endParaRPr>
          </a:p>
        </p:txBody>
      </p:sp>
      <p:sp>
        <p:nvSpPr>
          <p:cNvPr id="7" name="タイトル 6">
            <a:extLst>
              <a:ext uri="{FF2B5EF4-FFF2-40B4-BE49-F238E27FC236}">
                <a16:creationId xmlns:a16="http://schemas.microsoft.com/office/drawing/2014/main" id="{2B4570C8-C8A9-2D93-1182-36D6741154DF}"/>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DED39F33-6DF0-BCB5-7057-1E5E22D6C928}"/>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テキスト ボックス 9">
            <a:extLst>
              <a:ext uri="{FF2B5EF4-FFF2-40B4-BE49-F238E27FC236}">
                <a16:creationId xmlns:a16="http://schemas.microsoft.com/office/drawing/2014/main" id="{F61B431E-0F33-CC62-F22E-D6B031DC699B}"/>
              </a:ext>
            </a:extLst>
          </p:cNvPr>
          <p:cNvSpPr txBox="1">
            <a:spLocks noChangeArrowheads="1"/>
          </p:cNvSpPr>
          <p:nvPr/>
        </p:nvSpPr>
        <p:spPr bwMode="auto">
          <a:xfrm>
            <a:off x="215999" y="1151431"/>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E21646A-6B59-0810-349B-5845841D7C65}"/>
              </a:ext>
            </a:extLst>
          </p:cNvPr>
          <p:cNvSpPr txBox="1">
            <a:spLocks noChangeArrowheads="1"/>
          </p:cNvSpPr>
          <p:nvPr/>
        </p:nvSpPr>
        <p:spPr bwMode="auto">
          <a:xfrm>
            <a:off x="544239" y="5933001"/>
            <a:ext cx="2732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孤立する可能性の高い集落</a:t>
            </a:r>
          </a:p>
        </p:txBody>
      </p:sp>
      <p:pic>
        <p:nvPicPr>
          <p:cNvPr id="2" name="図 1" descr="マップ&#10;&#10;AI 生成コンテンツは誤りを含む可能性があります。">
            <a:extLst>
              <a:ext uri="{FF2B5EF4-FFF2-40B4-BE49-F238E27FC236}">
                <a16:creationId xmlns:a16="http://schemas.microsoft.com/office/drawing/2014/main" id="{13FD2CF9-DF13-A236-0B6E-908F2FA17C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008" y="1515303"/>
            <a:ext cx="3135600" cy="4414124"/>
          </a:xfrm>
          <a:prstGeom prst="rect">
            <a:avLst/>
          </a:prstGeom>
        </p:spPr>
      </p:pic>
      <p:sp>
        <p:nvSpPr>
          <p:cNvPr id="3" name="テキスト ボックス 2">
            <a:extLst>
              <a:ext uri="{FF2B5EF4-FFF2-40B4-BE49-F238E27FC236}">
                <a16:creationId xmlns:a16="http://schemas.microsoft.com/office/drawing/2014/main" id="{71AFF1B7-C0E3-56EC-0B16-88F4B78F2E25}"/>
              </a:ext>
            </a:extLst>
          </p:cNvPr>
          <p:cNvSpPr txBox="1">
            <a:spLocks noChangeArrowheads="1"/>
          </p:cNvSpPr>
          <p:nvPr/>
        </p:nvSpPr>
        <p:spPr bwMode="auto">
          <a:xfrm>
            <a:off x="4171679" y="1561470"/>
            <a:ext cx="3286396" cy="2769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71450" indent="-171450" eaLnBrk="1" hangingPunct="1">
              <a:spcBef>
                <a:spcPct val="0"/>
              </a:spcBef>
              <a:buFont typeface="Wingdings" panose="05000000000000000000" pitchFamily="2" charset="2"/>
              <a:buChar char="ü"/>
            </a:pPr>
            <a:r>
              <a:rPr lang="ja-JP" altLang="en-US" sz="1200" dirty="0">
                <a:latin typeface="Meiryo UI" panose="020B0604030504040204" pitchFamily="50" charset="-128"/>
                <a:ea typeface="Meiryo UI" panose="020B0604030504040204" pitchFamily="50" charset="-128"/>
              </a:rPr>
              <a:t>孤立する可能性の高い集落はなし</a:t>
            </a:r>
          </a:p>
        </p:txBody>
      </p:sp>
    </p:spTree>
    <p:extLst>
      <p:ext uri="{BB962C8B-B14F-4D97-AF65-F5344CB8AC3E}">
        <p14:creationId xmlns:p14="http://schemas.microsoft.com/office/powerpoint/2010/main" val="344765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B65B4-263A-4541-DB36-4689EA03A60A}"/>
            </a:ext>
          </a:extLst>
        </p:cNvPr>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74CD91C1-386E-97C4-04BD-232BF9613AE0}"/>
              </a:ext>
            </a:extLst>
          </p:cNvPr>
          <p:cNvSpPr txBox="1"/>
          <p:nvPr/>
        </p:nvSpPr>
        <p:spPr>
          <a:xfrm>
            <a:off x="5088175" y="5686615"/>
            <a:ext cx="3253709" cy="338554"/>
          </a:xfrm>
          <a:prstGeom prst="rect">
            <a:avLst/>
          </a:prstGeom>
          <a:noFill/>
        </p:spPr>
        <p:txBody>
          <a:bodyPr wrap="square">
            <a:spAutoFit/>
          </a:bodyPr>
          <a:lstStyle/>
          <a:p>
            <a:pPr algn="ctr"/>
            <a:r>
              <a:rPr lang="ja-JP" altLang="en-US" sz="1600"/>
              <a:t>今回調査（南海トラフ）の地表震度</a:t>
            </a:r>
          </a:p>
        </p:txBody>
      </p:sp>
      <p:sp>
        <p:nvSpPr>
          <p:cNvPr id="14" name="テキスト ボックス 13">
            <a:extLst>
              <a:ext uri="{FF2B5EF4-FFF2-40B4-BE49-F238E27FC236}">
                <a16:creationId xmlns:a16="http://schemas.microsoft.com/office/drawing/2014/main" id="{25400B32-90E8-FC57-1F95-CC8E968BAA82}"/>
              </a:ext>
            </a:extLst>
          </p:cNvPr>
          <p:cNvSpPr txBox="1"/>
          <p:nvPr/>
        </p:nvSpPr>
        <p:spPr>
          <a:xfrm>
            <a:off x="775802" y="5686615"/>
            <a:ext cx="3253709" cy="338554"/>
          </a:xfrm>
          <a:prstGeom prst="rect">
            <a:avLst/>
          </a:prstGeom>
          <a:noFill/>
        </p:spPr>
        <p:txBody>
          <a:bodyPr wrap="square">
            <a:spAutoFit/>
          </a:bodyPr>
          <a:lstStyle/>
          <a:p>
            <a:pPr algn="ctr"/>
            <a:r>
              <a:rPr lang="en-US" altLang="ja-JP" sz="1600"/>
              <a:t>H25</a:t>
            </a:r>
            <a:r>
              <a:rPr lang="ja-JP" altLang="en-US" sz="1600"/>
              <a:t>調査（南海トラフ）の地表震度</a:t>
            </a:r>
          </a:p>
        </p:txBody>
      </p:sp>
      <p:sp>
        <p:nvSpPr>
          <p:cNvPr id="5" name="角丸四角形 73">
            <a:extLst>
              <a:ext uri="{FF2B5EF4-FFF2-40B4-BE49-F238E27FC236}">
                <a16:creationId xmlns:a16="http://schemas.microsoft.com/office/drawing/2014/main" id="{BB995C35-931A-BD3E-CFB5-F26F3BA7D10A}"/>
              </a:ext>
            </a:extLst>
          </p:cNvPr>
          <p:cNvSpPr/>
          <p:nvPr/>
        </p:nvSpPr>
        <p:spPr>
          <a:xfrm>
            <a:off x="417138" y="1182052"/>
            <a:ext cx="2772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en-US" altLang="ja-JP" sz="1200" b="1">
                <a:solidFill>
                  <a:schemeClr val="tx1"/>
                </a:solidFill>
                <a:latin typeface="Meiryo UI" panose="020B0604030504040204" pitchFamily="50" charset="-128"/>
                <a:ea typeface="Meiryo UI" panose="020B0604030504040204" pitchFamily="50" charset="-128"/>
              </a:rPr>
              <a:t>H25</a:t>
            </a:r>
            <a:r>
              <a:rPr kumimoji="1" lang="ja-JP" altLang="en-US" sz="1200" b="1">
                <a:solidFill>
                  <a:schemeClr val="tx1"/>
                </a:solidFill>
                <a:latin typeface="Meiryo UI" panose="020B0604030504040204" pitchFamily="50" charset="-128"/>
                <a:ea typeface="Meiryo UI" panose="020B0604030504040204" pitchFamily="50" charset="-128"/>
              </a:rPr>
              <a:t>想定（南海トラフ）時との比較</a:t>
            </a:r>
          </a:p>
        </p:txBody>
      </p:sp>
      <p:sp>
        <p:nvSpPr>
          <p:cNvPr id="23" name="スライド番号プレースホルダー 12">
            <a:extLst>
              <a:ext uri="{FF2B5EF4-FFF2-40B4-BE49-F238E27FC236}">
                <a16:creationId xmlns:a16="http://schemas.microsoft.com/office/drawing/2014/main" id="{3BDD5BCC-7E67-7C54-01F8-217598854257}"/>
              </a:ext>
            </a:extLst>
          </p:cNvPr>
          <p:cNvSpPr>
            <a:spLocks noGrp="1"/>
          </p:cNvSpPr>
          <p:nvPr>
            <p:ph type="sldNum" sz="quarter" idx="12"/>
          </p:nvPr>
        </p:nvSpPr>
        <p:spPr>
          <a:xfrm>
            <a:off x="7159286" y="6563899"/>
            <a:ext cx="2057400" cy="365125"/>
          </a:xfrm>
          <a:prstGeom prst="rect">
            <a:avLst/>
          </a:prstGeom>
        </p:spPr>
        <p:txBody>
          <a:bodyPr/>
          <a:lstStyle/>
          <a:p>
            <a:fld id="{DE8A6AB4-C314-4581-B2EB-142FADA2A072}" type="slidenum">
              <a:rPr lang="ja-JP" altLang="en-US" smtClean="0"/>
              <a:pPr/>
              <a:t>13</a:t>
            </a:fld>
            <a:endParaRPr lang="ja-JP" altLang="en-US"/>
          </a:p>
        </p:txBody>
      </p:sp>
      <p:pic>
        <p:nvPicPr>
          <p:cNvPr id="15" name="図 14">
            <a:extLst>
              <a:ext uri="{FF2B5EF4-FFF2-40B4-BE49-F238E27FC236}">
                <a16:creationId xmlns:a16="http://schemas.microsoft.com/office/drawing/2014/main" id="{486C9A4E-8788-D03C-1A50-EE796EC4095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25240" y="1555708"/>
            <a:ext cx="2856085" cy="4136399"/>
          </a:xfrm>
          <a:prstGeom prst="rect">
            <a:avLst/>
          </a:prstGeom>
        </p:spPr>
      </p:pic>
      <p:pic>
        <p:nvPicPr>
          <p:cNvPr id="16" name="図 15">
            <a:extLst>
              <a:ext uri="{FF2B5EF4-FFF2-40B4-BE49-F238E27FC236}">
                <a16:creationId xmlns:a16="http://schemas.microsoft.com/office/drawing/2014/main" id="{AAFDEBED-7EE4-C1C0-7467-48563FC77BB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74616" y="1548962"/>
            <a:ext cx="2856085" cy="4136399"/>
          </a:xfrm>
          <a:prstGeom prst="rect">
            <a:avLst/>
          </a:prstGeom>
        </p:spPr>
      </p:pic>
      <p:sp>
        <p:nvSpPr>
          <p:cNvPr id="26" name="正方形/長方形 25">
            <a:extLst>
              <a:ext uri="{FF2B5EF4-FFF2-40B4-BE49-F238E27FC236}">
                <a16:creationId xmlns:a16="http://schemas.microsoft.com/office/drawing/2014/main" id="{6594A716-D0FE-B04F-D19D-A7D56C7DDC57}"/>
              </a:ext>
            </a:extLst>
          </p:cNvPr>
          <p:cNvSpPr/>
          <p:nvPr/>
        </p:nvSpPr>
        <p:spPr>
          <a:xfrm>
            <a:off x="5400385" y="1631627"/>
            <a:ext cx="2700337" cy="3979069"/>
          </a:xfrm>
          <a:prstGeom prst="rect">
            <a:avLst/>
          </a:prstGeom>
          <a:noFill/>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2795DCB1-EA88-A98F-1407-36755E97F8E4}"/>
              </a:ext>
            </a:extLst>
          </p:cNvPr>
          <p:cNvSpPr/>
          <p:nvPr/>
        </p:nvSpPr>
        <p:spPr>
          <a:xfrm>
            <a:off x="6490111" y="3466332"/>
            <a:ext cx="520883" cy="505659"/>
          </a:xfrm>
          <a:prstGeom prst="ellipse">
            <a:avLst/>
          </a:prstGeom>
          <a:noFill/>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9247A5D8-FBB7-A4B8-5DA9-1B0655386B8D}"/>
              </a:ext>
            </a:extLst>
          </p:cNvPr>
          <p:cNvSpPr/>
          <p:nvPr/>
        </p:nvSpPr>
        <p:spPr>
          <a:xfrm>
            <a:off x="2142216" y="3459586"/>
            <a:ext cx="520883" cy="505659"/>
          </a:xfrm>
          <a:prstGeom prst="ellipse">
            <a:avLst/>
          </a:prstGeom>
          <a:noFill/>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EB0FAF4-F80D-F786-2052-184B65C0C906}"/>
              </a:ext>
            </a:extLst>
          </p:cNvPr>
          <p:cNvSpPr/>
          <p:nvPr/>
        </p:nvSpPr>
        <p:spPr>
          <a:xfrm>
            <a:off x="5773125" y="4566193"/>
            <a:ext cx="330846" cy="321177"/>
          </a:xfrm>
          <a:prstGeom prst="ellipse">
            <a:avLst/>
          </a:prstGeom>
          <a:noFill/>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6CCF9A53-08F3-2031-7B2C-A281851E95A0}"/>
              </a:ext>
            </a:extLst>
          </p:cNvPr>
          <p:cNvSpPr/>
          <p:nvPr/>
        </p:nvSpPr>
        <p:spPr>
          <a:xfrm>
            <a:off x="1446955" y="4559447"/>
            <a:ext cx="330846" cy="321177"/>
          </a:xfrm>
          <a:prstGeom prst="ellipse">
            <a:avLst/>
          </a:prstGeom>
          <a:noFill/>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6" name="楕円 35">
            <a:extLst>
              <a:ext uri="{FF2B5EF4-FFF2-40B4-BE49-F238E27FC236}">
                <a16:creationId xmlns:a16="http://schemas.microsoft.com/office/drawing/2014/main" id="{28061B38-7D55-4DD0-9B95-2B5D4E37B912}"/>
              </a:ext>
            </a:extLst>
          </p:cNvPr>
          <p:cNvSpPr/>
          <p:nvPr/>
        </p:nvSpPr>
        <p:spPr>
          <a:xfrm rot="20161619">
            <a:off x="5395698" y="5065917"/>
            <a:ext cx="926843" cy="225916"/>
          </a:xfrm>
          <a:prstGeom prst="ellipse">
            <a:avLst/>
          </a:prstGeom>
          <a:noFill/>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AC7694CB-125A-C5D4-BA5D-C4398EA8382B}"/>
              </a:ext>
            </a:extLst>
          </p:cNvPr>
          <p:cNvSpPr/>
          <p:nvPr/>
        </p:nvSpPr>
        <p:spPr>
          <a:xfrm rot="20161619">
            <a:off x="1004495" y="5059171"/>
            <a:ext cx="926843" cy="225916"/>
          </a:xfrm>
          <a:prstGeom prst="ellipse">
            <a:avLst/>
          </a:prstGeom>
          <a:noFill/>
          <a:ln w="25400">
            <a:solidFill>
              <a:schemeClr val="tx1"/>
            </a:solidFill>
            <a:prstDash val="sysDot"/>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4D5C1C1A-201A-B234-EA2F-741CA869770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544886" y="1933010"/>
            <a:ext cx="559085" cy="916089"/>
          </a:xfrm>
          <a:prstGeom prst="rect">
            <a:avLst/>
          </a:prstGeom>
        </p:spPr>
      </p:pic>
      <p:pic>
        <p:nvPicPr>
          <p:cNvPr id="6" name="図 5">
            <a:extLst>
              <a:ext uri="{FF2B5EF4-FFF2-40B4-BE49-F238E27FC236}">
                <a16:creationId xmlns:a16="http://schemas.microsoft.com/office/drawing/2014/main" id="{5DB3326D-903E-DA90-B64B-514AC7F831C9}"/>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74037" y="1926264"/>
            <a:ext cx="559085" cy="916089"/>
          </a:xfrm>
          <a:prstGeom prst="rect">
            <a:avLst/>
          </a:prstGeom>
        </p:spPr>
      </p:pic>
      <p:sp>
        <p:nvSpPr>
          <p:cNvPr id="18" name="テキスト ボックス 17">
            <a:extLst>
              <a:ext uri="{FF2B5EF4-FFF2-40B4-BE49-F238E27FC236}">
                <a16:creationId xmlns:a16="http://schemas.microsoft.com/office/drawing/2014/main" id="{C290CCB7-A161-3FBD-FCB2-579C6F5057EE}"/>
              </a:ext>
            </a:extLst>
          </p:cNvPr>
          <p:cNvSpPr txBox="1"/>
          <p:nvPr/>
        </p:nvSpPr>
        <p:spPr>
          <a:xfrm>
            <a:off x="747077" y="1464599"/>
            <a:ext cx="1149799" cy="461665"/>
          </a:xfrm>
          <a:prstGeom prst="rect">
            <a:avLst/>
          </a:prstGeom>
          <a:solidFill>
            <a:schemeClr val="bg1"/>
          </a:solidFill>
          <a:ln w="12700">
            <a:solidFill>
              <a:schemeClr val="tx1"/>
            </a:solidFill>
          </a:ln>
        </p:spPr>
        <p:txBody>
          <a:bodyPr wrap="square">
            <a:spAutoFit/>
          </a:bodyPr>
          <a:lstStyle/>
          <a:p>
            <a:pPr algn="ctr"/>
            <a:r>
              <a:rPr lang="en-US" altLang="ja-JP" sz="1200"/>
              <a:t>H25</a:t>
            </a:r>
            <a:r>
              <a:rPr lang="ja-JP" altLang="en-US" sz="1200"/>
              <a:t>想定</a:t>
            </a:r>
            <a:endParaRPr lang="en-US" altLang="ja-JP" sz="1200"/>
          </a:p>
          <a:p>
            <a:pPr algn="ctr"/>
            <a:r>
              <a:rPr lang="ja-JP" altLang="en-US" sz="1200"/>
              <a:t>（南海トラフ）</a:t>
            </a:r>
          </a:p>
        </p:txBody>
      </p:sp>
      <p:sp>
        <p:nvSpPr>
          <p:cNvPr id="25" name="テキスト ボックス 24">
            <a:extLst>
              <a:ext uri="{FF2B5EF4-FFF2-40B4-BE49-F238E27FC236}">
                <a16:creationId xmlns:a16="http://schemas.microsoft.com/office/drawing/2014/main" id="{6F034C89-89E8-BA96-4FBE-AAB0234844BB}"/>
              </a:ext>
            </a:extLst>
          </p:cNvPr>
          <p:cNvSpPr txBox="1"/>
          <p:nvPr/>
        </p:nvSpPr>
        <p:spPr>
          <a:xfrm>
            <a:off x="5088175" y="1462515"/>
            <a:ext cx="1189038" cy="461665"/>
          </a:xfrm>
          <a:prstGeom prst="rect">
            <a:avLst/>
          </a:prstGeom>
          <a:solidFill>
            <a:schemeClr val="bg1"/>
          </a:solidFill>
          <a:ln w="19050">
            <a:solidFill>
              <a:srgbClr val="FF0000"/>
            </a:solidFill>
          </a:ln>
        </p:spPr>
        <p:txBody>
          <a:bodyPr wrap="square">
            <a:spAutoFit/>
          </a:bodyPr>
          <a:lstStyle/>
          <a:p>
            <a:pPr algn="ctr"/>
            <a:r>
              <a:rPr lang="ja-JP" altLang="en-US" sz="1200" b="1">
                <a:solidFill>
                  <a:srgbClr val="FF0000"/>
                </a:solidFill>
              </a:rPr>
              <a:t>今回調査</a:t>
            </a:r>
            <a:endParaRPr lang="en-US" altLang="ja-JP" sz="1200" b="1">
              <a:solidFill>
                <a:srgbClr val="FF0000"/>
              </a:solidFill>
            </a:endParaRPr>
          </a:p>
          <a:p>
            <a:pPr algn="ctr"/>
            <a:r>
              <a:rPr lang="ja-JP" altLang="en-US" sz="1200" b="1">
                <a:solidFill>
                  <a:srgbClr val="FF0000"/>
                </a:solidFill>
              </a:rPr>
              <a:t>（南海トラフ）</a:t>
            </a:r>
            <a:endParaRPr lang="en-US" altLang="ja-JP" sz="1200" b="1">
              <a:solidFill>
                <a:srgbClr val="FF0000"/>
              </a:solidFill>
            </a:endParaRPr>
          </a:p>
        </p:txBody>
      </p:sp>
      <p:sp>
        <p:nvSpPr>
          <p:cNvPr id="8" name="タイトル 6">
            <a:extLst>
              <a:ext uri="{FF2B5EF4-FFF2-40B4-BE49-F238E27FC236}">
                <a16:creationId xmlns:a16="http://schemas.microsoft.com/office/drawing/2014/main" id="{93847BC1-E381-03F9-7ABB-50CA21EA202D}"/>
              </a:ext>
            </a:extLst>
          </p:cNvPr>
          <p:cNvSpPr txBox="1">
            <a:spLocks/>
          </p:cNvSpPr>
          <p:nvPr/>
        </p:nvSpPr>
        <p:spPr>
          <a:xfrm>
            <a:off x="0" y="0"/>
            <a:ext cx="9144000" cy="424800"/>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1800" kern="1200">
                <a:solidFill>
                  <a:schemeClr val="bg1"/>
                </a:solidFill>
                <a:latin typeface="+mj-lt"/>
                <a:ea typeface="+mj-ea"/>
                <a:cs typeface="+mj-cs"/>
              </a:defRPr>
            </a:lvl1pPr>
          </a:lstStyle>
          <a:p>
            <a:r>
              <a:rPr lang="ja-JP" altLang="en-US" sz="2400" b="1"/>
              <a:t>１．建物被害等（参考資料：震度分布比較）　第５回部会再掲</a:t>
            </a:r>
            <a:endParaRPr lang="ja-JP" altLang="en-US" sz="2400"/>
          </a:p>
        </p:txBody>
      </p:sp>
      <p:sp>
        <p:nvSpPr>
          <p:cNvPr id="17" name="二等辺三角形 16">
            <a:extLst>
              <a:ext uri="{FF2B5EF4-FFF2-40B4-BE49-F238E27FC236}">
                <a16:creationId xmlns:a16="http://schemas.microsoft.com/office/drawing/2014/main" id="{7A49EA06-2ABF-74C7-8688-68DA56E4C202}"/>
              </a:ext>
            </a:extLst>
          </p:cNvPr>
          <p:cNvSpPr/>
          <p:nvPr/>
        </p:nvSpPr>
        <p:spPr>
          <a:xfrm rot="5400000">
            <a:off x="4214329" y="3618250"/>
            <a:ext cx="737763" cy="188329"/>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185501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5B2FF-1AC9-45D2-ABE5-7C20D723682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2DC59B5-22A8-62F0-6D9E-D9FED6A42B7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139</a:t>
            </a:fld>
            <a:endParaRPr lang="ja-JP" altLang="en-US">
              <a:solidFill>
                <a:schemeClr val="tx1"/>
              </a:solidFill>
            </a:endParaRPr>
          </a:p>
        </p:txBody>
      </p:sp>
      <p:sp>
        <p:nvSpPr>
          <p:cNvPr id="7" name="タイトル 6">
            <a:extLst>
              <a:ext uri="{FF2B5EF4-FFF2-40B4-BE49-F238E27FC236}">
                <a16:creationId xmlns:a16="http://schemas.microsoft.com/office/drawing/2014/main" id="{2B4570C8-C8A9-2D93-1182-36D6741154DF}"/>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DED39F33-6DF0-BCB5-7057-1E5E22D6C928}"/>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3" name="テキスト ボックス 9">
            <a:extLst>
              <a:ext uri="{FF2B5EF4-FFF2-40B4-BE49-F238E27FC236}">
                <a16:creationId xmlns:a16="http://schemas.microsoft.com/office/drawing/2014/main" id="{C0820B6B-EBA7-2D46-CFC0-325B15278613}"/>
              </a:ext>
            </a:extLst>
          </p:cNvPr>
          <p:cNvSpPr txBox="1">
            <a:spLocks noChangeArrowheads="1"/>
          </p:cNvSpPr>
          <p:nvPr/>
        </p:nvSpPr>
        <p:spPr bwMode="auto">
          <a:xfrm>
            <a:off x="215999" y="1151431"/>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15" name="テキスト ボックス 14">
            <a:extLst>
              <a:ext uri="{FF2B5EF4-FFF2-40B4-BE49-F238E27FC236}">
                <a16:creationId xmlns:a16="http://schemas.microsoft.com/office/drawing/2014/main" id="{2CCA9BE6-383C-23A9-2569-7F09B7D3AD83}"/>
              </a:ext>
            </a:extLst>
          </p:cNvPr>
          <p:cNvSpPr txBox="1">
            <a:spLocks noChangeArrowheads="1"/>
          </p:cNvSpPr>
          <p:nvPr/>
        </p:nvSpPr>
        <p:spPr bwMode="auto">
          <a:xfrm>
            <a:off x="564098" y="5933001"/>
            <a:ext cx="2732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孤立する可能性の高い集落</a:t>
            </a:r>
          </a:p>
        </p:txBody>
      </p:sp>
      <p:pic>
        <p:nvPicPr>
          <p:cNvPr id="12" name="図 11" descr="マップ&#10;&#10;AI 生成コンテンツは誤りを含む可能性があります。">
            <a:extLst>
              <a:ext uri="{FF2B5EF4-FFF2-40B4-BE49-F238E27FC236}">
                <a16:creationId xmlns:a16="http://schemas.microsoft.com/office/drawing/2014/main" id="{C2A55354-4F6C-CD1A-24DB-280AFC3631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483" y="1515303"/>
            <a:ext cx="3135600" cy="4412238"/>
          </a:xfrm>
          <a:prstGeom prst="rect">
            <a:avLst/>
          </a:prstGeom>
        </p:spPr>
      </p:pic>
      <p:grpSp>
        <p:nvGrpSpPr>
          <p:cNvPr id="36" name="グループ化 35">
            <a:extLst>
              <a:ext uri="{FF2B5EF4-FFF2-40B4-BE49-F238E27FC236}">
                <a16:creationId xmlns:a16="http://schemas.microsoft.com/office/drawing/2014/main" id="{ECBFDB4C-FCE1-17D8-8EE7-BA81BE930027}"/>
              </a:ext>
            </a:extLst>
          </p:cNvPr>
          <p:cNvGrpSpPr/>
          <p:nvPr/>
        </p:nvGrpSpPr>
        <p:grpSpPr>
          <a:xfrm>
            <a:off x="3962400" y="570802"/>
            <a:ext cx="4965601" cy="5929434"/>
            <a:chOff x="3962400" y="570802"/>
            <a:chExt cx="4965601" cy="5929434"/>
          </a:xfrm>
        </p:grpSpPr>
        <p:pic>
          <p:nvPicPr>
            <p:cNvPr id="3" name="図 2" descr="マップ&#10;&#10;AI 生成コンテンツは誤りを含む可能性があります。">
              <a:extLst>
                <a:ext uri="{FF2B5EF4-FFF2-40B4-BE49-F238E27FC236}">
                  <a16:creationId xmlns:a16="http://schemas.microsoft.com/office/drawing/2014/main" id="{3B00C0DD-7F15-737A-377F-AB47711DE2BE}"/>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378945" y="570802"/>
              <a:ext cx="2505713" cy="2898834"/>
            </a:xfrm>
            <a:prstGeom prst="rect">
              <a:avLst/>
            </a:prstGeom>
            <a:ln w="6350">
              <a:solidFill>
                <a:schemeClr val="bg1">
                  <a:lumMod val="50000"/>
                </a:schemeClr>
              </a:solidFill>
            </a:ln>
          </p:spPr>
        </p:pic>
        <p:pic>
          <p:nvPicPr>
            <p:cNvPr id="11" name="図 10" descr="マップ&#10;&#10;AI 生成コンテンツは誤りを含む可能性があります。">
              <a:extLst>
                <a:ext uri="{FF2B5EF4-FFF2-40B4-BE49-F238E27FC236}">
                  <a16:creationId xmlns:a16="http://schemas.microsoft.com/office/drawing/2014/main" id="{C987D272-7DFD-3353-4B19-7B210D9D428E}"/>
                </a:ext>
              </a:extLst>
            </p:cNvPr>
            <p:cNvPicPr>
              <a:picLocks noChangeAspect="1"/>
            </p:cNvPicPr>
            <p:nvPr/>
          </p:nvPicPr>
          <p:blipFill>
            <a:blip r:embed="rId5" cstate="email">
              <a:extLst>
                <a:ext uri="{28A0092B-C50C-407E-A947-70E740481C1C}">
                  <a14:useLocalDpi xmlns:a14="http://schemas.microsoft.com/office/drawing/2010/main"/>
                </a:ext>
              </a:extLst>
            </a:blip>
            <a:srcRect l="-1537" t="-521" b="-1"/>
            <a:stretch>
              <a:fillRect/>
            </a:stretch>
          </p:blipFill>
          <p:spPr>
            <a:xfrm>
              <a:off x="3962400" y="3535519"/>
              <a:ext cx="4215702" cy="2964717"/>
            </a:xfrm>
            <a:prstGeom prst="rect">
              <a:avLst/>
            </a:prstGeom>
            <a:ln w="6350">
              <a:solidFill>
                <a:schemeClr val="bg1">
                  <a:lumMod val="50000"/>
                </a:schemeClr>
              </a:solidFill>
            </a:ln>
          </p:spPr>
        </p:pic>
        <p:sp>
          <p:nvSpPr>
            <p:cNvPr id="14" name="乗算記号 13">
              <a:extLst>
                <a:ext uri="{FF2B5EF4-FFF2-40B4-BE49-F238E27FC236}">
                  <a16:creationId xmlns:a16="http://schemas.microsoft.com/office/drawing/2014/main" id="{CBB445D8-D560-71EA-42A4-6B3B9531243F}"/>
                </a:ext>
              </a:extLst>
            </p:cNvPr>
            <p:cNvSpPr/>
            <p:nvPr/>
          </p:nvSpPr>
          <p:spPr>
            <a:xfrm>
              <a:off x="5051299" y="2882012"/>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6" name="乗算記号 15">
              <a:extLst>
                <a:ext uri="{FF2B5EF4-FFF2-40B4-BE49-F238E27FC236}">
                  <a16:creationId xmlns:a16="http://schemas.microsoft.com/office/drawing/2014/main" id="{08DF1B22-697A-3185-6DA1-0148BDA5F9A3}"/>
                </a:ext>
              </a:extLst>
            </p:cNvPr>
            <p:cNvSpPr/>
            <p:nvPr/>
          </p:nvSpPr>
          <p:spPr>
            <a:xfrm>
              <a:off x="5199534" y="3091327"/>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7" name="乗算記号 16">
              <a:extLst>
                <a:ext uri="{FF2B5EF4-FFF2-40B4-BE49-F238E27FC236}">
                  <a16:creationId xmlns:a16="http://schemas.microsoft.com/office/drawing/2014/main" id="{9BD3927A-A1F2-A70C-1565-2F8819257AFF}"/>
                </a:ext>
              </a:extLst>
            </p:cNvPr>
            <p:cNvSpPr/>
            <p:nvPr/>
          </p:nvSpPr>
          <p:spPr>
            <a:xfrm>
              <a:off x="5199534" y="2245834"/>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8" name="乗算記号 17">
              <a:extLst>
                <a:ext uri="{FF2B5EF4-FFF2-40B4-BE49-F238E27FC236}">
                  <a16:creationId xmlns:a16="http://schemas.microsoft.com/office/drawing/2014/main" id="{A9177166-6164-8530-6364-8710C2D59563}"/>
                </a:ext>
              </a:extLst>
            </p:cNvPr>
            <p:cNvSpPr/>
            <p:nvPr/>
          </p:nvSpPr>
          <p:spPr>
            <a:xfrm>
              <a:off x="5323884" y="1344494"/>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9" name="乗算記号 18">
              <a:extLst>
                <a:ext uri="{FF2B5EF4-FFF2-40B4-BE49-F238E27FC236}">
                  <a16:creationId xmlns:a16="http://schemas.microsoft.com/office/drawing/2014/main" id="{8813C265-C00F-78AE-875D-99F333ACCF5B}"/>
                </a:ext>
              </a:extLst>
            </p:cNvPr>
            <p:cNvSpPr/>
            <p:nvPr/>
          </p:nvSpPr>
          <p:spPr>
            <a:xfrm>
              <a:off x="5051299" y="1695439"/>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0" name="乗算記号 19">
              <a:extLst>
                <a:ext uri="{FF2B5EF4-FFF2-40B4-BE49-F238E27FC236}">
                  <a16:creationId xmlns:a16="http://schemas.microsoft.com/office/drawing/2014/main" id="{01955184-56B9-7BC4-B765-C5795E6A326B}"/>
                </a:ext>
              </a:extLst>
            </p:cNvPr>
            <p:cNvSpPr/>
            <p:nvPr/>
          </p:nvSpPr>
          <p:spPr>
            <a:xfrm>
              <a:off x="4903063" y="1880564"/>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1" name="乗算記号 20">
              <a:extLst>
                <a:ext uri="{FF2B5EF4-FFF2-40B4-BE49-F238E27FC236}">
                  <a16:creationId xmlns:a16="http://schemas.microsoft.com/office/drawing/2014/main" id="{DC796900-6425-D53D-ECC1-390993B4507B}"/>
                </a:ext>
              </a:extLst>
            </p:cNvPr>
            <p:cNvSpPr/>
            <p:nvPr/>
          </p:nvSpPr>
          <p:spPr>
            <a:xfrm>
              <a:off x="4977181" y="1998264"/>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2" name="乗算記号 21">
              <a:extLst>
                <a:ext uri="{FF2B5EF4-FFF2-40B4-BE49-F238E27FC236}">
                  <a16:creationId xmlns:a16="http://schemas.microsoft.com/office/drawing/2014/main" id="{BE7DB42E-E8FB-1F43-854B-C50744D4990A}"/>
                </a:ext>
              </a:extLst>
            </p:cNvPr>
            <p:cNvSpPr/>
            <p:nvPr/>
          </p:nvSpPr>
          <p:spPr>
            <a:xfrm>
              <a:off x="5096166" y="4205263"/>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3" name="乗算記号 22">
              <a:extLst>
                <a:ext uri="{FF2B5EF4-FFF2-40B4-BE49-F238E27FC236}">
                  <a16:creationId xmlns:a16="http://schemas.microsoft.com/office/drawing/2014/main" id="{AAB8EFCB-97E1-951C-6007-482AE7642D79}"/>
                </a:ext>
              </a:extLst>
            </p:cNvPr>
            <p:cNvSpPr/>
            <p:nvPr/>
          </p:nvSpPr>
          <p:spPr>
            <a:xfrm>
              <a:off x="5096166" y="4044674"/>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4" name="乗算記号 23">
              <a:extLst>
                <a:ext uri="{FF2B5EF4-FFF2-40B4-BE49-F238E27FC236}">
                  <a16:creationId xmlns:a16="http://schemas.microsoft.com/office/drawing/2014/main" id="{EA34A179-456D-0DCB-956E-F79CA035C591}"/>
                </a:ext>
              </a:extLst>
            </p:cNvPr>
            <p:cNvSpPr/>
            <p:nvPr/>
          </p:nvSpPr>
          <p:spPr>
            <a:xfrm>
              <a:off x="5676757" y="3850003"/>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5" name="乗算記号 24">
              <a:extLst>
                <a:ext uri="{FF2B5EF4-FFF2-40B4-BE49-F238E27FC236}">
                  <a16:creationId xmlns:a16="http://schemas.microsoft.com/office/drawing/2014/main" id="{F5B621CA-7A41-4552-17AC-E575F8D0B12C}"/>
                </a:ext>
              </a:extLst>
            </p:cNvPr>
            <p:cNvSpPr/>
            <p:nvPr/>
          </p:nvSpPr>
          <p:spPr>
            <a:xfrm>
              <a:off x="5528521" y="4043534"/>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6" name="乗算記号 25">
              <a:extLst>
                <a:ext uri="{FF2B5EF4-FFF2-40B4-BE49-F238E27FC236}">
                  <a16:creationId xmlns:a16="http://schemas.microsoft.com/office/drawing/2014/main" id="{450BE59D-33CB-95EE-B66F-37D5B6D55195}"/>
                </a:ext>
              </a:extLst>
            </p:cNvPr>
            <p:cNvSpPr/>
            <p:nvPr/>
          </p:nvSpPr>
          <p:spPr>
            <a:xfrm>
              <a:off x="6065580" y="3876769"/>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7" name="乗算記号 26">
              <a:extLst>
                <a:ext uri="{FF2B5EF4-FFF2-40B4-BE49-F238E27FC236}">
                  <a16:creationId xmlns:a16="http://schemas.microsoft.com/office/drawing/2014/main" id="{83C6339C-CC6E-82F8-6F65-5AF0466916C2}"/>
                </a:ext>
              </a:extLst>
            </p:cNvPr>
            <p:cNvSpPr/>
            <p:nvPr/>
          </p:nvSpPr>
          <p:spPr>
            <a:xfrm>
              <a:off x="6197754" y="3913827"/>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8" name="乗算記号 27">
              <a:extLst>
                <a:ext uri="{FF2B5EF4-FFF2-40B4-BE49-F238E27FC236}">
                  <a16:creationId xmlns:a16="http://schemas.microsoft.com/office/drawing/2014/main" id="{31D605A9-CBCC-2B4E-5476-279BB49C4E29}"/>
                </a:ext>
              </a:extLst>
            </p:cNvPr>
            <p:cNvSpPr/>
            <p:nvPr/>
          </p:nvSpPr>
          <p:spPr>
            <a:xfrm>
              <a:off x="6303668" y="3913827"/>
              <a:ext cx="148236" cy="127648"/>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29" name="吹き出し: 四角形 28">
              <a:extLst>
                <a:ext uri="{FF2B5EF4-FFF2-40B4-BE49-F238E27FC236}">
                  <a16:creationId xmlns:a16="http://schemas.microsoft.com/office/drawing/2014/main" id="{7461D3B9-7295-14FF-F6C5-BFA7C28E7438}"/>
                </a:ext>
              </a:extLst>
            </p:cNvPr>
            <p:cNvSpPr/>
            <p:nvPr/>
          </p:nvSpPr>
          <p:spPr>
            <a:xfrm>
              <a:off x="6559770" y="2716275"/>
              <a:ext cx="1685124" cy="586767"/>
            </a:xfrm>
            <a:prstGeom prst="wedgeRectCallout">
              <a:avLst>
                <a:gd name="adj1" fmla="val -122042"/>
                <a:gd name="adj2" fmla="val -14009"/>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集落外に繋がる道路が通行不可のため</a:t>
              </a:r>
            </a:p>
          </p:txBody>
        </p:sp>
        <p:sp>
          <p:nvSpPr>
            <p:cNvPr id="30" name="吹き出し: 四角形 29">
              <a:extLst>
                <a:ext uri="{FF2B5EF4-FFF2-40B4-BE49-F238E27FC236}">
                  <a16:creationId xmlns:a16="http://schemas.microsoft.com/office/drawing/2014/main" id="{371C9E41-53AE-6D02-80AD-B5888AE58D4D}"/>
                </a:ext>
              </a:extLst>
            </p:cNvPr>
            <p:cNvSpPr/>
            <p:nvPr/>
          </p:nvSpPr>
          <p:spPr>
            <a:xfrm>
              <a:off x="7242877" y="3630914"/>
              <a:ext cx="1685124" cy="586767"/>
            </a:xfrm>
            <a:prstGeom prst="wedgeRectCallout">
              <a:avLst>
                <a:gd name="adj1" fmla="val -102589"/>
                <a:gd name="adj2" fmla="val -415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集落外に繋がる道路が通行不可のため</a:t>
              </a:r>
            </a:p>
          </p:txBody>
        </p:sp>
      </p:grpSp>
      <p:sp>
        <p:nvSpPr>
          <p:cNvPr id="2" name="テキスト ボックス 1">
            <a:extLst>
              <a:ext uri="{FF2B5EF4-FFF2-40B4-BE49-F238E27FC236}">
                <a16:creationId xmlns:a16="http://schemas.microsoft.com/office/drawing/2014/main" id="{9EEE8559-4464-4886-F6CF-09DDCC87F70A}"/>
              </a:ext>
            </a:extLst>
          </p:cNvPr>
          <p:cNvSpPr txBox="1">
            <a:spLocks noChangeArrowheads="1"/>
          </p:cNvSpPr>
          <p:nvPr/>
        </p:nvSpPr>
        <p:spPr bwMode="auto">
          <a:xfrm>
            <a:off x="3842963" y="478284"/>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①</a:t>
            </a:r>
          </a:p>
        </p:txBody>
      </p:sp>
      <p:sp>
        <p:nvSpPr>
          <p:cNvPr id="5" name="テキスト ボックス 4">
            <a:extLst>
              <a:ext uri="{FF2B5EF4-FFF2-40B4-BE49-F238E27FC236}">
                <a16:creationId xmlns:a16="http://schemas.microsoft.com/office/drawing/2014/main" id="{777B5AEF-020D-EFEA-1FD2-B5CA6FB14DE0}"/>
              </a:ext>
            </a:extLst>
          </p:cNvPr>
          <p:cNvSpPr txBox="1">
            <a:spLocks noChangeArrowheads="1"/>
          </p:cNvSpPr>
          <p:nvPr/>
        </p:nvSpPr>
        <p:spPr bwMode="auto">
          <a:xfrm>
            <a:off x="3924528" y="3177755"/>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②</a:t>
            </a:r>
          </a:p>
        </p:txBody>
      </p:sp>
      <p:sp>
        <p:nvSpPr>
          <p:cNvPr id="8" name="テキスト ボックス 7">
            <a:extLst>
              <a:ext uri="{FF2B5EF4-FFF2-40B4-BE49-F238E27FC236}">
                <a16:creationId xmlns:a16="http://schemas.microsoft.com/office/drawing/2014/main" id="{B1A20009-0E62-2B1F-6595-4C2C62F568BF}"/>
              </a:ext>
            </a:extLst>
          </p:cNvPr>
          <p:cNvSpPr txBox="1">
            <a:spLocks noChangeArrowheads="1"/>
          </p:cNvSpPr>
          <p:nvPr/>
        </p:nvSpPr>
        <p:spPr bwMode="auto">
          <a:xfrm>
            <a:off x="2961769" y="4332911"/>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①</a:t>
            </a:r>
          </a:p>
        </p:txBody>
      </p:sp>
      <p:sp>
        <p:nvSpPr>
          <p:cNvPr id="9" name="テキスト ボックス 8">
            <a:extLst>
              <a:ext uri="{FF2B5EF4-FFF2-40B4-BE49-F238E27FC236}">
                <a16:creationId xmlns:a16="http://schemas.microsoft.com/office/drawing/2014/main" id="{FE80C368-6288-16BA-54FF-40AE87E520DC}"/>
              </a:ext>
            </a:extLst>
          </p:cNvPr>
          <p:cNvSpPr txBox="1">
            <a:spLocks noChangeArrowheads="1"/>
          </p:cNvSpPr>
          <p:nvPr/>
        </p:nvSpPr>
        <p:spPr bwMode="auto">
          <a:xfrm>
            <a:off x="2907675" y="5041211"/>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②</a:t>
            </a:r>
          </a:p>
        </p:txBody>
      </p:sp>
      <p:sp>
        <p:nvSpPr>
          <p:cNvPr id="10" name="テキスト ボックス 9">
            <a:extLst>
              <a:ext uri="{FF2B5EF4-FFF2-40B4-BE49-F238E27FC236}">
                <a16:creationId xmlns:a16="http://schemas.microsoft.com/office/drawing/2014/main" id="{A95AF439-CAD8-7615-0F98-7FF4A1CC17E3}"/>
              </a:ext>
            </a:extLst>
          </p:cNvPr>
          <p:cNvSpPr txBox="1">
            <a:spLocks noChangeArrowheads="1"/>
          </p:cNvSpPr>
          <p:nvPr/>
        </p:nvSpPr>
        <p:spPr bwMode="auto">
          <a:xfrm>
            <a:off x="296107" y="5568069"/>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⑤</a:t>
            </a:r>
          </a:p>
        </p:txBody>
      </p:sp>
      <p:sp>
        <p:nvSpPr>
          <p:cNvPr id="32" name="テキスト ボックス 31">
            <a:extLst>
              <a:ext uri="{FF2B5EF4-FFF2-40B4-BE49-F238E27FC236}">
                <a16:creationId xmlns:a16="http://schemas.microsoft.com/office/drawing/2014/main" id="{F302206E-4D04-D970-0A85-DAF7DFD8B797}"/>
              </a:ext>
            </a:extLst>
          </p:cNvPr>
          <p:cNvSpPr txBox="1">
            <a:spLocks noChangeArrowheads="1"/>
          </p:cNvSpPr>
          <p:nvPr/>
        </p:nvSpPr>
        <p:spPr bwMode="auto">
          <a:xfrm>
            <a:off x="1380440" y="5473208"/>
            <a:ext cx="5359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④</a:t>
            </a:r>
          </a:p>
        </p:txBody>
      </p:sp>
      <p:sp>
        <p:nvSpPr>
          <p:cNvPr id="33" name="テキスト ボックス 32">
            <a:extLst>
              <a:ext uri="{FF2B5EF4-FFF2-40B4-BE49-F238E27FC236}">
                <a16:creationId xmlns:a16="http://schemas.microsoft.com/office/drawing/2014/main" id="{4777B53D-0129-7FA2-2FDE-F42A6137E61C}"/>
              </a:ext>
            </a:extLst>
          </p:cNvPr>
          <p:cNvSpPr txBox="1">
            <a:spLocks noChangeArrowheads="1"/>
          </p:cNvSpPr>
          <p:nvPr/>
        </p:nvSpPr>
        <p:spPr bwMode="auto">
          <a:xfrm>
            <a:off x="2211870" y="4499120"/>
            <a:ext cx="535982" cy="276999"/>
          </a:xfrm>
          <a:prstGeom prst="rect">
            <a:avLst/>
          </a:prstGeom>
          <a:solidFill>
            <a:schemeClr val="bg1">
              <a:alpha val="60000"/>
            </a:schemeClr>
          </a:solidFill>
          <a:ln>
            <a:noFill/>
          </a:ln>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a:latin typeface="Meiryo UI" panose="020B0604030504040204" pitchFamily="50" charset="-128"/>
                <a:ea typeface="Meiryo UI" panose="020B0604030504040204" pitchFamily="50" charset="-128"/>
              </a:rPr>
              <a:t>③</a:t>
            </a:r>
          </a:p>
        </p:txBody>
      </p:sp>
      <p:pic>
        <p:nvPicPr>
          <p:cNvPr id="34" name="図 33" descr="マップ&#10;&#10;AI 生成コンテンツは誤りを含む可能性があります。">
            <a:extLst>
              <a:ext uri="{FF2B5EF4-FFF2-40B4-BE49-F238E27FC236}">
                <a16:creationId xmlns:a16="http://schemas.microsoft.com/office/drawing/2014/main" id="{21505D13-13DB-34F9-6A40-B332040A3B9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929199" y="555487"/>
            <a:ext cx="2073035" cy="956847"/>
          </a:xfrm>
          <a:prstGeom prst="rect">
            <a:avLst/>
          </a:prstGeom>
        </p:spPr>
      </p:pic>
      <p:pic>
        <p:nvPicPr>
          <p:cNvPr id="35" name="図 34" descr="マップ&#10;&#10;AI 生成コンテンツは誤りを含む可能性があります。">
            <a:extLst>
              <a:ext uri="{FF2B5EF4-FFF2-40B4-BE49-F238E27FC236}">
                <a16:creationId xmlns:a16="http://schemas.microsoft.com/office/drawing/2014/main" id="{233ADE47-0A28-1158-8794-DE39A1CEA55D}"/>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992545" y="5540791"/>
            <a:ext cx="2073035" cy="956847"/>
          </a:xfrm>
          <a:prstGeom prst="rect">
            <a:avLst/>
          </a:prstGeom>
        </p:spPr>
      </p:pic>
    </p:spTree>
    <p:extLst>
      <p:ext uri="{BB962C8B-B14F-4D97-AF65-F5344CB8AC3E}">
        <p14:creationId xmlns:p14="http://schemas.microsoft.com/office/powerpoint/2010/main" val="34429004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5D497-95B8-A1CF-C45B-9AD05F59F4C4}"/>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CC3E335E-517C-277F-0D55-EA81D5CE24E8}"/>
              </a:ext>
            </a:extLst>
          </p:cNvPr>
          <p:cNvGrpSpPr/>
          <p:nvPr/>
        </p:nvGrpSpPr>
        <p:grpSpPr>
          <a:xfrm>
            <a:off x="83127" y="1564420"/>
            <a:ext cx="2707401" cy="3230194"/>
            <a:chOff x="83127" y="1564420"/>
            <a:chExt cx="2707401" cy="3230194"/>
          </a:xfrm>
        </p:grpSpPr>
        <p:pic>
          <p:nvPicPr>
            <p:cNvPr id="2" name="図 1" descr="ダイアグラム, マップ&#10;&#10;AI 生成コンテンツは誤りを含む可能性があります。">
              <a:extLst>
                <a:ext uri="{FF2B5EF4-FFF2-40B4-BE49-F238E27FC236}">
                  <a16:creationId xmlns:a16="http://schemas.microsoft.com/office/drawing/2014/main" id="{429779FB-A400-03E3-82EC-5642134FABD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2400" y="1919647"/>
              <a:ext cx="2638128" cy="2874967"/>
            </a:xfrm>
            <a:prstGeom prst="rect">
              <a:avLst/>
            </a:prstGeom>
            <a:ln w="6350">
              <a:solidFill>
                <a:schemeClr val="bg1">
                  <a:lumMod val="50000"/>
                </a:schemeClr>
              </a:solidFill>
            </a:ln>
          </p:spPr>
        </p:pic>
        <p:sp>
          <p:nvSpPr>
            <p:cNvPr id="10" name="乗算記号 9">
              <a:extLst>
                <a:ext uri="{FF2B5EF4-FFF2-40B4-BE49-F238E27FC236}">
                  <a16:creationId xmlns:a16="http://schemas.microsoft.com/office/drawing/2014/main" id="{C9D76E8F-AD8B-BBDB-9750-020E38BD3F9F}"/>
                </a:ext>
              </a:extLst>
            </p:cNvPr>
            <p:cNvSpPr/>
            <p:nvPr/>
          </p:nvSpPr>
          <p:spPr>
            <a:xfrm>
              <a:off x="1595010" y="3780019"/>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2" name="乗算記号 31">
              <a:extLst>
                <a:ext uri="{FF2B5EF4-FFF2-40B4-BE49-F238E27FC236}">
                  <a16:creationId xmlns:a16="http://schemas.microsoft.com/office/drawing/2014/main" id="{4A08FDB4-9691-E946-02B0-DAB3F97B68A2}"/>
                </a:ext>
              </a:extLst>
            </p:cNvPr>
            <p:cNvSpPr/>
            <p:nvPr/>
          </p:nvSpPr>
          <p:spPr>
            <a:xfrm>
              <a:off x="1631050" y="3540141"/>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3" name="乗算記号 32">
              <a:extLst>
                <a:ext uri="{FF2B5EF4-FFF2-40B4-BE49-F238E27FC236}">
                  <a16:creationId xmlns:a16="http://schemas.microsoft.com/office/drawing/2014/main" id="{19C90847-7441-ADCF-2870-5AEEEDD208E4}"/>
                </a:ext>
              </a:extLst>
            </p:cNvPr>
            <p:cNvSpPr/>
            <p:nvPr/>
          </p:nvSpPr>
          <p:spPr>
            <a:xfrm>
              <a:off x="1631050" y="3301267"/>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4" name="乗算記号 33">
              <a:extLst>
                <a:ext uri="{FF2B5EF4-FFF2-40B4-BE49-F238E27FC236}">
                  <a16:creationId xmlns:a16="http://schemas.microsoft.com/office/drawing/2014/main" id="{D7A0B554-3147-026B-ADF9-E12C00F3414A}"/>
                </a:ext>
              </a:extLst>
            </p:cNvPr>
            <p:cNvSpPr/>
            <p:nvPr/>
          </p:nvSpPr>
          <p:spPr>
            <a:xfrm>
              <a:off x="1595010" y="2259356"/>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5" name="乗算記号 34">
              <a:extLst>
                <a:ext uri="{FF2B5EF4-FFF2-40B4-BE49-F238E27FC236}">
                  <a16:creationId xmlns:a16="http://schemas.microsoft.com/office/drawing/2014/main" id="{47FF7C55-263C-97B5-9C00-BB1F54810A86}"/>
                </a:ext>
              </a:extLst>
            </p:cNvPr>
            <p:cNvSpPr/>
            <p:nvPr/>
          </p:nvSpPr>
          <p:spPr>
            <a:xfrm>
              <a:off x="748055" y="2872046"/>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6" name="乗算記号 35">
              <a:extLst>
                <a:ext uri="{FF2B5EF4-FFF2-40B4-BE49-F238E27FC236}">
                  <a16:creationId xmlns:a16="http://schemas.microsoft.com/office/drawing/2014/main" id="{B192081B-0CF5-3791-7FD5-FE537915F5C2}"/>
                </a:ext>
              </a:extLst>
            </p:cNvPr>
            <p:cNvSpPr/>
            <p:nvPr/>
          </p:nvSpPr>
          <p:spPr>
            <a:xfrm>
              <a:off x="854893" y="3596004"/>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7" name="乗算記号 36">
              <a:extLst>
                <a:ext uri="{FF2B5EF4-FFF2-40B4-BE49-F238E27FC236}">
                  <a16:creationId xmlns:a16="http://schemas.microsoft.com/office/drawing/2014/main" id="{B87BBD42-293D-331E-EBCC-D27EFF99742C}"/>
                </a:ext>
              </a:extLst>
            </p:cNvPr>
            <p:cNvSpPr/>
            <p:nvPr/>
          </p:nvSpPr>
          <p:spPr>
            <a:xfrm>
              <a:off x="529237" y="3686588"/>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3" name="テキスト ボックス 2">
              <a:extLst>
                <a:ext uri="{FF2B5EF4-FFF2-40B4-BE49-F238E27FC236}">
                  <a16:creationId xmlns:a16="http://schemas.microsoft.com/office/drawing/2014/main" id="{3C2BF8B4-578D-39EE-B36F-503E2AC25B72}"/>
                </a:ext>
              </a:extLst>
            </p:cNvPr>
            <p:cNvSpPr txBox="1">
              <a:spLocks noChangeArrowheads="1"/>
            </p:cNvSpPr>
            <p:nvPr/>
          </p:nvSpPr>
          <p:spPr bwMode="auto">
            <a:xfrm>
              <a:off x="83127" y="1564420"/>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latin typeface="Meiryo UI" panose="020B0604030504040204" pitchFamily="50" charset="-128"/>
                  <a:ea typeface="Meiryo UI" panose="020B0604030504040204" pitchFamily="50" charset="-128"/>
                </a:rPr>
                <a:t>③</a:t>
              </a:r>
            </a:p>
          </p:txBody>
        </p:sp>
      </p:grpSp>
      <p:grpSp>
        <p:nvGrpSpPr>
          <p:cNvPr id="17" name="グループ化 16">
            <a:extLst>
              <a:ext uri="{FF2B5EF4-FFF2-40B4-BE49-F238E27FC236}">
                <a16:creationId xmlns:a16="http://schemas.microsoft.com/office/drawing/2014/main" id="{80C5D1AA-3ED0-147E-5094-430474429F94}"/>
              </a:ext>
            </a:extLst>
          </p:cNvPr>
          <p:cNvGrpSpPr/>
          <p:nvPr/>
        </p:nvGrpSpPr>
        <p:grpSpPr>
          <a:xfrm>
            <a:off x="2835917" y="1564420"/>
            <a:ext cx="3222638" cy="3230194"/>
            <a:chOff x="2835917" y="1564420"/>
            <a:chExt cx="3222638" cy="3230194"/>
          </a:xfrm>
        </p:grpSpPr>
        <p:pic>
          <p:nvPicPr>
            <p:cNvPr id="5" name="図 4" descr="マップ&#10;&#10;AI 生成コンテンツは誤りを含む可能性があります。">
              <a:extLst>
                <a:ext uri="{FF2B5EF4-FFF2-40B4-BE49-F238E27FC236}">
                  <a16:creationId xmlns:a16="http://schemas.microsoft.com/office/drawing/2014/main" id="{D330979B-504B-39CD-FD88-25731ACBE32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863362" y="1919647"/>
              <a:ext cx="3195193" cy="2874967"/>
            </a:xfrm>
            <a:prstGeom prst="rect">
              <a:avLst/>
            </a:prstGeom>
            <a:ln w="6350">
              <a:solidFill>
                <a:schemeClr val="bg1">
                  <a:lumMod val="50000"/>
                </a:schemeClr>
              </a:solidFill>
            </a:ln>
          </p:spPr>
        </p:pic>
        <p:sp>
          <p:nvSpPr>
            <p:cNvPr id="39" name="乗算記号 38">
              <a:extLst>
                <a:ext uri="{FF2B5EF4-FFF2-40B4-BE49-F238E27FC236}">
                  <a16:creationId xmlns:a16="http://schemas.microsoft.com/office/drawing/2014/main" id="{A2A756EB-5F0C-F502-2F76-0E9A533E4D22}"/>
                </a:ext>
              </a:extLst>
            </p:cNvPr>
            <p:cNvSpPr/>
            <p:nvPr/>
          </p:nvSpPr>
          <p:spPr>
            <a:xfrm>
              <a:off x="4025457" y="2816182"/>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1" name="テキスト ボックス 10">
              <a:extLst>
                <a:ext uri="{FF2B5EF4-FFF2-40B4-BE49-F238E27FC236}">
                  <a16:creationId xmlns:a16="http://schemas.microsoft.com/office/drawing/2014/main" id="{2D434229-5EB6-E117-9B11-0AA823F7E736}"/>
                </a:ext>
              </a:extLst>
            </p:cNvPr>
            <p:cNvSpPr txBox="1">
              <a:spLocks noChangeArrowheads="1"/>
            </p:cNvSpPr>
            <p:nvPr/>
          </p:nvSpPr>
          <p:spPr bwMode="auto">
            <a:xfrm>
              <a:off x="2835917" y="1564420"/>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④</a:t>
              </a:r>
            </a:p>
          </p:txBody>
        </p:sp>
        <p:sp>
          <p:nvSpPr>
            <p:cNvPr id="15" name="正方形/長方形 14">
              <a:extLst>
                <a:ext uri="{FF2B5EF4-FFF2-40B4-BE49-F238E27FC236}">
                  <a16:creationId xmlns:a16="http://schemas.microsoft.com/office/drawing/2014/main" id="{7C1776AB-C7AC-47FE-363B-DEF1DBCB0EAB}"/>
                </a:ext>
              </a:extLst>
            </p:cNvPr>
            <p:cNvSpPr/>
            <p:nvPr/>
          </p:nvSpPr>
          <p:spPr>
            <a:xfrm>
              <a:off x="2863362" y="4131469"/>
              <a:ext cx="505500" cy="663145"/>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18" name="グループ化 17">
            <a:extLst>
              <a:ext uri="{FF2B5EF4-FFF2-40B4-BE49-F238E27FC236}">
                <a16:creationId xmlns:a16="http://schemas.microsoft.com/office/drawing/2014/main" id="{FCCA8254-B01F-51F3-C01B-3B1F03D77EDE}"/>
              </a:ext>
            </a:extLst>
          </p:cNvPr>
          <p:cNvGrpSpPr/>
          <p:nvPr/>
        </p:nvGrpSpPr>
        <p:grpSpPr>
          <a:xfrm>
            <a:off x="6115705" y="1564420"/>
            <a:ext cx="2843651" cy="3230194"/>
            <a:chOff x="6115705" y="1564420"/>
            <a:chExt cx="2843651" cy="3230194"/>
          </a:xfrm>
        </p:grpSpPr>
        <p:pic>
          <p:nvPicPr>
            <p:cNvPr id="8" name="図 7" descr="マップ&#10;&#10;AI 生成コンテンツは誤りを含む可能性があります。">
              <a:extLst>
                <a:ext uri="{FF2B5EF4-FFF2-40B4-BE49-F238E27FC236}">
                  <a16:creationId xmlns:a16="http://schemas.microsoft.com/office/drawing/2014/main" id="{E6E2285E-F72D-224A-1DF4-6137123269EB}"/>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115705" y="1919647"/>
              <a:ext cx="2843651" cy="2874967"/>
            </a:xfrm>
            <a:prstGeom prst="rect">
              <a:avLst/>
            </a:prstGeom>
            <a:ln w="6350">
              <a:solidFill>
                <a:schemeClr val="bg1">
                  <a:lumMod val="50000"/>
                </a:schemeClr>
              </a:solidFill>
            </a:ln>
          </p:spPr>
        </p:pic>
        <p:sp>
          <p:nvSpPr>
            <p:cNvPr id="41" name="乗算記号 40">
              <a:extLst>
                <a:ext uri="{FF2B5EF4-FFF2-40B4-BE49-F238E27FC236}">
                  <a16:creationId xmlns:a16="http://schemas.microsoft.com/office/drawing/2014/main" id="{C6E44B95-465A-F7F8-48F0-A63AA6E02E95}"/>
                </a:ext>
              </a:extLst>
            </p:cNvPr>
            <p:cNvSpPr/>
            <p:nvPr/>
          </p:nvSpPr>
          <p:spPr>
            <a:xfrm>
              <a:off x="7130820" y="2599339"/>
              <a:ext cx="129746" cy="111726"/>
            </a:xfrm>
            <a:prstGeom prst="mathMultiply">
              <a:avLst>
                <a:gd name="adj1" fmla="val 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sz="1200"/>
            </a:p>
          </p:txBody>
        </p:sp>
        <p:sp>
          <p:nvSpPr>
            <p:cNvPr id="12" name="テキスト ボックス 11">
              <a:extLst>
                <a:ext uri="{FF2B5EF4-FFF2-40B4-BE49-F238E27FC236}">
                  <a16:creationId xmlns:a16="http://schemas.microsoft.com/office/drawing/2014/main" id="{F8C8996B-9A4E-7E37-5A55-4EEB412C3E3A}"/>
                </a:ext>
              </a:extLst>
            </p:cNvPr>
            <p:cNvSpPr txBox="1">
              <a:spLocks noChangeArrowheads="1"/>
            </p:cNvSpPr>
            <p:nvPr/>
          </p:nvSpPr>
          <p:spPr bwMode="auto">
            <a:xfrm>
              <a:off x="6158795" y="1564420"/>
              <a:ext cx="5359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⑤</a:t>
              </a:r>
            </a:p>
          </p:txBody>
        </p:sp>
        <p:sp>
          <p:nvSpPr>
            <p:cNvPr id="16" name="正方形/長方形 15">
              <a:extLst>
                <a:ext uri="{FF2B5EF4-FFF2-40B4-BE49-F238E27FC236}">
                  <a16:creationId xmlns:a16="http://schemas.microsoft.com/office/drawing/2014/main" id="{A75D896F-B989-6F9A-55E7-0C7BD7022AEA}"/>
                </a:ext>
              </a:extLst>
            </p:cNvPr>
            <p:cNvSpPr/>
            <p:nvPr/>
          </p:nvSpPr>
          <p:spPr>
            <a:xfrm>
              <a:off x="6115705" y="4130711"/>
              <a:ext cx="505500" cy="663145"/>
            </a:xfrm>
            <a:prstGeom prst="rect">
              <a:avLst/>
            </a:prstGeom>
            <a:solidFill>
              <a:schemeClr val="bg1"/>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4" name="スライド番号プレースホルダー 12">
            <a:extLst>
              <a:ext uri="{FF2B5EF4-FFF2-40B4-BE49-F238E27FC236}">
                <a16:creationId xmlns:a16="http://schemas.microsoft.com/office/drawing/2014/main" id="{93D622FB-E048-ECC1-72C5-EB952E914EC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140</a:t>
            </a:fld>
            <a:endParaRPr lang="ja-JP" altLang="en-US">
              <a:solidFill>
                <a:schemeClr val="tx1"/>
              </a:solidFill>
            </a:endParaRPr>
          </a:p>
        </p:txBody>
      </p:sp>
      <p:sp>
        <p:nvSpPr>
          <p:cNvPr id="7" name="タイトル 6">
            <a:extLst>
              <a:ext uri="{FF2B5EF4-FFF2-40B4-BE49-F238E27FC236}">
                <a16:creationId xmlns:a16="http://schemas.microsoft.com/office/drawing/2014/main" id="{54F2423E-D901-FEE5-DA0A-07BB10F848FA}"/>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606B9EC0-93C9-4D85-E289-7BC5451A70A5}"/>
              </a:ext>
            </a:extLst>
          </p:cNvPr>
          <p:cNvSpPr txBox="1">
            <a:spLocks/>
          </p:cNvSpPr>
          <p:nvPr/>
        </p:nvSpPr>
        <p:spPr>
          <a:xfrm>
            <a:off x="215999" y="64800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５．１１　孤立集落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3" name="テキスト ボックス 9">
            <a:extLst>
              <a:ext uri="{FF2B5EF4-FFF2-40B4-BE49-F238E27FC236}">
                <a16:creationId xmlns:a16="http://schemas.microsoft.com/office/drawing/2014/main" id="{1FD8B0CD-2059-ECEE-83AB-D86409A79824}"/>
              </a:ext>
            </a:extLst>
          </p:cNvPr>
          <p:cNvSpPr txBox="1">
            <a:spLocks noChangeArrowheads="1"/>
          </p:cNvSpPr>
          <p:nvPr/>
        </p:nvSpPr>
        <p:spPr bwMode="auto">
          <a:xfrm>
            <a:off x="215999" y="1151431"/>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pic>
        <p:nvPicPr>
          <p:cNvPr id="9" name="図 8" descr="マップ&#10;&#10;AI 生成コンテンツは誤りを含む可能性があります。">
            <a:extLst>
              <a:ext uri="{FF2B5EF4-FFF2-40B4-BE49-F238E27FC236}">
                <a16:creationId xmlns:a16="http://schemas.microsoft.com/office/drawing/2014/main" id="{705EC694-4E1A-A431-19B2-EB467901E8E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43004" y="5004365"/>
            <a:ext cx="2816352" cy="1299938"/>
          </a:xfrm>
          <a:prstGeom prst="rect">
            <a:avLst/>
          </a:prstGeom>
        </p:spPr>
      </p:pic>
      <p:sp>
        <p:nvSpPr>
          <p:cNvPr id="38" name="吹き出し: 四角形 37">
            <a:extLst>
              <a:ext uri="{FF2B5EF4-FFF2-40B4-BE49-F238E27FC236}">
                <a16:creationId xmlns:a16="http://schemas.microsoft.com/office/drawing/2014/main" id="{1E20C7F8-567D-1D09-15C7-077299B77F87}"/>
              </a:ext>
            </a:extLst>
          </p:cNvPr>
          <p:cNvSpPr/>
          <p:nvPr/>
        </p:nvSpPr>
        <p:spPr>
          <a:xfrm>
            <a:off x="1180642" y="4904849"/>
            <a:ext cx="1474935" cy="513579"/>
          </a:xfrm>
          <a:prstGeom prst="wedgeRectCallout">
            <a:avLst>
              <a:gd name="adj1" fmla="val -7228"/>
              <a:gd name="adj2" fmla="val -285860"/>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防災拠点までの道路が通行不可のため</a:t>
            </a:r>
          </a:p>
        </p:txBody>
      </p:sp>
      <p:sp>
        <p:nvSpPr>
          <p:cNvPr id="40" name="吹き出し: 四角形 39">
            <a:extLst>
              <a:ext uri="{FF2B5EF4-FFF2-40B4-BE49-F238E27FC236}">
                <a16:creationId xmlns:a16="http://schemas.microsoft.com/office/drawing/2014/main" id="{49326C13-4464-19B9-7312-E57F725A8EB5}"/>
              </a:ext>
            </a:extLst>
          </p:cNvPr>
          <p:cNvSpPr/>
          <p:nvPr/>
        </p:nvSpPr>
        <p:spPr>
          <a:xfrm>
            <a:off x="2863362" y="4882940"/>
            <a:ext cx="1474935" cy="513579"/>
          </a:xfrm>
          <a:prstGeom prst="wedgeRectCallout">
            <a:avLst>
              <a:gd name="adj1" fmla="val 35814"/>
              <a:gd name="adj2" fmla="val -32571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防災拠点までの道路が通行不可のため</a:t>
            </a:r>
          </a:p>
        </p:txBody>
      </p:sp>
      <p:sp>
        <p:nvSpPr>
          <p:cNvPr id="42" name="吹き出し: 四角形 41">
            <a:extLst>
              <a:ext uri="{FF2B5EF4-FFF2-40B4-BE49-F238E27FC236}">
                <a16:creationId xmlns:a16="http://schemas.microsoft.com/office/drawing/2014/main" id="{3BAE48FC-9563-2B06-2D09-5B8147DDFA82}"/>
              </a:ext>
            </a:extLst>
          </p:cNvPr>
          <p:cNvSpPr/>
          <p:nvPr/>
        </p:nvSpPr>
        <p:spPr>
          <a:xfrm>
            <a:off x="7619676" y="4473612"/>
            <a:ext cx="1474935" cy="513579"/>
          </a:xfrm>
          <a:prstGeom prst="wedgeRectCallout">
            <a:avLst>
              <a:gd name="adj1" fmla="val -73075"/>
              <a:gd name="adj2" fmla="val -3854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t>防災拠点までの道路が通行不可のため</a:t>
            </a:r>
          </a:p>
        </p:txBody>
      </p:sp>
    </p:spTree>
    <p:extLst>
      <p:ext uri="{BB962C8B-B14F-4D97-AF65-F5344CB8AC3E}">
        <p14:creationId xmlns:p14="http://schemas.microsoft.com/office/powerpoint/2010/main" val="28572391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1E2A-27C5-7042-2EF0-C9081BA95EB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8BAFDDA-7BEE-3D16-AEBB-8B807CD6160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141</a:t>
            </a:fld>
            <a:endParaRPr lang="ja-JP" altLang="en-US">
              <a:solidFill>
                <a:schemeClr val="tx1"/>
              </a:solidFill>
            </a:endParaRPr>
          </a:p>
        </p:txBody>
      </p:sp>
      <p:sp>
        <p:nvSpPr>
          <p:cNvPr id="7" name="タイトル 6">
            <a:extLst>
              <a:ext uri="{FF2B5EF4-FFF2-40B4-BE49-F238E27FC236}">
                <a16:creationId xmlns:a16="http://schemas.microsoft.com/office/drawing/2014/main" id="{034FAA5D-906A-350F-E92E-1F0F89BF60B3}"/>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D0931CC3-E701-143C-CA7F-E054B86B7946}"/>
              </a:ext>
            </a:extLst>
          </p:cNvPr>
          <p:cNvSpPr txBox="1">
            <a:spLocks/>
          </p:cNvSpPr>
          <p:nvPr/>
        </p:nvSpPr>
        <p:spPr>
          <a:xfrm>
            <a:off x="215999" y="561087"/>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５．１２　地域コミュニティ関係</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AA02652C-0A54-D51F-1E83-B139B8DFBD27}"/>
              </a:ext>
            </a:extLst>
          </p:cNvPr>
          <p:cNvSpPr/>
          <p:nvPr/>
        </p:nvSpPr>
        <p:spPr>
          <a:xfrm>
            <a:off x="8037025" y="633171"/>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0D6A140D-528F-348E-B8FD-319843C61709}"/>
              </a:ext>
            </a:extLst>
          </p:cNvPr>
          <p:cNvGraphicFramePr>
            <a:graphicFrameLocks noGrp="1"/>
          </p:cNvGraphicFramePr>
          <p:nvPr/>
        </p:nvGraphicFramePr>
        <p:xfrm>
          <a:off x="288000" y="1350852"/>
          <a:ext cx="8557677" cy="140208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92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阪神・淡路大震災</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a:t>　（</a:t>
                      </a:r>
                      <a:r>
                        <a:rPr kumimoji="1" lang="en-US" altLang="ja-JP" sz="1200"/>
                        <a:t>H7.1.17</a:t>
                      </a:r>
                      <a:r>
                        <a:rPr kumimoji="1" lang="ja-JP" altLang="en-US" sz="1200"/>
                        <a:t>）</a:t>
                      </a:r>
                    </a:p>
                  </a:txBody>
                  <a:tcPr anchor="ctr"/>
                </a:tc>
                <a:tc>
                  <a:txBody>
                    <a:bodyPr/>
                    <a:lstStyle/>
                    <a:p>
                      <a:r>
                        <a:rPr kumimoji="1" lang="ja-JP" altLang="en-US" sz="1200"/>
                        <a:t>倒壊した家屋等に閉じ込められ救助された人々の多くが家族や近所の住民によって救助された。</a:t>
                      </a:r>
                    </a:p>
                  </a:txBody>
                  <a:tcPr anchor="ctr"/>
                </a:tc>
                <a:extLst>
                  <a:ext uri="{0D108BD9-81ED-4DB2-BD59-A6C34878D82A}">
                    <a16:rowId xmlns:a16="http://schemas.microsoft.com/office/drawing/2014/main" val="199972196"/>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 平成</a:t>
                      </a:r>
                      <a:r>
                        <a:rPr kumimoji="1" lang="en-US" altLang="zh-TW" sz="1200"/>
                        <a:t>28</a:t>
                      </a:r>
                      <a:r>
                        <a:rPr kumimoji="1" lang="zh-TW" altLang="en-US" sz="1200"/>
                        <a:t>年熊本地震</a:t>
                      </a:r>
                      <a:r>
                        <a:rPr kumimoji="1" lang="ja-JP" altLang="en-US" sz="1200"/>
                        <a:t>（</a:t>
                      </a:r>
                      <a:r>
                        <a:rPr kumimoji="1" lang="en-US" altLang="ja-JP" sz="1200"/>
                        <a:t>H28.4.14</a:t>
                      </a:r>
                      <a:r>
                        <a:rPr kumimoji="1" lang="ja-JP" altLang="en-US" sz="120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避難所運営マニュアルがない避難所が多く、対応の遅れによる混乱が発生。</a:t>
                      </a:r>
                    </a:p>
                    <a:p>
                      <a:r>
                        <a:rPr kumimoji="1" lang="ja-JP" altLang="en-US" sz="1200"/>
                        <a:t>被災自治体職員が</a:t>
                      </a:r>
                      <a:r>
                        <a:rPr kumimoji="1" lang="en-US" altLang="ja-JP" sz="1200"/>
                        <a:t>1</a:t>
                      </a:r>
                      <a:r>
                        <a:rPr kumimoji="1" lang="ja-JP" altLang="en-US" sz="1200"/>
                        <a:t>人体制で避難所本部の運営を担っており、避難所内の清掃や片づけ、衛生管理まで手が回らない状況。</a:t>
                      </a:r>
                      <a:endParaRPr kumimoji="1" lang="en-US" altLang="ja-JP" sz="1200"/>
                    </a:p>
                  </a:txBody>
                  <a:tcPr anchor="ctr"/>
                </a:tc>
                <a:extLst>
                  <a:ext uri="{0D108BD9-81ED-4DB2-BD59-A6C34878D82A}">
                    <a16:rowId xmlns:a16="http://schemas.microsoft.com/office/drawing/2014/main" val="2975020397"/>
                  </a:ext>
                </a:extLst>
              </a:tr>
            </a:tbl>
          </a:graphicData>
        </a:graphic>
      </p:graphicFrame>
      <p:sp>
        <p:nvSpPr>
          <p:cNvPr id="9" name="テキスト ボックス 8">
            <a:extLst>
              <a:ext uri="{FF2B5EF4-FFF2-40B4-BE49-F238E27FC236}">
                <a16:creationId xmlns:a16="http://schemas.microsoft.com/office/drawing/2014/main" id="{BDAFDAFC-D2FC-EBFE-73B8-E421B6C423FD}"/>
              </a:ext>
            </a:extLst>
          </p:cNvPr>
          <p:cNvSpPr txBox="1"/>
          <p:nvPr/>
        </p:nvSpPr>
        <p:spPr>
          <a:xfrm>
            <a:off x="2275433" y="1038658"/>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5" name="表 4">
            <a:extLst>
              <a:ext uri="{FF2B5EF4-FFF2-40B4-BE49-F238E27FC236}">
                <a16:creationId xmlns:a16="http://schemas.microsoft.com/office/drawing/2014/main" id="{83F2C70A-30B3-85A6-9A15-C356F9B1F32E}"/>
              </a:ext>
            </a:extLst>
          </p:cNvPr>
          <p:cNvGraphicFramePr>
            <a:graphicFrameLocks noGrp="1"/>
          </p:cNvGraphicFramePr>
          <p:nvPr/>
        </p:nvGraphicFramePr>
        <p:xfrm>
          <a:off x="288000" y="4394618"/>
          <a:ext cx="8450755" cy="1634041"/>
        </p:xfrm>
        <a:graphic>
          <a:graphicData uri="http://schemas.openxmlformats.org/drawingml/2006/table">
            <a:tbl>
              <a:tblPr firstRow="1" bandRow="1">
                <a:tableStyleId>{073A0DAA-6AF3-43AB-8588-CEC1D06C72B9}</a:tableStyleId>
              </a:tblPr>
              <a:tblGrid>
                <a:gridCol w="1164431">
                  <a:extLst>
                    <a:ext uri="{9D8B030D-6E8A-4147-A177-3AD203B41FA5}">
                      <a16:colId xmlns:a16="http://schemas.microsoft.com/office/drawing/2014/main" val="1485207866"/>
                    </a:ext>
                  </a:extLst>
                </a:gridCol>
                <a:gridCol w="650845">
                  <a:extLst>
                    <a:ext uri="{9D8B030D-6E8A-4147-A177-3AD203B41FA5}">
                      <a16:colId xmlns:a16="http://schemas.microsoft.com/office/drawing/2014/main" val="2208709599"/>
                    </a:ext>
                  </a:extLst>
                </a:gridCol>
                <a:gridCol w="6635479">
                  <a:extLst>
                    <a:ext uri="{9D8B030D-6E8A-4147-A177-3AD203B41FA5}">
                      <a16:colId xmlns:a16="http://schemas.microsoft.com/office/drawing/2014/main" val="3705607116"/>
                    </a:ext>
                  </a:extLst>
                </a:gridCol>
              </a:tblGrid>
              <a:tr h="401236">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63903">
                <a:tc row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1" i="0" u="none" strike="noStrike">
                          <a:solidFill>
                            <a:srgbClr val="000000"/>
                          </a:solidFill>
                          <a:effectLst/>
                          <a:latin typeface="Meiryo UI" panose="020B0604030504040204" pitchFamily="50" charset="-128"/>
                          <a:ea typeface="Meiryo UI" panose="020B0604030504040204" pitchFamily="50" charset="-128"/>
                        </a:rPr>
                        <a:t>地域コミュニティ関係</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町会・自治会等の地域コミュニティの担い手不足により、災害時の救助活動や避難所運営等の継続が困難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583623494"/>
                  </a:ext>
                </a:extLst>
              </a:tr>
              <a:tr h="329783">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担い手の高齢化が進んでいる地域では、担い手となる高齢者が、災害時に過労等により体調を崩し、震災関連死に至る可能性</a:t>
                      </a:r>
                    </a:p>
                  </a:txBody>
                  <a:tcPr marL="72000" marR="72000" marT="0" marB="0" anchor="ctr">
                    <a:solidFill>
                      <a:schemeClr val="bg1">
                        <a:lumMod val="85000"/>
                      </a:schemeClr>
                    </a:solidFill>
                  </a:tcPr>
                </a:tc>
                <a:extLst>
                  <a:ext uri="{0D108BD9-81ED-4DB2-BD59-A6C34878D82A}">
                    <a16:rowId xmlns:a16="http://schemas.microsoft.com/office/drawing/2014/main" val="2247661502"/>
                  </a:ext>
                </a:extLst>
              </a:tr>
              <a:tr h="539119">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仮設住宅への入居等に伴い、従前のコミュニティが分断され、生活再建やまちの復興にとって重要な住民同士のつながりが弱くなる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地域の文化・スポーツ活動など、日頃の生きがいを失う可能性</a:t>
                      </a:r>
                    </a:p>
                  </a:txBody>
                  <a:tcPr marL="72000" marR="72000" marT="0" marB="0" anchor="ctr">
                    <a:solidFill>
                      <a:schemeClr val="bg1">
                        <a:lumMod val="85000"/>
                      </a:schemeClr>
                    </a:solidFill>
                  </a:tcPr>
                </a:tc>
                <a:extLst>
                  <a:ext uri="{0D108BD9-81ED-4DB2-BD59-A6C34878D82A}">
                    <a16:rowId xmlns:a16="http://schemas.microsoft.com/office/drawing/2014/main" val="788945781"/>
                  </a:ext>
                </a:extLst>
              </a:tr>
            </a:tbl>
          </a:graphicData>
        </a:graphic>
      </p:graphicFrame>
      <p:sp>
        <p:nvSpPr>
          <p:cNvPr id="15" name="テキスト ボックス 14">
            <a:extLst>
              <a:ext uri="{FF2B5EF4-FFF2-40B4-BE49-F238E27FC236}">
                <a16:creationId xmlns:a16="http://schemas.microsoft.com/office/drawing/2014/main" id="{61D35677-B630-15E5-4FEA-097347A16CEE}"/>
              </a:ext>
            </a:extLst>
          </p:cNvPr>
          <p:cNvSpPr txBox="1"/>
          <p:nvPr/>
        </p:nvSpPr>
        <p:spPr>
          <a:xfrm>
            <a:off x="287999" y="3019986"/>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過去の災害実績や震度６弱以上の地震による被害想定から、地域コミュニティに与える影響について、以下に想定される被害の様相を示す。</a:t>
            </a:r>
            <a:endParaRPr lang="en-US" altLang="ja-JP" sz="1400">
              <a:ea typeface="Meiryo UI" panose="020B0604030504040204" pitchFamily="50" charset="-128"/>
            </a:endParaRPr>
          </a:p>
        </p:txBody>
      </p:sp>
      <p:sp>
        <p:nvSpPr>
          <p:cNvPr id="16" name="テキスト ボックス 15">
            <a:extLst>
              <a:ext uri="{FF2B5EF4-FFF2-40B4-BE49-F238E27FC236}">
                <a16:creationId xmlns:a16="http://schemas.microsoft.com/office/drawing/2014/main" id="{6D431013-9272-2BFC-5256-AFF5B8060B97}"/>
              </a:ext>
            </a:extLst>
          </p:cNvPr>
          <p:cNvSpPr txBox="1"/>
          <p:nvPr/>
        </p:nvSpPr>
        <p:spPr>
          <a:xfrm>
            <a:off x="3017029" y="4036808"/>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40806014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8593C-F16F-CA5B-532E-7AF582320194}"/>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ACFA00D4-4F50-E28D-6A69-98DC655876A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B4A119D5-B04A-9CE3-1FEC-286102736A24}"/>
              </a:ext>
            </a:extLst>
          </p:cNvPr>
          <p:cNvSpPr txBox="1">
            <a:spLocks/>
          </p:cNvSpPr>
          <p:nvPr/>
        </p:nvSpPr>
        <p:spPr>
          <a:xfrm>
            <a:off x="215999" y="472282"/>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５．１３　行政機能</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D3E8CB60-9DAB-555A-7F3D-AB5AB4F77563}"/>
              </a:ext>
            </a:extLst>
          </p:cNvPr>
          <p:cNvSpPr/>
          <p:nvPr/>
        </p:nvSpPr>
        <p:spPr>
          <a:xfrm>
            <a:off x="8037025" y="544366"/>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2DBD0CCA-A801-5AF0-AE0F-86EAEF7AE844}"/>
              </a:ext>
            </a:extLst>
          </p:cNvPr>
          <p:cNvGraphicFramePr>
            <a:graphicFrameLocks noGrp="1"/>
          </p:cNvGraphicFramePr>
          <p:nvPr/>
        </p:nvGraphicFramePr>
        <p:xfrm>
          <a:off x="288000" y="1081023"/>
          <a:ext cx="8557677" cy="176784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92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164536">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被災地の市町村の中には、庁舎が地震や津波などにより大きく被災し、庁舎を移転せざるを得なくなった事例が発生した。首長や職員も被災したことなどから、災害対策本部機能や行政機能が喪失し、災害応急対策の実施に支障が生じた。</a:t>
                      </a:r>
                    </a:p>
                  </a:txBody>
                  <a:tcPr anchor="ctr"/>
                </a:tc>
                <a:extLst>
                  <a:ext uri="{0D108BD9-81ED-4DB2-BD59-A6C34878D82A}">
                    <a16:rowId xmlns:a16="http://schemas.microsoft.com/office/drawing/2014/main" val="2975020397"/>
                  </a:ext>
                </a:extLst>
              </a:tr>
              <a:tr h="211546">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令和</a:t>
                      </a:r>
                      <a:r>
                        <a:rPr kumimoji="1" lang="en-US" altLang="ja-JP" sz="1200"/>
                        <a:t>6</a:t>
                      </a:r>
                      <a:r>
                        <a:rPr kumimoji="1" lang="ja-JP" altLang="en-US" sz="1200"/>
                        <a:t>年能登半島地震（</a:t>
                      </a:r>
                      <a:r>
                        <a:rPr kumimoji="1" lang="en-US" altLang="ja-JP" sz="1200"/>
                        <a:t>R6.1.1</a:t>
                      </a:r>
                      <a:r>
                        <a:rPr kumimoji="1" lang="ja-JP" altLang="en-US" sz="1200"/>
                        <a:t>）</a:t>
                      </a:r>
                      <a:endParaRPr kumimoji="1" lang="en-US" altLang="ja-JP" sz="1200"/>
                    </a:p>
                  </a:txBody>
                  <a:tcPr anchor="ctr"/>
                </a:tc>
                <a:tc>
                  <a:txBody>
                    <a:bodyPr/>
                    <a:lstStyle/>
                    <a:p>
                      <a:pPr marL="171450" indent="-171450">
                        <a:buFont typeface="Wingdings" panose="05000000000000000000" pitchFamily="2" charset="2"/>
                        <a:buChar char="Ø"/>
                      </a:pPr>
                      <a:r>
                        <a:rPr kumimoji="1" lang="ja-JP" altLang="en-US" sz="1200"/>
                        <a:t>業務継続計画（</a:t>
                      </a:r>
                      <a:r>
                        <a:rPr kumimoji="1" lang="en-US" altLang="ja-JP" sz="1200"/>
                        <a:t>BCP</a:t>
                      </a:r>
                      <a:r>
                        <a:rPr kumimoji="1" lang="ja-JP" altLang="en-US" sz="1200"/>
                        <a:t>）で想定する発動要件が本庁舎の被災であったため、計画に基づく「最低限の業務継続」に限定する意識が十分に共有されず、災害対応要員の確保に苦慮する状況が生じた。</a:t>
                      </a:r>
                      <a:endParaRPr kumimoji="1" lang="en-US" altLang="ja-JP" sz="1200"/>
                    </a:p>
                    <a:p>
                      <a:pPr marL="171450" indent="-171450">
                        <a:buFont typeface="Wingdings" panose="05000000000000000000" pitchFamily="2" charset="2"/>
                        <a:buChar char="Ø"/>
                      </a:pPr>
                      <a:r>
                        <a:rPr kumimoji="1" lang="ja-JP" altLang="en-US" sz="1200"/>
                        <a:t>その結果、職員間での業務負担の偏りや、一部職員の連続勤務が発生した。</a:t>
                      </a:r>
                    </a:p>
                  </a:txBody>
                  <a:tcPr anchor="ctr"/>
                </a:tc>
                <a:extLst>
                  <a:ext uri="{0D108BD9-81ED-4DB2-BD59-A6C34878D82A}">
                    <a16:rowId xmlns:a16="http://schemas.microsoft.com/office/drawing/2014/main" val="3588576040"/>
                  </a:ext>
                </a:extLst>
              </a:tr>
            </a:tbl>
          </a:graphicData>
        </a:graphic>
      </p:graphicFrame>
      <p:sp>
        <p:nvSpPr>
          <p:cNvPr id="10" name="テキスト ボックス 9">
            <a:extLst>
              <a:ext uri="{FF2B5EF4-FFF2-40B4-BE49-F238E27FC236}">
                <a16:creationId xmlns:a16="http://schemas.microsoft.com/office/drawing/2014/main" id="{B2B29CDB-C67A-124A-2A9C-02DCC7E193D8}"/>
              </a:ext>
            </a:extLst>
          </p:cNvPr>
          <p:cNvSpPr txBox="1"/>
          <p:nvPr/>
        </p:nvSpPr>
        <p:spPr>
          <a:xfrm>
            <a:off x="2275434" y="767097"/>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3" name="テキスト ボックス 2">
            <a:extLst>
              <a:ext uri="{FF2B5EF4-FFF2-40B4-BE49-F238E27FC236}">
                <a16:creationId xmlns:a16="http://schemas.microsoft.com/office/drawing/2014/main" id="{03305AEB-FD31-104F-52DF-877A5714C37B}"/>
              </a:ext>
            </a:extLst>
          </p:cNvPr>
          <p:cNvSpPr txBox="1"/>
          <p:nvPr/>
        </p:nvSpPr>
        <p:spPr>
          <a:xfrm>
            <a:off x="3017029" y="3162378"/>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5" name="テキスト ボックス 4">
            <a:extLst>
              <a:ext uri="{FF2B5EF4-FFF2-40B4-BE49-F238E27FC236}">
                <a16:creationId xmlns:a16="http://schemas.microsoft.com/office/drawing/2014/main" id="{CC3C0477-7A38-AD3E-2959-4EB3D2EE8E67}"/>
              </a:ext>
            </a:extLst>
          </p:cNvPr>
          <p:cNvSpPr txBox="1"/>
          <p:nvPr/>
        </p:nvSpPr>
        <p:spPr>
          <a:xfrm>
            <a:off x="287999" y="2907069"/>
            <a:ext cx="8496405" cy="276999"/>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200">
                <a:ea typeface="Meiryo UI" panose="020B0604030504040204" pitchFamily="50" charset="-128"/>
              </a:rPr>
              <a:t>過去の災害実績や震度６弱以上の地震による被害想定から、行政機能への影響について、以下に想定される被害の様相を示す。</a:t>
            </a:r>
            <a:endParaRPr lang="en-US" altLang="ja-JP" sz="1200">
              <a:ea typeface="Meiryo UI" panose="020B0604030504040204" pitchFamily="50" charset="-128"/>
            </a:endParaRPr>
          </a:p>
        </p:txBody>
      </p:sp>
      <p:graphicFrame>
        <p:nvGraphicFramePr>
          <p:cNvPr id="9" name="表 8">
            <a:extLst>
              <a:ext uri="{FF2B5EF4-FFF2-40B4-BE49-F238E27FC236}">
                <a16:creationId xmlns:a16="http://schemas.microsoft.com/office/drawing/2014/main" id="{C8B7ED0A-A562-91F3-D2EB-E6F8EA30EAE0}"/>
              </a:ext>
            </a:extLst>
          </p:cNvPr>
          <p:cNvGraphicFramePr>
            <a:graphicFrameLocks noGrp="1"/>
          </p:cNvGraphicFramePr>
          <p:nvPr>
            <p:extLst>
              <p:ext uri="{D42A27DB-BD31-4B8C-83A1-F6EECF244321}">
                <p14:modId xmlns:p14="http://schemas.microsoft.com/office/powerpoint/2010/main" val="2571209895"/>
              </p:ext>
            </p:extLst>
          </p:nvPr>
        </p:nvGraphicFramePr>
        <p:xfrm>
          <a:off x="223278" y="3414905"/>
          <a:ext cx="8591949" cy="3398836"/>
        </p:xfrm>
        <a:graphic>
          <a:graphicData uri="http://schemas.openxmlformats.org/drawingml/2006/table">
            <a:tbl>
              <a:tblPr firstRow="1" bandRow="1">
                <a:tableStyleId>{073A0DAA-6AF3-43AB-8588-CEC1D06C72B9}</a:tableStyleId>
              </a:tblPr>
              <a:tblGrid>
                <a:gridCol w="1164431">
                  <a:extLst>
                    <a:ext uri="{9D8B030D-6E8A-4147-A177-3AD203B41FA5}">
                      <a16:colId xmlns:a16="http://schemas.microsoft.com/office/drawing/2014/main" val="1485207866"/>
                    </a:ext>
                  </a:extLst>
                </a:gridCol>
                <a:gridCol w="650845">
                  <a:extLst>
                    <a:ext uri="{9D8B030D-6E8A-4147-A177-3AD203B41FA5}">
                      <a16:colId xmlns:a16="http://schemas.microsoft.com/office/drawing/2014/main" val="2208709599"/>
                    </a:ext>
                  </a:extLst>
                </a:gridCol>
                <a:gridCol w="6776673">
                  <a:extLst>
                    <a:ext uri="{9D8B030D-6E8A-4147-A177-3AD203B41FA5}">
                      <a16:colId xmlns:a16="http://schemas.microsoft.com/office/drawing/2014/main" val="3705607116"/>
                    </a:ext>
                  </a:extLst>
                </a:gridCol>
              </a:tblGrid>
              <a:tr h="198436">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dirty="0">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1060139">
                <a:tc rowSpan="3">
                  <a:txBody>
                    <a:bodyPr/>
                    <a:lstStyle/>
                    <a:p>
                      <a:pPr algn="l" fontAlgn="ctr"/>
                      <a:r>
                        <a:rPr lang="ja-JP" altLang="en-US" sz="1100" b="1" i="0" u="none" strike="noStrike" dirty="0">
                          <a:solidFill>
                            <a:srgbClr val="000000"/>
                          </a:solidFill>
                          <a:effectLst/>
                          <a:latin typeface="Meiryo UI" panose="020B0604030504040204" pitchFamily="50" charset="-128"/>
                          <a:ea typeface="Meiryo UI" panose="020B0604030504040204" pitchFamily="50" charset="-128"/>
                        </a:rPr>
                        <a:t>行政機能</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地震の揺れや津波浸水により庁舎が被災</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キャビネット等の転倒や、照明器具等の落下等により職員が負傷</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電源喪失により庁舎内ネットワークがダウンし、システムが稼働せず大混乱</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通信途絶により情報伝達等の初動対応ができず、応急対応に遅れ</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自治体職員の多くが被災し、とくに首長、幹部職員等の被災による指揮命令権者の不在により、災害対応が混乱</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膨大な量の災害応急対策業務に対して自治体職員や資機材が不足</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組織横断チームの編成など臨機応変に対応したが、危機管理室に情報を集約する意識や体制となっておらず、府庁内での連携に支障が発生する</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職員等用の物資備蓄の不足、会議室スペースの不足、ＷＥＢ会議システムに不具合が発生、応援職員との連携に苦慮</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情報収集・情報共有等で多くの課題が発生（ＳＮＳ情報の対処・活用ノウハウが不足、発災直後のインフラ被害が地上で把握できない、避難者が必要とする支援を支援団体等と共有できていない等）</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業務継続計画で想定する災害と異なり、動員調整に苦慮</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職員間での業務負担の偏りや一部職員の連続勤務が発生</a:t>
                      </a:r>
                    </a:p>
                  </a:txBody>
                  <a:tcPr marL="72000" marR="72000" marT="0" marB="0" anchor="ctr">
                    <a:solidFill>
                      <a:schemeClr val="bg1">
                        <a:lumMod val="85000"/>
                      </a:schemeClr>
                    </a:solidFill>
                  </a:tcPr>
                </a:tc>
                <a:extLst>
                  <a:ext uri="{0D108BD9-81ED-4DB2-BD59-A6C34878D82A}">
                    <a16:rowId xmlns:a16="http://schemas.microsoft.com/office/drawing/2014/main" val="3724178195"/>
                  </a:ext>
                </a:extLst>
              </a:tr>
              <a:tr h="326197">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応援者の宿泊地、現地情報、執務スペース等の不足</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災害廃棄物の仮置場 、ライフラインの復旧拠点、応急仮設住宅の建設候補地などオープンスペース等が不足</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被災者支援に関し、担当部署が多岐にわたる中、庁内での連携が限定的③</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人的支援受入チームが調整すべき範囲や担当者等が不明確</a:t>
                      </a:r>
                    </a:p>
                  </a:txBody>
                  <a:tcPr marL="72000" marR="72000" marT="0" marB="0" anchor="ctr">
                    <a:solidFill>
                      <a:schemeClr val="bg1">
                        <a:lumMod val="85000"/>
                      </a:schemeClr>
                    </a:solidFill>
                  </a:tcPr>
                </a:tc>
                <a:extLst>
                  <a:ext uri="{0D108BD9-81ED-4DB2-BD59-A6C34878D82A}">
                    <a16:rowId xmlns:a16="http://schemas.microsoft.com/office/drawing/2014/main" val="878238894"/>
                  </a:ext>
                </a:extLst>
              </a:tr>
              <a:tr h="326197">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膨大な量の災害応急対策業務に対して国・自治体の職員や資機材の絶対数の不足が継続</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土地不足のため、応援が到着しても資機材置き場が不足</a:t>
                      </a:r>
                      <a:endParaRPr lang="en-US" altLang="ja-JP" sz="1000" b="0" i="0" u="none" strike="noStrike" dirty="0">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被災自治体の職員は自らが被災者でありながらも災害応急対策業務に従事することとなり、心身の負荷が高まるため、過労死やメンタルヘルス不調等のリスクが上昇</a:t>
                      </a:r>
                      <a:endParaRPr lang="ja-JP" altLang="en-US" sz="1000" b="1" i="0" u="none" strike="noStrike" dirty="0">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994689222"/>
                  </a:ext>
                </a:extLst>
              </a:tr>
            </a:tbl>
          </a:graphicData>
        </a:graphic>
      </p:graphicFrame>
      <p:sp>
        <p:nvSpPr>
          <p:cNvPr id="4" name="スライド番号プレースホルダー 12">
            <a:extLst>
              <a:ext uri="{FF2B5EF4-FFF2-40B4-BE49-F238E27FC236}">
                <a16:creationId xmlns:a16="http://schemas.microsoft.com/office/drawing/2014/main" id="{B7C580FC-53D7-3B94-EE9B-A0AEB646F985}"/>
              </a:ext>
            </a:extLst>
          </p:cNvPr>
          <p:cNvSpPr txBox="1">
            <a:spLocks/>
          </p:cNvSpPr>
          <p:nvPr/>
        </p:nvSpPr>
        <p:spPr>
          <a:xfrm>
            <a:off x="7117984"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142</a:t>
            </a:fld>
            <a:endParaRPr lang="ja-JP" altLang="en-US" dirty="0">
              <a:solidFill>
                <a:schemeClr val="tx1"/>
              </a:solidFill>
            </a:endParaRPr>
          </a:p>
        </p:txBody>
      </p:sp>
    </p:spTree>
    <p:extLst>
      <p:ext uri="{BB962C8B-B14F-4D97-AF65-F5344CB8AC3E}">
        <p14:creationId xmlns:p14="http://schemas.microsoft.com/office/powerpoint/2010/main" val="3615781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5DE6E-321A-8AEF-7BFC-374E8E65095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9769C8D-77A5-0BB3-7A14-33B89CA720E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143</a:t>
            </a:fld>
            <a:endParaRPr lang="ja-JP" altLang="en-US">
              <a:solidFill>
                <a:schemeClr val="tx1"/>
              </a:solidFill>
            </a:endParaRPr>
          </a:p>
        </p:txBody>
      </p:sp>
      <p:sp>
        <p:nvSpPr>
          <p:cNvPr id="7" name="タイトル 6">
            <a:extLst>
              <a:ext uri="{FF2B5EF4-FFF2-40B4-BE49-F238E27FC236}">
                <a16:creationId xmlns:a16="http://schemas.microsoft.com/office/drawing/2014/main" id="{B459AAB7-CAF3-2D0A-361A-195827FA676E}"/>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F065D4B8-B89C-FE62-D013-2BCF35BA76B5}"/>
              </a:ext>
            </a:extLst>
          </p:cNvPr>
          <p:cNvSpPr txBox="1">
            <a:spLocks/>
          </p:cNvSpPr>
          <p:nvPr/>
        </p:nvSpPr>
        <p:spPr>
          <a:xfrm>
            <a:off x="215999" y="492140"/>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５．１４　宅地造成地</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9CD1FFF7-6621-B8F0-7BA4-982431AABAB1}"/>
              </a:ext>
            </a:extLst>
          </p:cNvPr>
          <p:cNvSpPr/>
          <p:nvPr/>
        </p:nvSpPr>
        <p:spPr>
          <a:xfrm>
            <a:off x="8037025" y="564224"/>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F103F75D-CC9B-4A7A-8CD7-2E0440FB4857}"/>
              </a:ext>
            </a:extLst>
          </p:cNvPr>
          <p:cNvGraphicFramePr>
            <a:graphicFrameLocks noGrp="1"/>
          </p:cNvGraphicFramePr>
          <p:nvPr/>
        </p:nvGraphicFramePr>
        <p:xfrm>
          <a:off x="288000" y="1167322"/>
          <a:ext cx="8557677" cy="195072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92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過去に被害を受けて対策工事を実施した箇所では、被害を防止できた事例が確認されている。　一方で、被害が軽微であったことから対策工事を実施しなかった箇所では再び被害が発生しており、対策工事には一定の被害抑止効果が認められる。</a:t>
                      </a:r>
                      <a:endParaRPr kumimoji="1" lang="en-US" altLang="ja-JP" sz="1200"/>
                    </a:p>
                    <a:p>
                      <a:pPr marL="171450" indent="-171450">
                        <a:buFont typeface="Wingdings" panose="05000000000000000000" pitchFamily="2" charset="2"/>
                        <a:buChar char="Ø"/>
                      </a:pPr>
                      <a:r>
                        <a:rPr kumimoji="1" lang="ja-JP" altLang="en-US" sz="1200"/>
                        <a:t>また、造成地のうち被害が発生した箇所はいずれも盛土高が高い箇所に位置している。</a:t>
                      </a:r>
                    </a:p>
                  </a:txBody>
                  <a:tcPr anchor="ctr"/>
                </a:tc>
                <a:extLst>
                  <a:ext uri="{0D108BD9-81ED-4DB2-BD59-A6C34878D82A}">
                    <a16:rowId xmlns:a16="http://schemas.microsoft.com/office/drawing/2014/main" val="2975020397"/>
                  </a:ext>
                </a:extLst>
              </a:tr>
              <a:tr h="370840">
                <a:tc>
                  <a:txBody>
                    <a:bodyPr/>
                    <a:lstStyle/>
                    <a:p>
                      <a:pPr marL="171450" indent="-171450">
                        <a:buFont typeface="Wingdings" panose="05000000000000000000" pitchFamily="2" charset="2"/>
                        <a:buChar char="Ø"/>
                      </a:pPr>
                      <a:r>
                        <a:rPr kumimoji="1" lang="zh-TW" altLang="en-US" sz="1200"/>
                        <a:t>新潟県中越地震</a:t>
                      </a:r>
                      <a:r>
                        <a:rPr kumimoji="1" lang="ja-JP" altLang="en-US" sz="1200"/>
                        <a:t>（</a:t>
                      </a:r>
                      <a:r>
                        <a:rPr kumimoji="1" lang="en-US" altLang="ja-JP" sz="1200"/>
                        <a:t>H16.7.16</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谷や沢を埋めた造成宅地、または傾斜地盤上に腹付けした大規模な造成宅地において、盛土内部を滑り面とする盛土の大部分の変動や、盛土と地山との境界面などにおける盛土全体の地滑り的変動（滑動崩落）が発生する。この結果、造成宅地において崖崩れや土砂の流出による被害が発生する。</a:t>
                      </a:r>
                    </a:p>
                  </a:txBody>
                  <a:tcPr anchor="ctr"/>
                </a:tc>
                <a:extLst>
                  <a:ext uri="{0D108BD9-81ED-4DB2-BD59-A6C34878D82A}">
                    <a16:rowId xmlns:a16="http://schemas.microsoft.com/office/drawing/2014/main" val="3588576040"/>
                  </a:ext>
                </a:extLst>
              </a:tr>
            </a:tbl>
          </a:graphicData>
        </a:graphic>
      </p:graphicFrame>
      <p:sp>
        <p:nvSpPr>
          <p:cNvPr id="9" name="テキスト ボックス 8">
            <a:extLst>
              <a:ext uri="{FF2B5EF4-FFF2-40B4-BE49-F238E27FC236}">
                <a16:creationId xmlns:a16="http://schemas.microsoft.com/office/drawing/2014/main" id="{33B700D4-89CD-9A92-F98D-CF2F85648236}"/>
              </a:ext>
            </a:extLst>
          </p:cNvPr>
          <p:cNvSpPr txBox="1"/>
          <p:nvPr/>
        </p:nvSpPr>
        <p:spPr>
          <a:xfrm>
            <a:off x="2275433" y="854241"/>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pic>
        <p:nvPicPr>
          <p:cNvPr id="3" name="図 2" descr="Web サイト が含まれている画像&#10;&#10;AI 生成コンテンツは誤りを含む可能性があります。">
            <a:extLst>
              <a:ext uri="{FF2B5EF4-FFF2-40B4-BE49-F238E27FC236}">
                <a16:creationId xmlns:a16="http://schemas.microsoft.com/office/drawing/2014/main" id="{ABCE6F61-B5EA-4A99-8A88-0B6246927A7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526162" y="3965511"/>
            <a:ext cx="2289065" cy="2056931"/>
          </a:xfrm>
          <a:prstGeom prst="rect">
            <a:avLst/>
          </a:prstGeom>
        </p:spPr>
      </p:pic>
      <p:sp>
        <p:nvSpPr>
          <p:cNvPr id="17" name="テキスト ボックス 16">
            <a:extLst>
              <a:ext uri="{FF2B5EF4-FFF2-40B4-BE49-F238E27FC236}">
                <a16:creationId xmlns:a16="http://schemas.microsoft.com/office/drawing/2014/main" id="{AE247573-1EE0-7D95-717D-A7CF01BD9152}"/>
              </a:ext>
            </a:extLst>
          </p:cNvPr>
          <p:cNvSpPr txBox="1"/>
          <p:nvPr/>
        </p:nvSpPr>
        <p:spPr>
          <a:xfrm>
            <a:off x="6464943" y="6020980"/>
            <a:ext cx="2411501" cy="507831"/>
          </a:xfrm>
          <a:prstGeom prst="rect">
            <a:avLst/>
          </a:prstGeom>
          <a:noFill/>
        </p:spPr>
        <p:txBody>
          <a:bodyPr wrap="square">
            <a:spAutoFit/>
          </a:bodyPr>
          <a:lstStyle/>
          <a:p>
            <a:r>
              <a:rPr lang="ja-JP" altLang="en-US" sz="900"/>
              <a:t>出典：大阪府「大阪府自然災害総合防災対策検討（南海トラフ巨大地震被害想定）報告書」（平成</a:t>
            </a:r>
            <a:r>
              <a:rPr lang="en-US" altLang="ja-JP" sz="900"/>
              <a:t>26</a:t>
            </a:r>
            <a:r>
              <a:rPr lang="ja-JP" altLang="en-US" sz="900"/>
              <a:t>年</a:t>
            </a:r>
            <a:r>
              <a:rPr lang="en-US" altLang="ja-JP" sz="900"/>
              <a:t>3</a:t>
            </a:r>
            <a:r>
              <a:rPr lang="ja-JP" altLang="en-US" sz="900"/>
              <a:t>月）</a:t>
            </a:r>
          </a:p>
        </p:txBody>
      </p:sp>
      <p:sp>
        <p:nvSpPr>
          <p:cNvPr id="5" name="テキスト ボックス 4">
            <a:extLst>
              <a:ext uri="{FF2B5EF4-FFF2-40B4-BE49-F238E27FC236}">
                <a16:creationId xmlns:a16="http://schemas.microsoft.com/office/drawing/2014/main" id="{4825D033-0065-879C-3F06-CF42FC4C8DAA}"/>
              </a:ext>
            </a:extLst>
          </p:cNvPr>
          <p:cNvSpPr txBox="1"/>
          <p:nvPr/>
        </p:nvSpPr>
        <p:spPr>
          <a:xfrm>
            <a:off x="287999" y="3258055"/>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過去の災害実績や震度６弱以上の地震による被害想定から、宅地造成地について、以下に想定される被害の様相を示す。</a:t>
            </a:r>
            <a:endParaRPr lang="en-US" altLang="ja-JP" sz="1400">
              <a:ea typeface="Meiryo UI" panose="020B0604030504040204" pitchFamily="50" charset="-128"/>
            </a:endParaRPr>
          </a:p>
        </p:txBody>
      </p:sp>
      <p:sp>
        <p:nvSpPr>
          <p:cNvPr id="13" name="テキスト ボックス 12">
            <a:extLst>
              <a:ext uri="{FF2B5EF4-FFF2-40B4-BE49-F238E27FC236}">
                <a16:creationId xmlns:a16="http://schemas.microsoft.com/office/drawing/2014/main" id="{18077695-24D9-3312-CA56-175A20B299DE}"/>
              </a:ext>
            </a:extLst>
          </p:cNvPr>
          <p:cNvSpPr txBox="1"/>
          <p:nvPr/>
        </p:nvSpPr>
        <p:spPr>
          <a:xfrm>
            <a:off x="1846127" y="3951899"/>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graphicFrame>
        <p:nvGraphicFramePr>
          <p:cNvPr id="14" name="表 13">
            <a:extLst>
              <a:ext uri="{FF2B5EF4-FFF2-40B4-BE49-F238E27FC236}">
                <a16:creationId xmlns:a16="http://schemas.microsoft.com/office/drawing/2014/main" id="{93E5BA4B-D5BE-CA78-CCAB-3806A3F2F3BA}"/>
              </a:ext>
            </a:extLst>
          </p:cNvPr>
          <p:cNvGraphicFramePr>
            <a:graphicFrameLocks noGrp="1"/>
          </p:cNvGraphicFramePr>
          <p:nvPr/>
        </p:nvGraphicFramePr>
        <p:xfrm>
          <a:off x="270411" y="4326684"/>
          <a:ext cx="6119998" cy="1715974"/>
        </p:xfrm>
        <a:graphic>
          <a:graphicData uri="http://schemas.openxmlformats.org/drawingml/2006/table">
            <a:tbl>
              <a:tblPr firstRow="1" bandRow="1">
                <a:tableStyleId>{073A0DAA-6AF3-43AB-8588-CEC1D06C72B9}</a:tableStyleId>
              </a:tblPr>
              <a:tblGrid>
                <a:gridCol w="1157722">
                  <a:extLst>
                    <a:ext uri="{9D8B030D-6E8A-4147-A177-3AD203B41FA5}">
                      <a16:colId xmlns:a16="http://schemas.microsoft.com/office/drawing/2014/main" val="1485207866"/>
                    </a:ext>
                  </a:extLst>
                </a:gridCol>
                <a:gridCol w="647095">
                  <a:extLst>
                    <a:ext uri="{9D8B030D-6E8A-4147-A177-3AD203B41FA5}">
                      <a16:colId xmlns:a16="http://schemas.microsoft.com/office/drawing/2014/main" val="2208709599"/>
                    </a:ext>
                  </a:extLst>
                </a:gridCol>
                <a:gridCol w="4315181">
                  <a:extLst>
                    <a:ext uri="{9D8B030D-6E8A-4147-A177-3AD203B41FA5}">
                      <a16:colId xmlns:a16="http://schemas.microsoft.com/office/drawing/2014/main" val="3705607116"/>
                    </a:ext>
                  </a:extLst>
                </a:gridCol>
              </a:tblGrid>
              <a:tr h="420356">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45498">
                <a:tc rowSpan="3">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宅地造成地</a:t>
                      </a:r>
                    </a:p>
                  </a:txBody>
                  <a:tcPr marL="72000" marR="72000" marT="0" marB="0" anchor="ctr">
                    <a:solidFill>
                      <a:schemeClr val="bg1">
                        <a:lumMod val="85000"/>
                      </a:schemeClr>
                    </a:solidFill>
                  </a:tcPr>
                </a:tc>
                <a:tc>
                  <a:txBody>
                    <a:bodyPr/>
                    <a:lstStyle/>
                    <a:p>
                      <a:pPr algn="ctr" fontAlgn="ct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宅地造成地の崩壊により建物被害が発生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海抜が低い宅地造成地では、水はけが悪く長期湛水</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1968326670"/>
                  </a:ext>
                </a:extLst>
              </a:tr>
              <a:tr h="259124">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数日後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崩壊した地盤が降雨等によって再度崩れ、建物被害や人的被害が拡大</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689067018"/>
                  </a:ext>
                </a:extLst>
              </a:tr>
              <a:tr h="690996">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１か月後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建物の被害が比較的軽微であっても、地盤が崩壊しているために所有者が別の場所への建て替えを希望するが、復旧費用の十分な補助が得られず復旧が困難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再建方針が定まらず避難所等での生活が長期化</a:t>
                      </a:r>
                    </a:p>
                  </a:txBody>
                  <a:tcPr marL="72000" marR="72000" marT="0" marB="0" anchor="ctr">
                    <a:solidFill>
                      <a:schemeClr val="bg1">
                        <a:lumMod val="85000"/>
                      </a:schemeClr>
                    </a:solidFill>
                  </a:tcPr>
                </a:tc>
                <a:extLst>
                  <a:ext uri="{0D108BD9-81ED-4DB2-BD59-A6C34878D82A}">
                    <a16:rowId xmlns:a16="http://schemas.microsoft.com/office/drawing/2014/main" val="1803147685"/>
                  </a:ext>
                </a:extLst>
              </a:tr>
            </a:tbl>
          </a:graphicData>
        </a:graphic>
      </p:graphicFrame>
    </p:spTree>
    <p:extLst>
      <p:ext uri="{BB962C8B-B14F-4D97-AF65-F5344CB8AC3E}">
        <p14:creationId xmlns:p14="http://schemas.microsoft.com/office/powerpoint/2010/main" val="9773840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982D1-C482-5BE0-2E6D-FA65A361C4E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53A4A46-870C-AE56-56EB-8962391787B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144</a:t>
            </a:fld>
            <a:endParaRPr lang="ja-JP" altLang="en-US">
              <a:solidFill>
                <a:schemeClr val="tx1"/>
              </a:solidFill>
            </a:endParaRPr>
          </a:p>
        </p:txBody>
      </p:sp>
      <p:sp>
        <p:nvSpPr>
          <p:cNvPr id="7" name="タイトル 6">
            <a:extLst>
              <a:ext uri="{FF2B5EF4-FFF2-40B4-BE49-F238E27FC236}">
                <a16:creationId xmlns:a16="http://schemas.microsoft.com/office/drawing/2014/main" id="{924E8E06-3B23-FABD-E84A-FA0108364D0B}"/>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04FE27C1-0743-7728-B997-54AB2DBFF082}"/>
              </a:ext>
            </a:extLst>
          </p:cNvPr>
          <p:cNvSpPr txBox="1">
            <a:spLocks/>
          </p:cNvSpPr>
          <p:nvPr/>
        </p:nvSpPr>
        <p:spPr>
          <a:xfrm>
            <a:off x="215999" y="494737"/>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５．１５　危険物・コンビナート施設</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248C8FB4-DFCE-A3A0-2141-CEDAA8BF0399}"/>
              </a:ext>
            </a:extLst>
          </p:cNvPr>
          <p:cNvSpPr/>
          <p:nvPr/>
        </p:nvSpPr>
        <p:spPr>
          <a:xfrm>
            <a:off x="8037025" y="566821"/>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F767D123-8EC7-101F-A9B5-88F244EF23CD}"/>
              </a:ext>
            </a:extLst>
          </p:cNvPr>
          <p:cNvGraphicFramePr>
            <a:graphicFrameLocks noGrp="1"/>
          </p:cNvGraphicFramePr>
          <p:nvPr/>
        </p:nvGraphicFramePr>
        <p:xfrm>
          <a:off x="286191" y="1188246"/>
          <a:ext cx="5381184" cy="2042160"/>
        </p:xfrm>
        <a:graphic>
          <a:graphicData uri="http://schemas.openxmlformats.org/drawingml/2006/table">
            <a:tbl>
              <a:tblPr firstRow="1" bandRow="1">
                <a:tableStyleId>{7DF18680-E054-41AD-8BC1-D1AEF772440D}</a:tableStyleId>
              </a:tblPr>
              <a:tblGrid>
                <a:gridCol w="1490643">
                  <a:extLst>
                    <a:ext uri="{9D8B030D-6E8A-4147-A177-3AD203B41FA5}">
                      <a16:colId xmlns:a16="http://schemas.microsoft.com/office/drawing/2014/main" val="36357094"/>
                    </a:ext>
                  </a:extLst>
                </a:gridCol>
                <a:gridCol w="3890541">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危険物施設（石油コンビナート地区以外を含む）では、大規模な地震や津波を原因として、火災、危険物の流出、施設の破損などの被害が発生する。</a:t>
                      </a:r>
                      <a:endParaRPr kumimoji="1" lang="en-US" altLang="ja-JP" sz="1200"/>
                    </a:p>
                    <a:p>
                      <a:pPr marL="171450" indent="-171450">
                        <a:buFont typeface="Wingdings" panose="05000000000000000000" pitchFamily="2" charset="2"/>
                        <a:buChar char="Ø"/>
                      </a:pPr>
                      <a:r>
                        <a:rPr kumimoji="1" lang="ja-JP" altLang="en-US" sz="1200"/>
                        <a:t>長周期地震動の影響が大きい場合には、石油タンク内の原油が揺動するスロッシング現象により、タンクの損傷などの被害が発生する。</a:t>
                      </a:r>
                      <a:endParaRPr kumimoji="1" lang="en-US" altLang="ja-JP" sz="1200"/>
                    </a:p>
                    <a:p>
                      <a:pPr marL="171450" indent="-171450">
                        <a:buFont typeface="Wingdings" panose="05000000000000000000" pitchFamily="2" charset="2"/>
                        <a:buChar char="Ø"/>
                      </a:pPr>
                      <a:r>
                        <a:rPr kumimoji="1" lang="ja-JP" altLang="en-US" sz="1200"/>
                        <a:t>千葉県の石油コンビナート地区では、開放検査中であったことと地震が重なったことに起因し、高圧ガス施設（</a:t>
                      </a:r>
                      <a:r>
                        <a:rPr kumimoji="1" lang="en-US" altLang="ja-JP" sz="1200"/>
                        <a:t>LPG</a:t>
                      </a:r>
                      <a:r>
                        <a:rPr kumimoji="1" lang="ja-JP" altLang="en-US" sz="1200"/>
                        <a:t>タンク）においても地震による火災が発生した。</a:t>
                      </a:r>
                    </a:p>
                  </a:txBody>
                  <a:tcPr anchor="ctr"/>
                </a:tc>
                <a:extLst>
                  <a:ext uri="{0D108BD9-81ED-4DB2-BD59-A6C34878D82A}">
                    <a16:rowId xmlns:a16="http://schemas.microsoft.com/office/drawing/2014/main" val="2975020397"/>
                  </a:ext>
                </a:extLst>
              </a:tr>
            </a:tbl>
          </a:graphicData>
        </a:graphic>
      </p:graphicFrame>
      <p:sp>
        <p:nvSpPr>
          <p:cNvPr id="9" name="テキスト ボックス 8">
            <a:extLst>
              <a:ext uri="{FF2B5EF4-FFF2-40B4-BE49-F238E27FC236}">
                <a16:creationId xmlns:a16="http://schemas.microsoft.com/office/drawing/2014/main" id="{1B572609-1EA4-C28A-0F81-4DF8B1F0FBAA}"/>
              </a:ext>
            </a:extLst>
          </p:cNvPr>
          <p:cNvSpPr txBox="1"/>
          <p:nvPr/>
        </p:nvSpPr>
        <p:spPr>
          <a:xfrm>
            <a:off x="359594" y="875165"/>
            <a:ext cx="5097776"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pSp>
        <p:nvGrpSpPr>
          <p:cNvPr id="13" name="グループ化 12">
            <a:extLst>
              <a:ext uri="{FF2B5EF4-FFF2-40B4-BE49-F238E27FC236}">
                <a16:creationId xmlns:a16="http://schemas.microsoft.com/office/drawing/2014/main" id="{CAFDA6EA-FD26-0122-64E0-AAF15E7C92D4}"/>
              </a:ext>
            </a:extLst>
          </p:cNvPr>
          <p:cNvGrpSpPr/>
          <p:nvPr/>
        </p:nvGrpSpPr>
        <p:grpSpPr>
          <a:xfrm>
            <a:off x="5668022" y="1188246"/>
            <a:ext cx="3170791" cy="4371182"/>
            <a:chOff x="5668022" y="1934368"/>
            <a:chExt cx="3170791" cy="4371182"/>
          </a:xfrm>
        </p:grpSpPr>
        <p:pic>
          <p:nvPicPr>
            <p:cNvPr id="12" name="図 11" descr="ダイアグラム&#10;&#10;AI 生成コンテンツは誤りを含む可能性があります。">
              <a:extLst>
                <a:ext uri="{FF2B5EF4-FFF2-40B4-BE49-F238E27FC236}">
                  <a16:creationId xmlns:a16="http://schemas.microsoft.com/office/drawing/2014/main" id="{51EC9015-CDD2-2DBC-26D9-302AE50743D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668022" y="1955054"/>
              <a:ext cx="3170791" cy="4350496"/>
            </a:xfrm>
            <a:prstGeom prst="rect">
              <a:avLst/>
            </a:prstGeom>
          </p:spPr>
        </p:pic>
        <p:sp>
          <p:nvSpPr>
            <p:cNvPr id="3" name="テキスト ボックス 2">
              <a:extLst>
                <a:ext uri="{FF2B5EF4-FFF2-40B4-BE49-F238E27FC236}">
                  <a16:creationId xmlns:a16="http://schemas.microsoft.com/office/drawing/2014/main" id="{796F1BA2-ED47-7B06-65B1-96A3C43A030F}"/>
                </a:ext>
              </a:extLst>
            </p:cNvPr>
            <p:cNvSpPr txBox="1"/>
            <p:nvPr/>
          </p:nvSpPr>
          <p:spPr>
            <a:xfrm>
              <a:off x="5967179" y="1934368"/>
              <a:ext cx="1612425" cy="369332"/>
            </a:xfrm>
            <a:prstGeom prst="rect">
              <a:avLst/>
            </a:prstGeom>
            <a:solidFill>
              <a:schemeClr val="bg1"/>
            </a:solidFill>
          </p:spPr>
          <p:txBody>
            <a:bodyPr wrap="square">
              <a:spAutoFit/>
            </a:bodyPr>
            <a:lstStyle/>
            <a:p>
              <a:pPr algn="ctr"/>
              <a:endParaRPr lang="ja-JP" altLang="en-US"/>
            </a:p>
          </p:txBody>
        </p:sp>
      </p:grpSp>
      <p:sp>
        <p:nvSpPr>
          <p:cNvPr id="15" name="テキスト ボックス 14">
            <a:extLst>
              <a:ext uri="{FF2B5EF4-FFF2-40B4-BE49-F238E27FC236}">
                <a16:creationId xmlns:a16="http://schemas.microsoft.com/office/drawing/2014/main" id="{6D27E438-A754-C303-1A9A-032F4F9B9E49}"/>
              </a:ext>
            </a:extLst>
          </p:cNvPr>
          <p:cNvSpPr txBox="1"/>
          <p:nvPr/>
        </p:nvSpPr>
        <p:spPr>
          <a:xfrm>
            <a:off x="6213898" y="5644848"/>
            <a:ext cx="2449335" cy="646331"/>
          </a:xfrm>
          <a:prstGeom prst="rect">
            <a:avLst/>
          </a:prstGeom>
          <a:noFill/>
        </p:spPr>
        <p:txBody>
          <a:bodyPr wrap="square">
            <a:spAutoFit/>
          </a:bodyPr>
          <a:lstStyle/>
          <a:p>
            <a:pPr algn="ctr"/>
            <a:r>
              <a:rPr lang="ja-JP" altLang="en-US" sz="1600"/>
              <a:t>特別防災区域</a:t>
            </a:r>
            <a:endParaRPr lang="en-US" altLang="zh-TW" sz="1600"/>
          </a:p>
          <a:p>
            <a:pPr algn="ctr"/>
            <a:r>
              <a:rPr lang="ja-JP" altLang="en-US" sz="1000"/>
              <a:t>出典：大阪府石油コンビナート等防災計画（令和</a:t>
            </a:r>
            <a:r>
              <a:rPr lang="en-US" altLang="ja-JP" sz="1000"/>
              <a:t>6</a:t>
            </a:r>
            <a:r>
              <a:rPr lang="ja-JP" altLang="en-US" sz="1000"/>
              <a:t>年</a:t>
            </a:r>
            <a:r>
              <a:rPr lang="en-US" altLang="ja-JP" sz="1000"/>
              <a:t>9</a:t>
            </a:r>
            <a:r>
              <a:rPr lang="ja-JP" altLang="en-US" sz="1000"/>
              <a:t>月修正）</a:t>
            </a:r>
          </a:p>
        </p:txBody>
      </p:sp>
      <p:graphicFrame>
        <p:nvGraphicFramePr>
          <p:cNvPr id="5" name="表 4">
            <a:extLst>
              <a:ext uri="{FF2B5EF4-FFF2-40B4-BE49-F238E27FC236}">
                <a16:creationId xmlns:a16="http://schemas.microsoft.com/office/drawing/2014/main" id="{2B979C4B-30FE-443B-3F01-36409D2797AF}"/>
              </a:ext>
            </a:extLst>
          </p:cNvPr>
          <p:cNvGraphicFramePr>
            <a:graphicFrameLocks noGrp="1"/>
          </p:cNvGraphicFramePr>
          <p:nvPr/>
        </p:nvGraphicFramePr>
        <p:xfrm>
          <a:off x="247361" y="4442799"/>
          <a:ext cx="5458114" cy="2199640"/>
        </p:xfrm>
        <a:graphic>
          <a:graphicData uri="http://schemas.openxmlformats.org/drawingml/2006/table">
            <a:tbl>
              <a:tblPr firstRow="1" bandRow="1">
                <a:tableStyleId>{073A0DAA-6AF3-43AB-8588-CEC1D06C72B9}</a:tableStyleId>
              </a:tblPr>
              <a:tblGrid>
                <a:gridCol w="1157722">
                  <a:extLst>
                    <a:ext uri="{9D8B030D-6E8A-4147-A177-3AD203B41FA5}">
                      <a16:colId xmlns:a16="http://schemas.microsoft.com/office/drawing/2014/main" val="1485207866"/>
                    </a:ext>
                  </a:extLst>
                </a:gridCol>
                <a:gridCol w="647095">
                  <a:extLst>
                    <a:ext uri="{9D8B030D-6E8A-4147-A177-3AD203B41FA5}">
                      <a16:colId xmlns:a16="http://schemas.microsoft.com/office/drawing/2014/main" val="2208709599"/>
                    </a:ext>
                  </a:extLst>
                </a:gridCol>
                <a:gridCol w="3653297">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2">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危険物・コンビナート施設</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地震や津波の影響が大きい場合には、タンクや配管等の火災、流出等の被害が発生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地震や液状化により配管が破損し、操業の継続が困難</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長周期地震動の影響が大きい場合には、石油タンクの原油等が振動するスロッシングによる被害が発生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小規模な燃料タンク（漁港、農地等に設置されている個人・商用のもの）が液状化や津波により流出する可能性</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毒性ガスや可燃性ガスが大量に漏洩した場合には、コンビナート区域を越えて周辺に影響が及ぶ可能性</a:t>
                      </a:r>
                    </a:p>
                  </a:txBody>
                  <a:tcPr marL="72000" marR="72000" marT="0" marB="0" anchor="ctr">
                    <a:solidFill>
                      <a:schemeClr val="bg1">
                        <a:lumMod val="85000"/>
                      </a:schemeClr>
                    </a:solidFill>
                  </a:tcPr>
                </a:tc>
                <a:extLst>
                  <a:ext uri="{0D108BD9-81ED-4DB2-BD59-A6C34878D82A}">
                    <a16:rowId xmlns:a16="http://schemas.microsoft.com/office/drawing/2014/main" val="355546456"/>
                  </a:ext>
                </a:extLst>
              </a:tr>
              <a:tr h="33633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地震被害の範囲が大きい場合には点検及び修復に期間を要する</a:t>
                      </a: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浸水の影響が大きい場合には、浸水した機器の復旧等のために、事業再開に期間を要する</a:t>
                      </a:r>
                    </a:p>
                  </a:txBody>
                  <a:tcPr marL="72000" marR="72000" marT="0" marB="0" anchor="ctr">
                    <a:solidFill>
                      <a:schemeClr val="bg1">
                        <a:lumMod val="85000"/>
                      </a:schemeClr>
                    </a:solidFill>
                  </a:tcPr>
                </a:tc>
                <a:extLst>
                  <a:ext uri="{0D108BD9-81ED-4DB2-BD59-A6C34878D82A}">
                    <a16:rowId xmlns:a16="http://schemas.microsoft.com/office/drawing/2014/main" val="3871713409"/>
                  </a:ext>
                </a:extLst>
              </a:tr>
            </a:tbl>
          </a:graphicData>
        </a:graphic>
      </p:graphicFrame>
      <p:sp>
        <p:nvSpPr>
          <p:cNvPr id="11" name="テキスト ボックス 10">
            <a:extLst>
              <a:ext uri="{FF2B5EF4-FFF2-40B4-BE49-F238E27FC236}">
                <a16:creationId xmlns:a16="http://schemas.microsoft.com/office/drawing/2014/main" id="{5AF3BBF2-94A5-BDF9-0015-9B8FB95BC227}"/>
              </a:ext>
            </a:extLst>
          </p:cNvPr>
          <p:cNvSpPr txBox="1"/>
          <p:nvPr/>
        </p:nvSpPr>
        <p:spPr>
          <a:xfrm>
            <a:off x="1400382" y="4144949"/>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7" name="テキスト ボックス 16">
            <a:extLst>
              <a:ext uri="{FF2B5EF4-FFF2-40B4-BE49-F238E27FC236}">
                <a16:creationId xmlns:a16="http://schemas.microsoft.com/office/drawing/2014/main" id="{2B3983A8-ADAA-4FE8-5209-A3EDAF6B066D}"/>
              </a:ext>
            </a:extLst>
          </p:cNvPr>
          <p:cNvSpPr txBox="1"/>
          <p:nvPr/>
        </p:nvSpPr>
        <p:spPr>
          <a:xfrm>
            <a:off x="251796" y="3334434"/>
            <a:ext cx="5415579" cy="738664"/>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過去の災害実績や震度６弱以上の地震、長周期地震動による被害想定から、危険物・コンビナート施設について、以下に想定される被害の様相を示す。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38052664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07543-5AEF-0A11-475B-56391A54E22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2BDFE5F-6DB0-71BE-D25E-C7FAA387D18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145</a:t>
            </a:fld>
            <a:endParaRPr lang="ja-JP" altLang="en-US">
              <a:solidFill>
                <a:schemeClr val="tx1"/>
              </a:solidFill>
            </a:endParaRPr>
          </a:p>
        </p:txBody>
      </p:sp>
      <p:sp>
        <p:nvSpPr>
          <p:cNvPr id="7" name="タイトル 6">
            <a:extLst>
              <a:ext uri="{FF2B5EF4-FFF2-40B4-BE49-F238E27FC236}">
                <a16:creationId xmlns:a16="http://schemas.microsoft.com/office/drawing/2014/main" id="{76E136C2-F194-769D-F6D4-10F1BF04D04D}"/>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ED56F7FC-39C0-B720-51BB-E10CDAAA8832}"/>
              </a:ext>
            </a:extLst>
          </p:cNvPr>
          <p:cNvSpPr txBox="1">
            <a:spLocks/>
          </p:cNvSpPr>
          <p:nvPr/>
        </p:nvSpPr>
        <p:spPr>
          <a:xfrm>
            <a:off x="215999" y="533679"/>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５．１６　堰堤・ため池等の決壊</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081F512E-5AD0-221F-A25A-E074181E0A70}"/>
              </a:ext>
            </a:extLst>
          </p:cNvPr>
          <p:cNvSpPr/>
          <p:nvPr/>
        </p:nvSpPr>
        <p:spPr>
          <a:xfrm>
            <a:off x="8037025" y="605763"/>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942DA10F-DEE6-5BCB-DDE0-AECA92478905}"/>
              </a:ext>
            </a:extLst>
          </p:cNvPr>
          <p:cNvGraphicFramePr>
            <a:graphicFrameLocks noGrp="1"/>
          </p:cNvGraphicFramePr>
          <p:nvPr/>
        </p:nvGraphicFramePr>
        <p:xfrm>
          <a:off x="288000" y="1248129"/>
          <a:ext cx="8557677" cy="149352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92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福島県須賀川市では貯水池が決壊し、下流において死者</a:t>
                      </a:r>
                      <a:r>
                        <a:rPr kumimoji="1" lang="en-US" altLang="ja-JP" sz="1200"/>
                        <a:t>7</a:t>
                      </a:r>
                      <a:r>
                        <a:rPr kumimoji="1" lang="ja-JP" altLang="en-US" sz="1200"/>
                        <a:t>人、行方不明者</a:t>
                      </a:r>
                      <a:r>
                        <a:rPr kumimoji="1" lang="en-US" altLang="ja-JP" sz="1200"/>
                        <a:t>1</a:t>
                      </a:r>
                      <a:r>
                        <a:rPr kumimoji="1" lang="ja-JP" altLang="en-US" sz="1200"/>
                        <a:t>人が発生したほか、流失または全壊した家屋</a:t>
                      </a:r>
                      <a:r>
                        <a:rPr kumimoji="1" lang="en-US" altLang="ja-JP" sz="1200"/>
                        <a:t>19</a:t>
                      </a:r>
                      <a:r>
                        <a:rPr kumimoji="1" lang="ja-JP" altLang="en-US" sz="1200"/>
                        <a:t>棟、床上・床下浸水家屋</a:t>
                      </a:r>
                      <a:r>
                        <a:rPr kumimoji="1" lang="en-US" altLang="ja-JP" sz="1200"/>
                        <a:t>55</a:t>
                      </a:r>
                      <a:r>
                        <a:rPr kumimoji="1" lang="ja-JP" altLang="en-US" sz="1200"/>
                        <a:t>棟、田畑の土壌流失といった被害が発生した。被害調査の結果、地震動によって堤防が崩壊した可能性が高いと考えられている。</a:t>
                      </a:r>
                      <a:endParaRPr kumimoji="1" lang="en-US" altLang="ja-JP" sz="1200"/>
                    </a:p>
                    <a:p>
                      <a:pPr marL="176213" indent="-176213">
                        <a:buFont typeface="Wingdings" panose="05000000000000000000" pitchFamily="2" charset="2"/>
                        <a:buNone/>
                      </a:pPr>
                      <a:r>
                        <a:rPr kumimoji="1" lang="ja-JP" altLang="en-US" sz="1200"/>
                        <a:t>（参考）農林水産省および学術団体などで構成される日本大ダム会議によれば、地震による貯水池・農業用ダムの決壊で死傷者が発生した事例は、</a:t>
                      </a:r>
                      <a:r>
                        <a:rPr kumimoji="1" lang="en-US" altLang="ja-JP" sz="1200"/>
                        <a:t>1930</a:t>
                      </a:r>
                      <a:r>
                        <a:rPr kumimoji="1" lang="ja-JP" altLang="en-US" sz="1200"/>
                        <a:t>年（昭和</a:t>
                      </a:r>
                      <a:r>
                        <a:rPr kumimoji="1" lang="en-US" altLang="ja-JP" sz="1200"/>
                        <a:t>5</a:t>
                      </a:r>
                      <a:r>
                        <a:rPr kumimoji="1" lang="ja-JP" altLang="en-US" sz="1200"/>
                        <a:t>年）以降、世界的にも報告例がないとされている。</a:t>
                      </a:r>
                    </a:p>
                  </a:txBody>
                  <a:tcPr anchor="ctr"/>
                </a:tc>
                <a:extLst>
                  <a:ext uri="{0D108BD9-81ED-4DB2-BD59-A6C34878D82A}">
                    <a16:rowId xmlns:a16="http://schemas.microsoft.com/office/drawing/2014/main" val="2975020397"/>
                  </a:ext>
                </a:extLst>
              </a:tr>
            </a:tbl>
          </a:graphicData>
        </a:graphic>
      </p:graphicFrame>
      <p:sp>
        <p:nvSpPr>
          <p:cNvPr id="9" name="テキスト ボックス 8">
            <a:extLst>
              <a:ext uri="{FF2B5EF4-FFF2-40B4-BE49-F238E27FC236}">
                <a16:creationId xmlns:a16="http://schemas.microsoft.com/office/drawing/2014/main" id="{16ABC970-68CA-7F47-1DE4-D2612388D751}"/>
              </a:ext>
            </a:extLst>
          </p:cNvPr>
          <p:cNvSpPr txBox="1"/>
          <p:nvPr/>
        </p:nvSpPr>
        <p:spPr>
          <a:xfrm>
            <a:off x="2275433" y="935048"/>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sp>
        <p:nvSpPr>
          <p:cNvPr id="5" name="テキスト ボックス 4">
            <a:extLst>
              <a:ext uri="{FF2B5EF4-FFF2-40B4-BE49-F238E27FC236}">
                <a16:creationId xmlns:a16="http://schemas.microsoft.com/office/drawing/2014/main" id="{7390CA4F-363D-4E03-8D0A-C0B8DED7D080}"/>
              </a:ext>
            </a:extLst>
          </p:cNvPr>
          <p:cNvSpPr txBox="1"/>
          <p:nvPr/>
        </p:nvSpPr>
        <p:spPr>
          <a:xfrm>
            <a:off x="6409833" y="6385057"/>
            <a:ext cx="2510959" cy="507831"/>
          </a:xfrm>
          <a:prstGeom prst="rect">
            <a:avLst/>
          </a:prstGeom>
          <a:noFill/>
        </p:spPr>
        <p:txBody>
          <a:bodyPr wrap="square">
            <a:spAutoFit/>
          </a:bodyPr>
          <a:lstStyle/>
          <a:p>
            <a:r>
              <a:rPr lang="ja-JP" altLang="en-US" sz="900"/>
              <a:t>出典：大阪府「大阪府自然災害総合防災対策検討（南海トラフ巨大地震被害想定）報告書」（平成</a:t>
            </a:r>
            <a:r>
              <a:rPr lang="en-US" altLang="ja-JP" sz="900"/>
              <a:t>26</a:t>
            </a:r>
            <a:r>
              <a:rPr lang="ja-JP" altLang="en-US" sz="900"/>
              <a:t>年</a:t>
            </a:r>
            <a:r>
              <a:rPr lang="en-US" altLang="ja-JP" sz="900"/>
              <a:t>3</a:t>
            </a:r>
            <a:r>
              <a:rPr lang="ja-JP" altLang="en-US" sz="900"/>
              <a:t>月）</a:t>
            </a:r>
          </a:p>
        </p:txBody>
      </p:sp>
      <p:graphicFrame>
        <p:nvGraphicFramePr>
          <p:cNvPr id="11" name="表 10">
            <a:extLst>
              <a:ext uri="{FF2B5EF4-FFF2-40B4-BE49-F238E27FC236}">
                <a16:creationId xmlns:a16="http://schemas.microsoft.com/office/drawing/2014/main" id="{22EF31E7-929F-2DE3-2C43-9491D4009660}"/>
              </a:ext>
            </a:extLst>
          </p:cNvPr>
          <p:cNvGraphicFramePr>
            <a:graphicFrameLocks noGrp="1"/>
          </p:cNvGraphicFramePr>
          <p:nvPr>
            <p:extLst>
              <p:ext uri="{D42A27DB-BD31-4B8C-83A1-F6EECF244321}">
                <p14:modId xmlns:p14="http://schemas.microsoft.com/office/powerpoint/2010/main" val="1686571339"/>
              </p:ext>
            </p:extLst>
          </p:nvPr>
        </p:nvGraphicFramePr>
        <p:xfrm>
          <a:off x="215999" y="4445112"/>
          <a:ext cx="5873074" cy="1620520"/>
        </p:xfrm>
        <a:graphic>
          <a:graphicData uri="http://schemas.openxmlformats.org/drawingml/2006/table">
            <a:tbl>
              <a:tblPr firstRow="1" bandRow="1">
                <a:tableStyleId>{073A0DAA-6AF3-43AB-8588-CEC1D06C72B9}</a:tableStyleId>
              </a:tblPr>
              <a:tblGrid>
                <a:gridCol w="1157722">
                  <a:extLst>
                    <a:ext uri="{9D8B030D-6E8A-4147-A177-3AD203B41FA5}">
                      <a16:colId xmlns:a16="http://schemas.microsoft.com/office/drawing/2014/main" val="1485207866"/>
                    </a:ext>
                  </a:extLst>
                </a:gridCol>
                <a:gridCol w="737883">
                  <a:extLst>
                    <a:ext uri="{9D8B030D-6E8A-4147-A177-3AD203B41FA5}">
                      <a16:colId xmlns:a16="http://schemas.microsoft.com/office/drawing/2014/main" val="2208709599"/>
                    </a:ext>
                  </a:extLst>
                </a:gridCol>
                <a:gridCol w="3977469">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3">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堰堤、ため池等の決壊</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施工年次の古いフィル型式の堰堤・ため池の中には、当時の一般的な方法・技術水準で施工されており、点検で異常が認められない場合であっても、築堤材料や締固め度によっては、強い地震動により決壊す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決壊により下流域の住宅等が流失し、死傷者が発生</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救助・救援活動時に余震によって決壊し、死傷者の発生などの二次被害が発生</a:t>
                      </a:r>
                    </a:p>
                  </a:txBody>
                  <a:tcPr marL="72000" marR="72000" marT="0" marB="0" anchor="ctr">
                    <a:solidFill>
                      <a:schemeClr val="bg1">
                        <a:lumMod val="85000"/>
                      </a:schemeClr>
                    </a:solidFill>
                  </a:tcPr>
                </a:tc>
                <a:extLst>
                  <a:ext uri="{0D108BD9-81ED-4DB2-BD59-A6C34878D82A}">
                    <a16:rowId xmlns:a16="http://schemas.microsoft.com/office/drawing/2014/main" val="3651093581"/>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３か月後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ため池の水が流失し、水源を失った農業の生産が減少</a:t>
                      </a:r>
                    </a:p>
                  </a:txBody>
                  <a:tcPr marL="72000" marR="72000" marT="0" marB="0" anchor="ctr">
                    <a:solidFill>
                      <a:schemeClr val="bg1">
                        <a:lumMod val="85000"/>
                      </a:schemeClr>
                    </a:solidFill>
                  </a:tcPr>
                </a:tc>
                <a:extLst>
                  <a:ext uri="{0D108BD9-81ED-4DB2-BD59-A6C34878D82A}">
                    <a16:rowId xmlns:a16="http://schemas.microsoft.com/office/drawing/2014/main" val="1062106787"/>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ため池等が決壊した周辺の土地の再建が進まない</a:t>
                      </a:r>
                    </a:p>
                  </a:txBody>
                  <a:tcPr marL="72000" marR="72000" marT="0" marB="0" anchor="ctr">
                    <a:solidFill>
                      <a:schemeClr val="bg1">
                        <a:lumMod val="85000"/>
                      </a:schemeClr>
                    </a:solidFill>
                  </a:tcPr>
                </a:tc>
                <a:extLst>
                  <a:ext uri="{0D108BD9-81ED-4DB2-BD59-A6C34878D82A}">
                    <a16:rowId xmlns:a16="http://schemas.microsoft.com/office/drawing/2014/main" val="1627539415"/>
                  </a:ext>
                </a:extLst>
              </a:tr>
            </a:tbl>
          </a:graphicData>
        </a:graphic>
      </p:graphicFrame>
      <p:pic>
        <p:nvPicPr>
          <p:cNvPr id="13" name="図 12" descr="グラフィカル ユーザー インターフェイス, グラフ, アプリケーション, 円グラフ&#10;&#10;AI 生成コンテンツは誤りを含む可能性があります。">
            <a:extLst>
              <a:ext uri="{FF2B5EF4-FFF2-40B4-BE49-F238E27FC236}">
                <a16:creationId xmlns:a16="http://schemas.microsoft.com/office/drawing/2014/main" id="{DB9777D8-1514-3592-7CE7-7BC8071D311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252854" y="5041761"/>
            <a:ext cx="1891145" cy="1321851"/>
          </a:xfrm>
          <a:prstGeom prst="rect">
            <a:avLst/>
          </a:prstGeom>
        </p:spPr>
      </p:pic>
      <p:pic>
        <p:nvPicPr>
          <p:cNvPr id="14" name="図 13" descr="グラフィカル ユーザー インターフェイス, グラフ, アプリケーション, 円グラフ&#10;&#10;AI 生成コンテンツは誤りを含む可能性があります。">
            <a:extLst>
              <a:ext uri="{FF2B5EF4-FFF2-40B4-BE49-F238E27FC236}">
                <a16:creationId xmlns:a16="http://schemas.microsoft.com/office/drawing/2014/main" id="{F7178306-A42F-13C8-C02B-F05FE067F98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348498" y="4237118"/>
            <a:ext cx="1506682" cy="1192244"/>
          </a:xfrm>
          <a:prstGeom prst="rect">
            <a:avLst/>
          </a:prstGeom>
        </p:spPr>
      </p:pic>
      <p:sp>
        <p:nvSpPr>
          <p:cNvPr id="16" name="テキスト ボックス 15">
            <a:extLst>
              <a:ext uri="{FF2B5EF4-FFF2-40B4-BE49-F238E27FC236}">
                <a16:creationId xmlns:a16="http://schemas.microsoft.com/office/drawing/2014/main" id="{D52FD1C9-A1D2-57A2-1113-2FFBB457296D}"/>
              </a:ext>
            </a:extLst>
          </p:cNvPr>
          <p:cNvSpPr txBox="1"/>
          <p:nvPr/>
        </p:nvSpPr>
        <p:spPr>
          <a:xfrm>
            <a:off x="1846127" y="4035374"/>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8" name="テキスト ボックス 17">
            <a:extLst>
              <a:ext uri="{FF2B5EF4-FFF2-40B4-BE49-F238E27FC236}">
                <a16:creationId xmlns:a16="http://schemas.microsoft.com/office/drawing/2014/main" id="{81108CA9-5372-1A47-9F59-B5561CD3DF92}"/>
              </a:ext>
            </a:extLst>
          </p:cNvPr>
          <p:cNvSpPr txBox="1"/>
          <p:nvPr/>
        </p:nvSpPr>
        <p:spPr>
          <a:xfrm>
            <a:off x="288000" y="3070277"/>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過去の災害実績や震度６弱以上の地震による被害想定から、堰堤・ため池等の決壊について、以下に想定される被害の様相を示す。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33100109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6E6B4-0DFC-BB97-0A6B-874A8F627602}"/>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F2749FB-D634-7961-93B4-68D812C4D46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146</a:t>
            </a:fld>
            <a:endParaRPr lang="ja-JP" altLang="en-US">
              <a:solidFill>
                <a:schemeClr val="tx1"/>
              </a:solidFill>
            </a:endParaRPr>
          </a:p>
        </p:txBody>
      </p:sp>
      <p:sp>
        <p:nvSpPr>
          <p:cNvPr id="7" name="タイトル 6">
            <a:extLst>
              <a:ext uri="{FF2B5EF4-FFF2-40B4-BE49-F238E27FC236}">
                <a16:creationId xmlns:a16="http://schemas.microsoft.com/office/drawing/2014/main" id="{0B071EE7-9333-53B8-186B-72774865617A}"/>
              </a:ext>
            </a:extLst>
          </p:cNvPr>
          <p:cNvSpPr>
            <a:spLocks noGrp="1"/>
          </p:cNvSpPr>
          <p:nvPr>
            <p:ph type="title"/>
          </p:nvPr>
        </p:nvSpPr>
        <p:spPr>
          <a:xfrm>
            <a:off x="0" y="-3702"/>
            <a:ext cx="9144000" cy="424800"/>
          </a:xfrm>
        </p:spPr>
        <p:txBody>
          <a:bodyPr>
            <a:normAutofit/>
          </a:bodyPr>
          <a:lstStyle/>
          <a:p>
            <a:r>
              <a:rPr lang="ja-JP" altLang="en-US" sz="2400" b="1"/>
              <a:t>５．その他の被害</a:t>
            </a:r>
          </a:p>
        </p:txBody>
      </p:sp>
      <p:sp>
        <p:nvSpPr>
          <p:cNvPr id="6" name="コンテンツ プレースホルダー 1">
            <a:extLst>
              <a:ext uri="{FF2B5EF4-FFF2-40B4-BE49-F238E27FC236}">
                <a16:creationId xmlns:a16="http://schemas.microsoft.com/office/drawing/2014/main" id="{FE289120-1773-26CD-FE99-AE87803F132D}"/>
              </a:ext>
            </a:extLst>
          </p:cNvPr>
          <p:cNvSpPr txBox="1">
            <a:spLocks/>
          </p:cNvSpPr>
          <p:nvPr/>
        </p:nvSpPr>
        <p:spPr>
          <a:xfrm>
            <a:off x="215999" y="449673"/>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５．１７　漁船・船舶・水産関連施設</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06FEFB60-3D27-6455-E72C-6A4BAF87F749}"/>
              </a:ext>
            </a:extLst>
          </p:cNvPr>
          <p:cNvSpPr/>
          <p:nvPr/>
        </p:nvSpPr>
        <p:spPr>
          <a:xfrm>
            <a:off x="8037025" y="521757"/>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8ED27910-F306-49AD-6155-35D4D91121B3}"/>
              </a:ext>
            </a:extLst>
          </p:cNvPr>
          <p:cNvGraphicFramePr>
            <a:graphicFrameLocks noGrp="1"/>
          </p:cNvGraphicFramePr>
          <p:nvPr/>
        </p:nvGraphicFramePr>
        <p:xfrm>
          <a:off x="230755" y="1241501"/>
          <a:ext cx="8485677" cy="149352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20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東日本大震災</a:t>
                      </a:r>
                      <a:r>
                        <a:rPr kumimoji="1" lang="ja-JP" altLang="en-US" sz="1200"/>
                        <a:t>（</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船舶の打ち上げにより、救命・救急活動や通行の妨げが生じた。また、大型船舶も陸上に打ち上げられ、移動や撤去に難航した。</a:t>
                      </a:r>
                      <a:endParaRPr kumimoji="1" lang="en-US" altLang="ja-JP" sz="1200"/>
                    </a:p>
                    <a:p>
                      <a:pPr marL="171450" indent="-171450">
                        <a:buFont typeface="Wingdings" panose="05000000000000000000" pitchFamily="2" charset="2"/>
                        <a:buChar char="Ø"/>
                      </a:pPr>
                      <a:r>
                        <a:rPr kumimoji="1" lang="ja-JP" altLang="en-US" sz="1200"/>
                        <a:t>船舶の転覆や燃料貯蔵タンクの転倒により、重油などが海上へ流出し、引火した結果、湾内全体が海上火災に見舞われた。</a:t>
                      </a:r>
                      <a:endParaRPr kumimoji="1" lang="en-US" altLang="ja-JP" sz="1200"/>
                    </a:p>
                    <a:p>
                      <a:pPr marL="171450" indent="-171450">
                        <a:buFont typeface="Wingdings" panose="05000000000000000000" pitchFamily="2" charset="2"/>
                        <a:buChar char="Ø"/>
                      </a:pPr>
                      <a:r>
                        <a:rPr kumimoji="1" lang="ja-JP" altLang="en-US" sz="1200"/>
                        <a:t>水産加工場や魚市場などで保存されていた大量の魚介類が腐敗した。</a:t>
                      </a:r>
                      <a:endParaRPr kumimoji="1" lang="en-US" altLang="ja-JP" sz="1200"/>
                    </a:p>
                    <a:p>
                      <a:pPr marL="171450" indent="-171450">
                        <a:buFont typeface="Wingdings" panose="05000000000000000000" pitchFamily="2" charset="2"/>
                        <a:buChar char="Ø"/>
                      </a:pPr>
                      <a:r>
                        <a:rPr kumimoji="1" lang="ja-JP" altLang="en-US" sz="1200"/>
                        <a:t>浮き桟橋などの港湾・漁港施設が洋上に流出し、海外にまで到達する事例が確認された。</a:t>
                      </a:r>
                    </a:p>
                  </a:txBody>
                  <a:tcPr anchor="ctr"/>
                </a:tc>
                <a:extLst>
                  <a:ext uri="{0D108BD9-81ED-4DB2-BD59-A6C34878D82A}">
                    <a16:rowId xmlns:a16="http://schemas.microsoft.com/office/drawing/2014/main" val="2975020397"/>
                  </a:ext>
                </a:extLst>
              </a:tr>
            </a:tbl>
          </a:graphicData>
        </a:graphic>
      </p:graphicFrame>
      <p:sp>
        <p:nvSpPr>
          <p:cNvPr id="10" name="テキスト ボックス 9">
            <a:extLst>
              <a:ext uri="{FF2B5EF4-FFF2-40B4-BE49-F238E27FC236}">
                <a16:creationId xmlns:a16="http://schemas.microsoft.com/office/drawing/2014/main" id="{4C28A302-CEDA-4D58-1205-C9A420457C8F}"/>
              </a:ext>
            </a:extLst>
          </p:cNvPr>
          <p:cNvSpPr txBox="1"/>
          <p:nvPr/>
        </p:nvSpPr>
        <p:spPr>
          <a:xfrm>
            <a:off x="2146594" y="882120"/>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3" name="表 2">
            <a:extLst>
              <a:ext uri="{FF2B5EF4-FFF2-40B4-BE49-F238E27FC236}">
                <a16:creationId xmlns:a16="http://schemas.microsoft.com/office/drawing/2014/main" id="{96648054-B713-030E-9CCB-AE334A306886}"/>
              </a:ext>
            </a:extLst>
          </p:cNvPr>
          <p:cNvGraphicFramePr>
            <a:graphicFrameLocks noGrp="1"/>
          </p:cNvGraphicFramePr>
          <p:nvPr/>
        </p:nvGraphicFramePr>
        <p:xfrm>
          <a:off x="215999" y="4066272"/>
          <a:ext cx="8500433" cy="2700960"/>
        </p:xfrm>
        <a:graphic>
          <a:graphicData uri="http://schemas.openxmlformats.org/drawingml/2006/table">
            <a:tbl>
              <a:tblPr firstRow="1" bandRow="1">
                <a:tableStyleId>{073A0DAA-6AF3-43AB-8588-CEC1D06C72B9}</a:tableStyleId>
              </a:tblPr>
              <a:tblGrid>
                <a:gridCol w="1163278">
                  <a:extLst>
                    <a:ext uri="{9D8B030D-6E8A-4147-A177-3AD203B41FA5}">
                      <a16:colId xmlns:a16="http://schemas.microsoft.com/office/drawing/2014/main" val="1485207866"/>
                    </a:ext>
                  </a:extLst>
                </a:gridCol>
                <a:gridCol w="650200">
                  <a:extLst>
                    <a:ext uri="{9D8B030D-6E8A-4147-A177-3AD203B41FA5}">
                      <a16:colId xmlns:a16="http://schemas.microsoft.com/office/drawing/2014/main" val="2208709599"/>
                    </a:ext>
                  </a:extLst>
                </a:gridCol>
                <a:gridCol w="6686955">
                  <a:extLst>
                    <a:ext uri="{9D8B030D-6E8A-4147-A177-3AD203B41FA5}">
                      <a16:colId xmlns:a16="http://schemas.microsoft.com/office/drawing/2014/main" val="3705607116"/>
                    </a:ext>
                  </a:extLst>
                </a:gridCol>
              </a:tblGrid>
              <a:tr h="26256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238130">
                <a:tc rowSpan="4">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漁船・船舶、水産関連施設</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漂流漁船・船舶、燃料、運搬物等の流出により、陸上での被害の拡大が発生</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養殖業において設備の被害や養殖している魚介類の流失等の被害が発生するなど、漁船、漁港、水産関連施設等が被災</a:t>
                      </a:r>
                    </a:p>
                  </a:txBody>
                  <a:tcPr marL="72000" marR="72000" marT="0" marB="0" anchor="ctr">
                    <a:solidFill>
                      <a:schemeClr val="bg1">
                        <a:lumMod val="85000"/>
                      </a:schemeClr>
                    </a:solidFill>
                  </a:tcPr>
                </a:tc>
                <a:extLst>
                  <a:ext uri="{0D108BD9-81ED-4DB2-BD59-A6C34878D82A}">
                    <a16:rowId xmlns:a16="http://schemas.microsoft.com/office/drawing/2014/main" val="3142852901"/>
                  </a:ext>
                </a:extLst>
              </a:tr>
              <a:tr h="43160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漁船等に加え大型の船舶が打ち上げられることで、交通の妨げとなり救助・救急活動や応急復旧作業に遅れ</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所有者が不明の船舶が多数陸上に打ち上げられ、解体・廃棄まで時間を要する</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魚介類等の冷凍・冷蔵保存を伴う業務が広範囲でできず、腐敗した魚介類や水産加工品等が大量に発生し、処分する必要</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工業製品を出荷していた港湾が利用できず、港湾周辺に大量の工業製品等が滞留し、劣化して経済的な損失</a:t>
                      </a:r>
                    </a:p>
                  </a:txBody>
                  <a:tcPr marL="72000" marR="72000" marT="0" marB="0" anchor="ctr">
                    <a:solidFill>
                      <a:schemeClr val="bg1">
                        <a:lumMod val="85000"/>
                      </a:schemeClr>
                    </a:solidFill>
                  </a:tcPr>
                </a:tc>
                <a:extLst>
                  <a:ext uri="{0D108BD9-81ED-4DB2-BD59-A6C34878D82A}">
                    <a16:rowId xmlns:a16="http://schemas.microsoft.com/office/drawing/2014/main" val="3264625301"/>
                  </a:ext>
                </a:extLst>
              </a:tr>
              <a:tr h="43160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津波被災地域では漁船、漁港及び沿岸部の市場・加工施設等が壊滅的な被害を受け、国内外への流通品が減少</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漁港等の被害等による係留・陸揚げ機能の麻痺が続き、漁業活動の再開が困難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ライフラインの途絶、水産加工場の施設の復旧、敷地内のがれきの撤去及び用地の整備等のため、沿岸部に立地する水産加工場の操業の再開が困難</a:t>
                      </a:r>
                    </a:p>
                  </a:txBody>
                  <a:tcPr marL="72000" marR="72000" marT="0" marB="0" anchor="ctr">
                    <a:solidFill>
                      <a:schemeClr val="bg1">
                        <a:lumMod val="85000"/>
                      </a:schemeClr>
                    </a:solidFill>
                  </a:tcPr>
                </a:tc>
                <a:extLst>
                  <a:ext uri="{0D108BD9-81ED-4DB2-BD59-A6C34878D82A}">
                    <a16:rowId xmlns:a16="http://schemas.microsoft.com/office/drawing/2014/main" val="3789918485"/>
                  </a:ext>
                </a:extLst>
              </a:tr>
              <a:tr h="647407">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１年後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漁港の流通・加工機能が十分に回復せず、外来漁船の利用・陸揚げが低迷</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個別の事業者（漁師）の収入が回復せず、漁船や漁網等、漁業再開のための資機材確保が困難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養殖業や海藻、魚介等の漁獲量が、津波による施設被害や海底地形の変動、災害廃棄物の堆積等の影響によって震災前と同様の水準に戻らない状態が続く</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漁獲量の回復や水産加工関係の施設の復旧に時間を要し、水産加工品の生産量が震災前と同様の水準に戻らない状況が続く</a:t>
                      </a:r>
                    </a:p>
                  </a:txBody>
                  <a:tcPr marL="72000" marR="72000" marT="0" marB="0" anchor="ctr">
                    <a:solidFill>
                      <a:schemeClr val="bg1">
                        <a:lumMod val="85000"/>
                      </a:schemeClr>
                    </a:solidFill>
                  </a:tcPr>
                </a:tc>
                <a:extLst>
                  <a:ext uri="{0D108BD9-81ED-4DB2-BD59-A6C34878D82A}">
                    <a16:rowId xmlns:a16="http://schemas.microsoft.com/office/drawing/2014/main" val="1169497547"/>
                  </a:ext>
                </a:extLst>
              </a:tr>
            </a:tbl>
          </a:graphicData>
        </a:graphic>
      </p:graphicFrame>
      <p:sp>
        <p:nvSpPr>
          <p:cNvPr id="9" name="テキスト ボックス 8">
            <a:extLst>
              <a:ext uri="{FF2B5EF4-FFF2-40B4-BE49-F238E27FC236}">
                <a16:creationId xmlns:a16="http://schemas.microsoft.com/office/drawing/2014/main" id="{F1B8F096-B63C-46A1-EB7C-164A2C6073AF}"/>
              </a:ext>
            </a:extLst>
          </p:cNvPr>
          <p:cNvSpPr txBox="1"/>
          <p:nvPr/>
        </p:nvSpPr>
        <p:spPr>
          <a:xfrm>
            <a:off x="2986393" y="3727718"/>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3" name="テキスト ボックス 12">
            <a:extLst>
              <a:ext uri="{FF2B5EF4-FFF2-40B4-BE49-F238E27FC236}">
                <a16:creationId xmlns:a16="http://schemas.microsoft.com/office/drawing/2014/main" id="{FD3FEDAC-F256-273C-BD06-96A1274B83D5}"/>
              </a:ext>
            </a:extLst>
          </p:cNvPr>
          <p:cNvSpPr txBox="1"/>
          <p:nvPr/>
        </p:nvSpPr>
        <p:spPr>
          <a:xfrm>
            <a:off x="220027" y="3035221"/>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過去の災害実績や震度６弱以上の地震、津波による被害想定から、漁船・船舶・水産関連施設について、以下に想定される被害の様相を示す。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16984734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5A389-E527-FB31-F789-0F65648DFAF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419C0D8-95DB-F018-F6C1-AE9D3E14778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147</a:t>
            </a:fld>
            <a:endParaRPr lang="ja-JP" altLang="en-US">
              <a:solidFill>
                <a:schemeClr val="tx1"/>
              </a:solidFill>
            </a:endParaRPr>
          </a:p>
        </p:txBody>
      </p:sp>
      <p:sp>
        <p:nvSpPr>
          <p:cNvPr id="7" name="タイトル 6">
            <a:extLst>
              <a:ext uri="{FF2B5EF4-FFF2-40B4-BE49-F238E27FC236}">
                <a16:creationId xmlns:a16="http://schemas.microsoft.com/office/drawing/2014/main" id="{833ED127-CACD-6618-30A4-6239B77395A0}"/>
              </a:ext>
            </a:extLst>
          </p:cNvPr>
          <p:cNvSpPr>
            <a:spLocks noGrp="1"/>
          </p:cNvSpPr>
          <p:nvPr>
            <p:ph type="title"/>
          </p:nvPr>
        </p:nvSpPr>
        <p:spPr>
          <a:xfrm>
            <a:off x="0" y="-3702"/>
            <a:ext cx="9144000" cy="424800"/>
          </a:xfrm>
        </p:spPr>
        <p:txBody>
          <a:bodyPr>
            <a:normAutofit/>
          </a:bodyPr>
          <a:lstStyle/>
          <a:p>
            <a:r>
              <a:rPr lang="ja-JP" altLang="en-US" sz="2400" b="1"/>
              <a:t>６．地域別の被害</a:t>
            </a:r>
          </a:p>
        </p:txBody>
      </p:sp>
      <p:sp>
        <p:nvSpPr>
          <p:cNvPr id="6" name="コンテンツ プレースホルダー 1">
            <a:extLst>
              <a:ext uri="{FF2B5EF4-FFF2-40B4-BE49-F238E27FC236}">
                <a16:creationId xmlns:a16="http://schemas.microsoft.com/office/drawing/2014/main" id="{DB8A8EEB-0719-490E-57AE-73BE9E1E50C6}"/>
              </a:ext>
            </a:extLst>
          </p:cNvPr>
          <p:cNvSpPr txBox="1">
            <a:spLocks/>
          </p:cNvSpPr>
          <p:nvPr/>
        </p:nvSpPr>
        <p:spPr>
          <a:xfrm>
            <a:off x="215999" y="462506"/>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６．１　繁華街（商業施設、雑居ビル、地下街等）</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B88287FC-9739-ECD5-A29B-07DA81898136}"/>
              </a:ext>
            </a:extLst>
          </p:cNvPr>
          <p:cNvSpPr/>
          <p:nvPr/>
        </p:nvSpPr>
        <p:spPr>
          <a:xfrm>
            <a:off x="8037025" y="534590"/>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5723E3F5-AFC2-8B30-B6DC-FF7B21694704}"/>
              </a:ext>
            </a:extLst>
          </p:cNvPr>
          <p:cNvGraphicFramePr>
            <a:graphicFrameLocks noGrp="1"/>
          </p:cNvGraphicFramePr>
          <p:nvPr/>
        </p:nvGraphicFramePr>
        <p:xfrm>
          <a:off x="329161" y="1271959"/>
          <a:ext cx="8485677" cy="121920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20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北海道胆振東部地震（</a:t>
                      </a:r>
                      <a:r>
                        <a:rPr kumimoji="1" lang="en-US" altLang="ja-JP" sz="1200"/>
                        <a:t>H30.9.6</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多数の観光客（外国人を含む）が市内中心部で帰宅困難となり、地下歩行空間において　　一夜を過ごす事態が発生した。</a:t>
                      </a:r>
                    </a:p>
                  </a:txBody>
                  <a:tcPr anchor="ctr"/>
                </a:tc>
                <a:extLst>
                  <a:ext uri="{0D108BD9-81ED-4DB2-BD59-A6C34878D82A}">
                    <a16:rowId xmlns:a16="http://schemas.microsoft.com/office/drawing/2014/main" val="2975020397"/>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zh-TW" altLang="en-US" sz="1200"/>
                        <a:t>平成</a:t>
                      </a:r>
                      <a:r>
                        <a:rPr kumimoji="1" lang="en-US" altLang="zh-TW" sz="1200"/>
                        <a:t>28</a:t>
                      </a:r>
                      <a:r>
                        <a:rPr kumimoji="1" lang="zh-TW" altLang="en-US" sz="1200"/>
                        <a:t>年熊本地震</a:t>
                      </a:r>
                      <a:r>
                        <a:rPr kumimoji="1" lang="ja-JP" altLang="en-US" sz="1200"/>
                        <a:t>（</a:t>
                      </a:r>
                      <a:r>
                        <a:rPr kumimoji="1" lang="en-US" altLang="ja-JP" sz="1200"/>
                        <a:t>H28.4.14</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健軍商店街アーケードおよび店舗ビルが倒壊した。</a:t>
                      </a:r>
                    </a:p>
                  </a:txBody>
                  <a:tcPr anchor="ctr"/>
                </a:tc>
                <a:extLst>
                  <a:ext uri="{0D108BD9-81ED-4DB2-BD59-A6C34878D82A}">
                    <a16:rowId xmlns:a16="http://schemas.microsoft.com/office/drawing/2014/main" val="2676276069"/>
                  </a:ext>
                </a:extLst>
              </a:tr>
            </a:tbl>
          </a:graphicData>
        </a:graphic>
      </p:graphicFrame>
      <p:sp>
        <p:nvSpPr>
          <p:cNvPr id="10" name="テキスト ボックス 9">
            <a:extLst>
              <a:ext uri="{FF2B5EF4-FFF2-40B4-BE49-F238E27FC236}">
                <a16:creationId xmlns:a16="http://schemas.microsoft.com/office/drawing/2014/main" id="{103F8BE9-9973-F86F-39AD-97DBACD7119C}"/>
              </a:ext>
            </a:extLst>
          </p:cNvPr>
          <p:cNvSpPr txBox="1"/>
          <p:nvPr/>
        </p:nvSpPr>
        <p:spPr>
          <a:xfrm>
            <a:off x="2275433" y="912578"/>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pic>
        <p:nvPicPr>
          <p:cNvPr id="13" name="図 12" descr="屋内, 天井, テーブル, 部屋 が含まれている画像&#10;&#10;AI 生成コンテンツは誤りを含む可能性があります。">
            <a:extLst>
              <a:ext uri="{FF2B5EF4-FFF2-40B4-BE49-F238E27FC236}">
                <a16:creationId xmlns:a16="http://schemas.microsoft.com/office/drawing/2014/main" id="{F1BC2E38-196A-6ABA-D6BA-EED62FC4DA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0603" y="4130660"/>
            <a:ext cx="2294989" cy="1624589"/>
          </a:xfrm>
          <a:prstGeom prst="rect">
            <a:avLst/>
          </a:prstGeom>
        </p:spPr>
      </p:pic>
      <p:sp>
        <p:nvSpPr>
          <p:cNvPr id="15" name="テキスト ボックス 14">
            <a:extLst>
              <a:ext uri="{FF2B5EF4-FFF2-40B4-BE49-F238E27FC236}">
                <a16:creationId xmlns:a16="http://schemas.microsoft.com/office/drawing/2014/main" id="{956FB4B3-0127-986E-035F-C2135F31EEC3}"/>
              </a:ext>
            </a:extLst>
          </p:cNvPr>
          <p:cNvSpPr txBox="1"/>
          <p:nvPr/>
        </p:nvSpPr>
        <p:spPr>
          <a:xfrm>
            <a:off x="6530603" y="5818413"/>
            <a:ext cx="2294989" cy="577081"/>
          </a:xfrm>
          <a:prstGeom prst="rect">
            <a:avLst/>
          </a:prstGeom>
          <a:noFill/>
        </p:spPr>
        <p:txBody>
          <a:bodyPr wrap="square">
            <a:spAutoFit/>
          </a:bodyPr>
          <a:lstStyle/>
          <a:p>
            <a:pPr algn="ctr"/>
            <a:r>
              <a:rPr lang="zh-TW" altLang="en-US" sz="1050"/>
              <a:t>地下歩行空間</a:t>
            </a:r>
            <a:endParaRPr lang="en-US" altLang="zh-TW" sz="1050"/>
          </a:p>
          <a:p>
            <a:pPr algn="ctr"/>
            <a:r>
              <a:rPr lang="ja-JP" altLang="en-US" sz="1050"/>
              <a:t>出典：札幌市</a:t>
            </a:r>
            <a:r>
              <a:rPr lang="en-US" altLang="ja-JP" sz="1050"/>
              <a:t>HP</a:t>
            </a:r>
            <a:r>
              <a:rPr lang="ja-JP" altLang="en-US" sz="1050"/>
              <a:t>「平成</a:t>
            </a:r>
            <a:r>
              <a:rPr lang="en-US" altLang="ja-JP" sz="1050"/>
              <a:t>30</a:t>
            </a:r>
            <a:r>
              <a:rPr lang="ja-JP" altLang="en-US" sz="1050"/>
              <a:t>年北海道胆振東部地震～震災を忘れない～」</a:t>
            </a:r>
          </a:p>
        </p:txBody>
      </p:sp>
      <p:graphicFrame>
        <p:nvGraphicFramePr>
          <p:cNvPr id="5" name="表 4">
            <a:extLst>
              <a:ext uri="{FF2B5EF4-FFF2-40B4-BE49-F238E27FC236}">
                <a16:creationId xmlns:a16="http://schemas.microsoft.com/office/drawing/2014/main" id="{B6396AFA-14EA-7233-84FB-ACE868F94FD8}"/>
              </a:ext>
            </a:extLst>
          </p:cNvPr>
          <p:cNvGraphicFramePr>
            <a:graphicFrameLocks noGrp="1"/>
          </p:cNvGraphicFramePr>
          <p:nvPr>
            <p:extLst>
              <p:ext uri="{D42A27DB-BD31-4B8C-83A1-F6EECF244321}">
                <p14:modId xmlns:p14="http://schemas.microsoft.com/office/powerpoint/2010/main" val="591235381"/>
              </p:ext>
            </p:extLst>
          </p:nvPr>
        </p:nvGraphicFramePr>
        <p:xfrm>
          <a:off x="329161" y="4081603"/>
          <a:ext cx="6033539" cy="2656840"/>
        </p:xfrm>
        <a:graphic>
          <a:graphicData uri="http://schemas.openxmlformats.org/drawingml/2006/table">
            <a:tbl>
              <a:tblPr firstRow="1" bandRow="1">
                <a:tableStyleId>{073A0DAA-6AF3-43AB-8588-CEC1D06C72B9}</a:tableStyleId>
              </a:tblPr>
              <a:tblGrid>
                <a:gridCol w="1164389">
                  <a:extLst>
                    <a:ext uri="{9D8B030D-6E8A-4147-A177-3AD203B41FA5}">
                      <a16:colId xmlns:a16="http://schemas.microsoft.com/office/drawing/2014/main" val="1485207866"/>
                    </a:ext>
                  </a:extLst>
                </a:gridCol>
                <a:gridCol w="650822">
                  <a:extLst>
                    <a:ext uri="{9D8B030D-6E8A-4147-A177-3AD203B41FA5}">
                      <a16:colId xmlns:a16="http://schemas.microsoft.com/office/drawing/2014/main" val="2208709599"/>
                    </a:ext>
                  </a:extLst>
                </a:gridCol>
                <a:gridCol w="4218328">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144247">
                <a:tc>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繁華街（商業施設、雑居ビル、地下街等）</a:t>
                      </a:r>
                    </a:p>
                  </a:txBody>
                  <a:tcPr marL="72000" marR="72000" marT="0" marB="0" anchor="ctr">
                    <a:solidFill>
                      <a:schemeClr val="bg1">
                        <a:lumMod val="85000"/>
                      </a:schemeClr>
                    </a:solidFill>
                  </a:tcPr>
                </a:tc>
                <a:tc>
                  <a:txBody>
                    <a:bodyPr/>
                    <a:lstStyle/>
                    <a:p>
                      <a:pPr algn="ctr" fontAlgn="ct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effectLst/>
                          <a:latin typeface="Meiryo UI" panose="020B0604030504040204" pitchFamily="50" charset="-128"/>
                          <a:ea typeface="Meiryo UI" panose="020B0604030504040204" pitchFamily="50" charset="-128"/>
                        </a:rPr>
                        <a:t>日本語が不自由な</a:t>
                      </a:r>
                      <a:r>
                        <a:rPr lang="ja-JP" altLang="en-US" sz="1000" b="0" u="none" strike="noStrike">
                          <a:solidFill>
                            <a:schemeClr val="tx1"/>
                          </a:solidFill>
                          <a:effectLst/>
                          <a:latin typeface="Meiryo UI" panose="020B0604030504040204" pitchFamily="50" charset="-128"/>
                          <a:ea typeface="Meiryo UI" panose="020B0604030504040204" pitchFamily="50" charset="-128"/>
                        </a:rPr>
                        <a:t>訪日外国人や土地勘のない府外からの観光客等の来街者への避難誘導や救出救助活動が困難</a:t>
                      </a:r>
                    </a:p>
                    <a:p>
                      <a:pPr marL="171450" indent="-171450" algn="l" fontAlgn="ctr">
                        <a:buFont typeface="Wingdings" panose="05000000000000000000" pitchFamily="2" charset="2"/>
                        <a:buChar char="Ø"/>
                      </a:pPr>
                      <a:r>
                        <a:rPr lang="ja-JP" altLang="en-US" sz="1000" u="none" strike="noStrike">
                          <a:effectLst/>
                          <a:latin typeface="Meiryo UI" panose="020B0604030504040204" pitchFamily="50" charset="-128"/>
                          <a:ea typeface="Meiryo UI" panose="020B0604030504040204" pitchFamily="50" charset="-128"/>
                        </a:rPr>
                        <a:t>雑居ビル等において、建物の損壊や飲食店等からの火災が発生し、多数の死傷者が発生</a:t>
                      </a:r>
                      <a:endParaRPr lang="en-US" altLang="ja-JP" sz="1000" u="none" strike="noStrike">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u="none" strike="noStrike">
                          <a:effectLst/>
                          <a:latin typeface="Meiryo UI" panose="020B0604030504040204" pitchFamily="50" charset="-128"/>
                          <a:ea typeface="Meiryo UI" panose="020B0604030504040204" pitchFamily="50" charset="-128"/>
                        </a:rPr>
                        <a:t>雑居ビル等が多い繁華街や、看板等が多くある商店街等においては、看板や窓ガラス、外壁パネルやコンクリート片が落下・直撃し、多数の死傷者が発生</a:t>
                      </a:r>
                      <a:endParaRPr lang="en-US" altLang="ja-JP" sz="1000" u="none" strike="noStrike">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u="none" strike="noStrike">
                          <a:effectLst/>
                          <a:latin typeface="Meiryo UI" panose="020B0604030504040204" pitchFamily="50" charset="-128"/>
                          <a:ea typeface="Meiryo UI" panose="020B0604030504040204" pitchFamily="50" charset="-128"/>
                        </a:rPr>
                        <a:t>地下街において停電が発生すると、昼間であっても採光ができず、歩行困難となり、事故リスクが増大</a:t>
                      </a:r>
                      <a:endParaRPr lang="en-US" altLang="ja-JP" sz="1000" u="none" strike="noStrike">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u="none" strike="noStrike">
                          <a:effectLst/>
                          <a:latin typeface="Meiryo UI" panose="020B0604030504040204" pitchFamily="50" charset="-128"/>
                          <a:ea typeface="Meiryo UI" panose="020B0604030504040204" pitchFamily="50" charset="-128"/>
                        </a:rPr>
                        <a:t>発災後に、 滞留者が狭い通路や出口付近の階段に殺到することで群集雪崩等が発生し、死傷者が多数発生する可能性</a:t>
                      </a:r>
                      <a:endParaRPr lang="en-US" altLang="ja-JP" sz="1000" u="none" strike="noStrike">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多くの利用者が滞留した状況下において、停電や火災の発生、情報提供の</a:t>
                      </a:r>
                      <a:r>
                        <a:rPr lang="ja-JP" altLang="en-US" sz="1000" b="0" i="0" u="none" strike="noStrike">
                          <a:solidFill>
                            <a:schemeClr val="tx1"/>
                          </a:solidFill>
                          <a:effectLst/>
                          <a:latin typeface="Meiryo UI" panose="020B0604030504040204" pitchFamily="50" charset="-128"/>
                          <a:ea typeface="Meiryo UI" panose="020B0604030504040204" pitchFamily="50" charset="-128"/>
                        </a:rPr>
                        <a:t>遅れなど複数の条件が重なり、利用者の中で混乱、パニックが発生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80975" indent="-180975">
                        <a:buFont typeface="Wingdings" panose="05000000000000000000" pitchFamily="2" charset="2"/>
                        <a:buChar char="Ø"/>
                      </a:pPr>
                      <a:r>
                        <a:rPr kumimoji="1" lang="ja-JP" altLang="en-US" sz="1000">
                          <a:solidFill>
                            <a:schemeClr val="tx1"/>
                          </a:solidFill>
                        </a:rPr>
                        <a:t>津波浸水による人的被害が発生するおそれ。施設管理者などによる津波警報の伝達や避難誘導が遅れた場合、利用者が逃げ遅れ、多数の人的被害が発生</a:t>
                      </a:r>
                      <a:endParaRPr kumimoji="1" lang="en-US" altLang="ja-JP" sz="1000">
                        <a:solidFill>
                          <a:schemeClr val="tx1"/>
                        </a:solidFill>
                      </a:endParaRPr>
                    </a:p>
                  </a:txBody>
                  <a:tcPr marL="72000" marR="72000" marT="0" marB="0" anchor="ctr">
                    <a:solidFill>
                      <a:schemeClr val="bg1">
                        <a:lumMod val="85000"/>
                      </a:schemeClr>
                    </a:solidFill>
                  </a:tcPr>
                </a:tc>
                <a:extLst>
                  <a:ext uri="{0D108BD9-81ED-4DB2-BD59-A6C34878D82A}">
                    <a16:rowId xmlns:a16="http://schemas.microsoft.com/office/drawing/2014/main" val="1968326670"/>
                  </a:ext>
                </a:extLst>
              </a:tr>
            </a:tbl>
          </a:graphicData>
        </a:graphic>
      </p:graphicFrame>
      <p:sp>
        <p:nvSpPr>
          <p:cNvPr id="14" name="テキスト ボックス 13">
            <a:extLst>
              <a:ext uri="{FF2B5EF4-FFF2-40B4-BE49-F238E27FC236}">
                <a16:creationId xmlns:a16="http://schemas.microsoft.com/office/drawing/2014/main" id="{33C06B78-A2C8-2D69-9E06-2A5A1096C05C}"/>
              </a:ext>
            </a:extLst>
          </p:cNvPr>
          <p:cNvSpPr txBox="1"/>
          <p:nvPr/>
        </p:nvSpPr>
        <p:spPr>
          <a:xfrm>
            <a:off x="1796121" y="3766384"/>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6" name="テキスト ボックス 15">
            <a:extLst>
              <a:ext uri="{FF2B5EF4-FFF2-40B4-BE49-F238E27FC236}">
                <a16:creationId xmlns:a16="http://schemas.microsoft.com/office/drawing/2014/main" id="{2B2ABE68-21D4-B79E-5F20-0B211479C4A8}"/>
              </a:ext>
            </a:extLst>
          </p:cNvPr>
          <p:cNvSpPr txBox="1"/>
          <p:nvPr/>
        </p:nvSpPr>
        <p:spPr>
          <a:xfrm>
            <a:off x="318433" y="2779746"/>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過去の災害実績や震度６弱以上の地震、津波による被害想定から、繁華街（商業施設、雑居ビル、地下街等）について、以下に想定される被害の様相を示す。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419755885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3C7A-B87C-F51D-8DCA-E53A2B91937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3D9A025-C987-DD94-C5D3-F26D96EDB45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148</a:t>
            </a:fld>
            <a:endParaRPr lang="ja-JP" altLang="en-US">
              <a:solidFill>
                <a:schemeClr val="tx1"/>
              </a:solidFill>
            </a:endParaRPr>
          </a:p>
        </p:txBody>
      </p:sp>
      <p:sp>
        <p:nvSpPr>
          <p:cNvPr id="7" name="タイトル 6">
            <a:extLst>
              <a:ext uri="{FF2B5EF4-FFF2-40B4-BE49-F238E27FC236}">
                <a16:creationId xmlns:a16="http://schemas.microsoft.com/office/drawing/2014/main" id="{C8870D10-71AD-EB9B-B49C-C14B8744E97C}"/>
              </a:ext>
            </a:extLst>
          </p:cNvPr>
          <p:cNvSpPr>
            <a:spLocks noGrp="1"/>
          </p:cNvSpPr>
          <p:nvPr>
            <p:ph type="title"/>
          </p:nvPr>
        </p:nvSpPr>
        <p:spPr>
          <a:xfrm>
            <a:off x="0" y="-3702"/>
            <a:ext cx="9144000" cy="424800"/>
          </a:xfrm>
        </p:spPr>
        <p:txBody>
          <a:bodyPr>
            <a:normAutofit/>
          </a:bodyPr>
          <a:lstStyle/>
          <a:p>
            <a:r>
              <a:rPr lang="ja-JP" altLang="en-US" sz="2400" b="1"/>
              <a:t>６．地域別の被害</a:t>
            </a:r>
          </a:p>
        </p:txBody>
      </p:sp>
      <p:sp>
        <p:nvSpPr>
          <p:cNvPr id="6" name="コンテンツ プレースホルダー 1">
            <a:extLst>
              <a:ext uri="{FF2B5EF4-FFF2-40B4-BE49-F238E27FC236}">
                <a16:creationId xmlns:a16="http://schemas.microsoft.com/office/drawing/2014/main" id="{053B881D-B9EB-59CC-4B8C-AB40741B71E2}"/>
              </a:ext>
            </a:extLst>
          </p:cNvPr>
          <p:cNvSpPr txBox="1">
            <a:spLocks/>
          </p:cNvSpPr>
          <p:nvPr/>
        </p:nvSpPr>
        <p:spPr>
          <a:xfrm>
            <a:off x="215999" y="551753"/>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６．２　ターミナル駅</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DE2E4981-36FE-8679-72E9-5FD6AE9A4488}"/>
              </a:ext>
            </a:extLst>
          </p:cNvPr>
          <p:cNvSpPr/>
          <p:nvPr/>
        </p:nvSpPr>
        <p:spPr>
          <a:xfrm>
            <a:off x="8037025" y="623837"/>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15" name="表 14">
            <a:extLst>
              <a:ext uri="{FF2B5EF4-FFF2-40B4-BE49-F238E27FC236}">
                <a16:creationId xmlns:a16="http://schemas.microsoft.com/office/drawing/2014/main" id="{B88719B9-90E5-3B01-8925-5256B7AFAAEA}"/>
              </a:ext>
            </a:extLst>
          </p:cNvPr>
          <p:cNvGraphicFramePr>
            <a:graphicFrameLocks noGrp="1"/>
          </p:cNvGraphicFramePr>
          <p:nvPr/>
        </p:nvGraphicFramePr>
        <p:xfrm>
          <a:off x="327117" y="1357774"/>
          <a:ext cx="8485677" cy="149352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20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東日本大震災（</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ja-JP" altLang="en-US" sz="1200"/>
                        <a:t>東北新幹線の各駅では、駅構内にいた利用者や店舗スタッフが、駅舎の外へ一時避難した。</a:t>
                      </a:r>
                      <a:endParaRPr kumimoji="1" lang="en-US" altLang="ja-JP" sz="1200"/>
                    </a:p>
                    <a:p>
                      <a:pPr marL="171450" indent="-171450">
                        <a:buFont typeface="Wingdings" panose="05000000000000000000" pitchFamily="2" charset="2"/>
                        <a:buChar char="Ø"/>
                      </a:pPr>
                      <a:r>
                        <a:rPr kumimoji="1" lang="ja-JP" altLang="en-US" sz="1200"/>
                        <a:t>特に被害が大きかった仙台駅では、駅構内にいた利用者や、ホームに停車中の列車の乗客、構内店舗スタッフなどの安全確保のため、駅構内からペデストリアンデッキへ誘導が行われた。その結果、ペデストリアンデッキ上は多くの人で埋め尽くされた。</a:t>
                      </a:r>
                      <a:endParaRPr kumimoji="1" lang="en-US" altLang="ja-JP" sz="1200"/>
                    </a:p>
                    <a:p>
                      <a:pPr marL="171450" indent="-171450">
                        <a:buFont typeface="Wingdings" panose="05000000000000000000" pitchFamily="2" charset="2"/>
                        <a:buChar char="Ø"/>
                      </a:pPr>
                      <a:r>
                        <a:rPr kumimoji="1" lang="ja-JP" altLang="en-US" sz="1200"/>
                        <a:t>ペデストリアンデッキ上では、駅舎からの飛来物による危険性があったことから、駅社員を中心に、利用者を</a:t>
                      </a:r>
                      <a:r>
                        <a:rPr kumimoji="1" lang="en-US" altLang="ja-JP" sz="1200"/>
                        <a:t>1</a:t>
                      </a:r>
                      <a:r>
                        <a:rPr kumimoji="1" lang="ja-JP" altLang="en-US" sz="1200"/>
                        <a:t>階の駅前広場へ再度誘導した。</a:t>
                      </a:r>
                    </a:p>
                  </a:txBody>
                  <a:tcPr anchor="ctr"/>
                </a:tc>
                <a:extLst>
                  <a:ext uri="{0D108BD9-81ED-4DB2-BD59-A6C34878D82A}">
                    <a16:rowId xmlns:a16="http://schemas.microsoft.com/office/drawing/2014/main" val="2975020397"/>
                  </a:ext>
                </a:extLst>
              </a:tr>
            </a:tbl>
          </a:graphicData>
        </a:graphic>
      </p:graphicFrame>
      <p:sp>
        <p:nvSpPr>
          <p:cNvPr id="16" name="テキスト ボックス 15">
            <a:extLst>
              <a:ext uri="{FF2B5EF4-FFF2-40B4-BE49-F238E27FC236}">
                <a16:creationId xmlns:a16="http://schemas.microsoft.com/office/drawing/2014/main" id="{A58E6711-722B-C79A-2DE9-648069C6253B}"/>
              </a:ext>
            </a:extLst>
          </p:cNvPr>
          <p:cNvSpPr txBox="1"/>
          <p:nvPr/>
        </p:nvSpPr>
        <p:spPr>
          <a:xfrm>
            <a:off x="2275433" y="1015665"/>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5" name="表 4">
            <a:extLst>
              <a:ext uri="{FF2B5EF4-FFF2-40B4-BE49-F238E27FC236}">
                <a16:creationId xmlns:a16="http://schemas.microsoft.com/office/drawing/2014/main" id="{ED855DC0-8C0C-861B-77B8-E8710A592707}"/>
              </a:ext>
            </a:extLst>
          </p:cNvPr>
          <p:cNvGraphicFramePr>
            <a:graphicFrameLocks noGrp="1"/>
          </p:cNvGraphicFramePr>
          <p:nvPr>
            <p:extLst>
              <p:ext uri="{D42A27DB-BD31-4B8C-83A1-F6EECF244321}">
                <p14:modId xmlns:p14="http://schemas.microsoft.com/office/powerpoint/2010/main" val="899828036"/>
              </p:ext>
            </p:extLst>
          </p:nvPr>
        </p:nvGraphicFramePr>
        <p:xfrm>
          <a:off x="327117" y="4430588"/>
          <a:ext cx="8416833" cy="2043577"/>
        </p:xfrm>
        <a:graphic>
          <a:graphicData uri="http://schemas.openxmlformats.org/drawingml/2006/table">
            <a:tbl>
              <a:tblPr firstRow="1" bandRow="1">
                <a:tableStyleId>{073A0DAA-6AF3-43AB-8588-CEC1D06C72B9}</a:tableStyleId>
              </a:tblPr>
              <a:tblGrid>
                <a:gridCol w="1164389">
                  <a:extLst>
                    <a:ext uri="{9D8B030D-6E8A-4147-A177-3AD203B41FA5}">
                      <a16:colId xmlns:a16="http://schemas.microsoft.com/office/drawing/2014/main" val="1485207866"/>
                    </a:ext>
                  </a:extLst>
                </a:gridCol>
                <a:gridCol w="650822">
                  <a:extLst>
                    <a:ext uri="{9D8B030D-6E8A-4147-A177-3AD203B41FA5}">
                      <a16:colId xmlns:a16="http://schemas.microsoft.com/office/drawing/2014/main" val="2208709599"/>
                    </a:ext>
                  </a:extLst>
                </a:gridCol>
                <a:gridCol w="6601622">
                  <a:extLst>
                    <a:ext uri="{9D8B030D-6E8A-4147-A177-3AD203B41FA5}">
                      <a16:colId xmlns:a16="http://schemas.microsoft.com/office/drawing/2014/main" val="3705607116"/>
                    </a:ext>
                  </a:extLst>
                </a:gridCol>
              </a:tblGrid>
              <a:tr h="335642">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2">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ターミナル駅</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ターミナル駅には、膨大な利用客や駅周辺の滞留者が、公共交通機関に関する情報や当面の間の居場所等を求めて殺到</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公共交通機関の停止に伴い、大量の帰宅困難者が発生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ターミナル駅や連接する店舗・商業施設において、階段等で転倒・転落や、落下物・ガラス飛散による負傷者が発生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上下水道の寸断によりトイレが使用不可</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地下鉄に津波が流入し構内が浸水し、人的被害が発生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浸水による人的被害が発生するおそれがある。また、施設管理者などによる津波警報の伝達や避難誘導が遅れた場合、利用者が逃げ遅れ、多数の人的被害が発生</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多くの利用者が滞留した状況下において、停電や火災の発生、情報提供の遅れなど複数の条件が重なり、利用者の中で混乱、パニック等により群集雪崩等が発生して多数が死傷する可能性</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55546456"/>
                  </a:ext>
                </a:extLst>
              </a:tr>
              <a:tr h="33633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ターミナル駅などにおいて、非常用発電機や燃料タンクなどが低層階・地下階に設置されている場合、浸水により使用不能となり、停電下では施設運営が困難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1259386625"/>
                  </a:ext>
                </a:extLst>
              </a:tr>
            </a:tbl>
          </a:graphicData>
        </a:graphic>
      </p:graphicFrame>
      <p:sp>
        <p:nvSpPr>
          <p:cNvPr id="8" name="テキスト ボックス 7">
            <a:extLst>
              <a:ext uri="{FF2B5EF4-FFF2-40B4-BE49-F238E27FC236}">
                <a16:creationId xmlns:a16="http://schemas.microsoft.com/office/drawing/2014/main" id="{2927955F-5975-1C32-0957-8995CD02D8BC}"/>
              </a:ext>
            </a:extLst>
          </p:cNvPr>
          <p:cNvSpPr txBox="1"/>
          <p:nvPr/>
        </p:nvSpPr>
        <p:spPr>
          <a:xfrm>
            <a:off x="2805771" y="4066595"/>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9" name="テキスト ボックス 8">
            <a:extLst>
              <a:ext uri="{FF2B5EF4-FFF2-40B4-BE49-F238E27FC236}">
                <a16:creationId xmlns:a16="http://schemas.microsoft.com/office/drawing/2014/main" id="{DC38C956-7B80-086F-642A-8C5E7D8BF610}"/>
              </a:ext>
            </a:extLst>
          </p:cNvPr>
          <p:cNvSpPr txBox="1"/>
          <p:nvPr/>
        </p:nvSpPr>
        <p:spPr>
          <a:xfrm>
            <a:off x="318433" y="3147005"/>
            <a:ext cx="8496405"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過去の災害実績や震度６弱以上の地震、津波による被害想定から、ターミナル駅について、以下に想定される被害の様相を示す。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181860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9AD7-4410-8DBA-C349-C88F1698C46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3FE0FB1-F264-F783-B2B9-82A41D80B9F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a:t>
            </a:fld>
            <a:endParaRPr lang="ja-JP" altLang="en-US">
              <a:solidFill>
                <a:schemeClr val="tx1"/>
              </a:solidFill>
            </a:endParaRPr>
          </a:p>
        </p:txBody>
      </p:sp>
      <p:sp>
        <p:nvSpPr>
          <p:cNvPr id="6" name="正方形/長方形 5">
            <a:extLst>
              <a:ext uri="{FF2B5EF4-FFF2-40B4-BE49-F238E27FC236}">
                <a16:creationId xmlns:a16="http://schemas.microsoft.com/office/drawing/2014/main" id="{9446BB15-4623-CB83-BDF1-8A428292C63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B647A0C8-A1BE-0551-E631-DE2732AD33C7}"/>
              </a:ext>
            </a:extLst>
          </p:cNvPr>
          <p:cNvSpPr>
            <a:spLocks noGrp="1"/>
          </p:cNvSpPr>
          <p:nvPr>
            <p:ph type="title"/>
          </p:nvPr>
        </p:nvSpPr>
        <p:spPr/>
        <p:txBody>
          <a:bodyPr>
            <a:normAutofit/>
          </a:bodyPr>
          <a:lstStyle/>
          <a:p>
            <a:r>
              <a:rPr lang="ja-JP" altLang="en-US" sz="2400" b="1"/>
              <a:t>１．建物被害等（参考資料：震度分布比較）　第５回部会再掲</a:t>
            </a:r>
            <a:endParaRPr lang="ja-JP" altLang="en-US" sz="2400"/>
          </a:p>
        </p:txBody>
      </p:sp>
      <p:pic>
        <p:nvPicPr>
          <p:cNvPr id="13" name="図 12">
            <a:extLst>
              <a:ext uri="{FF2B5EF4-FFF2-40B4-BE49-F238E27FC236}">
                <a16:creationId xmlns:a16="http://schemas.microsoft.com/office/drawing/2014/main" id="{75FCA77F-4D41-4F32-A53F-F24B917B6CC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10465" y="671889"/>
            <a:ext cx="1963714" cy="2843999"/>
          </a:xfrm>
          <a:prstGeom prst="rect">
            <a:avLst/>
          </a:prstGeom>
        </p:spPr>
      </p:pic>
      <p:pic>
        <p:nvPicPr>
          <p:cNvPr id="16" name="図 15">
            <a:extLst>
              <a:ext uri="{FF2B5EF4-FFF2-40B4-BE49-F238E27FC236}">
                <a16:creationId xmlns:a16="http://schemas.microsoft.com/office/drawing/2014/main" id="{B20B1123-A601-4BCB-914E-89268B4D5BE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99110" y="671889"/>
            <a:ext cx="1963714" cy="2843999"/>
          </a:xfrm>
          <a:prstGeom prst="rect">
            <a:avLst/>
          </a:prstGeom>
        </p:spPr>
      </p:pic>
      <p:pic>
        <p:nvPicPr>
          <p:cNvPr id="19" name="図 18" descr="マップ&#10;&#10;AI 生成コンテンツは誤りを含む可能性があります。">
            <a:extLst>
              <a:ext uri="{FF2B5EF4-FFF2-40B4-BE49-F238E27FC236}">
                <a16:creationId xmlns:a16="http://schemas.microsoft.com/office/drawing/2014/main" id="{CE148729-6C8E-4C46-901C-C36CAF7F16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0735" y="3822101"/>
            <a:ext cx="1963717" cy="2844000"/>
          </a:xfrm>
          <a:prstGeom prst="rect">
            <a:avLst/>
          </a:prstGeom>
          <a:ln w="28575">
            <a:solidFill>
              <a:srgbClr val="FF0000"/>
            </a:solidFill>
          </a:ln>
        </p:spPr>
      </p:pic>
      <p:pic>
        <p:nvPicPr>
          <p:cNvPr id="20" name="図 19" descr="マップ&#10;&#10;AI 生成コンテンツは誤りを含む可能性があります。">
            <a:extLst>
              <a:ext uri="{FF2B5EF4-FFF2-40B4-BE49-F238E27FC236}">
                <a16:creationId xmlns:a16="http://schemas.microsoft.com/office/drawing/2014/main" id="{D04F28F9-5FB9-4F6F-8F92-2E36CA2030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4680" y="3822101"/>
            <a:ext cx="1963717" cy="2844000"/>
          </a:xfrm>
          <a:prstGeom prst="rect">
            <a:avLst/>
          </a:prstGeom>
          <a:ln w="28575">
            <a:solidFill>
              <a:srgbClr val="FF0000"/>
            </a:solidFill>
          </a:ln>
        </p:spPr>
      </p:pic>
      <p:sp>
        <p:nvSpPr>
          <p:cNvPr id="21" name="テキスト ボックス 20">
            <a:extLst>
              <a:ext uri="{FF2B5EF4-FFF2-40B4-BE49-F238E27FC236}">
                <a16:creationId xmlns:a16="http://schemas.microsoft.com/office/drawing/2014/main" id="{82ED7A37-931D-4EFF-8F0B-54D9C211BD86}"/>
              </a:ext>
            </a:extLst>
          </p:cNvPr>
          <p:cNvSpPr txBox="1"/>
          <p:nvPr/>
        </p:nvSpPr>
        <p:spPr>
          <a:xfrm>
            <a:off x="1336376" y="4020621"/>
            <a:ext cx="811520" cy="443319"/>
          </a:xfrm>
          <a:prstGeom prst="rect">
            <a:avLst/>
          </a:prstGeom>
          <a:solidFill>
            <a:schemeClr val="bg1"/>
          </a:solidFill>
          <a:ln w="19050">
            <a:solidFill>
              <a:srgbClr val="FF0000"/>
            </a:solidFill>
          </a:ln>
        </p:spPr>
        <p:txBody>
          <a:bodyPr wrap="square" rtlCol="0">
            <a:noAutofit/>
          </a:bodyPr>
          <a:lstStyle/>
          <a:p>
            <a:pPr algn="ctr"/>
            <a:r>
              <a:rPr kumimoji="1" lang="ja-JP" altLang="en-US" sz="1100" b="1">
                <a:solidFill>
                  <a:srgbClr val="FF0000"/>
                </a:solidFill>
                <a:latin typeface="+mn-ea"/>
              </a:rPr>
              <a:t>今回調査</a:t>
            </a:r>
            <a:endParaRPr kumimoji="1" lang="en-US" altLang="ja-JP" sz="1100" b="1">
              <a:solidFill>
                <a:srgbClr val="FF0000"/>
              </a:solidFill>
              <a:latin typeface="+mn-ea"/>
            </a:endParaRPr>
          </a:p>
          <a:p>
            <a:pPr algn="ctr"/>
            <a:r>
              <a:rPr kumimoji="1" lang="ja-JP" altLang="en-US" sz="1100" b="1">
                <a:solidFill>
                  <a:srgbClr val="FF0000"/>
                </a:solidFill>
                <a:latin typeface="+mn-ea"/>
              </a:rPr>
              <a:t>（直下）</a:t>
            </a:r>
          </a:p>
        </p:txBody>
      </p:sp>
      <p:sp>
        <p:nvSpPr>
          <p:cNvPr id="22" name="テキスト ボックス 21">
            <a:extLst>
              <a:ext uri="{FF2B5EF4-FFF2-40B4-BE49-F238E27FC236}">
                <a16:creationId xmlns:a16="http://schemas.microsoft.com/office/drawing/2014/main" id="{43A7B17C-9275-436E-BF5D-7B85DA99FD28}"/>
              </a:ext>
            </a:extLst>
          </p:cNvPr>
          <p:cNvSpPr txBox="1"/>
          <p:nvPr/>
        </p:nvSpPr>
        <p:spPr>
          <a:xfrm>
            <a:off x="1283793" y="744330"/>
            <a:ext cx="852524" cy="430887"/>
          </a:xfrm>
          <a:prstGeom prst="rect">
            <a:avLst/>
          </a:prstGeom>
          <a:solidFill>
            <a:schemeClr val="bg1"/>
          </a:solidFill>
          <a:ln w="19050">
            <a:solidFill>
              <a:schemeClr val="dk1"/>
            </a:solidFill>
          </a:ln>
        </p:spPr>
        <p:txBody>
          <a:bodyPr wrap="square" rtlCol="0">
            <a:spAutoFit/>
          </a:bodyPr>
          <a:lstStyle/>
          <a:p>
            <a:pPr algn="ctr"/>
            <a:r>
              <a:rPr kumimoji="1" lang="pt-BR" altLang="ja-JP" sz="1100" b="1">
                <a:latin typeface="+mn-ea"/>
              </a:rPr>
              <a:t>H19</a:t>
            </a:r>
            <a:r>
              <a:rPr kumimoji="1" lang="ja-JP" altLang="en-US" sz="1100" b="1">
                <a:latin typeface="+mn-ea"/>
              </a:rPr>
              <a:t>調査</a:t>
            </a:r>
            <a:endParaRPr kumimoji="1" lang="en-US" altLang="ja-JP" sz="1100" b="1">
              <a:latin typeface="+mn-ea"/>
            </a:endParaRPr>
          </a:p>
          <a:p>
            <a:pPr algn="ctr"/>
            <a:r>
              <a:rPr kumimoji="1" lang="ja-JP" altLang="pt-BR" sz="1100" b="1">
                <a:latin typeface="+mn-ea"/>
              </a:rPr>
              <a:t>（直下）</a:t>
            </a:r>
            <a:endParaRPr kumimoji="1" lang="ja-JP" altLang="en-US" sz="1100" b="1">
              <a:latin typeface="+mn-ea"/>
            </a:endParaRPr>
          </a:p>
        </p:txBody>
      </p:sp>
      <p:sp>
        <p:nvSpPr>
          <p:cNvPr id="23" name="テキスト ボックス 22">
            <a:extLst>
              <a:ext uri="{FF2B5EF4-FFF2-40B4-BE49-F238E27FC236}">
                <a16:creationId xmlns:a16="http://schemas.microsoft.com/office/drawing/2014/main" id="{FD0885BA-F939-472E-BBE1-011BF8F75D87}"/>
              </a:ext>
            </a:extLst>
          </p:cNvPr>
          <p:cNvSpPr txBox="1"/>
          <p:nvPr/>
        </p:nvSpPr>
        <p:spPr>
          <a:xfrm>
            <a:off x="2237391" y="746444"/>
            <a:ext cx="805968" cy="276999"/>
          </a:xfrm>
          <a:prstGeom prst="rect">
            <a:avLst/>
          </a:prstGeom>
          <a:noFill/>
          <a:ln w="19050">
            <a:noFill/>
          </a:ln>
        </p:spPr>
        <p:txBody>
          <a:bodyPr wrap="square" rtlCol="0">
            <a:spAutoFit/>
          </a:bodyPr>
          <a:lstStyle/>
          <a:p>
            <a:r>
              <a:rPr kumimoji="1" lang="en-US" altLang="ja-JP" sz="1200" b="1">
                <a:latin typeface="+mn-ea"/>
              </a:rPr>
              <a:t>A</a:t>
            </a:r>
          </a:p>
        </p:txBody>
      </p:sp>
      <p:sp>
        <p:nvSpPr>
          <p:cNvPr id="24" name="テキスト ボックス 23">
            <a:extLst>
              <a:ext uri="{FF2B5EF4-FFF2-40B4-BE49-F238E27FC236}">
                <a16:creationId xmlns:a16="http://schemas.microsoft.com/office/drawing/2014/main" id="{07A6A635-E288-49D9-9851-B6A04ADA9294}"/>
              </a:ext>
            </a:extLst>
          </p:cNvPr>
          <p:cNvSpPr txBox="1"/>
          <p:nvPr/>
        </p:nvSpPr>
        <p:spPr>
          <a:xfrm>
            <a:off x="4568159" y="746444"/>
            <a:ext cx="805968" cy="276999"/>
          </a:xfrm>
          <a:prstGeom prst="rect">
            <a:avLst/>
          </a:prstGeom>
          <a:noFill/>
          <a:ln w="19050">
            <a:noFill/>
          </a:ln>
        </p:spPr>
        <p:txBody>
          <a:bodyPr wrap="square" rtlCol="0">
            <a:spAutoFit/>
          </a:bodyPr>
          <a:lstStyle/>
          <a:p>
            <a:r>
              <a:rPr kumimoji="1" lang="en-US" altLang="ja-JP" sz="1200" b="1">
                <a:latin typeface="+mn-ea"/>
              </a:rPr>
              <a:t>B</a:t>
            </a:r>
          </a:p>
        </p:txBody>
      </p:sp>
      <p:sp>
        <p:nvSpPr>
          <p:cNvPr id="25" name="テキスト ボックス 24">
            <a:extLst>
              <a:ext uri="{FF2B5EF4-FFF2-40B4-BE49-F238E27FC236}">
                <a16:creationId xmlns:a16="http://schemas.microsoft.com/office/drawing/2014/main" id="{DBE27B5D-6D57-4C02-BFE2-473F05841303}"/>
              </a:ext>
            </a:extLst>
          </p:cNvPr>
          <p:cNvSpPr txBox="1"/>
          <p:nvPr/>
        </p:nvSpPr>
        <p:spPr>
          <a:xfrm>
            <a:off x="2173783" y="3954171"/>
            <a:ext cx="805968" cy="276999"/>
          </a:xfrm>
          <a:prstGeom prst="rect">
            <a:avLst/>
          </a:prstGeom>
          <a:noFill/>
          <a:ln w="19050">
            <a:noFill/>
          </a:ln>
        </p:spPr>
        <p:txBody>
          <a:bodyPr wrap="square" rtlCol="0">
            <a:spAutoFit/>
          </a:bodyPr>
          <a:lstStyle/>
          <a:p>
            <a:r>
              <a:rPr kumimoji="1" lang="ja-JP" altLang="en-US" sz="1200" b="1">
                <a:latin typeface="+mn-ea"/>
              </a:rPr>
              <a:t>①</a:t>
            </a:r>
            <a:endParaRPr kumimoji="1" lang="en-US" altLang="ja-JP" sz="1200" b="1">
              <a:latin typeface="+mn-ea"/>
            </a:endParaRPr>
          </a:p>
        </p:txBody>
      </p:sp>
      <p:sp>
        <p:nvSpPr>
          <p:cNvPr id="26" name="テキスト ボックス 25">
            <a:extLst>
              <a:ext uri="{FF2B5EF4-FFF2-40B4-BE49-F238E27FC236}">
                <a16:creationId xmlns:a16="http://schemas.microsoft.com/office/drawing/2014/main" id="{0C03D6A7-DF67-497F-9CE9-BE7F21817C23}"/>
              </a:ext>
            </a:extLst>
          </p:cNvPr>
          <p:cNvSpPr txBox="1"/>
          <p:nvPr/>
        </p:nvSpPr>
        <p:spPr>
          <a:xfrm>
            <a:off x="4568611" y="3954171"/>
            <a:ext cx="805968" cy="276999"/>
          </a:xfrm>
          <a:prstGeom prst="rect">
            <a:avLst/>
          </a:prstGeom>
          <a:noFill/>
          <a:ln w="19050">
            <a:noFill/>
          </a:ln>
        </p:spPr>
        <p:txBody>
          <a:bodyPr wrap="square" rtlCol="0">
            <a:spAutoFit/>
          </a:bodyPr>
          <a:lstStyle/>
          <a:p>
            <a:r>
              <a:rPr kumimoji="1" lang="ja-JP" altLang="en-US" sz="1200" b="1">
                <a:latin typeface="+mn-ea"/>
              </a:rPr>
              <a:t>②</a:t>
            </a:r>
            <a:endParaRPr kumimoji="1" lang="en-US" altLang="ja-JP" sz="1200" b="1">
              <a:latin typeface="+mn-ea"/>
            </a:endParaRPr>
          </a:p>
        </p:txBody>
      </p:sp>
      <p:sp>
        <p:nvSpPr>
          <p:cNvPr id="27" name="角丸四角形 73">
            <a:extLst>
              <a:ext uri="{FF2B5EF4-FFF2-40B4-BE49-F238E27FC236}">
                <a16:creationId xmlns:a16="http://schemas.microsoft.com/office/drawing/2014/main" id="{0C29BC42-00C2-4F3F-8B48-7D550D81A98B}"/>
              </a:ext>
            </a:extLst>
          </p:cNvPr>
          <p:cNvSpPr/>
          <p:nvPr/>
        </p:nvSpPr>
        <p:spPr>
          <a:xfrm>
            <a:off x="259259" y="677715"/>
            <a:ext cx="1188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a:solidFill>
                  <a:schemeClr val="tx1"/>
                </a:solidFill>
                <a:latin typeface="Meiryo UI" panose="020B0604030504040204" pitchFamily="50" charset="-128"/>
                <a:ea typeface="Meiryo UI" panose="020B0604030504040204" pitchFamily="50" charset="-128"/>
              </a:rPr>
              <a:t>上町断層帯</a:t>
            </a:r>
          </a:p>
        </p:txBody>
      </p:sp>
      <p:sp>
        <p:nvSpPr>
          <p:cNvPr id="28" name="テキスト ボックス 27">
            <a:extLst>
              <a:ext uri="{FF2B5EF4-FFF2-40B4-BE49-F238E27FC236}">
                <a16:creationId xmlns:a16="http://schemas.microsoft.com/office/drawing/2014/main" id="{FD7A64FC-744E-4937-9044-2274C9F8E962}"/>
              </a:ext>
            </a:extLst>
          </p:cNvPr>
          <p:cNvSpPr txBox="1"/>
          <p:nvPr/>
        </p:nvSpPr>
        <p:spPr>
          <a:xfrm>
            <a:off x="6828397" y="5794458"/>
            <a:ext cx="1359589" cy="769441"/>
          </a:xfrm>
          <a:prstGeom prst="rect">
            <a:avLst/>
          </a:prstGeom>
          <a:noFill/>
        </p:spPr>
        <p:txBody>
          <a:bodyPr wrap="square" rtlCol="0">
            <a:spAutoFit/>
          </a:bodyPr>
          <a:lstStyle/>
          <a:p>
            <a:pPr>
              <a:tabLst>
                <a:tab pos="180975" algn="l"/>
              </a:tabLst>
            </a:pPr>
            <a:r>
              <a:rPr kumimoji="1" lang="ja-JP" altLang="en-US" sz="1100" b="1"/>
              <a:t>震源断層凡例</a:t>
            </a:r>
            <a:endParaRPr kumimoji="1" lang="en-US" altLang="ja-JP" sz="1100" b="1"/>
          </a:p>
          <a:p>
            <a:pPr>
              <a:tabLst>
                <a:tab pos="180975" algn="l"/>
              </a:tabLst>
            </a:pPr>
            <a:r>
              <a:rPr kumimoji="1" lang="ja-JP" altLang="en-US" sz="1100"/>
              <a:t>ー</a:t>
            </a:r>
            <a:r>
              <a:rPr kumimoji="1" lang="en-US" altLang="ja-JP" sz="1100"/>
              <a:t>	</a:t>
            </a:r>
            <a:r>
              <a:rPr kumimoji="1" lang="ja-JP" altLang="en-US" sz="1100"/>
              <a:t>：地表投影線</a:t>
            </a:r>
            <a:endParaRPr kumimoji="1" lang="en-US" altLang="ja-JP" sz="1100"/>
          </a:p>
          <a:p>
            <a:pPr>
              <a:tabLst>
                <a:tab pos="180975" algn="l"/>
              </a:tabLst>
            </a:pPr>
            <a:r>
              <a:rPr kumimoji="1" lang="ja-JP" altLang="en-US" sz="1100"/>
              <a:t>□</a:t>
            </a:r>
            <a:r>
              <a:rPr kumimoji="1" lang="en-US" altLang="ja-JP" sz="1100"/>
              <a:t>	</a:t>
            </a:r>
            <a:r>
              <a:rPr kumimoji="1" lang="ja-JP" altLang="en-US" sz="1100"/>
              <a:t>：断層帯</a:t>
            </a:r>
            <a:endParaRPr kumimoji="1" lang="en-US" altLang="ja-JP" sz="1100"/>
          </a:p>
          <a:p>
            <a:pPr>
              <a:tabLst>
                <a:tab pos="180975" algn="l"/>
              </a:tabLst>
            </a:pPr>
            <a:r>
              <a:rPr kumimoji="1" lang="ja-JP" altLang="en-US" sz="1100"/>
              <a:t>★</a:t>
            </a:r>
            <a:r>
              <a:rPr kumimoji="1" lang="en-US" altLang="ja-JP" sz="1100"/>
              <a:t>	</a:t>
            </a:r>
            <a:r>
              <a:rPr kumimoji="1" lang="ja-JP" altLang="en-US" sz="1100"/>
              <a:t>：破壊開始点</a:t>
            </a:r>
          </a:p>
        </p:txBody>
      </p:sp>
      <p:sp>
        <p:nvSpPr>
          <p:cNvPr id="29" name="二等辺三角形 28">
            <a:extLst>
              <a:ext uri="{FF2B5EF4-FFF2-40B4-BE49-F238E27FC236}">
                <a16:creationId xmlns:a16="http://schemas.microsoft.com/office/drawing/2014/main" id="{7603126C-5217-45C1-A6D3-C7CEF3F37678}"/>
              </a:ext>
            </a:extLst>
          </p:cNvPr>
          <p:cNvSpPr/>
          <p:nvPr/>
        </p:nvSpPr>
        <p:spPr>
          <a:xfrm rot="10800000">
            <a:off x="3190943" y="3532093"/>
            <a:ext cx="737763" cy="188329"/>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二等辺三角形 29">
            <a:extLst>
              <a:ext uri="{FF2B5EF4-FFF2-40B4-BE49-F238E27FC236}">
                <a16:creationId xmlns:a16="http://schemas.microsoft.com/office/drawing/2014/main" id="{D02198E2-CAF6-41F5-A75B-364CEF29A169}"/>
              </a:ext>
            </a:extLst>
          </p:cNvPr>
          <p:cNvSpPr/>
          <p:nvPr/>
        </p:nvSpPr>
        <p:spPr>
          <a:xfrm rot="10800000">
            <a:off x="5477656" y="3532093"/>
            <a:ext cx="737763" cy="188329"/>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470855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07456-4375-8571-B17A-295372DD1B0D}"/>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E77E9ED-8D9B-DDB1-1945-B884E628F8E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149</a:t>
            </a:fld>
            <a:endParaRPr lang="ja-JP" altLang="en-US">
              <a:solidFill>
                <a:schemeClr val="tx1"/>
              </a:solidFill>
            </a:endParaRPr>
          </a:p>
        </p:txBody>
      </p:sp>
      <p:sp>
        <p:nvSpPr>
          <p:cNvPr id="7" name="タイトル 6">
            <a:extLst>
              <a:ext uri="{FF2B5EF4-FFF2-40B4-BE49-F238E27FC236}">
                <a16:creationId xmlns:a16="http://schemas.microsoft.com/office/drawing/2014/main" id="{911E83DB-53AE-DAAD-5BA1-B8818D884AF3}"/>
              </a:ext>
            </a:extLst>
          </p:cNvPr>
          <p:cNvSpPr>
            <a:spLocks noGrp="1"/>
          </p:cNvSpPr>
          <p:nvPr>
            <p:ph type="title"/>
          </p:nvPr>
        </p:nvSpPr>
        <p:spPr>
          <a:xfrm>
            <a:off x="0" y="-3702"/>
            <a:ext cx="9144000" cy="424800"/>
          </a:xfrm>
        </p:spPr>
        <p:txBody>
          <a:bodyPr>
            <a:normAutofit/>
          </a:bodyPr>
          <a:lstStyle/>
          <a:p>
            <a:r>
              <a:rPr lang="ja-JP" altLang="en-US" sz="2400" b="1"/>
              <a:t>６．地域別の被害</a:t>
            </a:r>
          </a:p>
        </p:txBody>
      </p:sp>
      <p:sp>
        <p:nvSpPr>
          <p:cNvPr id="6" name="コンテンツ プレースホルダー 1">
            <a:extLst>
              <a:ext uri="{FF2B5EF4-FFF2-40B4-BE49-F238E27FC236}">
                <a16:creationId xmlns:a16="http://schemas.microsoft.com/office/drawing/2014/main" id="{039EB076-2E3E-E136-2783-DA2B653FFFF1}"/>
              </a:ext>
            </a:extLst>
          </p:cNvPr>
          <p:cNvSpPr txBox="1">
            <a:spLocks/>
          </p:cNvSpPr>
          <p:nvPr/>
        </p:nvSpPr>
        <p:spPr>
          <a:xfrm>
            <a:off x="215999" y="505559"/>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６．３　超高層オフィスビル街</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F54DB60B-AEE1-5F83-2BE8-60F5B7EB54A4}"/>
              </a:ext>
            </a:extLst>
          </p:cNvPr>
          <p:cNvSpPr/>
          <p:nvPr/>
        </p:nvSpPr>
        <p:spPr>
          <a:xfrm>
            <a:off x="8037025" y="577643"/>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57542459-4BF1-C18A-328E-373E0A1D42CF}"/>
              </a:ext>
            </a:extLst>
          </p:cNvPr>
          <p:cNvGraphicFramePr>
            <a:graphicFrameLocks noGrp="1"/>
          </p:cNvGraphicFramePr>
          <p:nvPr/>
        </p:nvGraphicFramePr>
        <p:xfrm>
          <a:off x="359594" y="1260796"/>
          <a:ext cx="8485677" cy="112776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20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東日本大震災（</a:t>
                      </a:r>
                      <a:r>
                        <a:rPr kumimoji="1" lang="en-US" altLang="ja-JP" sz="1200"/>
                        <a:t>H23.3.11</a:t>
                      </a:r>
                      <a:r>
                        <a:rPr kumimoji="1" lang="ja-JP" altLang="en-US" sz="1200"/>
                        <a:t>）</a:t>
                      </a:r>
                    </a:p>
                  </a:txBody>
                  <a:tcPr anchor="ctr"/>
                </a:tc>
                <a:tc>
                  <a:txBody>
                    <a:bodyPr/>
                    <a:lstStyle/>
                    <a:p>
                      <a:pPr marL="171450" indent="-171450">
                        <a:buFont typeface="Wingdings" panose="05000000000000000000" pitchFamily="2" charset="2"/>
                        <a:buChar char="Ø"/>
                      </a:pPr>
                      <a:r>
                        <a:rPr kumimoji="1" lang="en-US" altLang="ja-JP" sz="1200"/>
                        <a:t>2011</a:t>
                      </a:r>
                      <a:r>
                        <a:rPr kumimoji="1" lang="ja-JP" altLang="en-US" sz="1200"/>
                        <a:t>年東日本大震災では、震源である三陸沖から約</a:t>
                      </a:r>
                      <a:r>
                        <a:rPr kumimoji="1" lang="en-US" altLang="ja-JP" sz="1200"/>
                        <a:t>770km</a:t>
                      </a:r>
                      <a:r>
                        <a:rPr kumimoji="1" lang="ja-JP" altLang="en-US" sz="1200"/>
                        <a:t>離れた大阪府の咲洲庁舎（</a:t>
                      </a:r>
                      <a:r>
                        <a:rPr kumimoji="1" lang="en-US" altLang="ja-JP" sz="1200"/>
                        <a:t>55</a:t>
                      </a:r>
                      <a:r>
                        <a:rPr kumimoji="1" lang="ja-JP" altLang="en-US" sz="1200"/>
                        <a:t>階建て）においても、長周期地震動による影響が確認された。周辺の震度は</a:t>
                      </a:r>
                      <a:r>
                        <a:rPr kumimoji="1" lang="en-US" altLang="ja-JP" sz="1200"/>
                        <a:t>3</a:t>
                      </a:r>
                      <a:r>
                        <a:rPr kumimoji="1" lang="ja-JP" altLang="en-US" sz="1200"/>
                        <a:t>であったが、建物は約</a:t>
                      </a:r>
                      <a:r>
                        <a:rPr kumimoji="1" lang="en-US" altLang="ja-JP" sz="1200"/>
                        <a:t>10</a:t>
                      </a:r>
                      <a:r>
                        <a:rPr kumimoji="1" lang="ja-JP" altLang="en-US" sz="1200"/>
                        <a:t>分間にわたり横方向に最大約</a:t>
                      </a:r>
                      <a:r>
                        <a:rPr kumimoji="1" lang="en-US" altLang="ja-JP" sz="1200"/>
                        <a:t>2.7m</a:t>
                      </a:r>
                      <a:r>
                        <a:rPr kumimoji="1" lang="ja-JP" altLang="en-US" sz="1200"/>
                        <a:t>揺れ、全</a:t>
                      </a:r>
                      <a:r>
                        <a:rPr kumimoji="1" lang="en-US" altLang="ja-JP" sz="1200"/>
                        <a:t>32</a:t>
                      </a:r>
                      <a:r>
                        <a:rPr kumimoji="1" lang="ja-JP" altLang="en-US" sz="1200"/>
                        <a:t>基のエレベーターが停止したほか、天井や壁などの内装材の損傷が</a:t>
                      </a:r>
                      <a:r>
                        <a:rPr kumimoji="1" lang="en-US" altLang="ja-JP" sz="1200"/>
                        <a:t>360</a:t>
                      </a:r>
                      <a:r>
                        <a:rPr kumimoji="1" lang="ja-JP" altLang="en-US" sz="1200"/>
                        <a:t>か所に及ぶ被害が発生した。</a:t>
                      </a:r>
                    </a:p>
                  </a:txBody>
                  <a:tcPr anchor="ctr"/>
                </a:tc>
                <a:extLst>
                  <a:ext uri="{0D108BD9-81ED-4DB2-BD59-A6C34878D82A}">
                    <a16:rowId xmlns:a16="http://schemas.microsoft.com/office/drawing/2014/main" val="2975020397"/>
                  </a:ext>
                </a:extLst>
              </a:tr>
            </a:tbl>
          </a:graphicData>
        </a:graphic>
      </p:graphicFrame>
      <p:sp>
        <p:nvSpPr>
          <p:cNvPr id="9" name="テキスト ボックス 8">
            <a:extLst>
              <a:ext uri="{FF2B5EF4-FFF2-40B4-BE49-F238E27FC236}">
                <a16:creationId xmlns:a16="http://schemas.microsoft.com/office/drawing/2014/main" id="{504ABBFF-02FD-E78B-0D16-B29AF2C9095E}"/>
              </a:ext>
            </a:extLst>
          </p:cNvPr>
          <p:cNvSpPr txBox="1"/>
          <p:nvPr/>
        </p:nvSpPr>
        <p:spPr>
          <a:xfrm>
            <a:off x="2275433" y="938006"/>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12" name="表 11">
            <a:extLst>
              <a:ext uri="{FF2B5EF4-FFF2-40B4-BE49-F238E27FC236}">
                <a16:creationId xmlns:a16="http://schemas.microsoft.com/office/drawing/2014/main" id="{47D76B4B-40C5-B35D-636B-AFEE89AD2DBB}"/>
              </a:ext>
            </a:extLst>
          </p:cNvPr>
          <p:cNvGraphicFramePr>
            <a:graphicFrameLocks noGrp="1"/>
          </p:cNvGraphicFramePr>
          <p:nvPr>
            <p:extLst>
              <p:ext uri="{D42A27DB-BD31-4B8C-83A1-F6EECF244321}">
                <p14:modId xmlns:p14="http://schemas.microsoft.com/office/powerpoint/2010/main" val="3833785996"/>
              </p:ext>
            </p:extLst>
          </p:nvPr>
        </p:nvGraphicFramePr>
        <p:xfrm>
          <a:off x="359593" y="3683018"/>
          <a:ext cx="8470082" cy="2840775"/>
        </p:xfrm>
        <a:graphic>
          <a:graphicData uri="http://schemas.openxmlformats.org/drawingml/2006/table">
            <a:tbl>
              <a:tblPr firstRow="1" bandRow="1">
                <a:tableStyleId>{073A0DAA-6AF3-43AB-8588-CEC1D06C72B9}</a:tableStyleId>
              </a:tblPr>
              <a:tblGrid>
                <a:gridCol w="1164389">
                  <a:extLst>
                    <a:ext uri="{9D8B030D-6E8A-4147-A177-3AD203B41FA5}">
                      <a16:colId xmlns:a16="http://schemas.microsoft.com/office/drawing/2014/main" val="1485207866"/>
                    </a:ext>
                  </a:extLst>
                </a:gridCol>
                <a:gridCol w="650822">
                  <a:extLst>
                    <a:ext uri="{9D8B030D-6E8A-4147-A177-3AD203B41FA5}">
                      <a16:colId xmlns:a16="http://schemas.microsoft.com/office/drawing/2014/main" val="2208709599"/>
                    </a:ext>
                  </a:extLst>
                </a:gridCol>
                <a:gridCol w="6654871">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3">
                  <a:txBody>
                    <a:bodyPr/>
                    <a:lstStyle/>
                    <a:p>
                      <a:pPr algn="l" fontAlgn="ctr"/>
                      <a:r>
                        <a:rPr lang="ja-JP" altLang="en-US" sz="1100" b="1" i="0" u="none" strike="noStrike">
                          <a:solidFill>
                            <a:schemeClr val="tx1"/>
                          </a:solidFill>
                          <a:effectLst/>
                          <a:latin typeface="Meiryo UI" panose="020B0604030504040204" pitchFamily="50" charset="-128"/>
                          <a:ea typeface="Meiryo UI" panose="020B0604030504040204" pitchFamily="50" charset="-128"/>
                        </a:rPr>
                        <a:t>超高層オフィスビル街</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地震動の卓越周期と建物の固有周期が一致した場合、揺れが大きく増幅</a:t>
                      </a:r>
                    </a:p>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超高層免震建物では、免震層の許容変位量を超える大変位や、エキスパンションジョイントの被害などが発生する場合がある。</a:t>
                      </a:r>
                    </a:p>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固定していない家具・什器の転倒や、コピー機などのキャスター付き什器の滑動により、人的被害が発生</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超高層オフィスビル街では、膨大な滞留者への救助活動や避難誘導、大量の帰宅困難者への対応等が必要となるが、対象者数が多いため、混乱が生じ、</a:t>
                      </a:r>
                      <a:r>
                        <a:rPr lang="ja-JP" altLang="en-US" sz="1000" b="0" u="none" strike="noStrike">
                          <a:solidFill>
                            <a:schemeClr val="tx1"/>
                          </a:solidFill>
                          <a:effectLst/>
                          <a:latin typeface="Meiryo UI" panose="020B0604030504040204" pitchFamily="50" charset="-128"/>
                          <a:ea typeface="Meiryo UI" panose="020B0604030504040204" pitchFamily="50" charset="-128"/>
                        </a:rPr>
                        <a:t>施設管理者だけでは避難誘導等が困難</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u="none" strike="noStrike">
                          <a:solidFill>
                            <a:schemeClr val="tx1"/>
                          </a:solidFill>
                          <a:effectLst/>
                          <a:latin typeface="Meiryo UI" panose="020B0604030504040204" pitchFamily="50" charset="-128"/>
                          <a:ea typeface="Meiryo UI" panose="020B0604030504040204" pitchFamily="50" charset="-128"/>
                        </a:rPr>
                        <a:t>上層階では、長周期地震動による揺れにより、動作上の支障が生じるほか、吐き気やめまいを感じる人が発生</a:t>
                      </a:r>
                    </a:p>
                    <a:p>
                      <a:pPr marL="171450" indent="-171450" algn="l" fontAlgn="ctr">
                        <a:buFont typeface="Wingdings" panose="05000000000000000000" pitchFamily="2" charset="2"/>
                        <a:buChar char="Ø"/>
                      </a:pPr>
                      <a:r>
                        <a:rPr lang="ja-JP" altLang="en-US" sz="1000" b="0" u="none" strike="noStrike">
                          <a:solidFill>
                            <a:schemeClr val="tx1"/>
                          </a:solidFill>
                          <a:effectLst/>
                          <a:latin typeface="Meiryo UI" panose="020B0604030504040204" pitchFamily="50" charset="-128"/>
                          <a:ea typeface="Meiryo UI" panose="020B0604030504040204" pitchFamily="50" charset="-128"/>
                        </a:rPr>
                        <a:t>揺れに対する不安から、地上へ避難しようとする人が多数発生</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u="none" strike="noStrike">
                          <a:solidFill>
                            <a:schemeClr val="tx1"/>
                          </a:solidFill>
                          <a:effectLst/>
                          <a:latin typeface="Meiryo UI" panose="020B0604030504040204" pitchFamily="50" charset="-128"/>
                          <a:ea typeface="Meiryo UI" panose="020B0604030504040204" pitchFamily="50" charset="-128"/>
                        </a:rPr>
                        <a:t>建築物の防災設計は、火災時の特定階避難を前提としていることから、「全館一斉避難」が発生した場合には、非常階段等に在館者が殺到し、転倒などによる二次災害が発生するおそれ</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ビル内の多数の就業者や利用者が屋外にあふれ出し、行き場のない人が多数滞留</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震度が大きくなくても、長周期地震動が発生した場合、中高層階を中心に、歩いたり動いたりすることが困難となるほどの、船に乗っているような大きくゆっくりとした揺れが長く続く</a:t>
                      </a:r>
                    </a:p>
                  </a:txBody>
                  <a:tcPr marL="72000" marR="72000" marT="0" marB="0" anchor="ctr">
                    <a:solidFill>
                      <a:schemeClr val="bg1">
                        <a:lumMod val="85000"/>
                      </a:schemeClr>
                    </a:solidFill>
                  </a:tcPr>
                </a:tc>
                <a:extLst>
                  <a:ext uri="{0D108BD9-81ED-4DB2-BD59-A6C34878D82A}">
                    <a16:rowId xmlns:a16="http://schemas.microsoft.com/office/drawing/2014/main" val="3651093581"/>
                  </a:ext>
                </a:extLst>
              </a:tr>
              <a:tr h="33633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オフィスビルでは、非常用発電機の無給油連続運転時間が最長</a:t>
                      </a:r>
                      <a:r>
                        <a:rPr lang="en-US" altLang="ja-JP" sz="1000" b="0" i="0" u="none" strike="noStrike">
                          <a:solidFill>
                            <a:schemeClr val="tx1"/>
                          </a:solidFill>
                          <a:effectLst/>
                          <a:latin typeface="Meiryo UI" panose="020B0604030504040204" pitchFamily="50" charset="-128"/>
                          <a:ea typeface="Meiryo UI" panose="020B0604030504040204" pitchFamily="50" charset="-128"/>
                        </a:rPr>
                        <a:t>3</a:t>
                      </a:r>
                      <a:r>
                        <a:rPr lang="ja-JP" altLang="en-US" sz="1000" b="0" i="0" u="none" strike="noStrike">
                          <a:solidFill>
                            <a:schemeClr val="tx1"/>
                          </a:solidFill>
                          <a:effectLst/>
                          <a:latin typeface="Meiryo UI" panose="020B0604030504040204" pitchFamily="50" charset="-128"/>
                          <a:ea typeface="Meiryo UI" panose="020B0604030504040204" pitchFamily="50" charset="-128"/>
                        </a:rPr>
                        <a:t>日程度であるため、タンクローリー不足による燃料枯渇や系統電力の供給停止が長期化した場合、事業継続が困難</a:t>
                      </a:r>
                    </a:p>
                  </a:txBody>
                  <a:tcPr marL="72000" marR="72000" marT="0" marB="0" anchor="ctr">
                    <a:solidFill>
                      <a:schemeClr val="bg1">
                        <a:lumMod val="85000"/>
                      </a:schemeClr>
                    </a:solidFill>
                  </a:tcPr>
                </a:tc>
                <a:extLst>
                  <a:ext uri="{0D108BD9-81ED-4DB2-BD59-A6C34878D82A}">
                    <a16:rowId xmlns:a16="http://schemas.microsoft.com/office/drawing/2014/main" val="3239875940"/>
                  </a:ext>
                </a:extLst>
              </a:tr>
              <a:tr h="96966">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１か月</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被災の影響により、構造安全性を確認する技術者が不足し、詳細な構造安全性確認に</a:t>
                      </a:r>
                      <a:r>
                        <a:rPr lang="en-US" altLang="ja-JP" sz="1000" b="0" i="0" u="none" strike="noStrike">
                          <a:solidFill>
                            <a:schemeClr val="tx1"/>
                          </a:solidFill>
                          <a:effectLst/>
                          <a:latin typeface="Meiryo UI" panose="020B0604030504040204" pitchFamily="50" charset="-128"/>
                          <a:ea typeface="Meiryo UI" panose="020B0604030504040204" pitchFamily="50" charset="-128"/>
                        </a:rPr>
                        <a:t>1</a:t>
                      </a:r>
                      <a:r>
                        <a:rPr lang="ja-JP" altLang="en-US" sz="1000" b="0" i="0" u="none" strike="noStrike">
                          <a:solidFill>
                            <a:schemeClr val="tx1"/>
                          </a:solidFill>
                          <a:effectLst/>
                          <a:latin typeface="Meiryo UI" panose="020B0604030504040204" pitchFamily="50" charset="-128"/>
                          <a:ea typeface="Meiryo UI" panose="020B0604030504040204" pitchFamily="50" charset="-128"/>
                        </a:rPr>
                        <a:t>か月以上を要することから、その間、オフィスや住居の使用が困難</a:t>
                      </a:r>
                    </a:p>
                  </a:txBody>
                  <a:tcPr marL="72000" marR="72000" marT="0" marB="0" anchor="ctr">
                    <a:solidFill>
                      <a:schemeClr val="bg1">
                        <a:lumMod val="85000"/>
                      </a:schemeClr>
                    </a:solidFill>
                  </a:tcPr>
                </a:tc>
                <a:extLst>
                  <a:ext uri="{0D108BD9-81ED-4DB2-BD59-A6C34878D82A}">
                    <a16:rowId xmlns:a16="http://schemas.microsoft.com/office/drawing/2014/main" val="2536059105"/>
                  </a:ext>
                </a:extLst>
              </a:tr>
            </a:tbl>
          </a:graphicData>
        </a:graphic>
      </p:graphicFrame>
      <p:sp>
        <p:nvSpPr>
          <p:cNvPr id="15" name="テキスト ボックス 14">
            <a:extLst>
              <a:ext uri="{FF2B5EF4-FFF2-40B4-BE49-F238E27FC236}">
                <a16:creationId xmlns:a16="http://schemas.microsoft.com/office/drawing/2014/main" id="{AC137104-56D1-4026-CB83-C72AF2B9E0EC}"/>
              </a:ext>
            </a:extLst>
          </p:cNvPr>
          <p:cNvSpPr txBox="1"/>
          <p:nvPr/>
        </p:nvSpPr>
        <p:spPr>
          <a:xfrm>
            <a:off x="339207" y="2601800"/>
            <a:ext cx="8485677"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過去の災害実績や震度６弱以上の地震、長周期地震動による被害想定から、超高層オフィスビル街について、以下に想定される被害の様相を示す。</a:t>
            </a:r>
            <a:endParaRPr lang="en-US" altLang="ja-JP" sz="1400">
              <a:ea typeface="Meiryo UI" panose="020B0604030504040204" pitchFamily="50" charset="-128"/>
            </a:endParaRPr>
          </a:p>
        </p:txBody>
      </p:sp>
      <p:sp>
        <p:nvSpPr>
          <p:cNvPr id="16" name="テキスト ボックス 15">
            <a:extLst>
              <a:ext uri="{FF2B5EF4-FFF2-40B4-BE49-F238E27FC236}">
                <a16:creationId xmlns:a16="http://schemas.microsoft.com/office/drawing/2014/main" id="{1878B115-F414-8B2F-2AB0-F27A44087AB3}"/>
              </a:ext>
            </a:extLst>
          </p:cNvPr>
          <p:cNvSpPr txBox="1"/>
          <p:nvPr/>
        </p:nvSpPr>
        <p:spPr>
          <a:xfrm>
            <a:off x="3022191" y="3344464"/>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Tree>
    <p:extLst>
      <p:ext uri="{BB962C8B-B14F-4D97-AF65-F5344CB8AC3E}">
        <p14:creationId xmlns:p14="http://schemas.microsoft.com/office/powerpoint/2010/main" val="401557132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EA891-2980-41A1-0907-87880D611A8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89ACAB2-7522-7C6D-9422-665BD7CEA83D}"/>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150</a:t>
            </a:fld>
            <a:endParaRPr lang="ja-JP" altLang="en-US">
              <a:solidFill>
                <a:schemeClr val="tx1"/>
              </a:solidFill>
            </a:endParaRPr>
          </a:p>
        </p:txBody>
      </p:sp>
      <p:sp>
        <p:nvSpPr>
          <p:cNvPr id="7" name="タイトル 6">
            <a:extLst>
              <a:ext uri="{FF2B5EF4-FFF2-40B4-BE49-F238E27FC236}">
                <a16:creationId xmlns:a16="http://schemas.microsoft.com/office/drawing/2014/main" id="{795FA2C5-47A3-71DC-6A44-6AC38C8F9D32}"/>
              </a:ext>
            </a:extLst>
          </p:cNvPr>
          <p:cNvSpPr>
            <a:spLocks noGrp="1"/>
          </p:cNvSpPr>
          <p:nvPr>
            <p:ph type="title"/>
          </p:nvPr>
        </p:nvSpPr>
        <p:spPr>
          <a:xfrm>
            <a:off x="0" y="-3702"/>
            <a:ext cx="9144000" cy="424800"/>
          </a:xfrm>
        </p:spPr>
        <p:txBody>
          <a:bodyPr>
            <a:normAutofit/>
          </a:bodyPr>
          <a:lstStyle/>
          <a:p>
            <a:r>
              <a:rPr lang="ja-JP" altLang="en-US" sz="2400" b="1"/>
              <a:t>６．地域別の被害</a:t>
            </a:r>
          </a:p>
        </p:txBody>
      </p:sp>
      <p:sp>
        <p:nvSpPr>
          <p:cNvPr id="6" name="コンテンツ プレースホルダー 1">
            <a:extLst>
              <a:ext uri="{FF2B5EF4-FFF2-40B4-BE49-F238E27FC236}">
                <a16:creationId xmlns:a16="http://schemas.microsoft.com/office/drawing/2014/main" id="{F7CD3BC9-ACFF-1988-8232-F926C64435C6}"/>
              </a:ext>
            </a:extLst>
          </p:cNvPr>
          <p:cNvSpPr txBox="1">
            <a:spLocks/>
          </p:cNvSpPr>
          <p:nvPr/>
        </p:nvSpPr>
        <p:spPr>
          <a:xfrm>
            <a:off x="215999" y="514265"/>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６．４　タワーマンション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BFDE462F-4C3F-1595-D0C5-05383806C498}"/>
              </a:ext>
            </a:extLst>
          </p:cNvPr>
          <p:cNvSpPr/>
          <p:nvPr/>
        </p:nvSpPr>
        <p:spPr>
          <a:xfrm>
            <a:off x="8037025" y="586349"/>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CDDE7FD7-C273-3E6C-6CB2-01DB45516A65}"/>
              </a:ext>
            </a:extLst>
          </p:cNvPr>
          <p:cNvGraphicFramePr>
            <a:graphicFrameLocks noGrp="1"/>
          </p:cNvGraphicFramePr>
          <p:nvPr/>
        </p:nvGraphicFramePr>
        <p:xfrm>
          <a:off x="359594" y="1339100"/>
          <a:ext cx="8455632" cy="762000"/>
        </p:xfrm>
        <a:graphic>
          <a:graphicData uri="http://schemas.openxmlformats.org/drawingml/2006/table">
            <a:tbl>
              <a:tblPr firstRow="1" bandRow="1">
                <a:tableStyleId>{7DF18680-E054-41AD-8BC1-D1AEF772440D}</a:tableStyleId>
              </a:tblPr>
              <a:tblGrid>
                <a:gridCol w="2574106">
                  <a:extLst>
                    <a:ext uri="{9D8B030D-6E8A-4147-A177-3AD203B41FA5}">
                      <a16:colId xmlns:a16="http://schemas.microsoft.com/office/drawing/2014/main" val="36357094"/>
                    </a:ext>
                  </a:extLst>
                </a:gridCol>
                <a:gridCol w="5881526">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阪神・淡路大震災（</a:t>
                      </a:r>
                      <a:r>
                        <a:rPr kumimoji="1" lang="en-US" altLang="ja-JP" sz="1200"/>
                        <a:t>H7.1.17</a:t>
                      </a:r>
                      <a:r>
                        <a:rPr kumimoji="1" lang="ja-JP" altLang="en-US" sz="1200"/>
                        <a:t>）</a:t>
                      </a:r>
                    </a:p>
                  </a:txBody>
                  <a:tcPr anchor="ctr"/>
                </a:tc>
                <a:tc>
                  <a:txBody>
                    <a:bodyPr/>
                    <a:lstStyle/>
                    <a:p>
                      <a:pPr marL="171450" indent="-171450">
                        <a:buFont typeface="Wingdings" panose="05000000000000000000" pitchFamily="2" charset="2"/>
                        <a:buChar char="Ø"/>
                      </a:pPr>
                      <a:r>
                        <a:rPr kumimoji="1" lang="en-US" altLang="ja-JP" sz="1200"/>
                        <a:t>122</a:t>
                      </a:r>
                      <a:r>
                        <a:rPr kumimoji="1" lang="ja-JP" altLang="en-US" sz="1200"/>
                        <a:t>棟の分譲マンションにおいて、建て替えや大規模補修を要する程度の大きな被害が発生した。</a:t>
                      </a:r>
                    </a:p>
                  </a:txBody>
                  <a:tcPr anchor="ctr"/>
                </a:tc>
                <a:extLst>
                  <a:ext uri="{0D108BD9-81ED-4DB2-BD59-A6C34878D82A}">
                    <a16:rowId xmlns:a16="http://schemas.microsoft.com/office/drawing/2014/main" val="2975020397"/>
                  </a:ext>
                </a:extLst>
              </a:tr>
            </a:tbl>
          </a:graphicData>
        </a:graphic>
      </p:graphicFrame>
      <p:sp>
        <p:nvSpPr>
          <p:cNvPr id="9" name="テキスト ボックス 8">
            <a:extLst>
              <a:ext uri="{FF2B5EF4-FFF2-40B4-BE49-F238E27FC236}">
                <a16:creationId xmlns:a16="http://schemas.microsoft.com/office/drawing/2014/main" id="{167D1F86-7DBB-12EA-8ADA-A7EE45736658}"/>
              </a:ext>
            </a:extLst>
          </p:cNvPr>
          <p:cNvSpPr txBox="1"/>
          <p:nvPr/>
        </p:nvSpPr>
        <p:spPr>
          <a:xfrm>
            <a:off x="2275433" y="977891"/>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pic>
        <p:nvPicPr>
          <p:cNvPr id="12" name="図 11" descr="建物, 座る, 男, 立つ が含まれている画像&#10;&#10;AI 生成コンテンツは誤りを含む可能性があります。">
            <a:extLst>
              <a:ext uri="{FF2B5EF4-FFF2-40B4-BE49-F238E27FC236}">
                <a16:creationId xmlns:a16="http://schemas.microsoft.com/office/drawing/2014/main" id="{9433AAC3-EC87-610F-8039-55C4A35DC3B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407948" y="3505692"/>
            <a:ext cx="2376459" cy="1727684"/>
          </a:xfrm>
          <a:prstGeom prst="rect">
            <a:avLst/>
          </a:prstGeom>
        </p:spPr>
      </p:pic>
      <p:sp>
        <p:nvSpPr>
          <p:cNvPr id="5" name="テキスト ボックス 4">
            <a:extLst>
              <a:ext uri="{FF2B5EF4-FFF2-40B4-BE49-F238E27FC236}">
                <a16:creationId xmlns:a16="http://schemas.microsoft.com/office/drawing/2014/main" id="{260B8960-6E25-21A0-3FD9-A4D76FBED77B}"/>
              </a:ext>
            </a:extLst>
          </p:cNvPr>
          <p:cNvSpPr txBox="1"/>
          <p:nvPr/>
        </p:nvSpPr>
        <p:spPr>
          <a:xfrm>
            <a:off x="6670841" y="5295734"/>
            <a:ext cx="2013627" cy="461665"/>
          </a:xfrm>
          <a:prstGeom prst="rect">
            <a:avLst/>
          </a:prstGeom>
          <a:noFill/>
        </p:spPr>
        <p:txBody>
          <a:bodyPr wrap="square">
            <a:spAutoFit/>
          </a:bodyPr>
          <a:lstStyle/>
          <a:p>
            <a:r>
              <a:rPr lang="ja-JP" altLang="en-US" sz="800"/>
              <a:t>出典：大阪市天王寺区役所　市民協働課安全まちづくり室「高層マンション防災ハンドブック」（写真提供：神戸市）</a:t>
            </a:r>
          </a:p>
        </p:txBody>
      </p:sp>
      <p:graphicFrame>
        <p:nvGraphicFramePr>
          <p:cNvPr id="11" name="表 10">
            <a:extLst>
              <a:ext uri="{FF2B5EF4-FFF2-40B4-BE49-F238E27FC236}">
                <a16:creationId xmlns:a16="http://schemas.microsoft.com/office/drawing/2014/main" id="{97AA7868-6A04-0A36-6049-40CF51979361}"/>
              </a:ext>
            </a:extLst>
          </p:cNvPr>
          <p:cNvGraphicFramePr>
            <a:graphicFrameLocks noGrp="1"/>
          </p:cNvGraphicFramePr>
          <p:nvPr>
            <p:extLst>
              <p:ext uri="{D42A27DB-BD31-4B8C-83A1-F6EECF244321}">
                <p14:modId xmlns:p14="http://schemas.microsoft.com/office/powerpoint/2010/main" val="3721181652"/>
              </p:ext>
            </p:extLst>
          </p:nvPr>
        </p:nvGraphicFramePr>
        <p:xfrm>
          <a:off x="359593" y="3311715"/>
          <a:ext cx="5879282" cy="3449320"/>
        </p:xfrm>
        <a:graphic>
          <a:graphicData uri="http://schemas.openxmlformats.org/drawingml/2006/table">
            <a:tbl>
              <a:tblPr firstRow="1" bandRow="1">
                <a:tableStyleId>{073A0DAA-6AF3-43AB-8588-CEC1D06C72B9}</a:tableStyleId>
              </a:tblPr>
              <a:tblGrid>
                <a:gridCol w="1164389">
                  <a:extLst>
                    <a:ext uri="{9D8B030D-6E8A-4147-A177-3AD203B41FA5}">
                      <a16:colId xmlns:a16="http://schemas.microsoft.com/office/drawing/2014/main" val="1485207866"/>
                    </a:ext>
                  </a:extLst>
                </a:gridCol>
                <a:gridCol w="650822">
                  <a:extLst>
                    <a:ext uri="{9D8B030D-6E8A-4147-A177-3AD203B41FA5}">
                      <a16:colId xmlns:a16="http://schemas.microsoft.com/office/drawing/2014/main" val="2208709599"/>
                    </a:ext>
                  </a:extLst>
                </a:gridCol>
                <a:gridCol w="4064071">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3">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タワーマンション街</a:t>
                      </a:r>
                    </a:p>
                  </a:txBody>
                  <a:tcPr marL="72000" marR="72000" marT="0" marB="0" anchor="ctr">
                    <a:solidFill>
                      <a:schemeClr val="bg1">
                        <a:lumMod val="85000"/>
                      </a:schemeClr>
                    </a:solidFill>
                  </a:tcPr>
                </a:tc>
                <a:tc>
                  <a:txBody>
                    <a:bodyPr/>
                    <a:lstStyle/>
                    <a:p>
                      <a:pPr algn="ctr" fontAlgn="ct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lang="zh-TW"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地震動の卓越周期と建物の固有周期が一致した場合、揺れが大きく増幅。</a:t>
                      </a:r>
                    </a:p>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超高層免震建物では、免震層の許容変位量を超える大変位や、エキスパンションジョイントの被害などが発生</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震度が大きくなくても、</a:t>
                      </a:r>
                      <a:r>
                        <a:rPr lang="ja-JP" altLang="en-US" sz="1000" b="0" u="none" strike="noStrike">
                          <a:solidFill>
                            <a:schemeClr val="tx1"/>
                          </a:solidFill>
                          <a:effectLst/>
                          <a:latin typeface="Meiryo UI" panose="020B0604030504040204" pitchFamily="50" charset="-128"/>
                          <a:ea typeface="Meiryo UI" panose="020B0604030504040204" pitchFamily="50" charset="-128"/>
                        </a:rPr>
                        <a:t>長周期地震動が発生した地域では、中高層階を中心に、歩いたり動いたりすることが困難となる、船に乗っているような揺れが長く続く。特に高層ビルの上層階では、著しく大きい揺れによって、屋内にいる人が転倒したり、収容物の移動・転倒に巻き込まれ、死傷者がさらに増加</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エレベーターの停止により、多くの建物で閉じ込めが発生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揺れに対する不安から、地上へ避難しようとする人が多数発生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建築物の防災設計は、火災時の特定階避難を前提としていることから、「全館一斉避難」が発生した場合には、非常階段などに在館者が殺到し、転倒などによる二次災害が発生するおそれ</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高層階の負傷者の救助には長時間を要したり、孤立者が発生</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停電した場合、空調、上下水道、エレベーター、照明機器等が停止①</a:t>
                      </a:r>
                    </a:p>
                  </a:txBody>
                  <a:tcPr marL="72000" marR="72000" marT="0" marB="0" anchor="ctr">
                    <a:solidFill>
                      <a:schemeClr val="bg1">
                        <a:lumMod val="85000"/>
                      </a:schemeClr>
                    </a:solidFill>
                  </a:tcPr>
                </a:tc>
                <a:extLst>
                  <a:ext uri="{0D108BD9-81ED-4DB2-BD59-A6C34878D82A}">
                    <a16:rowId xmlns:a16="http://schemas.microsoft.com/office/drawing/2014/main" val="1968326670"/>
                  </a:ext>
                </a:extLst>
              </a:tr>
              <a:tr h="3267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１日後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マンションでは、停電・断水等によりいわゆる「高層難民」となる上層階居住者が多数発生</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階段の昇降に必要な体力が低下している高齢者等は、生活を継続することが困難になる</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806750873"/>
                  </a:ext>
                </a:extLst>
              </a:tr>
              <a:tr h="3267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rgbClr val="000000"/>
                          </a:solidFill>
                          <a:effectLst/>
                          <a:latin typeface="Meiryo UI" panose="020B0604030504040204" pitchFamily="50" charset="-128"/>
                          <a:ea typeface="Meiryo UI" panose="020B0604030504040204" pitchFamily="50" charset="-128"/>
                        </a:rPr>
                        <a:t>１か月後</a:t>
                      </a:r>
                      <a:endParaRPr lang="zh-TW" altLang="en-US" sz="11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管理組合の活動が不活発なマンションでは被災後の対応等の意思決定に時間を要し、住居の修繕等が遅れる可能性</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630353765"/>
                  </a:ext>
                </a:extLst>
              </a:tr>
            </a:tbl>
          </a:graphicData>
        </a:graphic>
      </p:graphicFrame>
      <p:sp>
        <p:nvSpPr>
          <p:cNvPr id="13" name="テキスト ボックス 12">
            <a:extLst>
              <a:ext uri="{FF2B5EF4-FFF2-40B4-BE49-F238E27FC236}">
                <a16:creationId xmlns:a16="http://schemas.microsoft.com/office/drawing/2014/main" id="{05B7C7AC-7DF9-4D15-35DD-A01A1F279F6A}"/>
              </a:ext>
            </a:extLst>
          </p:cNvPr>
          <p:cNvSpPr txBox="1"/>
          <p:nvPr/>
        </p:nvSpPr>
        <p:spPr>
          <a:xfrm>
            <a:off x="1796121" y="2983289"/>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8" name="テキスト ボックス 17">
            <a:extLst>
              <a:ext uri="{FF2B5EF4-FFF2-40B4-BE49-F238E27FC236}">
                <a16:creationId xmlns:a16="http://schemas.microsoft.com/office/drawing/2014/main" id="{4A9DD128-C3E1-D4A9-C927-8E19ABC5198A}"/>
              </a:ext>
            </a:extLst>
          </p:cNvPr>
          <p:cNvSpPr txBox="1"/>
          <p:nvPr/>
        </p:nvSpPr>
        <p:spPr>
          <a:xfrm>
            <a:off x="339207" y="2255553"/>
            <a:ext cx="8485677"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過去の災害実績や震度６弱以上の地震、長周期地震動による被害想定から、タワーマンションについて、以下に想定される被害の様相を示す。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8124193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9F8A-5A47-1839-D352-B1D02BB029F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4F7D4EA-95A6-DDF7-0BA5-9A23AA8085A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151</a:t>
            </a:fld>
            <a:endParaRPr lang="ja-JP" altLang="en-US">
              <a:solidFill>
                <a:schemeClr val="tx1"/>
              </a:solidFill>
            </a:endParaRPr>
          </a:p>
        </p:txBody>
      </p:sp>
      <p:sp>
        <p:nvSpPr>
          <p:cNvPr id="7" name="タイトル 6">
            <a:extLst>
              <a:ext uri="{FF2B5EF4-FFF2-40B4-BE49-F238E27FC236}">
                <a16:creationId xmlns:a16="http://schemas.microsoft.com/office/drawing/2014/main" id="{1371C6AA-9AD0-3BAA-25D6-AFDF886B305D}"/>
              </a:ext>
            </a:extLst>
          </p:cNvPr>
          <p:cNvSpPr>
            <a:spLocks noGrp="1"/>
          </p:cNvSpPr>
          <p:nvPr>
            <p:ph type="title"/>
          </p:nvPr>
        </p:nvSpPr>
        <p:spPr>
          <a:xfrm>
            <a:off x="0" y="-3702"/>
            <a:ext cx="9144000" cy="424800"/>
          </a:xfrm>
        </p:spPr>
        <p:txBody>
          <a:bodyPr>
            <a:normAutofit/>
          </a:bodyPr>
          <a:lstStyle/>
          <a:p>
            <a:r>
              <a:rPr lang="ja-JP" altLang="en-US" sz="2400" b="1"/>
              <a:t>６．地域別の被害</a:t>
            </a:r>
          </a:p>
        </p:txBody>
      </p:sp>
      <p:sp>
        <p:nvSpPr>
          <p:cNvPr id="6" name="コンテンツ プレースホルダー 1">
            <a:extLst>
              <a:ext uri="{FF2B5EF4-FFF2-40B4-BE49-F238E27FC236}">
                <a16:creationId xmlns:a16="http://schemas.microsoft.com/office/drawing/2014/main" id="{7DB56524-5DE3-6554-7CE1-5D49E2B1579D}"/>
              </a:ext>
            </a:extLst>
          </p:cNvPr>
          <p:cNvSpPr txBox="1">
            <a:spLocks/>
          </p:cNvSpPr>
          <p:nvPr/>
        </p:nvSpPr>
        <p:spPr>
          <a:xfrm>
            <a:off x="215999" y="532817"/>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６．６　海抜ゼロメートル地帯</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0C49CBB1-C6C9-EDB6-1166-C4441E617ABE}"/>
              </a:ext>
            </a:extLst>
          </p:cNvPr>
          <p:cNvSpPr/>
          <p:nvPr/>
        </p:nvSpPr>
        <p:spPr>
          <a:xfrm>
            <a:off x="8037025" y="604901"/>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pic>
        <p:nvPicPr>
          <p:cNvPr id="11" name="図 10" descr="マップ&#10;&#10;AI 生成コンテンツは誤りを含む可能性があります。">
            <a:extLst>
              <a:ext uri="{FF2B5EF4-FFF2-40B4-BE49-F238E27FC236}">
                <a16:creationId xmlns:a16="http://schemas.microsoft.com/office/drawing/2014/main" id="{3075DC5E-28B2-958A-EF40-311AA880742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393017" y="2348024"/>
            <a:ext cx="3422210" cy="3960931"/>
          </a:xfrm>
          <a:prstGeom prst="rect">
            <a:avLst/>
          </a:prstGeom>
        </p:spPr>
      </p:pic>
      <p:pic>
        <p:nvPicPr>
          <p:cNvPr id="13" name="図 12">
            <a:extLst>
              <a:ext uri="{FF2B5EF4-FFF2-40B4-BE49-F238E27FC236}">
                <a16:creationId xmlns:a16="http://schemas.microsoft.com/office/drawing/2014/main" id="{31820C63-9921-C858-FFA1-FEB996625F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1732" y="5924444"/>
            <a:ext cx="2038147" cy="326726"/>
          </a:xfrm>
          <a:prstGeom prst="rect">
            <a:avLst/>
          </a:prstGeom>
        </p:spPr>
      </p:pic>
      <p:sp>
        <p:nvSpPr>
          <p:cNvPr id="14" name="テキスト ボックス 13">
            <a:extLst>
              <a:ext uri="{FF2B5EF4-FFF2-40B4-BE49-F238E27FC236}">
                <a16:creationId xmlns:a16="http://schemas.microsoft.com/office/drawing/2014/main" id="{76D452EE-6810-2987-65D8-049AA427D712}"/>
              </a:ext>
            </a:extLst>
          </p:cNvPr>
          <p:cNvSpPr txBox="1"/>
          <p:nvPr/>
        </p:nvSpPr>
        <p:spPr>
          <a:xfrm>
            <a:off x="5393017" y="6308956"/>
            <a:ext cx="3422210" cy="553998"/>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標高の低いエリア</a:t>
            </a:r>
            <a:endParaRPr lang="en-US" altLang="ja-JP" sz="1600">
              <a:latin typeface="Meiryo UI" panose="020B0604030504040204" pitchFamily="50" charset="-128"/>
              <a:ea typeface="Meiryo UI" panose="020B0604030504040204" pitchFamily="50" charset="-128"/>
            </a:endParaRPr>
          </a:p>
          <a:p>
            <a:pPr algn="ctr"/>
            <a:r>
              <a:rPr lang="ja-JP" altLang="en-US" sz="1400">
                <a:latin typeface="Meiryo UI" panose="020B0604030504040204" pitchFamily="50" charset="-128"/>
                <a:ea typeface="Meiryo UI" panose="020B0604030504040204" pitchFamily="50" charset="-128"/>
              </a:rPr>
              <a:t>出典：国交省</a:t>
            </a:r>
            <a:r>
              <a:rPr lang="en-US" altLang="ja-JP" sz="1400">
                <a:latin typeface="Meiryo UI" panose="020B0604030504040204" pitchFamily="50" charset="-128"/>
                <a:ea typeface="Meiryo UI" panose="020B0604030504040204" pitchFamily="50" charset="-128"/>
              </a:rPr>
              <a:t>HP</a:t>
            </a:r>
            <a:endParaRPr lang="ja-JP" altLang="en-US"/>
          </a:p>
        </p:txBody>
      </p:sp>
      <p:graphicFrame>
        <p:nvGraphicFramePr>
          <p:cNvPr id="5" name="表 4">
            <a:extLst>
              <a:ext uri="{FF2B5EF4-FFF2-40B4-BE49-F238E27FC236}">
                <a16:creationId xmlns:a16="http://schemas.microsoft.com/office/drawing/2014/main" id="{C38C987E-B95D-CE90-0048-C49482660839}"/>
              </a:ext>
            </a:extLst>
          </p:cNvPr>
          <p:cNvGraphicFramePr>
            <a:graphicFrameLocks noGrp="1"/>
          </p:cNvGraphicFramePr>
          <p:nvPr>
            <p:extLst>
              <p:ext uri="{D42A27DB-BD31-4B8C-83A1-F6EECF244321}">
                <p14:modId xmlns:p14="http://schemas.microsoft.com/office/powerpoint/2010/main" val="673412598"/>
              </p:ext>
            </p:extLst>
          </p:nvPr>
        </p:nvGraphicFramePr>
        <p:xfrm>
          <a:off x="215999" y="2348024"/>
          <a:ext cx="5060851" cy="2589258"/>
        </p:xfrm>
        <a:graphic>
          <a:graphicData uri="http://schemas.openxmlformats.org/drawingml/2006/table">
            <a:tbl>
              <a:tblPr firstRow="1" bandRow="1">
                <a:tableStyleId>{073A0DAA-6AF3-43AB-8588-CEC1D06C72B9}</a:tableStyleId>
              </a:tblPr>
              <a:tblGrid>
                <a:gridCol w="785028">
                  <a:extLst>
                    <a:ext uri="{9D8B030D-6E8A-4147-A177-3AD203B41FA5}">
                      <a16:colId xmlns:a16="http://schemas.microsoft.com/office/drawing/2014/main" val="1485207866"/>
                    </a:ext>
                  </a:extLst>
                </a:gridCol>
                <a:gridCol w="629495">
                  <a:extLst>
                    <a:ext uri="{9D8B030D-6E8A-4147-A177-3AD203B41FA5}">
                      <a16:colId xmlns:a16="http://schemas.microsoft.com/office/drawing/2014/main" val="2208709599"/>
                    </a:ext>
                  </a:extLst>
                </a:gridCol>
                <a:gridCol w="3646328">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99795">
                <a:tc rowSpan="4">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海抜ゼロメートル地帯</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u="none" strike="noStrike">
                          <a:solidFill>
                            <a:schemeClr val="tx1"/>
                          </a:solidFill>
                          <a:effectLst/>
                          <a:latin typeface="Meiryo UI" panose="020B0604030504040204" pitchFamily="50" charset="-128"/>
                          <a:ea typeface="Meiryo UI" panose="020B0604030504040204" pitchFamily="50" charset="-128"/>
                        </a:rPr>
                        <a:t>堤防及び水門の沈下、強い揺れによる破損に伴い、ゼロメートル地帯が浸水する可能性</a:t>
                      </a:r>
                      <a:endParaRPr lang="en-US" altLang="ja-JP" sz="100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651093581"/>
                  </a:ext>
                </a:extLst>
              </a:tr>
              <a:tr h="557179">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湛水エリアが通行できないことによる避難所等への物資配送が困難　</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自宅等で生活可能な人々が、湛水エリアを通行できないことにより日常生活上で様々な不便が発生</a:t>
                      </a:r>
                    </a:p>
                  </a:txBody>
                  <a:tcPr marL="72000" marR="72000" marT="0" marB="0" anchor="ctr">
                    <a:solidFill>
                      <a:schemeClr val="bg1">
                        <a:lumMod val="85000"/>
                      </a:schemeClr>
                    </a:solidFill>
                  </a:tcPr>
                </a:tc>
                <a:extLst>
                  <a:ext uri="{0D108BD9-81ED-4DB2-BD59-A6C34878D82A}">
                    <a16:rowId xmlns:a16="http://schemas.microsoft.com/office/drawing/2014/main" val="2569476377"/>
                  </a:ext>
                </a:extLst>
              </a:tr>
              <a:tr h="404579">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数日後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応援部隊やライフライン・インフラなどの復旧部隊の駐留場所、資材置場、がれき仮置場等のオープンスペースが不足</a:t>
                      </a:r>
                    </a:p>
                  </a:txBody>
                  <a:tcPr marL="72000" marR="72000" marT="0" marB="0" anchor="ctr">
                    <a:solidFill>
                      <a:schemeClr val="bg1">
                        <a:lumMod val="85000"/>
                      </a:schemeClr>
                    </a:solidFill>
                  </a:tcPr>
                </a:tc>
                <a:extLst>
                  <a:ext uri="{0D108BD9-81ED-4DB2-BD59-A6C34878D82A}">
                    <a16:rowId xmlns:a16="http://schemas.microsoft.com/office/drawing/2014/main" val="4173692359"/>
                  </a:ext>
                </a:extLst>
              </a:tr>
              <a:tr h="85686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湛水エリアでは、排水、土地の嵩上げ、防潮堤の新設などの基盤整備が必要となり、復旧作業の長期化、作業人員の不足、膨大なコストなどの問題が発生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居住不可能となった湛水エリアの居住者について、移転可能な場所の確保が困難</a:t>
                      </a:r>
                    </a:p>
                  </a:txBody>
                  <a:tcPr marL="72000" marR="72000" marT="0" marB="0" anchor="ctr">
                    <a:solidFill>
                      <a:schemeClr val="bg1">
                        <a:lumMod val="85000"/>
                      </a:schemeClr>
                    </a:solidFill>
                  </a:tcPr>
                </a:tc>
                <a:extLst>
                  <a:ext uri="{0D108BD9-81ED-4DB2-BD59-A6C34878D82A}">
                    <a16:rowId xmlns:a16="http://schemas.microsoft.com/office/drawing/2014/main" val="1844891536"/>
                  </a:ext>
                </a:extLst>
              </a:tr>
            </a:tbl>
          </a:graphicData>
        </a:graphic>
      </p:graphicFrame>
      <p:sp>
        <p:nvSpPr>
          <p:cNvPr id="8" name="テキスト ボックス 7">
            <a:extLst>
              <a:ext uri="{FF2B5EF4-FFF2-40B4-BE49-F238E27FC236}">
                <a16:creationId xmlns:a16="http://schemas.microsoft.com/office/drawing/2014/main" id="{F688EA60-BBCF-90E1-E0D4-8C8B07E5E3AB}"/>
              </a:ext>
            </a:extLst>
          </p:cNvPr>
          <p:cNvSpPr txBox="1"/>
          <p:nvPr/>
        </p:nvSpPr>
        <p:spPr>
          <a:xfrm>
            <a:off x="1119846" y="2009470"/>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0" name="テキスト ボックス 9">
            <a:extLst>
              <a:ext uri="{FF2B5EF4-FFF2-40B4-BE49-F238E27FC236}">
                <a16:creationId xmlns:a16="http://schemas.microsoft.com/office/drawing/2014/main" id="{994D8364-B86F-C902-0106-921089102C90}"/>
              </a:ext>
            </a:extLst>
          </p:cNvPr>
          <p:cNvSpPr txBox="1"/>
          <p:nvPr/>
        </p:nvSpPr>
        <p:spPr>
          <a:xfrm>
            <a:off x="350578" y="1032617"/>
            <a:ext cx="8442843" cy="815608"/>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大阪府域には、</a:t>
            </a:r>
            <a:r>
              <a:rPr lang="ja-JP" altLang="en-US" sz="1400"/>
              <a:t>台風期の朔望平均満潮位（</a:t>
            </a:r>
            <a:r>
              <a:rPr lang="en-US" altLang="ja-JP" sz="1400"/>
              <a:t>T.P.</a:t>
            </a:r>
            <a:r>
              <a:rPr lang="ja-JP" altLang="en-US" sz="1400"/>
              <a:t>＋</a:t>
            </a:r>
            <a:r>
              <a:rPr lang="en-US" altLang="ja-JP" sz="1400"/>
              <a:t>0.9m</a:t>
            </a:r>
            <a:r>
              <a:rPr lang="ja-JP" altLang="en-US" sz="1400"/>
              <a:t>）よりも低い地域である海抜ゼロメートル地帯が存在し、</a:t>
            </a:r>
            <a:r>
              <a:rPr lang="ja-JP" altLang="en-US" sz="1400">
                <a:ea typeface="Meiryo UI" panose="020B0604030504040204" pitchFamily="50" charset="-128"/>
              </a:rPr>
              <a:t>津波浸水想定区域においては、長期湛水が発生する可能性が想定される。</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これらの状況から、以下に想定される被害の様相を示す。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30701429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2C8C-BD70-ECD5-BA44-C10CB5C1155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9901ED02-DB0A-D958-78A9-7E9B0EA2A0D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152</a:t>
            </a:fld>
            <a:endParaRPr lang="ja-JP" altLang="en-US">
              <a:solidFill>
                <a:schemeClr val="tx1"/>
              </a:solidFill>
            </a:endParaRPr>
          </a:p>
        </p:txBody>
      </p:sp>
      <p:sp>
        <p:nvSpPr>
          <p:cNvPr id="7" name="タイトル 6">
            <a:extLst>
              <a:ext uri="{FF2B5EF4-FFF2-40B4-BE49-F238E27FC236}">
                <a16:creationId xmlns:a16="http://schemas.microsoft.com/office/drawing/2014/main" id="{E3A301A9-A620-D7D8-C816-9EA5CCB1C016}"/>
              </a:ext>
            </a:extLst>
          </p:cNvPr>
          <p:cNvSpPr>
            <a:spLocks noGrp="1"/>
          </p:cNvSpPr>
          <p:nvPr>
            <p:ph type="title"/>
          </p:nvPr>
        </p:nvSpPr>
        <p:spPr>
          <a:xfrm>
            <a:off x="0" y="-3702"/>
            <a:ext cx="9144000" cy="424800"/>
          </a:xfrm>
        </p:spPr>
        <p:txBody>
          <a:bodyPr>
            <a:normAutofit/>
          </a:bodyPr>
          <a:lstStyle/>
          <a:p>
            <a:r>
              <a:rPr lang="ja-JP" altLang="en-US" sz="2400" b="1"/>
              <a:t>６．地域別の被害</a:t>
            </a:r>
          </a:p>
        </p:txBody>
      </p:sp>
      <p:sp>
        <p:nvSpPr>
          <p:cNvPr id="6" name="コンテンツ プレースホルダー 1">
            <a:extLst>
              <a:ext uri="{FF2B5EF4-FFF2-40B4-BE49-F238E27FC236}">
                <a16:creationId xmlns:a16="http://schemas.microsoft.com/office/drawing/2014/main" id="{EA5EF173-F948-A294-EEA4-411787604699}"/>
              </a:ext>
            </a:extLst>
          </p:cNvPr>
          <p:cNvSpPr txBox="1">
            <a:spLocks/>
          </p:cNvSpPr>
          <p:nvPr/>
        </p:nvSpPr>
        <p:spPr>
          <a:xfrm>
            <a:off x="215999" y="478713"/>
            <a:ext cx="64261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６．７　山間部</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8B334B0B-7CC5-BC59-10CE-73C9567C366A}"/>
              </a:ext>
            </a:extLst>
          </p:cNvPr>
          <p:cNvSpPr/>
          <p:nvPr/>
        </p:nvSpPr>
        <p:spPr>
          <a:xfrm>
            <a:off x="8037025" y="550797"/>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9" name="表 8">
            <a:extLst>
              <a:ext uri="{FF2B5EF4-FFF2-40B4-BE49-F238E27FC236}">
                <a16:creationId xmlns:a16="http://schemas.microsoft.com/office/drawing/2014/main" id="{6A3E6101-C776-5DAF-6738-736A67526DB8}"/>
              </a:ext>
            </a:extLst>
          </p:cNvPr>
          <p:cNvGraphicFramePr>
            <a:graphicFrameLocks noGrp="1"/>
          </p:cNvGraphicFramePr>
          <p:nvPr/>
        </p:nvGraphicFramePr>
        <p:xfrm>
          <a:off x="329162" y="1176693"/>
          <a:ext cx="8485677" cy="1127760"/>
        </p:xfrm>
        <a:graphic>
          <a:graphicData uri="http://schemas.openxmlformats.org/drawingml/2006/table">
            <a:tbl>
              <a:tblPr firstRow="1" bandRow="1">
                <a:tableStyleId>{7DF18680-E054-41AD-8BC1-D1AEF772440D}</a:tableStyleId>
              </a:tblPr>
              <a:tblGrid>
                <a:gridCol w="2365677">
                  <a:extLst>
                    <a:ext uri="{9D8B030D-6E8A-4147-A177-3AD203B41FA5}">
                      <a16:colId xmlns:a16="http://schemas.microsoft.com/office/drawing/2014/main" val="36357094"/>
                    </a:ext>
                  </a:extLst>
                </a:gridCol>
                <a:gridCol w="6120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被害の概要</a:t>
                      </a:r>
                    </a:p>
                  </a:txBody>
                  <a:tcPr anchor="ctr"/>
                </a:tc>
                <a:extLst>
                  <a:ext uri="{0D108BD9-81ED-4DB2-BD59-A6C34878D82A}">
                    <a16:rowId xmlns:a16="http://schemas.microsoft.com/office/drawing/2014/main" val="1917015888"/>
                  </a:ext>
                </a:extLst>
              </a:tr>
              <a:tr h="37084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a:t>令和</a:t>
                      </a:r>
                      <a:r>
                        <a:rPr kumimoji="1" lang="en-US" altLang="ja-JP" sz="1200"/>
                        <a:t>6</a:t>
                      </a:r>
                      <a:r>
                        <a:rPr kumimoji="1" lang="ja-JP" altLang="en-US" sz="1200"/>
                        <a:t>年能登半島地震（</a:t>
                      </a:r>
                      <a:r>
                        <a:rPr kumimoji="1" lang="en-US" altLang="ja-JP" sz="1200"/>
                        <a:t>R6.1.1</a:t>
                      </a:r>
                      <a:r>
                        <a:rPr kumimoji="1" lang="ja-JP" altLang="en-US" sz="1200"/>
                        <a:t>）</a:t>
                      </a:r>
                      <a:endParaRPr kumimoji="1" lang="en-US" altLang="ja-JP" sz="1200"/>
                    </a:p>
                  </a:txBody>
                  <a:tcPr anchor="ctr"/>
                </a:tc>
                <a:tc>
                  <a:txBody>
                    <a:bodyPr/>
                    <a:lstStyle/>
                    <a:p>
                      <a:pPr marL="171450" indent="-171450">
                        <a:buFont typeface="Wingdings" panose="05000000000000000000" pitchFamily="2" charset="2"/>
                        <a:buChar char="Ø"/>
                      </a:pPr>
                      <a:r>
                        <a:rPr kumimoji="1" lang="ja-JP" altLang="en-US" sz="1200"/>
                        <a:t>孤立が見込まれる集落について、避難先や避難方法が事前に想定されていなかった。</a:t>
                      </a:r>
                      <a:endParaRPr kumimoji="1" lang="en-US" altLang="ja-JP" sz="1200"/>
                    </a:p>
                    <a:p>
                      <a:pPr marL="171450" indent="-171450">
                        <a:buFont typeface="Wingdings" panose="05000000000000000000" pitchFamily="2" charset="2"/>
                        <a:buChar char="Ø"/>
                      </a:pPr>
                      <a:r>
                        <a:rPr kumimoji="1" lang="ja-JP" altLang="en-US" sz="1200"/>
                        <a:t>通信途絶や道路寸断により、市町を経由した状況把握が困難となり、孤立状況や人数などの把握に支障が生じた。</a:t>
                      </a:r>
                      <a:endParaRPr kumimoji="1" lang="en-US" altLang="ja-JP" sz="1200"/>
                    </a:p>
                    <a:p>
                      <a:pPr marL="171450" indent="-171450">
                        <a:buFont typeface="Wingdings" panose="05000000000000000000" pitchFamily="2" charset="2"/>
                        <a:buChar char="Ø"/>
                      </a:pPr>
                      <a:r>
                        <a:rPr kumimoji="1" lang="ja-JP" altLang="en-US" sz="1200"/>
                        <a:t>通信途絶などの影響により、被災状況の把握や避難者名簿などのデータ化に遅れが発生した。</a:t>
                      </a:r>
                    </a:p>
                  </a:txBody>
                  <a:tcPr anchor="ctr"/>
                </a:tc>
                <a:extLst>
                  <a:ext uri="{0D108BD9-81ED-4DB2-BD59-A6C34878D82A}">
                    <a16:rowId xmlns:a16="http://schemas.microsoft.com/office/drawing/2014/main" val="2975020397"/>
                  </a:ext>
                </a:extLst>
              </a:tr>
            </a:tbl>
          </a:graphicData>
        </a:graphic>
      </p:graphicFrame>
      <p:sp>
        <p:nvSpPr>
          <p:cNvPr id="10" name="テキスト ボックス 9">
            <a:extLst>
              <a:ext uri="{FF2B5EF4-FFF2-40B4-BE49-F238E27FC236}">
                <a16:creationId xmlns:a16="http://schemas.microsoft.com/office/drawing/2014/main" id="{FA13D7D2-7B3F-11B9-BE2A-E57EF2A1E3FE}"/>
              </a:ext>
            </a:extLst>
          </p:cNvPr>
          <p:cNvSpPr txBox="1"/>
          <p:nvPr/>
        </p:nvSpPr>
        <p:spPr>
          <a:xfrm>
            <a:off x="2260023" y="805737"/>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過去の災害</a:t>
            </a:r>
            <a:r>
              <a:rPr lang="ja-JP" altLang="en-US">
                <a:latin typeface="Meiryo UI" panose="020B0604030504040204" pitchFamily="50" charset="-128"/>
                <a:ea typeface="Meiryo UI" panose="020B0604030504040204" pitchFamily="50" charset="-128"/>
              </a:rPr>
              <a:t>で見られた被害の概要</a:t>
            </a:r>
            <a:endParaRPr lang="ja-JP" altLang="en-US"/>
          </a:p>
        </p:txBody>
      </p:sp>
      <p:graphicFrame>
        <p:nvGraphicFramePr>
          <p:cNvPr id="5" name="表 4">
            <a:extLst>
              <a:ext uri="{FF2B5EF4-FFF2-40B4-BE49-F238E27FC236}">
                <a16:creationId xmlns:a16="http://schemas.microsoft.com/office/drawing/2014/main" id="{5470CC47-5D31-240D-24E4-94622D3CADC3}"/>
              </a:ext>
            </a:extLst>
          </p:cNvPr>
          <p:cNvGraphicFramePr>
            <a:graphicFrameLocks noGrp="1"/>
          </p:cNvGraphicFramePr>
          <p:nvPr>
            <p:extLst>
              <p:ext uri="{D42A27DB-BD31-4B8C-83A1-F6EECF244321}">
                <p14:modId xmlns:p14="http://schemas.microsoft.com/office/powerpoint/2010/main" val="3845674064"/>
              </p:ext>
            </p:extLst>
          </p:nvPr>
        </p:nvGraphicFramePr>
        <p:xfrm>
          <a:off x="243517" y="3451203"/>
          <a:ext cx="8512857" cy="3306284"/>
        </p:xfrm>
        <a:graphic>
          <a:graphicData uri="http://schemas.openxmlformats.org/drawingml/2006/table">
            <a:tbl>
              <a:tblPr firstRow="1" bandRow="1">
                <a:tableStyleId>{073A0DAA-6AF3-43AB-8588-CEC1D06C72B9}</a:tableStyleId>
              </a:tblPr>
              <a:tblGrid>
                <a:gridCol w="1166612">
                  <a:extLst>
                    <a:ext uri="{9D8B030D-6E8A-4147-A177-3AD203B41FA5}">
                      <a16:colId xmlns:a16="http://schemas.microsoft.com/office/drawing/2014/main" val="1485207866"/>
                    </a:ext>
                  </a:extLst>
                </a:gridCol>
                <a:gridCol w="652064">
                  <a:extLst>
                    <a:ext uri="{9D8B030D-6E8A-4147-A177-3AD203B41FA5}">
                      <a16:colId xmlns:a16="http://schemas.microsoft.com/office/drawing/2014/main" val="2208709599"/>
                    </a:ext>
                  </a:extLst>
                </a:gridCol>
                <a:gridCol w="6694181">
                  <a:extLst>
                    <a:ext uri="{9D8B030D-6E8A-4147-A177-3AD203B41FA5}">
                      <a16:colId xmlns:a16="http://schemas.microsoft.com/office/drawing/2014/main" val="3705607116"/>
                    </a:ext>
                  </a:extLst>
                </a:gridCol>
              </a:tblGrid>
              <a:tr h="327781">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662431">
                <a:tc rowSpan="5">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山間部</a:t>
                      </a: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直後</a:t>
                      </a:r>
                      <a:endParaRPr kumimoji="1" lang="zh-TW"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rgbClr val="000000"/>
                          </a:solidFill>
                          <a:effectLst/>
                          <a:latin typeface="Meiryo UI" panose="020B0604030504040204" pitchFamily="50" charset="-128"/>
                          <a:ea typeface="Meiryo UI" panose="020B0604030504040204" pitchFamily="50" charset="-128"/>
                        </a:rPr>
                        <a:t>山間部は、土砂災害警戒区域等において、</a:t>
                      </a:r>
                      <a:r>
                        <a:rPr lang="ja-JP" altLang="en-US" sz="1000" b="0" i="0" u="none" strike="noStrike">
                          <a:solidFill>
                            <a:schemeClr val="tx1"/>
                          </a:solidFill>
                          <a:effectLst/>
                          <a:latin typeface="Meiryo UI" panose="020B0604030504040204" pitchFamily="50" charset="-128"/>
                          <a:ea typeface="Meiryo UI" panose="020B0604030504040204" pitchFamily="50" charset="-128"/>
                        </a:rPr>
                        <a:t>揺れに伴い急傾斜地の崩壊などが多発する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周辺に大量の土砂が堆積し、道路や鉄道の寸断、崩壊による孤立集落、河川の閉塞が発生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集落住民のほか、温泉施設等への観光客等も孤立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通信手段が断絶し、情報の確認や伝達が困難な状況が発生</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3142852901"/>
                  </a:ext>
                </a:extLst>
              </a:tr>
              <a:tr h="115925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１日後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孤立地区や中山間集落における物資の不足が深刻化</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高齢者等を中心に体調悪化、持病等の悪化</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急峻な地形も多く地すべり、土砂崩れ等に伴う天然ダム（河道閉塞）により、背後地区の家屋が水没</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高齢化の進む集落においては外部へ助けを呼ぶための通信機器を取り扱える住民や、徒歩・バイクで直接連絡を取ることができる住民がおらず、外部に孤立発生状況を知らせることが困難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ヘリ、マンパワーが不足するため、物資輸送が滞る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２次避難に向けた調整（情報の共有）が滞る</a:t>
                      </a:r>
                    </a:p>
                  </a:txBody>
                  <a:tcPr marL="72000" marR="72000" marT="0" marB="0" anchor="ctr">
                    <a:solidFill>
                      <a:schemeClr val="bg1">
                        <a:lumMod val="85000"/>
                      </a:schemeClr>
                    </a:solidFill>
                  </a:tcPr>
                </a:tc>
                <a:extLst>
                  <a:ext uri="{0D108BD9-81ED-4DB2-BD59-A6C34878D82A}">
                    <a16:rowId xmlns:a16="http://schemas.microsoft.com/office/drawing/2014/main" val="2062616867"/>
                  </a:ext>
                </a:extLst>
              </a:tr>
              <a:tr h="275470">
                <a:tc vMerge="1">
                  <a:txBody>
                    <a:bodyPr/>
                    <a:lstStyle/>
                    <a:p>
                      <a:endParaRPr kumimoji="1" lang="ja-JP" altLang="en-US"/>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１週間後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インフラ・ライフラインの復旧が遅れる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高齢化や人口減少、生活の質の回復が遅れることで、災害関連死が増加</a:t>
                      </a:r>
                    </a:p>
                  </a:txBody>
                  <a:tcPr marL="72000" marR="72000" marT="0" marB="0" anchor="ctr">
                    <a:solidFill>
                      <a:schemeClr val="bg1">
                        <a:lumMod val="85000"/>
                      </a:schemeClr>
                    </a:solidFill>
                  </a:tcPr>
                </a:tc>
                <a:extLst>
                  <a:ext uri="{0D108BD9-81ED-4DB2-BD59-A6C34878D82A}">
                    <a16:rowId xmlns:a16="http://schemas.microsoft.com/office/drawing/2014/main" val="940894891"/>
                  </a:ext>
                </a:extLst>
              </a:tr>
              <a:tr h="364337">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１か月後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道路被害による通行止めが長期化</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集落の復旧・復興が難しく、集団移転等を検討する必要性</a:t>
                      </a:r>
                    </a:p>
                  </a:txBody>
                  <a:tcPr marL="72000" marR="72000" marT="0" marB="0" anchor="ctr">
                    <a:solidFill>
                      <a:schemeClr val="bg1">
                        <a:lumMod val="85000"/>
                      </a:schemeClr>
                    </a:solidFill>
                  </a:tcPr>
                </a:tc>
                <a:extLst>
                  <a:ext uri="{0D108BD9-81ED-4DB2-BD59-A6C34878D82A}">
                    <a16:rowId xmlns:a16="http://schemas.microsoft.com/office/drawing/2014/main" val="2249298356"/>
                  </a:ext>
                </a:extLst>
              </a:tr>
              <a:tr h="96615">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１年後</a:t>
                      </a:r>
                      <a:endParaRPr kumimoji="1" lang="zh-TW"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72000" marR="72000" marT="0" marB="0" anchor="ctr">
                    <a:solidFill>
                      <a:schemeClr val="bg1">
                        <a:lumMod val="85000"/>
                      </a:schemeClr>
                    </a:solidFill>
                  </a:tcPr>
                </a:tc>
                <a:tc>
                  <a:txBody>
                    <a:bodyPr/>
                    <a:lstStyle/>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応急仮設住宅等に分散して居住するうちに、従前のコミュニティが崩壊し、従前の集落等での復旧・復興が困難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事前の復興計画などが策定されていない地域では、地域の維持そのものが困難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広域避難した住民が避難先で生活基盤を再建してしまい、地域の縮退が急速に進行</a:t>
                      </a:r>
                    </a:p>
                  </a:txBody>
                  <a:tcPr marL="72000" marR="72000" marT="0" marB="0" anchor="ctr">
                    <a:solidFill>
                      <a:schemeClr val="bg1">
                        <a:lumMod val="85000"/>
                      </a:schemeClr>
                    </a:solidFill>
                  </a:tcPr>
                </a:tc>
                <a:extLst>
                  <a:ext uri="{0D108BD9-81ED-4DB2-BD59-A6C34878D82A}">
                    <a16:rowId xmlns:a16="http://schemas.microsoft.com/office/drawing/2014/main" val="2586873127"/>
                  </a:ext>
                </a:extLst>
              </a:tr>
            </a:tbl>
          </a:graphicData>
        </a:graphic>
      </p:graphicFrame>
      <p:sp>
        <p:nvSpPr>
          <p:cNvPr id="15" name="テキスト ボックス 14">
            <a:extLst>
              <a:ext uri="{FF2B5EF4-FFF2-40B4-BE49-F238E27FC236}">
                <a16:creationId xmlns:a16="http://schemas.microsoft.com/office/drawing/2014/main" id="{68CFA8F6-E425-E57C-7626-467448B00269}"/>
              </a:ext>
            </a:extLst>
          </p:cNvPr>
          <p:cNvSpPr txBox="1"/>
          <p:nvPr/>
        </p:nvSpPr>
        <p:spPr>
          <a:xfrm>
            <a:off x="3127964" y="3152072"/>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6" name="テキスト ボックス 15">
            <a:extLst>
              <a:ext uri="{FF2B5EF4-FFF2-40B4-BE49-F238E27FC236}">
                <a16:creationId xmlns:a16="http://schemas.microsoft.com/office/drawing/2014/main" id="{E725FC1A-AFE9-63FF-EBC7-BEFCE649117E}"/>
              </a:ext>
            </a:extLst>
          </p:cNvPr>
          <p:cNvSpPr txBox="1"/>
          <p:nvPr/>
        </p:nvSpPr>
        <p:spPr>
          <a:xfrm>
            <a:off x="339207" y="2497901"/>
            <a:ext cx="8442843"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過去の災害実績や震度６弱以上の地震による被害想定から、山間部について、以下に想定される被害の様相を示す。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28946221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A1035-46E8-E41F-837A-D6119ABF811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08943EB-0D4A-F53A-80E8-1285DC3DC78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153</a:t>
            </a:fld>
            <a:endParaRPr lang="ja-JP" altLang="en-US">
              <a:solidFill>
                <a:schemeClr val="tx1"/>
              </a:solidFill>
            </a:endParaRPr>
          </a:p>
        </p:txBody>
      </p:sp>
      <p:sp>
        <p:nvSpPr>
          <p:cNvPr id="7" name="タイトル 6">
            <a:extLst>
              <a:ext uri="{FF2B5EF4-FFF2-40B4-BE49-F238E27FC236}">
                <a16:creationId xmlns:a16="http://schemas.microsoft.com/office/drawing/2014/main" id="{33AC38DB-00D0-0C25-1188-8458BCE97DCF}"/>
              </a:ext>
            </a:extLst>
          </p:cNvPr>
          <p:cNvSpPr>
            <a:spLocks noGrp="1"/>
          </p:cNvSpPr>
          <p:nvPr>
            <p:ph type="title"/>
          </p:nvPr>
        </p:nvSpPr>
        <p:spPr>
          <a:xfrm>
            <a:off x="0" y="-3702"/>
            <a:ext cx="9144000" cy="424800"/>
          </a:xfrm>
        </p:spPr>
        <p:txBody>
          <a:bodyPr>
            <a:normAutofit/>
          </a:bodyPr>
          <a:lstStyle/>
          <a:p>
            <a:r>
              <a:rPr lang="ja-JP" altLang="en-US" sz="2400" b="1"/>
              <a:t>７．複合災害</a:t>
            </a:r>
          </a:p>
        </p:txBody>
      </p:sp>
      <p:sp>
        <p:nvSpPr>
          <p:cNvPr id="6" name="コンテンツ プレースホルダー 1">
            <a:extLst>
              <a:ext uri="{FF2B5EF4-FFF2-40B4-BE49-F238E27FC236}">
                <a16:creationId xmlns:a16="http://schemas.microsoft.com/office/drawing/2014/main" id="{E92EAD08-A44F-C1E7-C7D0-840DD8CEBD20}"/>
              </a:ext>
            </a:extLst>
          </p:cNvPr>
          <p:cNvSpPr txBox="1">
            <a:spLocks/>
          </p:cNvSpPr>
          <p:nvPr/>
        </p:nvSpPr>
        <p:spPr>
          <a:xfrm>
            <a:off x="215999" y="457725"/>
            <a:ext cx="74802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７．１　複合災害（高潮・河川氾濫・感染症拡大等）</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正方形/長方形 1">
            <a:extLst>
              <a:ext uri="{FF2B5EF4-FFF2-40B4-BE49-F238E27FC236}">
                <a16:creationId xmlns:a16="http://schemas.microsoft.com/office/drawing/2014/main" id="{B2AC5B39-5AED-6856-1B48-352B08A1C271}"/>
              </a:ext>
            </a:extLst>
          </p:cNvPr>
          <p:cNvSpPr/>
          <p:nvPr/>
        </p:nvSpPr>
        <p:spPr>
          <a:xfrm>
            <a:off x="8037025" y="529809"/>
            <a:ext cx="778202" cy="360363"/>
          </a:xfrm>
          <a:prstGeom prst="rect">
            <a:avLst/>
          </a:prstGeom>
          <a:solidFill>
            <a:srgbClr val="66FF33">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ja-JP" altLang="en-US" sz="1600" b="1"/>
              <a:t>定性</a:t>
            </a:r>
          </a:p>
        </p:txBody>
      </p:sp>
      <p:graphicFrame>
        <p:nvGraphicFramePr>
          <p:cNvPr id="8" name="表 7">
            <a:extLst>
              <a:ext uri="{FF2B5EF4-FFF2-40B4-BE49-F238E27FC236}">
                <a16:creationId xmlns:a16="http://schemas.microsoft.com/office/drawing/2014/main" id="{A651F1A8-FF84-86DF-03BD-A989E1D4CF80}"/>
              </a:ext>
            </a:extLst>
          </p:cNvPr>
          <p:cNvGraphicFramePr>
            <a:graphicFrameLocks noGrp="1"/>
          </p:cNvGraphicFramePr>
          <p:nvPr/>
        </p:nvGraphicFramePr>
        <p:xfrm>
          <a:off x="359594" y="1230436"/>
          <a:ext cx="8460000" cy="1859280"/>
        </p:xfrm>
        <a:graphic>
          <a:graphicData uri="http://schemas.openxmlformats.org/drawingml/2006/table">
            <a:tbl>
              <a:tblPr firstRow="1" bandRow="1">
                <a:tableStyleId>{7DF18680-E054-41AD-8BC1-D1AEF772440D}</a:tableStyleId>
              </a:tblPr>
              <a:tblGrid>
                <a:gridCol w="3240000">
                  <a:extLst>
                    <a:ext uri="{9D8B030D-6E8A-4147-A177-3AD203B41FA5}">
                      <a16:colId xmlns:a16="http://schemas.microsoft.com/office/drawing/2014/main" val="36357094"/>
                    </a:ext>
                  </a:extLst>
                </a:gridCol>
                <a:gridCol w="1332000">
                  <a:extLst>
                    <a:ext uri="{9D8B030D-6E8A-4147-A177-3AD203B41FA5}">
                      <a16:colId xmlns:a16="http://schemas.microsoft.com/office/drawing/2014/main" val="904001612"/>
                    </a:ext>
                  </a:extLst>
                </a:gridCol>
                <a:gridCol w="3888000">
                  <a:extLst>
                    <a:ext uri="{9D8B030D-6E8A-4147-A177-3AD203B41FA5}">
                      <a16:colId xmlns:a16="http://schemas.microsoft.com/office/drawing/2014/main" val="2292897511"/>
                    </a:ext>
                  </a:extLst>
                </a:gridCol>
              </a:tblGrid>
              <a:tr h="0">
                <a:tc>
                  <a:txBody>
                    <a:bodyPr/>
                    <a:lstStyle/>
                    <a:p>
                      <a:pPr algn="ctr"/>
                      <a:r>
                        <a:rPr kumimoji="1" lang="ja-JP" altLang="en-US" sz="1400"/>
                        <a:t>災害</a:t>
                      </a:r>
                    </a:p>
                  </a:txBody>
                  <a:tcPr anchor="ctr"/>
                </a:tc>
                <a:tc>
                  <a:txBody>
                    <a:bodyPr/>
                    <a:lstStyle/>
                    <a:p>
                      <a:pPr algn="ctr"/>
                      <a:r>
                        <a:rPr kumimoji="1" lang="ja-JP" altLang="en-US" sz="1400"/>
                        <a:t>種別</a:t>
                      </a:r>
                    </a:p>
                  </a:txBody>
                  <a:tcPr anchor="ctr"/>
                </a:tc>
                <a:tc>
                  <a:txBody>
                    <a:bodyPr/>
                    <a:lstStyle/>
                    <a:p>
                      <a:pPr algn="ctr"/>
                      <a:r>
                        <a:rPr kumimoji="1" lang="ja-JP" altLang="en-US" sz="1400"/>
                        <a:t>様相</a:t>
                      </a:r>
                    </a:p>
                  </a:txBody>
                  <a:tcPr anchor="ctr"/>
                </a:tc>
                <a:extLst>
                  <a:ext uri="{0D108BD9-81ED-4DB2-BD59-A6C34878D82A}">
                    <a16:rowId xmlns:a16="http://schemas.microsoft.com/office/drawing/2014/main" val="1917015888"/>
                  </a:ext>
                </a:extLst>
              </a:tr>
              <a:tr h="370840">
                <a:tc>
                  <a:txBody>
                    <a:bodyPr/>
                    <a:lstStyle/>
                    <a:p>
                      <a:pPr marL="171450" indent="-171450">
                        <a:buFont typeface="Wingdings" panose="05000000000000000000" pitchFamily="2" charset="2"/>
                        <a:buChar char="Ø"/>
                      </a:pPr>
                      <a:r>
                        <a:rPr kumimoji="1" lang="ja-JP" altLang="en-US" sz="1200"/>
                        <a:t>令和６年能登半島地震（</a:t>
                      </a:r>
                      <a:r>
                        <a:rPr kumimoji="1" lang="en-US" altLang="ja-JP" sz="1200"/>
                        <a:t>R6.1.1</a:t>
                      </a:r>
                      <a:r>
                        <a:rPr kumimoji="1" lang="ja-JP" altLang="en-US" sz="1200"/>
                        <a:t>）</a:t>
                      </a:r>
                      <a:endParaRPr kumimoji="1" lang="en-US" altLang="ja-JP" sz="1200"/>
                    </a:p>
                    <a:p>
                      <a:pPr marL="171450" indent="-171450">
                        <a:buFont typeface="Wingdings" panose="05000000000000000000" pitchFamily="2" charset="2"/>
                        <a:buChar char="Ø"/>
                      </a:pPr>
                      <a:r>
                        <a:rPr kumimoji="1" lang="zh-TW" altLang="en-US" sz="1200"/>
                        <a:t>令和</a:t>
                      </a:r>
                      <a:r>
                        <a:rPr kumimoji="1" lang="en-US" altLang="zh-TW" sz="1200"/>
                        <a:t>6</a:t>
                      </a:r>
                      <a:r>
                        <a:rPr kumimoji="1" lang="zh-TW" altLang="en-US" sz="1200"/>
                        <a:t>年</a:t>
                      </a:r>
                      <a:r>
                        <a:rPr kumimoji="1" lang="en-US" altLang="zh-TW" sz="1200"/>
                        <a:t>9</a:t>
                      </a:r>
                      <a:r>
                        <a:rPr kumimoji="1" lang="zh-TW" altLang="en-US" sz="1200"/>
                        <a:t>月能登半島豪雨</a:t>
                      </a:r>
                      <a:r>
                        <a:rPr kumimoji="1" lang="ja-JP" altLang="en-US" sz="1200"/>
                        <a:t>（</a:t>
                      </a:r>
                      <a:r>
                        <a:rPr kumimoji="1" lang="en-US" altLang="ja-JP" sz="1200"/>
                        <a:t>R6.9.21</a:t>
                      </a:r>
                      <a:r>
                        <a:rPr kumimoji="1" lang="ja-JP" altLang="en-US" sz="1200"/>
                        <a:t>～</a:t>
                      </a:r>
                      <a:r>
                        <a:rPr kumimoji="1" lang="en-US" altLang="ja-JP" sz="1200"/>
                        <a:t>23</a:t>
                      </a:r>
                      <a:r>
                        <a:rPr kumimoji="1" lang="ja-JP" altLang="en-US" sz="1200"/>
                        <a:t>）</a:t>
                      </a:r>
                    </a:p>
                  </a:txBody>
                  <a:tcPr marR="0" anchor="ctr"/>
                </a:tc>
                <a:tc>
                  <a:txBody>
                    <a:bodyPr/>
                    <a:lstStyle/>
                    <a:p>
                      <a:r>
                        <a:rPr kumimoji="1" lang="ja-JP" altLang="en-US" sz="1200"/>
                        <a:t>地震</a:t>
                      </a:r>
                      <a:endParaRPr kumimoji="1" lang="en-US" altLang="ja-JP" sz="1200"/>
                    </a:p>
                    <a:p>
                      <a:r>
                        <a:rPr kumimoji="1" lang="ja-JP" altLang="en-US" sz="1200"/>
                        <a:t>＋水害・土砂災害</a:t>
                      </a:r>
                    </a:p>
                  </a:txBody>
                  <a:tcPr anchor="ctr"/>
                </a:tc>
                <a:tc>
                  <a:txBody>
                    <a:bodyPr/>
                    <a:lstStyle/>
                    <a:p>
                      <a:r>
                        <a:rPr kumimoji="1" lang="ja-JP" altLang="en-US" sz="1200"/>
                        <a:t>震災からの復旧・復興途上にあった被災地において、同年</a:t>
                      </a:r>
                      <a:r>
                        <a:rPr kumimoji="1" lang="en-US" altLang="ja-JP" sz="1200"/>
                        <a:t>9</a:t>
                      </a:r>
                      <a:r>
                        <a:rPr kumimoji="1" lang="ja-JP" altLang="en-US" sz="1200"/>
                        <a:t>月の記録的な大雨により、再度、甚大な被害が発生した。</a:t>
                      </a:r>
                    </a:p>
                  </a:txBody>
                  <a:tcPr anchor="ctr"/>
                </a:tc>
                <a:extLst>
                  <a:ext uri="{0D108BD9-81ED-4DB2-BD59-A6C34878D82A}">
                    <a16:rowId xmlns:a16="http://schemas.microsoft.com/office/drawing/2014/main" val="2975020397"/>
                  </a:ext>
                </a:extLst>
              </a:tr>
              <a:tr h="370840">
                <a:tc>
                  <a:txBody>
                    <a:bodyPr/>
                    <a:lstStyle/>
                    <a:p>
                      <a:pPr marL="171450" indent="-171450">
                        <a:buFont typeface="Wingdings" panose="05000000000000000000" pitchFamily="2" charset="2"/>
                        <a:buChar char="Ø"/>
                      </a:pPr>
                      <a:r>
                        <a:rPr kumimoji="1" lang="ja-JP" altLang="en-US" sz="1200"/>
                        <a:t>東日本大震災（</a:t>
                      </a:r>
                      <a:r>
                        <a:rPr kumimoji="1" lang="en-US" altLang="ja-JP" sz="1200"/>
                        <a:t>H23.3.11</a:t>
                      </a:r>
                      <a:r>
                        <a:rPr kumimoji="1" lang="ja-JP" altLang="en-US" sz="1200"/>
                        <a:t>）</a:t>
                      </a:r>
                      <a:endParaRPr kumimoji="1" lang="en-US" altLang="ja-JP" sz="1200"/>
                    </a:p>
                    <a:p>
                      <a:pPr marL="171450" indent="-171450">
                        <a:buFont typeface="Wingdings" panose="05000000000000000000" pitchFamily="2" charset="2"/>
                        <a:buChar char="Ø"/>
                      </a:pPr>
                      <a:r>
                        <a:rPr kumimoji="1" lang="ja-JP" altLang="en-US" sz="1200"/>
                        <a:t>平成</a:t>
                      </a:r>
                      <a:r>
                        <a:rPr kumimoji="1" lang="en-US" altLang="ja-JP" sz="1200"/>
                        <a:t>23</a:t>
                      </a:r>
                      <a:r>
                        <a:rPr kumimoji="1" lang="ja-JP" altLang="en-US" sz="1200"/>
                        <a:t>年台風第</a:t>
                      </a:r>
                      <a:r>
                        <a:rPr kumimoji="1" lang="en-US" altLang="ja-JP" sz="1200"/>
                        <a:t>15</a:t>
                      </a:r>
                      <a:r>
                        <a:rPr kumimoji="1" lang="ja-JP" altLang="en-US" sz="1200"/>
                        <a:t>号（</a:t>
                      </a:r>
                      <a:r>
                        <a:rPr kumimoji="1" lang="en-US" altLang="ja-JP" sz="1200"/>
                        <a:t>H23.9.15</a:t>
                      </a:r>
                      <a:r>
                        <a:rPr kumimoji="1" lang="ja-JP" altLang="en-US" sz="1200"/>
                        <a:t>～</a:t>
                      </a:r>
                      <a:r>
                        <a:rPr kumimoji="1" lang="en-US" altLang="ja-JP" sz="1200"/>
                        <a:t>22</a:t>
                      </a:r>
                      <a:r>
                        <a:rPr kumimoji="1" lang="ja-JP" altLang="en-US" sz="1200"/>
                        <a:t>）</a:t>
                      </a:r>
                    </a:p>
                  </a:txBody>
                  <a:tcPr marR="0" anchor="ctr"/>
                </a:tc>
                <a:tc>
                  <a:txBody>
                    <a:bodyPr/>
                    <a:lstStyle/>
                    <a:p>
                      <a:r>
                        <a:rPr kumimoji="1" lang="ja-JP" altLang="en-US" sz="1200"/>
                        <a:t>地震＋洪水</a:t>
                      </a:r>
                    </a:p>
                  </a:txBody>
                  <a:tcPr anchor="ctr"/>
                </a:tc>
                <a:tc>
                  <a:txBody>
                    <a:bodyPr/>
                    <a:lstStyle/>
                    <a:p>
                      <a:r>
                        <a:rPr kumimoji="1" lang="ja-JP" altLang="en-US" sz="1200"/>
                        <a:t>平成</a:t>
                      </a:r>
                      <a:r>
                        <a:rPr kumimoji="1" lang="en-US" altLang="ja-JP" sz="1200"/>
                        <a:t>23</a:t>
                      </a:r>
                      <a:r>
                        <a:rPr kumimoji="1" lang="ja-JP" altLang="en-US" sz="1200"/>
                        <a:t>年台風第</a:t>
                      </a:r>
                      <a:r>
                        <a:rPr kumimoji="1" lang="en-US" altLang="ja-JP" sz="1200"/>
                        <a:t>15</a:t>
                      </a:r>
                      <a:r>
                        <a:rPr kumimoji="1" lang="ja-JP" altLang="en-US" sz="1200"/>
                        <a:t>号では、石巻市、女川町などにおいて　仮設住宅居住者の避難が実施されたほか、宅地の崩壊や停電、道路寸断による半島部の孤立などの被害が発生した。</a:t>
                      </a:r>
                    </a:p>
                  </a:txBody>
                  <a:tcPr anchor="ctr"/>
                </a:tc>
                <a:extLst>
                  <a:ext uri="{0D108BD9-81ED-4DB2-BD59-A6C34878D82A}">
                    <a16:rowId xmlns:a16="http://schemas.microsoft.com/office/drawing/2014/main" val="3588576040"/>
                  </a:ext>
                </a:extLst>
              </a:tr>
              <a:tr h="370840">
                <a:tc>
                  <a:txBody>
                    <a:bodyPr/>
                    <a:lstStyle/>
                    <a:p>
                      <a:pPr marL="171450" indent="-171450">
                        <a:buFont typeface="Wingdings" panose="05000000000000000000" pitchFamily="2" charset="2"/>
                        <a:buChar char="Ø"/>
                      </a:pPr>
                      <a:r>
                        <a:rPr kumimoji="1" lang="ja-JP" altLang="en-US" sz="1200"/>
                        <a:t>福井地震（</a:t>
                      </a:r>
                      <a:r>
                        <a:rPr kumimoji="1" lang="en-US" altLang="ja-JP" sz="1200"/>
                        <a:t>S23.6.28</a:t>
                      </a:r>
                      <a:r>
                        <a:rPr kumimoji="1" lang="ja-JP" altLang="en-US" sz="1200"/>
                        <a:t>）</a:t>
                      </a:r>
                      <a:endParaRPr kumimoji="1" lang="en-US" altLang="ja-JP" sz="1200"/>
                    </a:p>
                    <a:p>
                      <a:pPr marL="171450" indent="-171450">
                        <a:buFont typeface="Wingdings" panose="05000000000000000000" pitchFamily="2" charset="2"/>
                        <a:buChar char="Ø"/>
                      </a:pPr>
                      <a:r>
                        <a:rPr kumimoji="1" lang="ja-JP" altLang="en-US" sz="1200"/>
                        <a:t>豪雨災害（</a:t>
                      </a:r>
                      <a:r>
                        <a:rPr kumimoji="1" lang="en-US" altLang="ja-JP" sz="1200"/>
                        <a:t>S23.7.23</a:t>
                      </a:r>
                      <a:r>
                        <a:rPr kumimoji="1" lang="ja-JP" altLang="en-US" sz="1200"/>
                        <a:t>）</a:t>
                      </a:r>
                    </a:p>
                  </a:txBody>
                  <a:tcPr marR="0" anchor="ctr"/>
                </a:tc>
                <a:tc>
                  <a:txBody>
                    <a:bodyPr/>
                    <a:lstStyle/>
                    <a:p>
                      <a:r>
                        <a:rPr kumimoji="1" lang="ja-JP" altLang="en-US" sz="1200"/>
                        <a:t>地震＋豪雨</a:t>
                      </a:r>
                    </a:p>
                  </a:txBody>
                  <a:tcPr anchor="ctr"/>
                </a:tc>
                <a:tc>
                  <a:txBody>
                    <a:bodyPr/>
                    <a:lstStyle/>
                    <a:p>
                      <a:r>
                        <a:rPr kumimoji="1" lang="ja-JP" altLang="en-US" sz="1200"/>
                        <a:t>福井地震の発生から約</a:t>
                      </a:r>
                      <a:r>
                        <a:rPr kumimoji="1" lang="en-US" altLang="ja-JP" sz="1200"/>
                        <a:t>1</a:t>
                      </a:r>
                      <a:r>
                        <a:rPr kumimoji="1" lang="ja-JP" altLang="en-US" sz="1200"/>
                        <a:t>か月後、九頭竜川の氾濫により福井市街が濁流に洗われ、被害が拡大した。</a:t>
                      </a:r>
                    </a:p>
                  </a:txBody>
                  <a:tcPr anchor="ctr"/>
                </a:tc>
                <a:extLst>
                  <a:ext uri="{0D108BD9-81ED-4DB2-BD59-A6C34878D82A}">
                    <a16:rowId xmlns:a16="http://schemas.microsoft.com/office/drawing/2014/main" val="3963263752"/>
                  </a:ext>
                </a:extLst>
              </a:tr>
            </a:tbl>
          </a:graphicData>
        </a:graphic>
      </p:graphicFrame>
      <p:sp>
        <p:nvSpPr>
          <p:cNvPr id="9" name="テキスト ボックス 8">
            <a:extLst>
              <a:ext uri="{FF2B5EF4-FFF2-40B4-BE49-F238E27FC236}">
                <a16:creationId xmlns:a16="http://schemas.microsoft.com/office/drawing/2014/main" id="{84600643-CEC0-C847-4E8A-6D7F848BFED4}"/>
              </a:ext>
            </a:extLst>
          </p:cNvPr>
          <p:cNvSpPr txBox="1"/>
          <p:nvPr/>
        </p:nvSpPr>
        <p:spPr>
          <a:xfrm>
            <a:off x="2275433" y="859480"/>
            <a:ext cx="4623954" cy="369332"/>
          </a:xfrm>
          <a:prstGeom prst="rect">
            <a:avLst/>
          </a:prstGeom>
          <a:noFill/>
        </p:spPr>
        <p:txBody>
          <a:bodyPr wrap="square">
            <a:spAutoFit/>
          </a:bodyPr>
          <a:lstStyle/>
          <a:p>
            <a:pPr algn="ctr"/>
            <a:r>
              <a:rPr lang="ja-JP" altLang="en-US" sz="1800">
                <a:latin typeface="Meiryo UI" panose="020B0604030504040204" pitchFamily="50" charset="-128"/>
                <a:ea typeface="Meiryo UI" panose="020B0604030504040204" pitchFamily="50" charset="-128"/>
              </a:rPr>
              <a:t>複合災害の事例</a:t>
            </a:r>
            <a:endParaRPr lang="ja-JP" altLang="en-US"/>
          </a:p>
        </p:txBody>
      </p:sp>
      <p:graphicFrame>
        <p:nvGraphicFramePr>
          <p:cNvPr id="3" name="表 2">
            <a:extLst>
              <a:ext uri="{FF2B5EF4-FFF2-40B4-BE49-F238E27FC236}">
                <a16:creationId xmlns:a16="http://schemas.microsoft.com/office/drawing/2014/main" id="{E3E78815-10F8-4C15-7BDE-D2D7BDEE0182}"/>
              </a:ext>
            </a:extLst>
          </p:cNvPr>
          <p:cNvGraphicFramePr>
            <a:graphicFrameLocks noGrp="1"/>
          </p:cNvGraphicFramePr>
          <p:nvPr>
            <p:extLst>
              <p:ext uri="{D42A27DB-BD31-4B8C-83A1-F6EECF244321}">
                <p14:modId xmlns:p14="http://schemas.microsoft.com/office/powerpoint/2010/main" val="630573525"/>
              </p:ext>
            </p:extLst>
          </p:nvPr>
        </p:nvGraphicFramePr>
        <p:xfrm>
          <a:off x="359593" y="4095365"/>
          <a:ext cx="8416659" cy="2656840"/>
        </p:xfrm>
        <a:graphic>
          <a:graphicData uri="http://schemas.openxmlformats.org/drawingml/2006/table">
            <a:tbl>
              <a:tblPr firstRow="1" bandRow="1">
                <a:tableStyleId>{073A0DAA-6AF3-43AB-8588-CEC1D06C72B9}</a:tableStyleId>
              </a:tblPr>
              <a:tblGrid>
                <a:gridCol w="1159944">
                  <a:extLst>
                    <a:ext uri="{9D8B030D-6E8A-4147-A177-3AD203B41FA5}">
                      <a16:colId xmlns:a16="http://schemas.microsoft.com/office/drawing/2014/main" val="1485207866"/>
                    </a:ext>
                  </a:extLst>
                </a:gridCol>
                <a:gridCol w="648337">
                  <a:extLst>
                    <a:ext uri="{9D8B030D-6E8A-4147-A177-3AD203B41FA5}">
                      <a16:colId xmlns:a16="http://schemas.microsoft.com/office/drawing/2014/main" val="2208709599"/>
                    </a:ext>
                  </a:extLst>
                </a:gridCol>
                <a:gridCol w="6608378">
                  <a:extLst>
                    <a:ext uri="{9D8B030D-6E8A-4147-A177-3AD203B41FA5}">
                      <a16:colId xmlns:a16="http://schemas.microsoft.com/office/drawing/2014/main" val="3705607116"/>
                    </a:ext>
                  </a:extLst>
                </a:gridCol>
              </a:tblGrid>
              <a:tr h="370840">
                <a:tc>
                  <a:txBody>
                    <a:bodyPr/>
                    <a:lstStyle/>
                    <a:p>
                      <a:pPr algn="ctr" fontAlgn="ctr"/>
                      <a:r>
                        <a:rPr lang="zh-TW" altLang="en-US" sz="1200" u="none" strike="noStrike">
                          <a:solidFill>
                            <a:schemeClr val="bg1"/>
                          </a:solidFill>
                          <a:effectLst/>
                          <a:latin typeface="Meiryo UI" panose="020B0604030504040204" pitchFamily="50" charset="-128"/>
                          <a:ea typeface="Meiryo UI" panose="020B0604030504040204" pitchFamily="50" charset="-128"/>
                        </a:rPr>
                        <a:t>被害想定項目</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時間</a:t>
                      </a:r>
                      <a:endParaRPr lang="zh-TW" altLang="en-US" sz="1200" b="1" i="0" u="none" strike="noStrike">
                        <a:solidFill>
                          <a:schemeClr val="bg1"/>
                        </a:solidFill>
                        <a:effectLst/>
                        <a:latin typeface="Meiryo UI" panose="020B0604030504040204" pitchFamily="50" charset="-128"/>
                        <a:ea typeface="Meiryo UI" panose="020B0604030504040204" pitchFamily="50" charset="-128"/>
                      </a:endParaRPr>
                    </a:p>
                  </a:txBody>
                  <a:tcPr marL="72000" marR="72000" marT="0" marB="0" anchor="ctr"/>
                </a:tc>
                <a:tc>
                  <a:txBody>
                    <a:bodyPr/>
                    <a:lstStyle/>
                    <a:p>
                      <a:pPr algn="ctr" fontAlgn="ctr"/>
                      <a:r>
                        <a:rPr lang="ja-JP" altLang="en-US" sz="1200" b="1" i="0" u="none" strike="noStrike">
                          <a:solidFill>
                            <a:schemeClr val="bg1"/>
                          </a:solidFill>
                          <a:effectLst/>
                          <a:latin typeface="Meiryo UI" panose="020B0604030504040204" pitchFamily="50" charset="-128"/>
                          <a:ea typeface="Meiryo UI" panose="020B0604030504040204" pitchFamily="50" charset="-128"/>
                        </a:rPr>
                        <a:t>被害様相</a:t>
                      </a:r>
                    </a:p>
                  </a:txBody>
                  <a:tcPr marL="72000" marR="72000" marT="0" marB="0" anchor="ctr"/>
                </a:tc>
                <a:extLst>
                  <a:ext uri="{0D108BD9-81ED-4DB2-BD59-A6C34878D82A}">
                    <a16:rowId xmlns:a16="http://schemas.microsoft.com/office/drawing/2014/main" val="1697345396"/>
                  </a:ext>
                </a:extLst>
              </a:tr>
              <a:tr h="336335">
                <a:tc rowSpan="3">
                  <a:txBody>
                    <a:bodyPr/>
                    <a:lstStyle/>
                    <a:p>
                      <a:pPr algn="l" fontAlgn="ctr"/>
                      <a:r>
                        <a:rPr lang="ja-JP" altLang="en-US" sz="1100" b="1" i="0" u="none" strike="noStrike">
                          <a:solidFill>
                            <a:srgbClr val="000000"/>
                          </a:solidFill>
                          <a:effectLst/>
                          <a:latin typeface="Meiryo UI" panose="020B0604030504040204" pitchFamily="50" charset="-128"/>
                          <a:ea typeface="Meiryo UI" panose="020B0604030504040204" pitchFamily="50" charset="-128"/>
                        </a:rPr>
                        <a:t>複合災害</a:t>
                      </a:r>
                    </a:p>
                  </a:txBody>
                  <a:tcPr marL="72000" marR="72000" marT="0" marB="0" anchor="ctr">
                    <a:solidFill>
                      <a:schemeClr val="bg1">
                        <a:lumMod val="85000"/>
                      </a:schemeClr>
                    </a:solidFill>
                  </a:tcPr>
                </a:tc>
                <a:tc>
                  <a:txBody>
                    <a:bodyPr/>
                    <a:lstStyle/>
                    <a:p>
                      <a:pPr algn="ctr" fontAlgn="ctr"/>
                      <a:r>
                        <a:rPr kumimoji="1" lang="ja-JP" altLang="en-US" sz="1100" b="0" i="0" u="none" strike="noStrike" kern="1200" cap="none" spc="0" normalizeH="0" baseline="0" noProof="0">
                          <a:ln>
                            <a:noFill/>
                          </a:ln>
                          <a:solidFill>
                            <a:schemeClr val="tx1"/>
                          </a:solidFill>
                          <a:effectLst/>
                          <a:uLnTx/>
                          <a:uFillTx/>
                          <a:latin typeface="Meiryo UI" panose="020B0604030504040204" pitchFamily="50" charset="-128"/>
                          <a:ea typeface="Meiryo UI" panose="020B0604030504040204" pitchFamily="50" charset="-128"/>
                          <a:cs typeface="+mn-cs"/>
                        </a:rPr>
                        <a:t>直後</a:t>
                      </a:r>
                      <a:endParaRPr lang="zh-TW"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u="none" strike="noStrike">
                          <a:solidFill>
                            <a:schemeClr val="tx1"/>
                          </a:solidFill>
                          <a:effectLst/>
                          <a:latin typeface="Meiryo UI" panose="020B0604030504040204" pitchFamily="50" charset="-128"/>
                          <a:ea typeface="Meiryo UI" panose="020B0604030504040204" pitchFamily="50" charset="-128"/>
                        </a:rPr>
                        <a:t>複数の自然災害の同時発生により、被害が拡大</a:t>
                      </a:r>
                      <a:endParaRPr lang="en-US" altLang="ja-JP" sz="1000" b="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人的・物的資源や活動場所の確保等において、災害対策本部等の対応体制が混乱</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堤防・護岸・砂防ダムなどが、揺れ・液状化・津波により機能低下し、台風や集中豪雨に伴う洪水・高潮などを防ぎきれず、建物被害や死傷者が増加</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地震発生時に悪天候であり、地震と風水害が重なった場合、自宅外への避難行動が遅れ、津波による死傷者が増加</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波浪・高潮・暴風・冠水などにより、道路交通や空港・港湾などの利用が制限され、被災地内での人員・車両・重機などの移動、また被災地外からの応援が困難となり、救急・救助活動が遅延</a:t>
                      </a:r>
                    </a:p>
                  </a:txBody>
                  <a:tcPr marL="72000" marR="72000" marT="0" marB="0" anchor="ctr">
                    <a:solidFill>
                      <a:schemeClr val="bg1">
                        <a:lumMod val="85000"/>
                      </a:schemeClr>
                    </a:solidFill>
                  </a:tcPr>
                </a:tc>
                <a:extLst>
                  <a:ext uri="{0D108BD9-81ED-4DB2-BD59-A6C34878D82A}">
                    <a16:rowId xmlns:a16="http://schemas.microsoft.com/office/drawing/2014/main" val="1968326670"/>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数日後</a:t>
                      </a:r>
                      <a:endParaRPr lang="zh-TW"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繰り返し避難することによる心身の疲労・ストレスの増大、健康被害の発生に繋がる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避難所において感染症、熱中症・低体温症の発生</a:t>
                      </a:r>
                    </a:p>
                  </a:txBody>
                  <a:tcPr marL="72000" marR="72000" marT="0" marB="0" anchor="ctr">
                    <a:solidFill>
                      <a:schemeClr val="bg1">
                        <a:lumMod val="85000"/>
                      </a:schemeClr>
                    </a:solidFill>
                  </a:tcPr>
                </a:tc>
                <a:extLst>
                  <a:ext uri="{0D108BD9-81ED-4DB2-BD59-A6C34878D82A}">
                    <a16:rowId xmlns:a16="http://schemas.microsoft.com/office/drawing/2014/main" val="1865390613"/>
                  </a:ext>
                </a:extLst>
              </a:tr>
              <a:tr h="0">
                <a:tc vMerge="1">
                  <a:txBody>
                    <a:bodyPr/>
                    <a:lstStyle/>
                    <a:p>
                      <a:pPr algn="l" fontAlgn="ctr"/>
                      <a:endParaRPr lang="ja-JP" altLang="en-US" sz="1100" b="1"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１か月後</a:t>
                      </a:r>
                      <a:endParaRPr lang="zh-TW" altLang="en-US" sz="11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tc>
                  <a:txBody>
                    <a:bodyPr/>
                    <a:lstStyle/>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広域・長期間に及ぶ電力供給不足による災害応急対策、復旧活動の困難</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豪雨や台風被害などの複合災害による再度の被害</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1" fontAlgn="ctr" latinLnBrk="0" hangingPunct="1">
                        <a:lnSpc>
                          <a:spcPct val="100000"/>
                        </a:lnSpc>
                        <a:spcBef>
                          <a:spcPts val="0"/>
                        </a:spcBef>
                        <a:spcAft>
                          <a:spcPts val="0"/>
                        </a:spcAft>
                        <a:buClrTx/>
                        <a:buSzTx/>
                        <a:buFont typeface="Wingdings" panose="05000000000000000000" pitchFamily="2" charset="2"/>
                        <a:buChar char="Ø"/>
                        <a:tabLst/>
                        <a:defRPr/>
                      </a:pPr>
                      <a:r>
                        <a:rPr lang="ja-JP" altLang="en-US" sz="1000" b="0" i="0" u="none" strike="noStrike">
                          <a:solidFill>
                            <a:schemeClr val="tx1"/>
                          </a:solidFill>
                          <a:effectLst/>
                          <a:latin typeface="Meiryo UI" panose="020B0604030504040204" pitchFamily="50" charset="-128"/>
                          <a:ea typeface="Meiryo UI" panose="020B0604030504040204" pitchFamily="50" charset="-128"/>
                        </a:rPr>
                        <a:t>斜面や地盤の崩壊が起こりやすくなり、道路閉塞などにより孤立する集落が多く発生</a:t>
                      </a: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復旧作業中の作業員が被害を受ける可能性</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再度の被害や避難により、心身の疲労・ストレスの増大や健康被害につながる</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p>
                      <a:pPr marL="171450" indent="-171450" algn="l" fontAlgn="ctr">
                        <a:buFont typeface="Wingdings" panose="05000000000000000000" pitchFamily="2" charset="2"/>
                        <a:buChar char="Ø"/>
                      </a:pPr>
                      <a:r>
                        <a:rPr lang="ja-JP" altLang="en-US" sz="1000" b="0" i="0" u="none" strike="noStrike">
                          <a:solidFill>
                            <a:schemeClr val="tx1"/>
                          </a:solidFill>
                          <a:effectLst/>
                          <a:latin typeface="Meiryo UI" panose="020B0604030504040204" pitchFamily="50" charset="-128"/>
                          <a:ea typeface="Meiryo UI" panose="020B0604030504040204" pitchFamily="50" charset="-128"/>
                        </a:rPr>
                        <a:t>社会経済機能の復旧の遅延</a:t>
                      </a:r>
                      <a:endParaRPr lang="en-US" altLang="ja-JP" sz="1000" b="0" i="0" u="none" strike="noStrike">
                        <a:solidFill>
                          <a:schemeClr val="tx1"/>
                        </a:solidFill>
                        <a:effectLst/>
                        <a:latin typeface="Meiryo UI" panose="020B0604030504040204" pitchFamily="50" charset="-128"/>
                        <a:ea typeface="Meiryo UI" panose="020B0604030504040204" pitchFamily="50" charset="-128"/>
                      </a:endParaRPr>
                    </a:p>
                  </a:txBody>
                  <a:tcPr marL="72000" marR="72000" marT="0" marB="0" anchor="ctr">
                    <a:solidFill>
                      <a:schemeClr val="bg1">
                        <a:lumMod val="85000"/>
                      </a:schemeClr>
                    </a:solidFill>
                  </a:tcPr>
                </a:tc>
                <a:extLst>
                  <a:ext uri="{0D108BD9-81ED-4DB2-BD59-A6C34878D82A}">
                    <a16:rowId xmlns:a16="http://schemas.microsoft.com/office/drawing/2014/main" val="752036757"/>
                  </a:ext>
                </a:extLst>
              </a:tr>
            </a:tbl>
          </a:graphicData>
        </a:graphic>
      </p:graphicFrame>
      <p:sp>
        <p:nvSpPr>
          <p:cNvPr id="12" name="テキスト ボックス 11">
            <a:extLst>
              <a:ext uri="{FF2B5EF4-FFF2-40B4-BE49-F238E27FC236}">
                <a16:creationId xmlns:a16="http://schemas.microsoft.com/office/drawing/2014/main" id="{D0B2ECCB-CD05-6F98-8C58-63FFC022478A}"/>
              </a:ext>
            </a:extLst>
          </p:cNvPr>
          <p:cNvSpPr txBox="1"/>
          <p:nvPr/>
        </p:nvSpPr>
        <p:spPr>
          <a:xfrm>
            <a:off x="2958225" y="3756811"/>
            <a:ext cx="3099617" cy="338554"/>
          </a:xfrm>
          <a:prstGeom prst="rect">
            <a:avLst/>
          </a:prstGeom>
          <a:noFill/>
        </p:spPr>
        <p:txBody>
          <a:bodyPr wrap="square">
            <a:spAutoFit/>
          </a:bodyPr>
          <a:lstStyle/>
          <a:p>
            <a:pPr algn="ctr"/>
            <a:r>
              <a:rPr lang="ja-JP" altLang="en-US" sz="1600">
                <a:latin typeface="Meiryo UI" panose="020B0604030504040204" pitchFamily="50" charset="-128"/>
                <a:ea typeface="Meiryo UI" panose="020B0604030504040204" pitchFamily="50" charset="-128"/>
              </a:rPr>
              <a:t>想定される被害様相</a:t>
            </a:r>
            <a:endParaRPr lang="ja-JP" altLang="en-US" sz="1600"/>
          </a:p>
        </p:txBody>
      </p:sp>
      <p:sp>
        <p:nvSpPr>
          <p:cNvPr id="14" name="テキスト ボックス 13">
            <a:extLst>
              <a:ext uri="{FF2B5EF4-FFF2-40B4-BE49-F238E27FC236}">
                <a16:creationId xmlns:a16="http://schemas.microsoft.com/office/drawing/2014/main" id="{DFEE5DD4-D551-9B6C-9A11-8297502DF8A2}"/>
              </a:ext>
            </a:extLst>
          </p:cNvPr>
          <p:cNvSpPr txBox="1"/>
          <p:nvPr/>
        </p:nvSpPr>
        <p:spPr>
          <a:xfrm>
            <a:off x="339207" y="3179864"/>
            <a:ext cx="8442843"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過去の災害実績や震度６弱以上の地震による被害想定から、複合災害（同種もしくは異種の災害が時間差で発生し、被害が拡大する災害）について、以下に想定される被害の様相を示す。</a:t>
            </a:r>
            <a:endParaRPr lang="en-US" altLang="ja-JP" sz="1400">
              <a:ea typeface="Meiryo UI" panose="020B0604030504040204" pitchFamily="50" charset="-128"/>
            </a:endParaRPr>
          </a:p>
        </p:txBody>
      </p:sp>
    </p:spTree>
    <p:extLst>
      <p:ext uri="{BB962C8B-B14F-4D97-AF65-F5344CB8AC3E}">
        <p14:creationId xmlns:p14="http://schemas.microsoft.com/office/powerpoint/2010/main" val="8460021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06101-308D-0128-328D-44D0E120A30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5941F6E-9286-1075-E66C-532C2A788A6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154</a:t>
            </a:fld>
            <a:endParaRPr lang="ja-JP" altLang="en-US">
              <a:solidFill>
                <a:schemeClr val="tx1"/>
              </a:solidFill>
            </a:endParaRPr>
          </a:p>
        </p:txBody>
      </p:sp>
      <p:sp>
        <p:nvSpPr>
          <p:cNvPr id="7" name="タイトル 6">
            <a:extLst>
              <a:ext uri="{FF2B5EF4-FFF2-40B4-BE49-F238E27FC236}">
                <a16:creationId xmlns:a16="http://schemas.microsoft.com/office/drawing/2014/main" id="{9A378F48-8232-20E4-641D-19D0AA95E06F}"/>
              </a:ext>
            </a:extLst>
          </p:cNvPr>
          <p:cNvSpPr>
            <a:spLocks noGrp="1"/>
          </p:cNvSpPr>
          <p:nvPr>
            <p:ph type="title"/>
          </p:nvPr>
        </p:nvSpPr>
        <p:spPr>
          <a:xfrm>
            <a:off x="0" y="-3702"/>
            <a:ext cx="9144000" cy="424800"/>
          </a:xfrm>
        </p:spPr>
        <p:txBody>
          <a:bodyPr>
            <a:normAutofit/>
          </a:bodyPr>
          <a:lstStyle/>
          <a:p>
            <a:r>
              <a:rPr lang="ja-JP" altLang="en-US" sz="2400" b="1"/>
              <a:t>７．複合災害</a:t>
            </a:r>
          </a:p>
        </p:txBody>
      </p:sp>
      <p:sp>
        <p:nvSpPr>
          <p:cNvPr id="5" name="テキスト ボックス 4">
            <a:extLst>
              <a:ext uri="{FF2B5EF4-FFF2-40B4-BE49-F238E27FC236}">
                <a16:creationId xmlns:a16="http://schemas.microsoft.com/office/drawing/2014/main" id="{2DDC6FC1-9804-C595-E582-F0E83EF47C70}"/>
              </a:ext>
            </a:extLst>
          </p:cNvPr>
          <p:cNvSpPr txBox="1"/>
          <p:nvPr/>
        </p:nvSpPr>
        <p:spPr>
          <a:xfrm>
            <a:off x="359594" y="1134992"/>
            <a:ext cx="8455633" cy="1461939"/>
          </a:xfrm>
          <a:prstGeom prst="rect">
            <a:avLst/>
          </a:prstGeom>
          <a:noFill/>
          <a:ln>
            <a:solidFill>
              <a:schemeClr val="tx1"/>
            </a:solidFill>
          </a:ln>
        </p:spPr>
        <p:txBody>
          <a:bodyPr wrap="square">
            <a:spAutoFit/>
          </a:bodyPr>
          <a:lstStyle/>
          <a:p>
            <a:pPr marL="285750" indent="-285750">
              <a:spcBef>
                <a:spcPts val="300"/>
              </a:spcBef>
              <a:buFont typeface="Wingdings" panose="05000000000000000000" pitchFamily="2" charset="2"/>
              <a:buChar char="ü"/>
            </a:pPr>
            <a:r>
              <a:rPr lang="ja-JP" altLang="en-US" sz="1400">
                <a:cs typeface="Times New Roman" panose="02020603050405020304" pitchFamily="18" charset="0"/>
              </a:rPr>
              <a:t>時間差で発生する地震を検討することで、後発地震発生までの対策により被害を軽減できる可能性や、大規模な地震が繰り返し発生することで被害の増加や社会の混乱につながる可能性を示す。</a:t>
            </a:r>
            <a:endParaRPr lang="en-US" altLang="ja-JP" sz="1400">
              <a:cs typeface="Times New Roman" panose="02020603050405020304" pitchFamily="18" charset="0"/>
            </a:endParaRPr>
          </a:p>
          <a:p>
            <a:pPr marL="285750" indent="-285750">
              <a:spcBef>
                <a:spcPts val="300"/>
              </a:spcBef>
              <a:buFont typeface="Wingdings" panose="05000000000000000000" pitchFamily="2" charset="2"/>
              <a:buChar char="ü"/>
            </a:pPr>
            <a:r>
              <a:rPr lang="ja-JP" altLang="en-US" sz="1400">
                <a:cs typeface="Times New Roman" panose="02020603050405020304" pitchFamily="18" charset="0"/>
              </a:rPr>
              <a:t>大阪府では、先発・後発地震ともに半割れによる影響が顕著となる「</a:t>
            </a:r>
            <a:r>
              <a:rPr lang="ja-JP" altLang="en-US" sz="1400" b="1">
                <a:cs typeface="Times New Roman" panose="02020603050405020304" pitchFamily="18" charset="0"/>
              </a:rPr>
              <a:t>東側半割れの数日後、西側半割れが発生するケース</a:t>
            </a:r>
            <a:r>
              <a:rPr lang="ja-JP" altLang="en-US" sz="1400">
                <a:cs typeface="Times New Roman" panose="02020603050405020304" pitchFamily="18" charset="0"/>
              </a:rPr>
              <a:t>」について、揺れによる建物被害、津波による人的被害を災害シナリオ作成の参考値として算定。</a:t>
            </a:r>
            <a:endParaRPr lang="en-US" altLang="ja-JP" sz="1400">
              <a:cs typeface="Times New Roman" panose="02020603050405020304" pitchFamily="18" charset="0"/>
            </a:endParaRPr>
          </a:p>
          <a:p>
            <a:pPr marL="285750" indent="-285750">
              <a:spcBef>
                <a:spcPts val="30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揺れによる建物被害、津波による人的被害は全割れには及ばないものの、先発、後発で被害が生じるため、耐震化や避難意識の向上などの対策を進めることが重要になる。</a:t>
            </a:r>
            <a:endParaRPr lang="en-US" altLang="ja-JP"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136656C0-AF24-8379-568C-88565BFA6A39}"/>
              </a:ext>
            </a:extLst>
          </p:cNvPr>
          <p:cNvSpPr txBox="1">
            <a:spLocks/>
          </p:cNvSpPr>
          <p:nvPr/>
        </p:nvSpPr>
        <p:spPr>
          <a:xfrm>
            <a:off x="215999" y="648000"/>
            <a:ext cx="74802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７．２　時間差での地震の発生</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2" name="表 1">
            <a:extLst>
              <a:ext uri="{FF2B5EF4-FFF2-40B4-BE49-F238E27FC236}">
                <a16:creationId xmlns:a16="http://schemas.microsoft.com/office/drawing/2014/main" id="{D6920333-A858-4E0D-B1BE-7FD9A97BE34E}"/>
              </a:ext>
            </a:extLst>
          </p:cNvPr>
          <p:cNvGraphicFramePr>
            <a:graphicFrameLocks noGrp="1"/>
          </p:cNvGraphicFramePr>
          <p:nvPr/>
        </p:nvGraphicFramePr>
        <p:xfrm>
          <a:off x="581025" y="2854002"/>
          <a:ext cx="7658100" cy="2148840"/>
        </p:xfrm>
        <a:graphic>
          <a:graphicData uri="http://schemas.openxmlformats.org/drawingml/2006/table">
            <a:tbl>
              <a:tblPr firstRow="1" bandRow="1">
                <a:tableStyleId>{7DF18680-E054-41AD-8BC1-D1AEF772440D}</a:tableStyleId>
              </a:tblPr>
              <a:tblGrid>
                <a:gridCol w="1065226">
                  <a:extLst>
                    <a:ext uri="{9D8B030D-6E8A-4147-A177-3AD203B41FA5}">
                      <a16:colId xmlns:a16="http://schemas.microsoft.com/office/drawing/2014/main" val="2921813108"/>
                    </a:ext>
                  </a:extLst>
                </a:gridCol>
                <a:gridCol w="1953639">
                  <a:extLst>
                    <a:ext uri="{9D8B030D-6E8A-4147-A177-3AD203B41FA5}">
                      <a16:colId xmlns:a16="http://schemas.microsoft.com/office/drawing/2014/main" val="895386205"/>
                    </a:ext>
                  </a:extLst>
                </a:gridCol>
                <a:gridCol w="1453003">
                  <a:extLst>
                    <a:ext uri="{9D8B030D-6E8A-4147-A177-3AD203B41FA5}">
                      <a16:colId xmlns:a16="http://schemas.microsoft.com/office/drawing/2014/main" val="1351323924"/>
                    </a:ext>
                  </a:extLst>
                </a:gridCol>
                <a:gridCol w="3186232">
                  <a:extLst>
                    <a:ext uri="{9D8B030D-6E8A-4147-A177-3AD203B41FA5}">
                      <a16:colId xmlns:a16="http://schemas.microsoft.com/office/drawing/2014/main" val="206352282"/>
                    </a:ext>
                  </a:extLst>
                </a:gridCol>
              </a:tblGrid>
              <a:tr h="247871">
                <a:tc gridSpan="2">
                  <a:txBody>
                    <a:bodyPr/>
                    <a:lstStyle/>
                    <a:p>
                      <a:pPr algn="ctr">
                        <a:lnSpc>
                          <a:spcPts val="1400"/>
                        </a:lnSpc>
                      </a:pPr>
                      <a:r>
                        <a:rPr kumimoji="1" lang="ja-JP" altLang="en-US" sz="1400" b="0">
                          <a:latin typeface="+mn-lt"/>
                          <a:ea typeface="+mn-ea"/>
                        </a:rPr>
                        <a:t>項目</a:t>
                      </a:r>
                    </a:p>
                  </a:txBody>
                  <a:tcPr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hMerge="1">
                  <a:txBody>
                    <a:bodyPr/>
                    <a:lstStyle/>
                    <a:p>
                      <a:pPr algn="ctr">
                        <a:lnSpc>
                          <a:spcPts val="1300"/>
                        </a:lnSpc>
                      </a:pPr>
                      <a:endParaRPr kumimoji="1" lang="ja-JP" altLang="en-US" sz="1200" b="0">
                        <a:latin typeface="+mn-lt"/>
                        <a:ea typeface="+mn-ea"/>
                      </a:endParaRPr>
                    </a:p>
                  </a:txBody>
                  <a:tcPr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lnSpc>
                          <a:spcPts val="1400"/>
                        </a:lnSpc>
                      </a:pPr>
                      <a:r>
                        <a:rPr kumimoji="1" lang="ja-JP" altLang="en-US" sz="1400" b="0">
                          <a:solidFill>
                            <a:schemeClr val="bg1"/>
                          </a:solidFill>
                          <a:latin typeface="+mn-lt"/>
                          <a:ea typeface="+mn-ea"/>
                        </a:rPr>
                        <a:t>先発（東側）</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lnSpc>
                          <a:spcPts val="1400"/>
                        </a:lnSpc>
                      </a:pPr>
                      <a:r>
                        <a:rPr kumimoji="1" lang="ja-JP" altLang="en-US" sz="1400" b="0">
                          <a:solidFill>
                            <a:schemeClr val="bg1"/>
                          </a:solidFill>
                          <a:latin typeface="+mn-lt"/>
                          <a:ea typeface="+mn-ea"/>
                        </a:rPr>
                        <a:t>後発（西側）</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900682"/>
                  </a:ext>
                </a:extLst>
              </a:tr>
              <a:tr h="317924">
                <a:tc gridSpan="2">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400" b="0">
                          <a:latin typeface="+mn-lt"/>
                          <a:ea typeface="+mn-ea"/>
                        </a:rPr>
                        <a:t>地震動予測</a:t>
                      </a:r>
                    </a:p>
                  </a:txBody>
                  <a:tcPr>
                    <a:lnT w="38100" cap="flat" cmpd="sng" algn="ctr">
                      <a:solidFill>
                        <a:schemeClr val="bg1"/>
                      </a:solidFill>
                      <a:prstDash val="solid"/>
                      <a:round/>
                      <a:headEnd type="none" w="med" len="med"/>
                      <a:tailEnd type="none" w="med" len="med"/>
                    </a:lnT>
                  </a:tcPr>
                </a:tc>
                <a:tc hMerge="1">
                  <a:txBody>
                    <a:bodyPr/>
                    <a:lstStyle/>
                    <a:p>
                      <a:pPr marL="0" marR="0" lvl="0" indent="0" algn="l" defTabSz="914400" rtl="0" eaLnBrk="1" fontAlgn="auto" latinLnBrk="0" hangingPunct="1">
                        <a:lnSpc>
                          <a:spcPts val="1300"/>
                        </a:lnSpc>
                        <a:spcBef>
                          <a:spcPts val="0"/>
                        </a:spcBef>
                        <a:spcAft>
                          <a:spcPts val="0"/>
                        </a:spcAft>
                        <a:buClrTx/>
                        <a:buSzTx/>
                        <a:buFontTx/>
                        <a:buNone/>
                        <a:tabLst/>
                        <a:defRPr/>
                      </a:pPr>
                      <a:endParaRPr kumimoji="1" lang="ja-JP" altLang="en-US" sz="1200" b="0">
                        <a:latin typeface="+mn-lt"/>
                        <a:ea typeface="+mn-ea"/>
                      </a:endParaRPr>
                    </a:p>
                  </a:txBody>
                  <a:tcPr>
                    <a:lnT w="38100" cap="flat" cmpd="sng" algn="ctr">
                      <a:solidFill>
                        <a:schemeClr val="bg1"/>
                      </a:solidFill>
                      <a:prstDash val="solid"/>
                      <a:round/>
                      <a:headEnd type="none" w="med" len="med"/>
                      <a:tailEnd type="none" w="med" len="med"/>
                    </a:lnT>
                  </a:tcPr>
                </a:tc>
                <a:tc gridSpan="2">
                  <a:txBody>
                    <a:bodyPr/>
                    <a:lstStyle/>
                    <a:p>
                      <a:pPr algn="ctr">
                        <a:lnSpc>
                          <a:spcPts val="1400"/>
                        </a:lnSpc>
                      </a:pPr>
                      <a:r>
                        <a:rPr kumimoji="1" lang="en-US" altLang="ja-JP" sz="1400" b="0">
                          <a:latin typeface="+mn-lt"/>
                          <a:ea typeface="+mn-ea"/>
                        </a:rPr>
                        <a:t>R7</a:t>
                      </a:r>
                      <a:r>
                        <a:rPr kumimoji="1" lang="ja-JP" altLang="en-US" sz="1400" b="0">
                          <a:latin typeface="+mn-lt"/>
                          <a:ea typeface="+mn-ea"/>
                        </a:rPr>
                        <a:t>内閣府の工学的基盤面の地震動を基に、</a:t>
                      </a:r>
                      <a:endParaRPr kumimoji="1" lang="en-US" altLang="ja-JP" sz="1400" b="0">
                        <a:latin typeface="+mn-lt"/>
                        <a:ea typeface="+mn-ea"/>
                      </a:endParaRPr>
                    </a:p>
                    <a:p>
                      <a:pPr algn="ctr">
                        <a:lnSpc>
                          <a:spcPts val="1400"/>
                        </a:lnSpc>
                      </a:pPr>
                      <a:r>
                        <a:rPr kumimoji="1" lang="ja-JP" altLang="en-US" sz="1400" b="0">
                          <a:latin typeface="+mn-lt"/>
                          <a:ea typeface="+mn-ea"/>
                        </a:rPr>
                        <a:t>震度増分を考慮した簡便法により、地表面の地震動を予測</a:t>
                      </a:r>
                    </a:p>
                  </a:txBody>
                  <a:tcPr>
                    <a:lnT w="3810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2822724625"/>
                  </a:ext>
                </a:extLst>
              </a:tr>
              <a:tr h="0">
                <a:tc gridSpan="2">
                  <a:txBody>
                    <a:bodyPr/>
                    <a:lstStyle/>
                    <a:p>
                      <a:pPr>
                        <a:lnSpc>
                          <a:spcPts val="1400"/>
                        </a:lnSpc>
                      </a:pPr>
                      <a:r>
                        <a:rPr kumimoji="1" lang="ja-JP" altLang="en-US" sz="1400" b="0">
                          <a:latin typeface="+mn-lt"/>
                          <a:ea typeface="+mn-ea"/>
                        </a:rPr>
                        <a:t>津波浸水想定</a:t>
                      </a:r>
                    </a:p>
                  </a:txBody>
                  <a:tcPr>
                    <a:lnB w="12700" cap="flat" cmpd="sng" algn="ctr">
                      <a:solidFill>
                        <a:schemeClr val="bg1"/>
                      </a:solidFill>
                      <a:prstDash val="solid"/>
                      <a:round/>
                      <a:headEnd type="none" w="med" len="med"/>
                      <a:tailEnd type="none" w="med" len="med"/>
                    </a:lnB>
                  </a:tcPr>
                </a:tc>
                <a:tc hMerge="1">
                  <a:txBody>
                    <a:bodyPr/>
                    <a:lstStyle/>
                    <a:p>
                      <a:pPr>
                        <a:lnSpc>
                          <a:spcPts val="1300"/>
                        </a:lnSpc>
                      </a:pPr>
                      <a:endParaRPr kumimoji="1" lang="ja-JP" altLang="en-US" sz="1200" b="0">
                        <a:latin typeface="+mn-lt"/>
                        <a:ea typeface="+mn-ea"/>
                      </a:endParaRPr>
                    </a:p>
                  </a:txBody>
                  <a:tcPr>
                    <a:lnB w="12700" cap="flat" cmpd="sng" algn="ctr">
                      <a:solidFill>
                        <a:schemeClr val="bg1"/>
                      </a:solidFill>
                      <a:prstDash val="solid"/>
                      <a:round/>
                      <a:headEnd type="none" w="med" len="med"/>
                      <a:tailEnd type="none" w="med" len="med"/>
                    </a:lnB>
                  </a:tcPr>
                </a:tc>
                <a:tc gridSpan="2">
                  <a:txBody>
                    <a:bodyPr/>
                    <a:lstStyle/>
                    <a:p>
                      <a:pPr algn="ctr">
                        <a:lnSpc>
                          <a:spcPts val="1400"/>
                        </a:lnSpc>
                      </a:pPr>
                      <a:r>
                        <a:rPr kumimoji="1" lang="en-US" altLang="ja-JP" sz="1400" b="0">
                          <a:latin typeface="+mn-lt"/>
                          <a:ea typeface="+mn-ea"/>
                        </a:rPr>
                        <a:t>R7</a:t>
                      </a:r>
                      <a:r>
                        <a:rPr kumimoji="1" lang="ja-JP" altLang="en-US" sz="1400" b="0">
                          <a:latin typeface="+mn-lt"/>
                          <a:ea typeface="+mn-ea"/>
                        </a:rPr>
                        <a:t>津波浸水想定と同条件</a:t>
                      </a:r>
                      <a:endParaRPr kumimoji="1" lang="en-US" altLang="ja-JP" sz="1400" b="0">
                        <a:latin typeface="+mn-lt"/>
                        <a:ea typeface="+mn-ea"/>
                      </a:endParaRPr>
                    </a:p>
                    <a:p>
                      <a:pPr algn="ctr">
                        <a:lnSpc>
                          <a:spcPts val="1400"/>
                        </a:lnSpc>
                      </a:pPr>
                      <a:r>
                        <a:rPr kumimoji="1" lang="en-US" altLang="ja-JP" sz="1400" b="0">
                          <a:latin typeface="+mn-lt"/>
                          <a:ea typeface="+mn-ea"/>
                        </a:rPr>
                        <a:t>※</a:t>
                      </a:r>
                      <a:r>
                        <a:rPr kumimoji="1" lang="ja-JP" altLang="en-US" sz="1400" b="0">
                          <a:latin typeface="+mn-lt"/>
                          <a:ea typeface="+mn-ea"/>
                        </a:rPr>
                        <a:t>波源設定については内閣府公表データを採用</a:t>
                      </a:r>
                      <a:endParaRPr kumimoji="1" lang="en-US" altLang="ja-JP" sz="1400" b="0">
                        <a:latin typeface="+mn-lt"/>
                        <a:ea typeface="+mn-ea"/>
                      </a:endParaRPr>
                    </a:p>
                  </a:txBody>
                  <a:tcPr anchor="ctr"/>
                </a:tc>
                <a:tc hMerge="1">
                  <a:txBody>
                    <a:bodyPr/>
                    <a:lstStyle/>
                    <a:p>
                      <a:pPr algn="ctr">
                        <a:lnSpc>
                          <a:spcPts val="1200"/>
                        </a:lnSpc>
                      </a:pPr>
                      <a:endParaRPr kumimoji="1" lang="en-US" altLang="ja-JP" sz="1200" b="0">
                        <a:latin typeface="+mn-lt"/>
                        <a:ea typeface="+mn-ea"/>
                      </a:endParaRPr>
                    </a:p>
                  </a:txBody>
                  <a:tcPr anchor="ctr"/>
                </a:tc>
                <a:extLst>
                  <a:ext uri="{0D108BD9-81ED-4DB2-BD59-A6C34878D82A}">
                    <a16:rowId xmlns:a16="http://schemas.microsoft.com/office/drawing/2014/main" val="159692710"/>
                  </a:ext>
                </a:extLst>
              </a:tr>
              <a:tr h="0">
                <a:tc rowSpan="3">
                  <a:txBody>
                    <a:bodyPr/>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400" b="0">
                          <a:latin typeface="+mn-lt"/>
                          <a:ea typeface="+mn-ea"/>
                        </a:rPr>
                        <a:t>被害想定</a:t>
                      </a:r>
                      <a:endParaRPr kumimoji="1" lang="en-US" altLang="ja-JP" sz="1400" b="0">
                        <a:latin typeface="+mn-lt"/>
                        <a:ea typeface="+mn-ea"/>
                      </a:endParaRPr>
                    </a:p>
                  </a:txBody>
                  <a:tcPr>
                    <a:lnT w="12700" cap="flat" cmpd="sng" algn="ctr">
                      <a:solidFill>
                        <a:schemeClr val="bg1"/>
                      </a:solidFill>
                      <a:prstDash val="solid"/>
                      <a:round/>
                      <a:headEnd type="none" w="med" len="med"/>
                      <a:tailEnd type="none" w="med" len="med"/>
                    </a:lnT>
                  </a:tcPr>
                </a:tc>
                <a:tc>
                  <a:txBody>
                    <a:bodyPr/>
                    <a:lstStyle/>
                    <a:p>
                      <a:pPr>
                        <a:lnSpc>
                          <a:spcPts val="1400"/>
                        </a:lnSpc>
                      </a:pPr>
                      <a:r>
                        <a:rPr kumimoji="1" lang="ja-JP" altLang="en-US" sz="1400" b="0">
                          <a:latin typeface="+mn-lt"/>
                          <a:ea typeface="+mn-ea"/>
                        </a:rPr>
                        <a:t>シーン</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400"/>
                        </a:lnSpc>
                      </a:pPr>
                      <a:r>
                        <a:rPr kumimoji="1" lang="ja-JP" altLang="en-US" sz="1400" b="0">
                          <a:latin typeface="+mn-lt"/>
                          <a:ea typeface="+mn-ea"/>
                        </a:rPr>
                        <a:t>夏</a:t>
                      </a:r>
                      <a:r>
                        <a:rPr kumimoji="1" lang="en-US" altLang="ja-JP" sz="1400" b="0">
                          <a:latin typeface="+mn-lt"/>
                          <a:ea typeface="+mn-ea"/>
                        </a:rPr>
                        <a:t>12</a:t>
                      </a:r>
                      <a:r>
                        <a:rPr kumimoji="1" lang="ja-JP" altLang="en-US" sz="1400" b="0">
                          <a:latin typeface="+mn-lt"/>
                          <a:ea typeface="+mn-ea"/>
                        </a:rPr>
                        <a:t>時</a:t>
                      </a:r>
                    </a:p>
                  </a:txBody>
                  <a:tcPr/>
                </a:tc>
                <a:tc>
                  <a:txBody>
                    <a:bodyPr/>
                    <a:lstStyle/>
                    <a:p>
                      <a:pPr algn="ctr">
                        <a:lnSpc>
                          <a:spcPts val="1400"/>
                        </a:lnSpc>
                      </a:pPr>
                      <a:r>
                        <a:rPr kumimoji="1" lang="ja-JP" altLang="en-US" sz="1400" b="0">
                          <a:latin typeface="+mn-lt"/>
                          <a:ea typeface="+mn-ea"/>
                        </a:rPr>
                        <a:t>夏</a:t>
                      </a:r>
                      <a:r>
                        <a:rPr kumimoji="1" lang="en-US" altLang="ja-JP" sz="1400" b="0">
                          <a:latin typeface="+mn-lt"/>
                          <a:ea typeface="+mn-ea"/>
                        </a:rPr>
                        <a:t>12</a:t>
                      </a:r>
                      <a:r>
                        <a:rPr kumimoji="1" lang="ja-JP" altLang="en-US" sz="1400" b="0">
                          <a:latin typeface="+mn-lt"/>
                          <a:ea typeface="+mn-ea"/>
                        </a:rPr>
                        <a:t>時</a:t>
                      </a:r>
                    </a:p>
                  </a:txBody>
                  <a:tcPr/>
                </a:tc>
                <a:extLst>
                  <a:ext uri="{0D108BD9-81ED-4DB2-BD59-A6C34878D82A}">
                    <a16:rowId xmlns:a16="http://schemas.microsoft.com/office/drawing/2014/main" val="2508889255"/>
                  </a:ext>
                </a:extLst>
              </a:tr>
              <a:tr h="0">
                <a:tc vMerge="1">
                  <a:txBody>
                    <a:bodyPr/>
                    <a:lstStyle/>
                    <a:p>
                      <a:pPr marL="0" marR="0" lvl="0" indent="0" algn="l" defTabSz="914400" rtl="0" eaLnBrk="1" fontAlgn="auto" latinLnBrk="0" hangingPunct="1">
                        <a:lnSpc>
                          <a:spcPts val="1300"/>
                        </a:lnSpc>
                        <a:spcBef>
                          <a:spcPts val="0"/>
                        </a:spcBef>
                        <a:spcAft>
                          <a:spcPts val="0"/>
                        </a:spcAft>
                        <a:buClrTx/>
                        <a:buSzTx/>
                        <a:buFontTx/>
                        <a:buNone/>
                        <a:tabLst/>
                        <a:defRPr/>
                      </a:pPr>
                      <a:endParaRPr kumimoji="1" lang="en-US" altLang="ja-JP" sz="1200" b="0">
                        <a:latin typeface="+mn-lt"/>
                        <a:ea typeface="+mn-ea"/>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400"/>
                        </a:lnSpc>
                      </a:pPr>
                      <a:r>
                        <a:rPr kumimoji="1" lang="ja-JP" altLang="en-US" sz="1400" b="0">
                          <a:latin typeface="+mn-lt"/>
                          <a:ea typeface="+mn-ea"/>
                        </a:rPr>
                        <a:t>揺れによる建物被害</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1400"/>
                        </a:lnSpc>
                      </a:pPr>
                      <a:r>
                        <a:rPr kumimoji="1" lang="en-US" altLang="ja-JP" sz="1400" b="0">
                          <a:latin typeface="+mn-lt"/>
                          <a:ea typeface="+mn-ea"/>
                        </a:rPr>
                        <a:t>R7</a:t>
                      </a:r>
                      <a:r>
                        <a:rPr kumimoji="1" lang="ja-JP" altLang="en-US" sz="1400" b="0">
                          <a:latin typeface="+mn-lt"/>
                          <a:ea typeface="+mn-ea"/>
                        </a:rPr>
                        <a:t>内閣府の</a:t>
                      </a:r>
                      <a:endParaRPr kumimoji="1" lang="en-US" altLang="ja-JP" sz="1400" b="0">
                        <a:latin typeface="+mn-lt"/>
                        <a:ea typeface="+mn-ea"/>
                      </a:endParaRPr>
                    </a:p>
                    <a:p>
                      <a:pPr algn="ctr">
                        <a:lnSpc>
                          <a:spcPts val="1400"/>
                        </a:lnSpc>
                      </a:pPr>
                      <a:r>
                        <a:rPr kumimoji="1" lang="ja-JP" altLang="en-US" sz="1400" b="0">
                          <a:latin typeface="+mn-lt"/>
                          <a:ea typeface="+mn-ea"/>
                        </a:rPr>
                        <a:t>被害率関数</a:t>
                      </a:r>
                    </a:p>
                  </a:txBody>
                  <a:tcPr/>
                </a:tc>
                <a:tc>
                  <a:txBody>
                    <a:bodyPr/>
                    <a:lstStyle/>
                    <a:p>
                      <a:pPr algn="l">
                        <a:lnSpc>
                          <a:spcPts val="1400"/>
                        </a:lnSpc>
                      </a:pPr>
                      <a:r>
                        <a:rPr kumimoji="1" lang="ja-JP" altLang="en-US" sz="1400" b="0">
                          <a:latin typeface="+mn-lt"/>
                          <a:ea typeface="+mn-ea"/>
                        </a:rPr>
                        <a:t>先発地震による半壊建物は、全壊率を大きくした被害率関数を適用</a:t>
                      </a:r>
                    </a:p>
                  </a:txBody>
                  <a:tcPr/>
                </a:tc>
                <a:extLst>
                  <a:ext uri="{0D108BD9-81ED-4DB2-BD59-A6C34878D82A}">
                    <a16:rowId xmlns:a16="http://schemas.microsoft.com/office/drawing/2014/main" val="3845300277"/>
                  </a:ext>
                </a:extLst>
              </a:tr>
              <a:tr h="0">
                <a:tc vMerge="1">
                  <a:txBody>
                    <a:bodyPr/>
                    <a:lstStyle/>
                    <a:p>
                      <a:pPr marL="0" marR="0" lvl="0" indent="0" algn="l" defTabSz="914400" rtl="0" eaLnBrk="1" fontAlgn="auto" latinLnBrk="0" hangingPunct="1">
                        <a:lnSpc>
                          <a:spcPts val="1300"/>
                        </a:lnSpc>
                        <a:spcBef>
                          <a:spcPts val="0"/>
                        </a:spcBef>
                        <a:spcAft>
                          <a:spcPts val="0"/>
                        </a:spcAft>
                        <a:buClrTx/>
                        <a:buSzTx/>
                        <a:buFontTx/>
                        <a:buNone/>
                        <a:tabLst/>
                        <a:defRPr/>
                      </a:pPr>
                      <a:endParaRPr kumimoji="1" lang="en-US" altLang="ja-JP" sz="1200" b="0">
                        <a:latin typeface="+mn-lt"/>
                        <a:ea typeface="+mn-ea"/>
                      </a:endParaRPr>
                    </a:p>
                  </a:txBody>
                  <a:tcPr>
                    <a:lnT w="12700" cap="flat" cmpd="sng" algn="ctr">
                      <a:solidFill>
                        <a:schemeClr val="bg1"/>
                      </a:solidFill>
                      <a:prstDash val="solid"/>
                      <a:round/>
                      <a:headEnd type="none" w="med" len="med"/>
                      <a:tailEnd type="none" w="med" len="med"/>
                    </a:lnT>
                  </a:tcPr>
                </a:tc>
                <a:tc>
                  <a:txBody>
                    <a:bodyPr/>
                    <a:lstStyle/>
                    <a:p>
                      <a:pPr>
                        <a:lnSpc>
                          <a:spcPts val="1400"/>
                        </a:lnSpc>
                      </a:pPr>
                      <a:r>
                        <a:rPr kumimoji="1" lang="ja-JP" altLang="en-US" sz="1400" b="0">
                          <a:latin typeface="+mn-lt"/>
                          <a:ea typeface="+mn-ea"/>
                        </a:rPr>
                        <a:t>津波被害</a:t>
                      </a:r>
                    </a:p>
                  </a:txBody>
                  <a:tcPr>
                    <a:lnT w="12700" cap="flat" cmpd="sng" algn="ctr">
                      <a:solidFill>
                        <a:schemeClr val="bg1"/>
                      </a:solidFill>
                      <a:prstDash val="solid"/>
                      <a:round/>
                      <a:headEnd type="none" w="med" len="med"/>
                      <a:tailEnd type="none" w="med" len="med"/>
                    </a:lnT>
                  </a:tcPr>
                </a:tc>
                <a:tc>
                  <a:txBody>
                    <a:bodyPr/>
                    <a:lstStyle/>
                    <a:p>
                      <a:pPr algn="ctr">
                        <a:lnSpc>
                          <a:spcPts val="1400"/>
                        </a:lnSpc>
                      </a:pPr>
                      <a:r>
                        <a:rPr lang="ja-JP" altLang="en-US" sz="1400">
                          <a:latin typeface="BIZ UDPゴシック" panose="020B0400000000000000" pitchFamily="50" charset="-128"/>
                          <a:ea typeface="BIZ UDPゴシック" panose="020B0400000000000000" pitchFamily="50" charset="-128"/>
                          <a:cs typeface="Times New Roman" panose="02020603050405020304" pitchFamily="18" charset="0"/>
                        </a:rPr>
                        <a:t>早期避難率低</a:t>
                      </a:r>
                      <a:endParaRPr kumimoji="1" lang="ja-JP" altLang="en-US" sz="1400" b="0">
                        <a:latin typeface="+mn-lt"/>
                        <a:ea typeface="+mn-ea"/>
                      </a:endParaRPr>
                    </a:p>
                  </a:txBody>
                  <a:tcPr/>
                </a:tc>
                <a:tc>
                  <a:txBody>
                    <a:bodyPr/>
                    <a:lstStyle/>
                    <a:p>
                      <a:pPr algn="ctr">
                        <a:lnSpc>
                          <a:spcPts val="1400"/>
                        </a:lnSpc>
                      </a:pPr>
                      <a:r>
                        <a:rPr lang="ja-JP" altLang="en-US" sz="1400">
                          <a:latin typeface="BIZ UDPゴシック" panose="020B0400000000000000" pitchFamily="50" charset="-128"/>
                          <a:ea typeface="BIZ UDPゴシック" panose="020B0400000000000000" pitchFamily="50" charset="-128"/>
                          <a:cs typeface="Times New Roman" panose="02020603050405020304" pitchFamily="18" charset="0"/>
                        </a:rPr>
                        <a:t>早期避難率高＋呼びかけ</a:t>
                      </a:r>
                      <a:endParaRPr kumimoji="1" lang="ja-JP" altLang="en-US" sz="1400" b="0">
                        <a:latin typeface="+mn-lt"/>
                        <a:ea typeface="+mn-ea"/>
                      </a:endParaRPr>
                    </a:p>
                  </a:txBody>
                  <a:tcPr/>
                </a:tc>
                <a:extLst>
                  <a:ext uri="{0D108BD9-81ED-4DB2-BD59-A6C34878D82A}">
                    <a16:rowId xmlns:a16="http://schemas.microsoft.com/office/drawing/2014/main" val="957663794"/>
                  </a:ext>
                </a:extLst>
              </a:tr>
            </a:tbl>
          </a:graphicData>
        </a:graphic>
      </p:graphicFrame>
      <p:sp>
        <p:nvSpPr>
          <p:cNvPr id="8" name="コンテンツ プレースホルダー 1">
            <a:extLst>
              <a:ext uri="{FF2B5EF4-FFF2-40B4-BE49-F238E27FC236}">
                <a16:creationId xmlns:a16="http://schemas.microsoft.com/office/drawing/2014/main" id="{1898B2B8-2D5B-0C14-C063-092481230CD1}"/>
              </a:ext>
            </a:extLst>
          </p:cNvPr>
          <p:cNvSpPr txBox="1">
            <a:spLocks/>
          </p:cNvSpPr>
          <p:nvPr/>
        </p:nvSpPr>
        <p:spPr bwMode="auto">
          <a:xfrm>
            <a:off x="3486258" y="2635926"/>
            <a:ext cx="1847634" cy="293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lnSpc>
                <a:spcPts val="1100"/>
              </a:lnSpc>
              <a:spcBef>
                <a:spcPts val="300"/>
              </a:spcBef>
              <a:buNone/>
            </a:pPr>
            <a:r>
              <a:rPr lang="ja-JP" altLang="en-US" sz="1400">
                <a:cs typeface="Times New Roman" panose="02020603050405020304" pitchFamily="18" charset="0"/>
              </a:rPr>
              <a:t>大阪府の計算条件</a:t>
            </a:r>
            <a:endParaRPr lang="en-US" altLang="ja-JP" sz="1400">
              <a:cs typeface="Times New Roman" panose="02020603050405020304" pitchFamily="18" charset="0"/>
            </a:endParaRPr>
          </a:p>
        </p:txBody>
      </p:sp>
      <p:graphicFrame>
        <p:nvGraphicFramePr>
          <p:cNvPr id="10" name="表 9">
            <a:extLst>
              <a:ext uri="{FF2B5EF4-FFF2-40B4-BE49-F238E27FC236}">
                <a16:creationId xmlns:a16="http://schemas.microsoft.com/office/drawing/2014/main" id="{BE27BBA1-1B2D-5C29-07F4-6A9C9F27DC73}"/>
              </a:ext>
            </a:extLst>
          </p:cNvPr>
          <p:cNvGraphicFramePr>
            <a:graphicFrameLocks noGrp="1"/>
          </p:cNvGraphicFramePr>
          <p:nvPr>
            <p:extLst>
              <p:ext uri="{D42A27DB-BD31-4B8C-83A1-F6EECF244321}">
                <p14:modId xmlns:p14="http://schemas.microsoft.com/office/powerpoint/2010/main" val="539502120"/>
              </p:ext>
            </p:extLst>
          </p:nvPr>
        </p:nvGraphicFramePr>
        <p:xfrm>
          <a:off x="581024" y="5322091"/>
          <a:ext cx="7658099" cy="1280160"/>
        </p:xfrm>
        <a:graphic>
          <a:graphicData uri="http://schemas.openxmlformats.org/drawingml/2006/table">
            <a:tbl>
              <a:tblPr firstRow="1" bandRow="1">
                <a:tableStyleId>{7DF18680-E054-41AD-8BC1-D1AEF772440D}</a:tableStyleId>
              </a:tblPr>
              <a:tblGrid>
                <a:gridCol w="1946276">
                  <a:extLst>
                    <a:ext uri="{9D8B030D-6E8A-4147-A177-3AD203B41FA5}">
                      <a16:colId xmlns:a16="http://schemas.microsoft.com/office/drawing/2014/main" val="895386205"/>
                    </a:ext>
                  </a:extLst>
                </a:gridCol>
                <a:gridCol w="895613">
                  <a:extLst>
                    <a:ext uri="{9D8B030D-6E8A-4147-A177-3AD203B41FA5}">
                      <a16:colId xmlns:a16="http://schemas.microsoft.com/office/drawing/2014/main" val="1351323924"/>
                    </a:ext>
                  </a:extLst>
                </a:gridCol>
                <a:gridCol w="958587">
                  <a:extLst>
                    <a:ext uri="{9D8B030D-6E8A-4147-A177-3AD203B41FA5}">
                      <a16:colId xmlns:a16="http://schemas.microsoft.com/office/drawing/2014/main" val="181801696"/>
                    </a:ext>
                  </a:extLst>
                </a:gridCol>
                <a:gridCol w="825500">
                  <a:extLst>
                    <a:ext uri="{9D8B030D-6E8A-4147-A177-3AD203B41FA5}">
                      <a16:colId xmlns:a16="http://schemas.microsoft.com/office/drawing/2014/main" val="1260474323"/>
                    </a:ext>
                  </a:extLst>
                </a:gridCol>
                <a:gridCol w="1259193">
                  <a:extLst>
                    <a:ext uri="{9D8B030D-6E8A-4147-A177-3AD203B41FA5}">
                      <a16:colId xmlns:a16="http://schemas.microsoft.com/office/drawing/2014/main" val="4055280443"/>
                    </a:ext>
                  </a:extLst>
                </a:gridCol>
                <a:gridCol w="906271">
                  <a:extLst>
                    <a:ext uri="{9D8B030D-6E8A-4147-A177-3AD203B41FA5}">
                      <a16:colId xmlns:a16="http://schemas.microsoft.com/office/drawing/2014/main" val="489791725"/>
                    </a:ext>
                  </a:extLst>
                </a:gridCol>
                <a:gridCol w="866659">
                  <a:extLst>
                    <a:ext uri="{9D8B030D-6E8A-4147-A177-3AD203B41FA5}">
                      <a16:colId xmlns:a16="http://schemas.microsoft.com/office/drawing/2014/main" val="3247415056"/>
                    </a:ext>
                  </a:extLst>
                </a:gridCol>
              </a:tblGrid>
              <a:tr h="0">
                <a:tc rowSpan="2">
                  <a:txBody>
                    <a:bodyPr/>
                    <a:lstStyle/>
                    <a:p>
                      <a:pPr algn="ctr">
                        <a:lnSpc>
                          <a:spcPts val="1200"/>
                        </a:lnSpc>
                      </a:pPr>
                      <a:r>
                        <a:rPr kumimoji="1" lang="ja-JP" altLang="en-US" sz="1400" b="0">
                          <a:latin typeface="+mn-lt"/>
                          <a:ea typeface="+mn-ea"/>
                        </a:rPr>
                        <a:t>ケース</a:t>
                      </a:r>
                    </a:p>
                  </a:txBody>
                  <a:tcPr anchor="ct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gridSpan="3">
                  <a:txBody>
                    <a:bodyPr/>
                    <a:lstStyle/>
                    <a:p>
                      <a:pPr algn="ctr">
                        <a:lnSpc>
                          <a:spcPts val="1200"/>
                        </a:lnSpc>
                      </a:pPr>
                      <a:r>
                        <a:rPr kumimoji="1" lang="ja-JP" altLang="en-US" sz="1400" b="0">
                          <a:solidFill>
                            <a:schemeClr val="bg1"/>
                          </a:solidFill>
                          <a:latin typeface="+mn-lt"/>
                          <a:ea typeface="+mn-ea"/>
                        </a:rPr>
                        <a:t>揺れによる全壊棟数（棟）</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400" b="0">
                        <a:solidFill>
                          <a:schemeClr val="bg1"/>
                        </a:solidFill>
                        <a:latin typeface="+mn-ea"/>
                        <a:ea typeface="+mn-ea"/>
                      </a:endParaRPr>
                    </a:p>
                  </a:txBody>
                  <a:tcPr/>
                </a:tc>
                <a:tc gridSpan="3">
                  <a:txBody>
                    <a:bodyPr/>
                    <a:lstStyle/>
                    <a:p>
                      <a:pPr algn="ctr">
                        <a:lnSpc>
                          <a:spcPts val="1200"/>
                        </a:lnSpc>
                      </a:pPr>
                      <a:r>
                        <a:rPr kumimoji="1" lang="ja-JP" altLang="en-US" sz="1400" b="0">
                          <a:solidFill>
                            <a:schemeClr val="bg1"/>
                          </a:solidFill>
                          <a:latin typeface="+mn-lt"/>
                          <a:ea typeface="+mn-ea"/>
                        </a:rPr>
                        <a:t>津波による死者数（人）（夏</a:t>
                      </a:r>
                      <a:r>
                        <a:rPr kumimoji="1" lang="en-US" altLang="ja-JP" sz="1400" b="0">
                          <a:solidFill>
                            <a:schemeClr val="bg1"/>
                          </a:solidFill>
                          <a:latin typeface="+mn-lt"/>
                          <a:ea typeface="+mn-ea"/>
                        </a:rPr>
                        <a:t>12</a:t>
                      </a:r>
                      <a:r>
                        <a:rPr kumimoji="1" lang="ja-JP" altLang="en-US" sz="1400" b="0">
                          <a:solidFill>
                            <a:schemeClr val="bg1"/>
                          </a:solidFill>
                          <a:latin typeface="+mn-lt"/>
                          <a:ea typeface="+mn-ea"/>
                        </a:rPr>
                        <a:t>時）</a:t>
                      </a:r>
                    </a:p>
                  </a:txBody>
                  <a:tcPr>
                    <a:lnB w="12700" cap="flat" cmpd="sng" algn="ctr">
                      <a:solidFill>
                        <a:schemeClr val="bg1"/>
                      </a:solidFill>
                      <a:prstDash val="solid"/>
                      <a:round/>
                      <a:headEnd type="none" w="med" len="med"/>
                      <a:tailEnd type="none" w="med" len="med"/>
                    </a:lnB>
                  </a:tcPr>
                </a:tc>
                <a:tc hMerge="1">
                  <a:txBody>
                    <a:bodyPr/>
                    <a:lstStyle/>
                    <a:p>
                      <a:pPr algn="ctr"/>
                      <a:endParaRPr kumimoji="1" lang="ja-JP" altLang="en-US" sz="1400" b="0">
                        <a:latin typeface="+mn-ea"/>
                        <a:ea typeface="+mn-ea"/>
                      </a:endParaRPr>
                    </a:p>
                  </a:txBody>
                  <a:tcPr/>
                </a:tc>
                <a:tc hMerge="1">
                  <a:txBody>
                    <a:bodyPr/>
                    <a:lstStyle/>
                    <a:p>
                      <a:pPr algn="ctr"/>
                      <a:endParaRPr kumimoji="1" lang="ja-JP" altLang="en-US" sz="1400" b="0">
                        <a:solidFill>
                          <a:schemeClr val="bg1"/>
                        </a:solidFill>
                        <a:latin typeface="+mn-lt"/>
                        <a:ea typeface="+mn-ea"/>
                      </a:endParaRPr>
                    </a:p>
                  </a:txBody>
                  <a:tcP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1900682"/>
                  </a:ext>
                </a:extLst>
              </a:tr>
              <a:tr h="221441">
                <a:tc vMerge="1">
                  <a:txBody>
                    <a:bodyPr/>
                    <a:lstStyle/>
                    <a:p>
                      <a:endParaRPr kumimoji="1" lang="ja-JP" altLang="en-US" sz="1400" b="0">
                        <a:solidFill>
                          <a:schemeClr val="bg1"/>
                        </a:solidFill>
                        <a:latin typeface="+mn-lt"/>
                        <a:ea typeface="+mn-ea"/>
                      </a:endParaRPr>
                    </a:p>
                  </a:txBody>
                  <a:tcPr>
                    <a:lnT w="12700" cap="flat" cmpd="sng" algn="ctr">
                      <a:solidFill>
                        <a:schemeClr val="bg1"/>
                      </a:solidFill>
                      <a:prstDash val="solid"/>
                      <a:round/>
                      <a:headEnd type="none" w="med" len="med"/>
                      <a:tailEnd type="none" w="med" len="med"/>
                    </a:lnT>
                    <a:solidFill>
                      <a:schemeClr val="accent5"/>
                    </a:solidFill>
                  </a:tcPr>
                </a:tc>
                <a:tc>
                  <a:txBody>
                    <a:bodyPr/>
                    <a:lstStyle/>
                    <a:p>
                      <a:pPr marL="0" indent="0" algn="ctr">
                        <a:lnSpc>
                          <a:spcPts val="1200"/>
                        </a:lnSpc>
                      </a:pPr>
                      <a:r>
                        <a:rPr kumimoji="1" lang="ja-JP" altLang="en-US" sz="1400" b="0">
                          <a:solidFill>
                            <a:schemeClr val="bg1"/>
                          </a:solidFill>
                          <a:latin typeface="+mn-lt"/>
                          <a:ea typeface="+mn-ea"/>
                        </a:rPr>
                        <a:t>先発地震</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lnSpc>
                          <a:spcPts val="1200"/>
                        </a:lnSpc>
                      </a:pPr>
                      <a:r>
                        <a:rPr kumimoji="1" lang="ja-JP" altLang="en-US" sz="1400" b="0">
                          <a:solidFill>
                            <a:schemeClr val="bg1"/>
                          </a:solidFill>
                          <a:latin typeface="+mn-lt"/>
                          <a:ea typeface="+mn-ea"/>
                        </a:rPr>
                        <a:t>後発地震</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lnSpc>
                          <a:spcPts val="1200"/>
                        </a:lnSpc>
                      </a:pPr>
                      <a:r>
                        <a:rPr kumimoji="1" lang="ja-JP" altLang="en-US" sz="1400" b="0">
                          <a:solidFill>
                            <a:schemeClr val="bg1"/>
                          </a:solidFill>
                          <a:latin typeface="+mn-lt"/>
                          <a:ea typeface="+mn-ea"/>
                        </a:rPr>
                        <a:t>合計</a:t>
                      </a:r>
                      <a:endParaRPr kumimoji="1" lang="en-US" altLang="ja-JP" sz="1400" b="0">
                        <a:solidFill>
                          <a:schemeClr val="bg1"/>
                        </a:solidFill>
                        <a:latin typeface="+mn-lt"/>
                        <a:ea typeface="+mn-ea"/>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lnSpc>
                          <a:spcPts val="1200"/>
                        </a:lnSpc>
                      </a:pPr>
                      <a:r>
                        <a:rPr kumimoji="1" lang="ja-JP" altLang="en-US" sz="1400" b="0">
                          <a:solidFill>
                            <a:schemeClr val="bg1"/>
                          </a:solidFill>
                          <a:latin typeface="+mn-lt"/>
                          <a:ea typeface="+mn-ea"/>
                        </a:rPr>
                        <a:t>先発地震</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lnSpc>
                          <a:spcPts val="1200"/>
                        </a:lnSpc>
                      </a:pPr>
                      <a:r>
                        <a:rPr kumimoji="1" lang="ja-JP" altLang="en-US" sz="1400" b="0">
                          <a:solidFill>
                            <a:schemeClr val="bg1"/>
                          </a:solidFill>
                          <a:latin typeface="+mn-lt"/>
                          <a:ea typeface="+mn-ea"/>
                        </a:rPr>
                        <a:t>後発地震</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400" b="0">
                          <a:solidFill>
                            <a:schemeClr val="bg1"/>
                          </a:solidFill>
                          <a:latin typeface="+mn-lt"/>
                          <a:ea typeface="+mn-ea"/>
                        </a:rPr>
                        <a:t>合計</a:t>
                      </a:r>
                      <a:endParaRPr kumimoji="1" lang="en-US" altLang="ja-JP" sz="1400" b="0">
                        <a:solidFill>
                          <a:schemeClr val="bg1"/>
                        </a:solidFill>
                        <a:latin typeface="+mn-lt"/>
                        <a:ea typeface="+mn-ea"/>
                      </a:endParaRP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472449713"/>
                  </a:ext>
                </a:extLst>
              </a:tr>
              <a:tr h="0">
                <a:tc>
                  <a:txBody>
                    <a:bodyPr/>
                    <a:lstStyle/>
                    <a:p>
                      <a:pPr>
                        <a:lnSpc>
                          <a:spcPts val="1200"/>
                        </a:lnSpc>
                      </a:pPr>
                      <a:r>
                        <a:rPr kumimoji="1" lang="ja-JP" altLang="en-US" sz="1400" b="0">
                          <a:latin typeface="+mn-lt"/>
                          <a:ea typeface="+mn-ea"/>
                        </a:rPr>
                        <a:t>全割れ</a:t>
                      </a:r>
                      <a:endParaRPr kumimoji="1" lang="en-US" altLang="ja-JP" sz="1400" b="0" baseline="50000">
                        <a:latin typeface="+mn-lt"/>
                        <a:ea typeface="+mn-ea"/>
                      </a:endParaRPr>
                    </a:p>
                    <a:p>
                      <a:pPr>
                        <a:lnSpc>
                          <a:spcPts val="1200"/>
                        </a:lnSpc>
                      </a:pPr>
                      <a:r>
                        <a:rPr kumimoji="1" lang="en-US" altLang="ja-JP" sz="1400" b="0">
                          <a:latin typeface="+mn-lt"/>
                          <a:ea typeface="+mn-ea"/>
                        </a:rPr>
                        <a:t>(</a:t>
                      </a:r>
                      <a:r>
                        <a:rPr kumimoji="1" lang="ja-JP" altLang="en-US" sz="1400" b="0">
                          <a:latin typeface="+mn-lt"/>
                          <a:ea typeface="+mn-ea"/>
                        </a:rPr>
                        <a:t>最大クラス地震</a:t>
                      </a:r>
                      <a:r>
                        <a:rPr kumimoji="1" lang="en-US" altLang="ja-JP" sz="1400" b="0">
                          <a:latin typeface="+mn-lt"/>
                          <a:ea typeface="+mn-ea"/>
                        </a:rPr>
                        <a:t>)</a:t>
                      </a:r>
                      <a:endParaRPr kumimoji="1" lang="ja-JP" altLang="en-US" sz="1400" b="0">
                        <a:latin typeface="+mn-lt"/>
                        <a:ea typeface="+mn-ea"/>
                      </a:endParaRPr>
                    </a:p>
                  </a:txBody>
                  <a:tcPr>
                    <a:lnT w="38100" cap="flat" cmpd="sng" algn="ctr">
                      <a:solidFill>
                        <a:schemeClr val="bg1"/>
                      </a:solidFill>
                      <a:prstDash val="solid"/>
                      <a:round/>
                      <a:headEnd type="none" w="med" len="med"/>
                      <a:tailEnd type="none" w="med" len="med"/>
                    </a:lnT>
                  </a:tcPr>
                </a:tc>
                <a:tc>
                  <a:txBody>
                    <a:bodyPr/>
                    <a:lstStyle/>
                    <a:p>
                      <a:pPr algn="r">
                        <a:lnSpc>
                          <a:spcPts val="1200"/>
                        </a:lnSpc>
                      </a:pPr>
                      <a:r>
                        <a:rPr kumimoji="1" lang="ja-JP" altLang="en-US" sz="1400" b="0">
                          <a:latin typeface="+mn-lt"/>
                          <a:ea typeface="+mn-ea"/>
                        </a:rPr>
                        <a:t>ー</a:t>
                      </a:r>
                      <a:endParaRPr kumimoji="1" lang="en-US" altLang="ja-JP" sz="1400" b="0">
                        <a:latin typeface="+mn-lt"/>
                        <a:ea typeface="+mn-ea"/>
                      </a:endParaRPr>
                    </a:p>
                  </a:txBody>
                  <a:tcPr anchor="ctr">
                    <a:lnT w="38100" cap="flat" cmpd="sng" algn="ctr">
                      <a:solidFill>
                        <a:schemeClr val="bg1"/>
                      </a:solidFill>
                      <a:prstDash val="solid"/>
                      <a:round/>
                      <a:headEnd type="none" w="med" len="med"/>
                      <a:tailEnd type="none" w="med" len="med"/>
                    </a:lnT>
                  </a:tcPr>
                </a:tc>
                <a:tc>
                  <a:txBody>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1" lang="ja-JP" altLang="en-US" sz="1400" b="0">
                          <a:latin typeface="+mn-lt"/>
                          <a:ea typeface="+mn-ea"/>
                        </a:rPr>
                        <a:t>ー</a:t>
                      </a:r>
                    </a:p>
                  </a:txBody>
                  <a:tcPr anchor="ctr">
                    <a:lnT w="38100" cap="flat" cmpd="sng" algn="ctr">
                      <a:solidFill>
                        <a:schemeClr val="bg1"/>
                      </a:solidFill>
                      <a:prstDash val="solid"/>
                      <a:round/>
                      <a:headEnd type="none" w="med" len="med"/>
                      <a:tailEnd type="none" w="med" len="med"/>
                    </a:lnT>
                  </a:tcPr>
                </a:tc>
                <a:tc>
                  <a:txBody>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1" lang="en-US" altLang="ja-JP" sz="1400" b="0">
                          <a:latin typeface="+mn-lt"/>
                          <a:ea typeface="+mn-ea"/>
                        </a:rPr>
                        <a:t>21,589</a:t>
                      </a:r>
                      <a:endParaRPr kumimoji="1" lang="ja-JP" altLang="en-US" sz="1400" b="0">
                        <a:latin typeface="+mn-lt"/>
                        <a:ea typeface="+mn-ea"/>
                      </a:endParaRPr>
                    </a:p>
                  </a:txBody>
                  <a:tcPr anchor="ctr">
                    <a:lnT w="38100" cap="flat" cmpd="sng" algn="ctr">
                      <a:solidFill>
                        <a:schemeClr val="bg1"/>
                      </a:solidFill>
                      <a:prstDash val="solid"/>
                      <a:round/>
                      <a:headEnd type="none" w="med" len="med"/>
                      <a:tailEnd type="none" w="med" len="med"/>
                    </a:lnT>
                  </a:tcPr>
                </a:tc>
                <a:tc>
                  <a:txBody>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1" lang="ja-JP" altLang="en-US" sz="1400" b="0">
                          <a:latin typeface="+mn-lt"/>
                          <a:ea typeface="+mn-ea"/>
                        </a:rPr>
                        <a:t>ー</a:t>
                      </a:r>
                      <a:endParaRPr kumimoji="1" lang="en-US" altLang="ja-JP" sz="1400" b="0">
                        <a:latin typeface="+mn-lt"/>
                        <a:ea typeface="+mn-ea"/>
                      </a:endParaRPr>
                    </a:p>
                  </a:txBody>
                  <a:tcPr anchor="ctr">
                    <a:lnT w="38100" cap="flat" cmpd="sng" algn="ctr">
                      <a:solidFill>
                        <a:schemeClr val="bg1"/>
                      </a:solidFill>
                      <a:prstDash val="solid"/>
                      <a:round/>
                      <a:headEnd type="none" w="med" len="med"/>
                      <a:tailEnd type="none" w="med" len="med"/>
                    </a:lnT>
                  </a:tcPr>
                </a:tc>
                <a:tc>
                  <a:txBody>
                    <a:bodyPr/>
                    <a:lstStyle/>
                    <a:p>
                      <a:pPr marL="0" marR="0" lvl="0" indent="0" algn="r" defTabSz="914400" rtl="0" eaLnBrk="1" fontAlgn="auto" latinLnBrk="0" hangingPunct="1">
                        <a:lnSpc>
                          <a:spcPts val="1200"/>
                        </a:lnSpc>
                        <a:spcBef>
                          <a:spcPts val="0"/>
                        </a:spcBef>
                        <a:spcAft>
                          <a:spcPts val="0"/>
                        </a:spcAft>
                        <a:buClrTx/>
                        <a:buSzTx/>
                        <a:buFontTx/>
                        <a:buNone/>
                        <a:tabLst/>
                        <a:defRPr/>
                      </a:pPr>
                      <a:r>
                        <a:rPr kumimoji="1" lang="ja-JP" altLang="en-US" sz="1400" b="0">
                          <a:latin typeface="+mn-lt"/>
                          <a:ea typeface="+mn-ea"/>
                        </a:rPr>
                        <a:t>ー</a:t>
                      </a:r>
                    </a:p>
                  </a:txBody>
                  <a:tcPr anchor="ctr">
                    <a:lnT w="38100" cap="flat" cmpd="sng" algn="ctr">
                      <a:solidFill>
                        <a:schemeClr val="bg1"/>
                      </a:solidFill>
                      <a:prstDash val="solid"/>
                      <a:round/>
                      <a:headEnd type="none" w="med" len="med"/>
                      <a:tailEnd type="none" w="med" len="med"/>
                    </a:lnT>
                  </a:tcPr>
                </a:tc>
                <a:tc>
                  <a:txBody>
                    <a:bodyPr/>
                    <a:lstStyle/>
                    <a:p>
                      <a:pPr algn="r">
                        <a:lnSpc>
                          <a:spcPts val="1200"/>
                        </a:lnSpc>
                      </a:pPr>
                      <a:r>
                        <a:rPr kumimoji="1" lang="en-US" altLang="ja-JP" sz="1400" b="0">
                          <a:latin typeface="+mn-lt"/>
                          <a:ea typeface="+mn-ea"/>
                        </a:rPr>
                        <a:t>5,056</a:t>
                      </a:r>
                      <a:endParaRPr kumimoji="1" lang="ja-JP" altLang="en-US" sz="1400" b="0" dirty="0">
                        <a:latin typeface="+mn-lt"/>
                        <a:ea typeface="+mn-ea"/>
                      </a:endParaRP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9692710"/>
                  </a:ext>
                </a:extLst>
              </a:tr>
              <a:tr h="0">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400" b="0">
                          <a:latin typeface="+mn-lt"/>
                          <a:ea typeface="+mn-ea"/>
                        </a:rPr>
                        <a:t>半割れ</a:t>
                      </a:r>
                      <a:endParaRPr kumimoji="1" lang="en-US" altLang="ja-JP" sz="1400" b="0">
                        <a:latin typeface="+mn-lt"/>
                        <a:ea typeface="+mn-ea"/>
                      </a:endParaRPr>
                    </a:p>
                    <a:p>
                      <a:pPr>
                        <a:lnSpc>
                          <a:spcPts val="1200"/>
                        </a:lnSpc>
                      </a:pPr>
                      <a:r>
                        <a:rPr kumimoji="1" lang="en-US" altLang="ja-JP" sz="1400" b="0">
                          <a:latin typeface="+mn-lt"/>
                          <a:ea typeface="+mn-ea"/>
                        </a:rPr>
                        <a:t>(</a:t>
                      </a:r>
                      <a:r>
                        <a:rPr kumimoji="1" lang="ja-JP" altLang="en-US" sz="1400" b="0">
                          <a:latin typeface="+mn-lt"/>
                          <a:ea typeface="+mn-ea"/>
                        </a:rPr>
                        <a:t>東側→数日後、西側</a:t>
                      </a:r>
                      <a:r>
                        <a:rPr kumimoji="1" lang="en-US" altLang="ja-JP" sz="1400" b="0">
                          <a:latin typeface="+mn-lt"/>
                          <a:ea typeface="+mn-ea"/>
                        </a:rPr>
                        <a:t>)</a:t>
                      </a:r>
                      <a:endParaRPr kumimoji="1" lang="ja-JP" altLang="en-US" sz="1400" b="0">
                        <a:latin typeface="+mn-lt"/>
                        <a:ea typeface="+mn-ea"/>
                      </a:endParaRPr>
                    </a:p>
                  </a:txBody>
                  <a:tcPr/>
                </a:tc>
                <a:tc>
                  <a:txBody>
                    <a:bodyPr/>
                    <a:lstStyle/>
                    <a:p>
                      <a:pPr algn="r">
                        <a:lnSpc>
                          <a:spcPts val="1200"/>
                        </a:lnSpc>
                      </a:pPr>
                      <a:r>
                        <a:rPr kumimoji="1" lang="en-US" altLang="ja-JP" sz="1400" b="0">
                          <a:latin typeface="+mn-lt"/>
                          <a:ea typeface="+mn-ea"/>
                        </a:rPr>
                        <a:t>5,148</a:t>
                      </a:r>
                      <a:endParaRPr kumimoji="1" lang="ja-JP" altLang="en-US" sz="1400" b="0">
                        <a:latin typeface="+mn-lt"/>
                        <a:ea typeface="+mn-ea"/>
                      </a:endParaRPr>
                    </a:p>
                  </a:txBody>
                  <a:tcPr anchor="ctr"/>
                </a:tc>
                <a:tc>
                  <a:txBody>
                    <a:bodyPr/>
                    <a:lstStyle/>
                    <a:p>
                      <a:pPr algn="r">
                        <a:lnSpc>
                          <a:spcPts val="1200"/>
                        </a:lnSpc>
                      </a:pPr>
                      <a:r>
                        <a:rPr kumimoji="1" lang="en-US" altLang="ja-JP" sz="1400" b="0">
                          <a:latin typeface="+mn-lt"/>
                          <a:ea typeface="+mn-ea"/>
                        </a:rPr>
                        <a:t>8,800</a:t>
                      </a:r>
                      <a:endParaRPr kumimoji="1" lang="ja-JP" altLang="en-US" sz="1400" b="0">
                        <a:latin typeface="+mn-lt"/>
                        <a:ea typeface="+mn-ea"/>
                      </a:endParaRPr>
                    </a:p>
                  </a:txBody>
                  <a:tcPr anchor="ctr"/>
                </a:tc>
                <a:tc>
                  <a:txBody>
                    <a:bodyPr/>
                    <a:lstStyle/>
                    <a:p>
                      <a:pPr algn="r">
                        <a:lnSpc>
                          <a:spcPts val="1200"/>
                        </a:lnSpc>
                      </a:pPr>
                      <a:r>
                        <a:rPr kumimoji="1" lang="en-US" altLang="ja-JP" sz="1400" b="0">
                          <a:latin typeface="+mn-lt"/>
                          <a:ea typeface="+mn-ea"/>
                        </a:rPr>
                        <a:t>13,948</a:t>
                      </a:r>
                      <a:endParaRPr kumimoji="1" lang="ja-JP" altLang="en-US" sz="1400" b="0">
                        <a:latin typeface="+mn-lt"/>
                        <a:ea typeface="+mn-ea"/>
                      </a:endParaRPr>
                    </a:p>
                  </a:txBody>
                  <a:tcPr anchor="ctr"/>
                </a:tc>
                <a:tc>
                  <a:txBody>
                    <a:bodyPr/>
                    <a:lstStyle/>
                    <a:p>
                      <a:pPr algn="r">
                        <a:lnSpc>
                          <a:spcPts val="1200"/>
                        </a:lnSpc>
                      </a:pPr>
                      <a:r>
                        <a:rPr kumimoji="1" lang="en-US" altLang="ja-JP" sz="1400" b="0">
                          <a:latin typeface="+mn-lt"/>
                          <a:ea typeface="+mn-ea"/>
                        </a:rPr>
                        <a:t>1,197</a:t>
                      </a:r>
                      <a:endParaRPr kumimoji="1" lang="ja-JP" altLang="en-US" sz="1400" b="0">
                        <a:latin typeface="+mn-lt"/>
                        <a:ea typeface="+mn-ea"/>
                      </a:endParaRPr>
                    </a:p>
                  </a:txBody>
                  <a:tcPr anchor="ctr"/>
                </a:tc>
                <a:tc>
                  <a:txBody>
                    <a:bodyPr/>
                    <a:lstStyle/>
                    <a:p>
                      <a:pPr algn="r">
                        <a:lnSpc>
                          <a:spcPts val="1200"/>
                        </a:lnSpc>
                      </a:pPr>
                      <a:r>
                        <a:rPr kumimoji="1" lang="en-US" altLang="ja-JP" sz="1400" b="0">
                          <a:latin typeface="+mn-lt"/>
                          <a:ea typeface="+mn-ea"/>
                        </a:rPr>
                        <a:t>13</a:t>
                      </a:r>
                      <a:endParaRPr kumimoji="1" lang="ja-JP" altLang="en-US" sz="1400" b="0">
                        <a:latin typeface="+mn-lt"/>
                        <a:ea typeface="+mn-ea"/>
                      </a:endParaRPr>
                    </a:p>
                  </a:txBody>
                  <a:tcPr anchor="ctr"/>
                </a:tc>
                <a:tc>
                  <a:txBody>
                    <a:bodyPr/>
                    <a:lstStyle/>
                    <a:p>
                      <a:pPr algn="r">
                        <a:lnSpc>
                          <a:spcPts val="1200"/>
                        </a:lnSpc>
                      </a:pPr>
                      <a:r>
                        <a:rPr kumimoji="1" lang="en-US" altLang="ja-JP" sz="1400" b="0" dirty="0">
                          <a:latin typeface="+mn-lt"/>
                          <a:ea typeface="+mn-ea"/>
                        </a:rPr>
                        <a:t>1,210</a:t>
                      </a:r>
                      <a:endParaRPr kumimoji="1" lang="ja-JP" altLang="en-US" sz="1400" b="0" dirty="0">
                        <a:latin typeface="+mn-lt"/>
                        <a:ea typeface="+mn-ea"/>
                      </a:endParaRPr>
                    </a:p>
                  </a:txBody>
                  <a:tcPr anchor="ctr"/>
                </a:tc>
                <a:extLst>
                  <a:ext uri="{0D108BD9-81ED-4DB2-BD59-A6C34878D82A}">
                    <a16:rowId xmlns:a16="http://schemas.microsoft.com/office/drawing/2014/main" val="3845300277"/>
                  </a:ext>
                </a:extLst>
              </a:tr>
            </a:tbl>
          </a:graphicData>
        </a:graphic>
      </p:graphicFrame>
      <p:sp>
        <p:nvSpPr>
          <p:cNvPr id="11" name="コンテンツ プレースホルダー 1">
            <a:extLst>
              <a:ext uri="{FF2B5EF4-FFF2-40B4-BE49-F238E27FC236}">
                <a16:creationId xmlns:a16="http://schemas.microsoft.com/office/drawing/2014/main" id="{7FF58C80-F290-E1EB-DA33-A88D6298C67D}"/>
              </a:ext>
            </a:extLst>
          </p:cNvPr>
          <p:cNvSpPr txBox="1">
            <a:spLocks/>
          </p:cNvSpPr>
          <p:nvPr/>
        </p:nvSpPr>
        <p:spPr bwMode="auto">
          <a:xfrm>
            <a:off x="3486258" y="5119526"/>
            <a:ext cx="1847634" cy="31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lnSpc>
                <a:spcPts val="1100"/>
              </a:lnSpc>
              <a:spcBef>
                <a:spcPts val="300"/>
              </a:spcBef>
              <a:buNone/>
            </a:pPr>
            <a:r>
              <a:rPr lang="ja-JP" altLang="en-US" sz="1400">
                <a:cs typeface="Times New Roman" panose="02020603050405020304" pitchFamily="18" charset="0"/>
              </a:rPr>
              <a:t>想定結果</a:t>
            </a:r>
            <a:endParaRPr lang="en-US" altLang="ja-JP" sz="1400">
              <a:cs typeface="Times New Roman" panose="02020603050405020304" pitchFamily="18" charset="0"/>
            </a:endParaRPr>
          </a:p>
        </p:txBody>
      </p:sp>
      <p:sp>
        <p:nvSpPr>
          <p:cNvPr id="3" name="コンテンツ プレースホルダー 1">
            <a:extLst>
              <a:ext uri="{FF2B5EF4-FFF2-40B4-BE49-F238E27FC236}">
                <a16:creationId xmlns:a16="http://schemas.microsoft.com/office/drawing/2014/main" id="{4A453511-F13D-08AB-EB13-47DED24F8F00}"/>
              </a:ext>
            </a:extLst>
          </p:cNvPr>
          <p:cNvSpPr txBox="1">
            <a:spLocks/>
          </p:cNvSpPr>
          <p:nvPr/>
        </p:nvSpPr>
        <p:spPr bwMode="auto">
          <a:xfrm>
            <a:off x="4167413" y="6615389"/>
            <a:ext cx="4232225" cy="20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1100"/>
              </a:lnSpc>
              <a:spcBef>
                <a:spcPts val="300"/>
              </a:spcBef>
              <a:buNone/>
            </a:pPr>
            <a:r>
              <a:rPr lang="en-US" altLang="ja-JP" sz="1100">
                <a:cs typeface="Times New Roman" panose="02020603050405020304" pitchFamily="18" charset="0"/>
              </a:rPr>
              <a:t>※</a:t>
            </a:r>
            <a:r>
              <a:rPr lang="ja-JP" altLang="en-US" sz="1100">
                <a:cs typeface="Times New Roman" panose="02020603050405020304" pitchFamily="18" charset="0"/>
              </a:rPr>
              <a:t>半割れの全壊棟数、死者数は他の項目との重複処理は行っていない。</a:t>
            </a:r>
            <a:endParaRPr lang="en-US" altLang="ja-JP" sz="1100">
              <a:cs typeface="Times New Roman" panose="02020603050405020304" pitchFamily="18" charset="0"/>
            </a:endParaRPr>
          </a:p>
        </p:txBody>
      </p:sp>
    </p:spTree>
    <p:extLst>
      <p:ext uri="{BB962C8B-B14F-4D97-AF65-F5344CB8AC3E}">
        <p14:creationId xmlns:p14="http://schemas.microsoft.com/office/powerpoint/2010/main" val="25914023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9558-6048-480C-1C82-55F45E024E9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2074C6A-F161-C6A1-C901-B801E629AB5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155</a:t>
            </a:fld>
            <a:endParaRPr lang="ja-JP" altLang="en-US">
              <a:solidFill>
                <a:schemeClr val="tx1"/>
              </a:solidFill>
            </a:endParaRPr>
          </a:p>
        </p:txBody>
      </p:sp>
      <p:sp>
        <p:nvSpPr>
          <p:cNvPr id="7" name="タイトル 6">
            <a:extLst>
              <a:ext uri="{FF2B5EF4-FFF2-40B4-BE49-F238E27FC236}">
                <a16:creationId xmlns:a16="http://schemas.microsoft.com/office/drawing/2014/main" id="{6F777555-04C4-23FF-A067-28BED5E89F0E}"/>
              </a:ext>
            </a:extLst>
          </p:cNvPr>
          <p:cNvSpPr>
            <a:spLocks noGrp="1"/>
          </p:cNvSpPr>
          <p:nvPr>
            <p:ph type="title"/>
          </p:nvPr>
        </p:nvSpPr>
        <p:spPr>
          <a:xfrm>
            <a:off x="0" y="-3702"/>
            <a:ext cx="9144000" cy="424800"/>
          </a:xfrm>
        </p:spPr>
        <p:txBody>
          <a:bodyPr>
            <a:normAutofit/>
          </a:bodyPr>
          <a:lstStyle/>
          <a:p>
            <a:r>
              <a:rPr lang="ja-JP" altLang="en-US" sz="2400" b="1"/>
              <a:t>７．複合災害</a:t>
            </a:r>
          </a:p>
        </p:txBody>
      </p:sp>
      <p:sp>
        <p:nvSpPr>
          <p:cNvPr id="6" name="コンテンツ プレースホルダー 1">
            <a:extLst>
              <a:ext uri="{FF2B5EF4-FFF2-40B4-BE49-F238E27FC236}">
                <a16:creationId xmlns:a16="http://schemas.microsoft.com/office/drawing/2014/main" id="{601639F8-63A5-A30F-D673-91413C2BB4BB}"/>
              </a:ext>
            </a:extLst>
          </p:cNvPr>
          <p:cNvSpPr txBox="1">
            <a:spLocks/>
          </p:cNvSpPr>
          <p:nvPr/>
        </p:nvSpPr>
        <p:spPr>
          <a:xfrm>
            <a:off x="215999" y="648000"/>
            <a:ext cx="74802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７．２　時間差での地震の発生</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9" name="図 8">
            <a:extLst>
              <a:ext uri="{FF2B5EF4-FFF2-40B4-BE49-F238E27FC236}">
                <a16:creationId xmlns:a16="http://schemas.microsoft.com/office/drawing/2014/main" id="{89007E6B-3C31-B9EC-BBF3-6CF7BA9C086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415266" y="1772510"/>
            <a:ext cx="2960427" cy="4287517"/>
          </a:xfrm>
          <a:prstGeom prst="rect">
            <a:avLst/>
          </a:prstGeom>
        </p:spPr>
      </p:pic>
      <p:pic>
        <p:nvPicPr>
          <p:cNvPr id="10" name="図 9">
            <a:extLst>
              <a:ext uri="{FF2B5EF4-FFF2-40B4-BE49-F238E27FC236}">
                <a16:creationId xmlns:a16="http://schemas.microsoft.com/office/drawing/2014/main" id="{2389AB93-D3D2-8981-F057-37E91F78D32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42447" y="1772510"/>
            <a:ext cx="2960427" cy="4287517"/>
          </a:xfrm>
          <a:prstGeom prst="rect">
            <a:avLst/>
          </a:prstGeom>
        </p:spPr>
      </p:pic>
      <p:sp>
        <p:nvSpPr>
          <p:cNvPr id="11" name="テキスト ボックス 10">
            <a:extLst>
              <a:ext uri="{FF2B5EF4-FFF2-40B4-BE49-F238E27FC236}">
                <a16:creationId xmlns:a16="http://schemas.microsoft.com/office/drawing/2014/main" id="{1DF4D080-ED86-1EAD-6EDB-486F3857BBC4}"/>
              </a:ext>
            </a:extLst>
          </p:cNvPr>
          <p:cNvSpPr txBox="1"/>
          <p:nvPr/>
        </p:nvSpPr>
        <p:spPr>
          <a:xfrm>
            <a:off x="5419266" y="1251590"/>
            <a:ext cx="1189038" cy="307777"/>
          </a:xfrm>
          <a:prstGeom prst="rect">
            <a:avLst/>
          </a:prstGeom>
          <a:solidFill>
            <a:schemeClr val="accent6">
              <a:lumMod val="20000"/>
              <a:lumOff val="80000"/>
            </a:schemeClr>
          </a:solidFill>
          <a:ln w="19050">
            <a:solidFill>
              <a:schemeClr val="tx1"/>
            </a:solidFill>
          </a:ln>
        </p:spPr>
        <p:txBody>
          <a:bodyPr wrap="square">
            <a:spAutoFit/>
          </a:bodyPr>
          <a:lstStyle/>
          <a:p>
            <a:pPr algn="ctr"/>
            <a:r>
              <a:rPr lang="ja-JP" altLang="en-US" sz="1400" b="1"/>
              <a:t>西側半割れ</a:t>
            </a:r>
          </a:p>
        </p:txBody>
      </p:sp>
      <p:sp>
        <p:nvSpPr>
          <p:cNvPr id="12" name="テキスト ボックス 11">
            <a:extLst>
              <a:ext uri="{FF2B5EF4-FFF2-40B4-BE49-F238E27FC236}">
                <a16:creationId xmlns:a16="http://schemas.microsoft.com/office/drawing/2014/main" id="{80DF7874-E77B-2E91-04F1-83FEF947B319}"/>
              </a:ext>
            </a:extLst>
          </p:cNvPr>
          <p:cNvSpPr txBox="1"/>
          <p:nvPr/>
        </p:nvSpPr>
        <p:spPr>
          <a:xfrm>
            <a:off x="842447" y="1251590"/>
            <a:ext cx="1189038" cy="307777"/>
          </a:xfrm>
          <a:prstGeom prst="rect">
            <a:avLst/>
          </a:prstGeom>
          <a:solidFill>
            <a:schemeClr val="accent5">
              <a:lumMod val="20000"/>
              <a:lumOff val="80000"/>
            </a:schemeClr>
          </a:solidFill>
          <a:ln w="19050">
            <a:solidFill>
              <a:schemeClr val="tx1"/>
            </a:solidFill>
          </a:ln>
        </p:spPr>
        <p:txBody>
          <a:bodyPr wrap="square">
            <a:spAutoFit/>
          </a:bodyPr>
          <a:lstStyle/>
          <a:p>
            <a:pPr algn="ctr"/>
            <a:r>
              <a:rPr lang="ja-JP" altLang="en-US" sz="1400" b="1"/>
              <a:t>東側半割れ</a:t>
            </a:r>
          </a:p>
        </p:txBody>
      </p:sp>
      <p:sp>
        <p:nvSpPr>
          <p:cNvPr id="13" name="二等辺三角形 12">
            <a:extLst>
              <a:ext uri="{FF2B5EF4-FFF2-40B4-BE49-F238E27FC236}">
                <a16:creationId xmlns:a16="http://schemas.microsoft.com/office/drawing/2014/main" id="{33184E12-6849-B243-0A85-267F51092FFB}"/>
              </a:ext>
            </a:extLst>
          </p:cNvPr>
          <p:cNvSpPr/>
          <p:nvPr/>
        </p:nvSpPr>
        <p:spPr>
          <a:xfrm rot="5400000">
            <a:off x="4133533" y="3834392"/>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13EFC712-4DBF-94BC-A46E-B0F5C110A0AE}"/>
              </a:ext>
            </a:extLst>
          </p:cNvPr>
          <p:cNvSpPr txBox="1"/>
          <p:nvPr/>
        </p:nvSpPr>
        <p:spPr>
          <a:xfrm>
            <a:off x="3643706" y="6273170"/>
            <a:ext cx="1708609" cy="338554"/>
          </a:xfrm>
          <a:prstGeom prst="rect">
            <a:avLst/>
          </a:prstGeom>
          <a:noFill/>
          <a:ln>
            <a:noFill/>
          </a:ln>
        </p:spPr>
        <p:txBody>
          <a:bodyPr wrap="square" anchor="ctr">
            <a:spAutoFit/>
          </a:bodyPr>
          <a:lstStyle/>
          <a:p>
            <a:pPr algn="ctr"/>
            <a:r>
              <a:rPr lang="ja-JP" altLang="en-US" sz="1600">
                <a:latin typeface="メイリオ" panose="020B0604030504040204" pitchFamily="50" charset="-128"/>
                <a:ea typeface="メイリオ" panose="020B0604030504040204" pitchFamily="50" charset="-128"/>
              </a:rPr>
              <a:t>震度分布図</a:t>
            </a:r>
          </a:p>
        </p:txBody>
      </p:sp>
      <p:sp>
        <p:nvSpPr>
          <p:cNvPr id="15" name="テキスト ボックス 14">
            <a:extLst>
              <a:ext uri="{FF2B5EF4-FFF2-40B4-BE49-F238E27FC236}">
                <a16:creationId xmlns:a16="http://schemas.microsoft.com/office/drawing/2014/main" id="{98468F30-B82C-C3C6-4464-F7C75FC7A21F}"/>
              </a:ext>
            </a:extLst>
          </p:cNvPr>
          <p:cNvSpPr txBox="1"/>
          <p:nvPr/>
        </p:nvSpPr>
        <p:spPr>
          <a:xfrm>
            <a:off x="3754766" y="4603148"/>
            <a:ext cx="1708609" cy="338554"/>
          </a:xfrm>
          <a:prstGeom prst="rect">
            <a:avLst/>
          </a:prstGeom>
          <a:noFill/>
          <a:ln>
            <a:noFill/>
          </a:ln>
        </p:spPr>
        <p:txBody>
          <a:bodyPr wrap="square" anchor="ctr">
            <a:spAutoFit/>
          </a:bodyPr>
          <a:lstStyle/>
          <a:p>
            <a:pPr algn="ctr"/>
            <a:r>
              <a:rPr lang="ja-JP" altLang="en-US" sz="1600">
                <a:latin typeface="メイリオ" panose="020B0604030504040204" pitchFamily="50" charset="-128"/>
                <a:ea typeface="メイリオ" panose="020B0604030504040204" pitchFamily="50" charset="-128"/>
              </a:rPr>
              <a:t>数日後</a:t>
            </a:r>
          </a:p>
        </p:txBody>
      </p:sp>
    </p:spTree>
    <p:extLst>
      <p:ext uri="{BB962C8B-B14F-4D97-AF65-F5344CB8AC3E}">
        <p14:creationId xmlns:p14="http://schemas.microsoft.com/office/powerpoint/2010/main" val="11947984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7349F-C2C5-598B-8EB8-E6530D30495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B89BF63-0C43-5409-138A-4D9F90ADA23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156</a:t>
            </a:fld>
            <a:endParaRPr lang="ja-JP" altLang="en-US">
              <a:solidFill>
                <a:schemeClr val="tx1"/>
              </a:solidFill>
            </a:endParaRPr>
          </a:p>
        </p:txBody>
      </p:sp>
      <p:sp>
        <p:nvSpPr>
          <p:cNvPr id="7" name="タイトル 6">
            <a:extLst>
              <a:ext uri="{FF2B5EF4-FFF2-40B4-BE49-F238E27FC236}">
                <a16:creationId xmlns:a16="http://schemas.microsoft.com/office/drawing/2014/main" id="{544EB280-424A-0BF6-F344-FF3C8880ECF9}"/>
              </a:ext>
            </a:extLst>
          </p:cNvPr>
          <p:cNvSpPr>
            <a:spLocks noGrp="1"/>
          </p:cNvSpPr>
          <p:nvPr>
            <p:ph type="title"/>
          </p:nvPr>
        </p:nvSpPr>
        <p:spPr>
          <a:xfrm>
            <a:off x="0" y="-3702"/>
            <a:ext cx="9144000" cy="424800"/>
          </a:xfrm>
        </p:spPr>
        <p:txBody>
          <a:bodyPr>
            <a:normAutofit/>
          </a:bodyPr>
          <a:lstStyle/>
          <a:p>
            <a:r>
              <a:rPr lang="ja-JP" altLang="en-US" sz="2400" b="1"/>
              <a:t>７．複合災害</a:t>
            </a:r>
          </a:p>
        </p:txBody>
      </p:sp>
      <p:sp>
        <p:nvSpPr>
          <p:cNvPr id="6" name="コンテンツ プレースホルダー 1">
            <a:extLst>
              <a:ext uri="{FF2B5EF4-FFF2-40B4-BE49-F238E27FC236}">
                <a16:creationId xmlns:a16="http://schemas.microsoft.com/office/drawing/2014/main" id="{7D8AB4B4-A3F8-51F2-9E8B-39D0ED18E7BF}"/>
              </a:ext>
            </a:extLst>
          </p:cNvPr>
          <p:cNvSpPr txBox="1">
            <a:spLocks/>
          </p:cNvSpPr>
          <p:nvPr/>
        </p:nvSpPr>
        <p:spPr>
          <a:xfrm>
            <a:off x="215999" y="648000"/>
            <a:ext cx="7480201"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７．２　時間差での地震の発生</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84D2C6F2-6AEE-F17B-DDBF-7A7C176B5FB5}"/>
              </a:ext>
            </a:extLst>
          </p:cNvPr>
          <p:cNvSpPr txBox="1"/>
          <p:nvPr/>
        </p:nvSpPr>
        <p:spPr>
          <a:xfrm>
            <a:off x="5419266" y="1251590"/>
            <a:ext cx="1189038" cy="307777"/>
          </a:xfrm>
          <a:prstGeom prst="rect">
            <a:avLst/>
          </a:prstGeom>
          <a:solidFill>
            <a:schemeClr val="accent6">
              <a:lumMod val="20000"/>
              <a:lumOff val="80000"/>
            </a:schemeClr>
          </a:solidFill>
          <a:ln w="19050">
            <a:solidFill>
              <a:schemeClr val="tx1"/>
            </a:solidFill>
          </a:ln>
        </p:spPr>
        <p:txBody>
          <a:bodyPr wrap="square">
            <a:spAutoFit/>
          </a:bodyPr>
          <a:lstStyle/>
          <a:p>
            <a:pPr algn="ctr"/>
            <a:r>
              <a:rPr lang="ja-JP" altLang="en-US" sz="1400" b="1"/>
              <a:t>西側半割れ</a:t>
            </a:r>
          </a:p>
        </p:txBody>
      </p:sp>
      <p:sp>
        <p:nvSpPr>
          <p:cNvPr id="12" name="テキスト ボックス 11">
            <a:extLst>
              <a:ext uri="{FF2B5EF4-FFF2-40B4-BE49-F238E27FC236}">
                <a16:creationId xmlns:a16="http://schemas.microsoft.com/office/drawing/2014/main" id="{87A7B86F-1A1A-2FC5-F67E-C056D0D7B9D8}"/>
              </a:ext>
            </a:extLst>
          </p:cNvPr>
          <p:cNvSpPr txBox="1"/>
          <p:nvPr/>
        </p:nvSpPr>
        <p:spPr>
          <a:xfrm>
            <a:off x="842447" y="1251590"/>
            <a:ext cx="1189038" cy="307777"/>
          </a:xfrm>
          <a:prstGeom prst="rect">
            <a:avLst/>
          </a:prstGeom>
          <a:solidFill>
            <a:schemeClr val="accent5">
              <a:lumMod val="20000"/>
              <a:lumOff val="80000"/>
            </a:schemeClr>
          </a:solidFill>
          <a:ln w="19050">
            <a:solidFill>
              <a:schemeClr val="tx1"/>
            </a:solidFill>
          </a:ln>
        </p:spPr>
        <p:txBody>
          <a:bodyPr wrap="square">
            <a:spAutoFit/>
          </a:bodyPr>
          <a:lstStyle/>
          <a:p>
            <a:pPr algn="ctr"/>
            <a:r>
              <a:rPr lang="ja-JP" altLang="en-US" sz="1400" b="1"/>
              <a:t>東側半割れ</a:t>
            </a:r>
          </a:p>
        </p:txBody>
      </p:sp>
      <p:sp>
        <p:nvSpPr>
          <p:cNvPr id="13" name="二等辺三角形 12">
            <a:extLst>
              <a:ext uri="{FF2B5EF4-FFF2-40B4-BE49-F238E27FC236}">
                <a16:creationId xmlns:a16="http://schemas.microsoft.com/office/drawing/2014/main" id="{A523CF8C-56DC-3572-3478-40732A0C1C44}"/>
              </a:ext>
            </a:extLst>
          </p:cNvPr>
          <p:cNvSpPr/>
          <p:nvPr/>
        </p:nvSpPr>
        <p:spPr>
          <a:xfrm rot="5400000">
            <a:off x="4133533" y="3834392"/>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BF07CA0-51B3-AD22-E759-4C91A0D187E8}"/>
              </a:ext>
            </a:extLst>
          </p:cNvPr>
          <p:cNvSpPr txBox="1"/>
          <p:nvPr/>
        </p:nvSpPr>
        <p:spPr>
          <a:xfrm>
            <a:off x="3199893" y="6327280"/>
            <a:ext cx="2596236" cy="338554"/>
          </a:xfrm>
          <a:prstGeom prst="rect">
            <a:avLst/>
          </a:prstGeom>
          <a:noFill/>
          <a:ln>
            <a:noFill/>
          </a:ln>
        </p:spPr>
        <p:txBody>
          <a:bodyPr wrap="square" anchor="ctr">
            <a:spAutoFit/>
          </a:bodyPr>
          <a:lstStyle/>
          <a:p>
            <a:pPr algn="ctr"/>
            <a:r>
              <a:rPr lang="ja-JP" altLang="en-US" sz="1600" dirty="0">
                <a:latin typeface="メイリオ" panose="020B0604030504040204" pitchFamily="50" charset="-128"/>
                <a:ea typeface="メイリオ" panose="020B0604030504040204" pitchFamily="50" charset="-128"/>
              </a:rPr>
              <a:t>津波最大浸水深分布図</a:t>
            </a:r>
          </a:p>
        </p:txBody>
      </p:sp>
      <p:sp>
        <p:nvSpPr>
          <p:cNvPr id="15" name="テキスト ボックス 14">
            <a:extLst>
              <a:ext uri="{FF2B5EF4-FFF2-40B4-BE49-F238E27FC236}">
                <a16:creationId xmlns:a16="http://schemas.microsoft.com/office/drawing/2014/main" id="{1DCE5F8F-661F-3722-EF3A-2B0EE95051BF}"/>
              </a:ext>
            </a:extLst>
          </p:cNvPr>
          <p:cNvSpPr txBox="1"/>
          <p:nvPr/>
        </p:nvSpPr>
        <p:spPr>
          <a:xfrm>
            <a:off x="3754766" y="4603148"/>
            <a:ext cx="1708609" cy="338554"/>
          </a:xfrm>
          <a:prstGeom prst="rect">
            <a:avLst/>
          </a:prstGeom>
          <a:noFill/>
          <a:ln>
            <a:noFill/>
          </a:ln>
        </p:spPr>
        <p:txBody>
          <a:bodyPr wrap="square" anchor="ctr">
            <a:spAutoFit/>
          </a:bodyPr>
          <a:lstStyle/>
          <a:p>
            <a:pPr algn="ctr"/>
            <a:r>
              <a:rPr lang="ja-JP" altLang="en-US" sz="1600">
                <a:latin typeface="メイリオ" panose="020B0604030504040204" pitchFamily="50" charset="-128"/>
                <a:ea typeface="メイリオ" panose="020B0604030504040204" pitchFamily="50" charset="-128"/>
              </a:rPr>
              <a:t>数日後</a:t>
            </a:r>
          </a:p>
        </p:txBody>
      </p:sp>
      <p:pic>
        <p:nvPicPr>
          <p:cNvPr id="1026" name="Picture 2">
            <a:extLst>
              <a:ext uri="{FF2B5EF4-FFF2-40B4-BE49-F238E27FC236}">
                <a16:creationId xmlns:a16="http://schemas.microsoft.com/office/drawing/2014/main" id="{9AC965A7-5205-2CAA-FA70-952B70B767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2" t="3856"/>
          <a:stretch/>
        </p:blipFill>
        <p:spPr bwMode="auto">
          <a:xfrm>
            <a:off x="842446" y="1896886"/>
            <a:ext cx="2912319" cy="4263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DD1BEE3F-84F4-8143-DF24-DA73AA295D1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2" t="5493" r="-1"/>
          <a:stretch/>
        </p:blipFill>
        <p:spPr bwMode="auto">
          <a:xfrm>
            <a:off x="5476409" y="1969477"/>
            <a:ext cx="3008871" cy="419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30472755-9D24-57B1-621E-145BF60E1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05" y="1896886"/>
            <a:ext cx="935333" cy="1379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934AEE9-2EC6-3B1C-4353-63AA4CF192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409" y="1953565"/>
            <a:ext cx="935333" cy="1379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37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9AD7-4410-8DBA-C349-C88F1698C46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3FE0FB1-F264-F783-B2B9-82A41D80B9F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15</a:t>
            </a:fld>
            <a:endParaRPr lang="ja-JP" altLang="en-US">
              <a:solidFill>
                <a:schemeClr val="tx1"/>
              </a:solidFill>
            </a:endParaRPr>
          </a:p>
        </p:txBody>
      </p:sp>
      <p:sp>
        <p:nvSpPr>
          <p:cNvPr id="6" name="正方形/長方形 5">
            <a:extLst>
              <a:ext uri="{FF2B5EF4-FFF2-40B4-BE49-F238E27FC236}">
                <a16:creationId xmlns:a16="http://schemas.microsoft.com/office/drawing/2014/main" id="{9446BB15-4623-CB83-BDF1-8A428292C63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pic>
        <p:nvPicPr>
          <p:cNvPr id="31" name="図 30">
            <a:extLst>
              <a:ext uri="{FF2B5EF4-FFF2-40B4-BE49-F238E27FC236}">
                <a16:creationId xmlns:a16="http://schemas.microsoft.com/office/drawing/2014/main" id="{E568894C-FE1F-44D3-9747-33898BADCBB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484369" y="800130"/>
            <a:ext cx="1963714" cy="2843999"/>
          </a:xfrm>
          <a:prstGeom prst="rect">
            <a:avLst/>
          </a:prstGeom>
        </p:spPr>
      </p:pic>
      <p:pic>
        <p:nvPicPr>
          <p:cNvPr id="32" name="図 31">
            <a:extLst>
              <a:ext uri="{FF2B5EF4-FFF2-40B4-BE49-F238E27FC236}">
                <a16:creationId xmlns:a16="http://schemas.microsoft.com/office/drawing/2014/main" id="{8C3953CB-D162-4B3A-A144-BA830DAF132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781520" y="804398"/>
            <a:ext cx="1963714" cy="2843999"/>
          </a:xfrm>
          <a:prstGeom prst="rect">
            <a:avLst/>
          </a:prstGeom>
        </p:spPr>
      </p:pic>
      <p:pic>
        <p:nvPicPr>
          <p:cNvPr id="33" name="図 32">
            <a:extLst>
              <a:ext uri="{FF2B5EF4-FFF2-40B4-BE49-F238E27FC236}">
                <a16:creationId xmlns:a16="http://schemas.microsoft.com/office/drawing/2014/main" id="{0D9639B0-E1B4-4641-89DE-D50DA9A5087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36261" y="800130"/>
            <a:ext cx="1963714" cy="2843999"/>
          </a:xfrm>
          <a:prstGeom prst="rect">
            <a:avLst/>
          </a:prstGeom>
        </p:spPr>
      </p:pic>
      <p:pic>
        <p:nvPicPr>
          <p:cNvPr id="34" name="図 33" descr="マップ&#10;&#10;AI 生成コンテンツは誤りを含む可能性があります。">
            <a:extLst>
              <a:ext uri="{FF2B5EF4-FFF2-40B4-BE49-F238E27FC236}">
                <a16:creationId xmlns:a16="http://schemas.microsoft.com/office/drawing/2014/main" id="{90DEB7D2-C81F-42F9-89DE-370C1010F56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36261" y="3945806"/>
            <a:ext cx="1963714" cy="2844000"/>
          </a:xfrm>
          <a:prstGeom prst="rect">
            <a:avLst/>
          </a:prstGeom>
          <a:ln w="28575">
            <a:solidFill>
              <a:srgbClr val="FF0000"/>
            </a:solidFill>
          </a:ln>
        </p:spPr>
      </p:pic>
      <p:pic>
        <p:nvPicPr>
          <p:cNvPr id="35" name="図 34" descr="マップ&#10;&#10;AI 生成コンテンツは誤りを含む可能性があります。">
            <a:extLst>
              <a:ext uri="{FF2B5EF4-FFF2-40B4-BE49-F238E27FC236}">
                <a16:creationId xmlns:a16="http://schemas.microsoft.com/office/drawing/2014/main" id="{73DED2D1-C058-4A19-AFCE-24F9F9B66FD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94775" y="3945806"/>
            <a:ext cx="1963714" cy="2844000"/>
          </a:xfrm>
          <a:prstGeom prst="rect">
            <a:avLst/>
          </a:prstGeom>
          <a:ln w="28575">
            <a:solidFill>
              <a:srgbClr val="FF0000"/>
            </a:solidFill>
          </a:ln>
        </p:spPr>
      </p:pic>
      <p:pic>
        <p:nvPicPr>
          <p:cNvPr id="36" name="図 35" descr="マップ&#10;&#10;AI 生成コンテンツは誤りを含む可能性があります。">
            <a:extLst>
              <a:ext uri="{FF2B5EF4-FFF2-40B4-BE49-F238E27FC236}">
                <a16:creationId xmlns:a16="http://schemas.microsoft.com/office/drawing/2014/main" id="{38F59DBA-FE61-434A-ADBF-13B884A3F28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83799" y="3945806"/>
            <a:ext cx="1963714" cy="2844000"/>
          </a:xfrm>
          <a:prstGeom prst="rect">
            <a:avLst/>
          </a:prstGeom>
          <a:ln w="28575">
            <a:solidFill>
              <a:srgbClr val="FF0000"/>
            </a:solidFill>
          </a:ln>
        </p:spPr>
      </p:pic>
      <p:sp>
        <p:nvSpPr>
          <p:cNvPr id="37" name="テキスト ボックス 36">
            <a:extLst>
              <a:ext uri="{FF2B5EF4-FFF2-40B4-BE49-F238E27FC236}">
                <a16:creationId xmlns:a16="http://schemas.microsoft.com/office/drawing/2014/main" id="{FD6CFA0E-E440-4FAB-8ACF-9575EA36A636}"/>
              </a:ext>
            </a:extLst>
          </p:cNvPr>
          <p:cNvSpPr txBox="1"/>
          <p:nvPr/>
        </p:nvSpPr>
        <p:spPr>
          <a:xfrm>
            <a:off x="527564" y="4089640"/>
            <a:ext cx="811520" cy="443319"/>
          </a:xfrm>
          <a:prstGeom prst="rect">
            <a:avLst/>
          </a:prstGeom>
          <a:solidFill>
            <a:schemeClr val="bg1"/>
          </a:solidFill>
          <a:ln w="19050">
            <a:solidFill>
              <a:srgbClr val="FF0000"/>
            </a:solidFill>
          </a:ln>
        </p:spPr>
        <p:txBody>
          <a:bodyPr wrap="square" rtlCol="0">
            <a:noAutofit/>
          </a:bodyPr>
          <a:lstStyle/>
          <a:p>
            <a:pPr algn="ctr"/>
            <a:r>
              <a:rPr kumimoji="1" lang="ja-JP" altLang="en-US" sz="1100" b="1">
                <a:solidFill>
                  <a:srgbClr val="FF0000"/>
                </a:solidFill>
                <a:latin typeface="+mn-ea"/>
              </a:rPr>
              <a:t>今回調査</a:t>
            </a:r>
            <a:endParaRPr kumimoji="1" lang="en-US" altLang="ja-JP" sz="1100" b="1">
              <a:solidFill>
                <a:srgbClr val="FF0000"/>
              </a:solidFill>
              <a:latin typeface="+mn-ea"/>
            </a:endParaRPr>
          </a:p>
          <a:p>
            <a:pPr algn="ctr"/>
            <a:r>
              <a:rPr kumimoji="1" lang="ja-JP" altLang="en-US" sz="1100" b="1">
                <a:solidFill>
                  <a:srgbClr val="FF0000"/>
                </a:solidFill>
                <a:latin typeface="+mn-ea"/>
              </a:rPr>
              <a:t>（直下）</a:t>
            </a:r>
          </a:p>
        </p:txBody>
      </p:sp>
      <p:sp>
        <p:nvSpPr>
          <p:cNvPr id="38" name="テキスト ボックス 37">
            <a:extLst>
              <a:ext uri="{FF2B5EF4-FFF2-40B4-BE49-F238E27FC236}">
                <a16:creationId xmlns:a16="http://schemas.microsoft.com/office/drawing/2014/main" id="{1717CA97-B16A-43CA-AF1F-FEB2B59632F7}"/>
              </a:ext>
            </a:extLst>
          </p:cNvPr>
          <p:cNvSpPr txBox="1"/>
          <p:nvPr/>
        </p:nvSpPr>
        <p:spPr>
          <a:xfrm>
            <a:off x="527564" y="822153"/>
            <a:ext cx="852524" cy="430887"/>
          </a:xfrm>
          <a:prstGeom prst="rect">
            <a:avLst/>
          </a:prstGeom>
          <a:solidFill>
            <a:schemeClr val="bg1"/>
          </a:solidFill>
          <a:ln w="19050">
            <a:solidFill>
              <a:schemeClr val="dk1"/>
            </a:solidFill>
          </a:ln>
        </p:spPr>
        <p:txBody>
          <a:bodyPr wrap="square" rtlCol="0">
            <a:spAutoFit/>
          </a:bodyPr>
          <a:lstStyle/>
          <a:p>
            <a:pPr algn="ctr"/>
            <a:r>
              <a:rPr kumimoji="1" lang="pt-BR" altLang="ja-JP" sz="1100" b="1">
                <a:latin typeface="+mn-ea"/>
              </a:rPr>
              <a:t>H19</a:t>
            </a:r>
            <a:r>
              <a:rPr kumimoji="1" lang="ja-JP" altLang="en-US" sz="1100" b="1">
                <a:latin typeface="+mn-ea"/>
              </a:rPr>
              <a:t>調査</a:t>
            </a:r>
            <a:endParaRPr kumimoji="1" lang="en-US" altLang="ja-JP" sz="1100" b="1">
              <a:latin typeface="+mn-ea"/>
            </a:endParaRPr>
          </a:p>
          <a:p>
            <a:pPr algn="ctr"/>
            <a:r>
              <a:rPr kumimoji="1" lang="ja-JP" altLang="pt-BR" sz="1100" b="1">
                <a:latin typeface="+mn-ea"/>
              </a:rPr>
              <a:t>（直下）</a:t>
            </a:r>
            <a:endParaRPr kumimoji="1" lang="ja-JP" altLang="en-US" sz="1100" b="1">
              <a:latin typeface="+mn-ea"/>
            </a:endParaRPr>
          </a:p>
        </p:txBody>
      </p:sp>
      <p:sp>
        <p:nvSpPr>
          <p:cNvPr id="39" name="角丸四角形 73">
            <a:extLst>
              <a:ext uri="{FF2B5EF4-FFF2-40B4-BE49-F238E27FC236}">
                <a16:creationId xmlns:a16="http://schemas.microsoft.com/office/drawing/2014/main" id="{F1D87CCC-D2B8-472C-8B72-0F00308BDE7B}"/>
              </a:ext>
            </a:extLst>
          </p:cNvPr>
          <p:cNvSpPr/>
          <p:nvPr/>
        </p:nvSpPr>
        <p:spPr>
          <a:xfrm>
            <a:off x="3795608" y="634063"/>
            <a:ext cx="1188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a:solidFill>
                  <a:schemeClr val="tx1"/>
                </a:solidFill>
                <a:latin typeface="Meiryo UI" panose="020B0604030504040204" pitchFamily="50" charset="-128"/>
                <a:ea typeface="Meiryo UI" panose="020B0604030504040204" pitchFamily="50" charset="-128"/>
              </a:rPr>
              <a:t>有馬高槻断層帯</a:t>
            </a:r>
          </a:p>
        </p:txBody>
      </p:sp>
      <p:sp>
        <p:nvSpPr>
          <p:cNvPr id="40" name="角丸四角形 73">
            <a:extLst>
              <a:ext uri="{FF2B5EF4-FFF2-40B4-BE49-F238E27FC236}">
                <a16:creationId xmlns:a16="http://schemas.microsoft.com/office/drawing/2014/main" id="{BA51A4A7-8522-4A22-A593-295FC3B6E361}"/>
              </a:ext>
            </a:extLst>
          </p:cNvPr>
          <p:cNvSpPr/>
          <p:nvPr/>
        </p:nvSpPr>
        <p:spPr>
          <a:xfrm>
            <a:off x="1511712" y="640247"/>
            <a:ext cx="1188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a:solidFill>
                  <a:schemeClr val="tx1"/>
                </a:solidFill>
                <a:latin typeface="Meiryo UI" panose="020B0604030504040204" pitchFamily="50" charset="-128"/>
                <a:ea typeface="Meiryo UI" panose="020B0604030504040204" pitchFamily="50" charset="-128"/>
              </a:rPr>
              <a:t>生駒断層帯</a:t>
            </a:r>
          </a:p>
        </p:txBody>
      </p:sp>
      <p:sp>
        <p:nvSpPr>
          <p:cNvPr id="41" name="角丸四角形 73">
            <a:extLst>
              <a:ext uri="{FF2B5EF4-FFF2-40B4-BE49-F238E27FC236}">
                <a16:creationId xmlns:a16="http://schemas.microsoft.com/office/drawing/2014/main" id="{986B9805-E854-452F-A494-87FEDD6B07A0}"/>
              </a:ext>
            </a:extLst>
          </p:cNvPr>
          <p:cNvSpPr/>
          <p:nvPr/>
        </p:nvSpPr>
        <p:spPr>
          <a:xfrm>
            <a:off x="6164174" y="619407"/>
            <a:ext cx="1440000" cy="45719"/>
          </a:xfrm>
          <a:prstGeom prst="roundRect">
            <a:avLst>
              <a:gd name="adj" fmla="val 2313"/>
            </a:avLst>
          </a:prstGeom>
          <a:gradFill flip="none" rotWithShape="1">
            <a:gsLst>
              <a:gs pos="100000">
                <a:schemeClr val="accent1">
                  <a:lumMod val="5000"/>
                  <a:lumOff val="95000"/>
                </a:schemeClr>
              </a:gs>
              <a:gs pos="79000">
                <a:srgbClr val="A9CBE9"/>
              </a:gs>
              <a:gs pos="0">
                <a:srgbClr val="5B9BD5"/>
              </a:gs>
              <a:gs pos="100000">
                <a:schemeClr val="accent1">
                  <a:lumMod val="30000"/>
                  <a:lumOff val="70000"/>
                </a:schemeClr>
              </a:gs>
            </a:gsLst>
            <a:lin ang="0" scaled="1"/>
            <a:tileRect/>
          </a:gradFill>
          <a:ln w="6350">
            <a:noFill/>
          </a:ln>
        </p:spPr>
        <p:style>
          <a:lnRef idx="2">
            <a:schemeClr val="accent1"/>
          </a:lnRef>
          <a:fillRef idx="1">
            <a:schemeClr val="lt1"/>
          </a:fillRef>
          <a:effectRef idx="0">
            <a:schemeClr val="accent1"/>
          </a:effectRef>
          <a:fontRef idx="minor">
            <a:schemeClr val="dk1"/>
          </a:fontRef>
        </p:style>
        <p:txBody>
          <a:bodyPr lIns="0" tIns="0" rIns="0" bIns="0" rtlCol="0" anchor="b" anchorCtr="0"/>
          <a:lstStyle/>
          <a:p>
            <a:r>
              <a:rPr kumimoji="1" lang="ja-JP" altLang="en-US" sz="1200" b="1">
                <a:solidFill>
                  <a:schemeClr val="tx1"/>
                </a:solidFill>
                <a:latin typeface="Meiryo UI" panose="020B0604030504040204" pitchFamily="50" charset="-128"/>
                <a:ea typeface="Meiryo UI" panose="020B0604030504040204" pitchFamily="50" charset="-128"/>
              </a:rPr>
              <a:t>中央構造線断層帯</a:t>
            </a:r>
          </a:p>
        </p:txBody>
      </p:sp>
      <p:sp>
        <p:nvSpPr>
          <p:cNvPr id="42" name="二等辺三角形 41">
            <a:extLst>
              <a:ext uri="{FF2B5EF4-FFF2-40B4-BE49-F238E27FC236}">
                <a16:creationId xmlns:a16="http://schemas.microsoft.com/office/drawing/2014/main" id="{FCA1A87E-6EB8-4800-B344-A21F5F36B8FB}"/>
              </a:ext>
            </a:extLst>
          </p:cNvPr>
          <p:cNvSpPr/>
          <p:nvPr/>
        </p:nvSpPr>
        <p:spPr>
          <a:xfrm rot="10800000">
            <a:off x="2124687" y="3629473"/>
            <a:ext cx="737763" cy="188329"/>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a:extLst>
              <a:ext uri="{FF2B5EF4-FFF2-40B4-BE49-F238E27FC236}">
                <a16:creationId xmlns:a16="http://schemas.microsoft.com/office/drawing/2014/main" id="{680DB472-7FFB-47EF-8FDD-8CC7C6D8D52F}"/>
              </a:ext>
            </a:extLst>
          </p:cNvPr>
          <p:cNvSpPr/>
          <p:nvPr/>
        </p:nvSpPr>
        <p:spPr>
          <a:xfrm rot="10800000">
            <a:off x="4423290" y="3629472"/>
            <a:ext cx="737763" cy="188329"/>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a:extLst>
              <a:ext uri="{FF2B5EF4-FFF2-40B4-BE49-F238E27FC236}">
                <a16:creationId xmlns:a16="http://schemas.microsoft.com/office/drawing/2014/main" id="{D7FC672D-31AA-4410-A350-0AD95087AEB0}"/>
              </a:ext>
            </a:extLst>
          </p:cNvPr>
          <p:cNvSpPr/>
          <p:nvPr/>
        </p:nvSpPr>
        <p:spPr>
          <a:xfrm rot="10800000">
            <a:off x="6776579" y="3629473"/>
            <a:ext cx="737763" cy="188329"/>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タイトル 6">
            <a:extLst>
              <a:ext uri="{FF2B5EF4-FFF2-40B4-BE49-F238E27FC236}">
                <a16:creationId xmlns:a16="http://schemas.microsoft.com/office/drawing/2014/main" id="{32CE16C0-6134-439B-84EE-E528BF62D1C9}"/>
              </a:ext>
            </a:extLst>
          </p:cNvPr>
          <p:cNvSpPr>
            <a:spLocks noGrp="1"/>
          </p:cNvSpPr>
          <p:nvPr>
            <p:ph type="title"/>
          </p:nvPr>
        </p:nvSpPr>
        <p:spPr>
          <a:xfrm>
            <a:off x="0" y="0"/>
            <a:ext cx="9144000" cy="425450"/>
          </a:xfrm>
        </p:spPr>
        <p:txBody>
          <a:bodyPr>
            <a:normAutofit/>
          </a:bodyPr>
          <a:lstStyle/>
          <a:p>
            <a:r>
              <a:rPr lang="ja-JP" altLang="en-US" sz="2400" b="1"/>
              <a:t>１．建物被害等（参考資料：震度分布比較）第５回部会再掲</a:t>
            </a:r>
            <a:endParaRPr lang="ja-JP" altLang="en-US" sz="2400"/>
          </a:p>
        </p:txBody>
      </p:sp>
    </p:spTree>
    <p:extLst>
      <p:ext uri="{BB962C8B-B14F-4D97-AF65-F5344CB8AC3E}">
        <p14:creationId xmlns:p14="http://schemas.microsoft.com/office/powerpoint/2010/main" val="3185589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79AD7-4410-8DBA-C349-C88F1698C46F}"/>
            </a:ext>
          </a:extLst>
        </p:cNvPr>
        <p:cNvGrpSpPr/>
        <p:nvPr/>
      </p:nvGrpSpPr>
      <p:grpSpPr>
        <a:xfrm>
          <a:off x="0" y="0"/>
          <a:ext cx="0" cy="0"/>
          <a:chOff x="0" y="0"/>
          <a:chExt cx="0" cy="0"/>
        </a:xfrm>
      </p:grpSpPr>
      <p:pic>
        <p:nvPicPr>
          <p:cNvPr id="10" name="図 9" descr="マップ&#10;&#10;AI 生成コンテンツは誤りを含む可能性があります。">
            <a:extLst>
              <a:ext uri="{FF2B5EF4-FFF2-40B4-BE49-F238E27FC236}">
                <a16:creationId xmlns:a16="http://schemas.microsoft.com/office/drawing/2014/main" id="{7555950F-6DF9-948D-8953-B4A739E4B8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428" y="1404088"/>
            <a:ext cx="3412800" cy="4822764"/>
          </a:xfrm>
          <a:prstGeom prst="rect">
            <a:avLst/>
          </a:prstGeom>
        </p:spPr>
      </p:pic>
      <p:sp>
        <p:nvSpPr>
          <p:cNvPr id="4" name="スライド番号プレースホルダー 12">
            <a:extLst>
              <a:ext uri="{FF2B5EF4-FFF2-40B4-BE49-F238E27FC236}">
                <a16:creationId xmlns:a16="http://schemas.microsoft.com/office/drawing/2014/main" id="{B3FE0FB1-F264-F783-B2B9-82A41D80B9F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16</a:t>
            </a:fld>
            <a:endParaRPr lang="ja-JP" altLang="en-US">
              <a:solidFill>
                <a:schemeClr val="tx1"/>
              </a:solidFill>
            </a:endParaRPr>
          </a:p>
        </p:txBody>
      </p:sp>
      <p:sp>
        <p:nvSpPr>
          <p:cNvPr id="6" name="正方形/長方形 5">
            <a:extLst>
              <a:ext uri="{FF2B5EF4-FFF2-40B4-BE49-F238E27FC236}">
                <a16:creationId xmlns:a16="http://schemas.microsoft.com/office/drawing/2014/main" id="{9446BB15-4623-CB83-BDF1-8A428292C63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B647A0C8-A1BE-0551-E631-DE2732AD33C7}"/>
              </a:ext>
            </a:extLst>
          </p:cNvPr>
          <p:cNvSpPr>
            <a:spLocks noGrp="1"/>
          </p:cNvSpPr>
          <p:nvPr>
            <p:ph type="title"/>
          </p:nvPr>
        </p:nvSpPr>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844BA839-6031-8914-178C-FC71B4500377}"/>
              </a:ext>
            </a:extLst>
          </p:cNvPr>
          <p:cNvSpPr txBox="1">
            <a:spLocks/>
          </p:cNvSpPr>
          <p:nvPr/>
        </p:nvSpPr>
        <p:spPr bwMode="auto">
          <a:xfrm>
            <a:off x="216001" y="648000"/>
            <a:ext cx="3390238"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9">
            <a:extLst>
              <a:ext uri="{FF2B5EF4-FFF2-40B4-BE49-F238E27FC236}">
                <a16:creationId xmlns:a16="http://schemas.microsoft.com/office/drawing/2014/main" id="{9BDA9309-A5D4-1CF7-0CFB-A0C1C8D8B2AE}"/>
              </a:ext>
            </a:extLst>
          </p:cNvPr>
          <p:cNvSpPr txBox="1">
            <a:spLocks noChangeArrowheads="1"/>
          </p:cNvSpPr>
          <p:nvPr/>
        </p:nvSpPr>
        <p:spPr bwMode="auto">
          <a:xfrm>
            <a:off x="4652049" y="543600"/>
            <a:ext cx="3625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市区町村別の揺れによる被害</a:t>
            </a:r>
          </a:p>
        </p:txBody>
      </p:sp>
      <p:sp>
        <p:nvSpPr>
          <p:cNvPr id="14" name="テキスト ボックス 9">
            <a:extLst>
              <a:ext uri="{FF2B5EF4-FFF2-40B4-BE49-F238E27FC236}">
                <a16:creationId xmlns:a16="http://schemas.microsoft.com/office/drawing/2014/main" id="{A38AFBBC-D887-E258-7223-7CEB5628671E}"/>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pic>
        <p:nvPicPr>
          <p:cNvPr id="17" name="図 16">
            <a:extLst>
              <a:ext uri="{FF2B5EF4-FFF2-40B4-BE49-F238E27FC236}">
                <a16:creationId xmlns:a16="http://schemas.microsoft.com/office/drawing/2014/main" id="{421257CD-1DED-66EB-4837-707DD0C8B9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6000" y="928800"/>
            <a:ext cx="2322000" cy="5651898"/>
          </a:xfrm>
          <a:prstGeom prst="rect">
            <a:avLst/>
          </a:prstGeom>
        </p:spPr>
      </p:pic>
      <p:pic>
        <p:nvPicPr>
          <p:cNvPr id="18" name="図 17">
            <a:extLst>
              <a:ext uri="{FF2B5EF4-FFF2-40B4-BE49-F238E27FC236}">
                <a16:creationId xmlns:a16="http://schemas.microsoft.com/office/drawing/2014/main" id="{2CA2C1BB-39C1-7772-863C-3D8A1AA85B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sp>
        <p:nvSpPr>
          <p:cNvPr id="15" name="テキスト ボックス 9">
            <a:extLst>
              <a:ext uri="{FF2B5EF4-FFF2-40B4-BE49-F238E27FC236}">
                <a16:creationId xmlns:a16="http://schemas.microsoft.com/office/drawing/2014/main" id="{95BFBB67-A063-CD3E-1045-0901692F5BCD}"/>
              </a:ext>
            </a:extLst>
          </p:cNvPr>
          <p:cNvSpPr txBox="1">
            <a:spLocks noChangeArrowheads="1"/>
          </p:cNvSpPr>
          <p:nvPr/>
        </p:nvSpPr>
        <p:spPr bwMode="auto">
          <a:xfrm>
            <a:off x="849468" y="62100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揺れによる全壊棟数</a:t>
            </a:r>
          </a:p>
        </p:txBody>
      </p:sp>
      <p:pic>
        <p:nvPicPr>
          <p:cNvPr id="8" name="図 7" descr="グラフ, 棒グラフ&#10;&#10;AI 生成コンテンツは誤りを含む可能性があります。">
            <a:extLst>
              <a:ext uri="{FF2B5EF4-FFF2-40B4-BE49-F238E27FC236}">
                <a16:creationId xmlns:a16="http://schemas.microsoft.com/office/drawing/2014/main" id="{D95A0F4F-ACB5-8BA5-D274-25C619B3D7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139" y="3139255"/>
            <a:ext cx="1359411" cy="1408179"/>
          </a:xfrm>
          <a:prstGeom prst="rect">
            <a:avLst/>
          </a:prstGeom>
        </p:spPr>
      </p:pic>
    </p:spTree>
    <p:extLst>
      <p:ext uri="{BB962C8B-B14F-4D97-AF65-F5344CB8AC3E}">
        <p14:creationId xmlns:p14="http://schemas.microsoft.com/office/powerpoint/2010/main" val="516437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54157-422B-B435-7B25-5BE10B3D4842}"/>
            </a:ext>
          </a:extLst>
        </p:cNvPr>
        <p:cNvGrpSpPr/>
        <p:nvPr/>
      </p:nvGrpSpPr>
      <p:grpSpPr>
        <a:xfrm>
          <a:off x="0" y="0"/>
          <a:ext cx="0" cy="0"/>
          <a:chOff x="0" y="0"/>
          <a:chExt cx="0" cy="0"/>
        </a:xfrm>
      </p:grpSpPr>
      <p:pic>
        <p:nvPicPr>
          <p:cNvPr id="10" name="図 9" descr="マップ&#10;&#10;AI 生成コンテンツは誤りを含む可能性があります。">
            <a:extLst>
              <a:ext uri="{FF2B5EF4-FFF2-40B4-BE49-F238E27FC236}">
                <a16:creationId xmlns:a16="http://schemas.microsoft.com/office/drawing/2014/main" id="{A3FD54F8-95E0-532F-D4A3-B3DE5F918E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4" name="スライド番号プレースホルダー 12">
            <a:extLst>
              <a:ext uri="{FF2B5EF4-FFF2-40B4-BE49-F238E27FC236}">
                <a16:creationId xmlns:a16="http://schemas.microsoft.com/office/drawing/2014/main" id="{038455B0-7368-4A42-5D59-3D8919A121F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17</a:t>
            </a:fld>
            <a:endParaRPr lang="ja-JP" altLang="en-US">
              <a:solidFill>
                <a:schemeClr val="tx1"/>
              </a:solidFill>
            </a:endParaRPr>
          </a:p>
        </p:txBody>
      </p:sp>
      <p:sp>
        <p:nvSpPr>
          <p:cNvPr id="6" name="正方形/長方形 5">
            <a:extLst>
              <a:ext uri="{FF2B5EF4-FFF2-40B4-BE49-F238E27FC236}">
                <a16:creationId xmlns:a16="http://schemas.microsoft.com/office/drawing/2014/main" id="{0BA61E41-7D93-4708-F233-5E315D574401}"/>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39CE51EA-46F2-F611-E04B-628F30F5923A}"/>
              </a:ext>
            </a:extLst>
          </p:cNvPr>
          <p:cNvSpPr>
            <a:spLocks noGrp="1"/>
          </p:cNvSpPr>
          <p:nvPr>
            <p:ph type="title"/>
          </p:nvPr>
        </p:nvSpPr>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000C6474-B0BE-DE8D-1A91-5E09AAF3047E}"/>
              </a:ext>
            </a:extLst>
          </p:cNvPr>
          <p:cNvSpPr txBox="1">
            <a:spLocks/>
          </p:cNvSpPr>
          <p:nvPr/>
        </p:nvSpPr>
        <p:spPr bwMode="auto">
          <a:xfrm>
            <a:off x="216001" y="648000"/>
            <a:ext cx="3390238"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テキスト ボックス 9">
            <a:extLst>
              <a:ext uri="{FF2B5EF4-FFF2-40B4-BE49-F238E27FC236}">
                <a16:creationId xmlns:a16="http://schemas.microsoft.com/office/drawing/2014/main" id="{A6B5EE76-3A03-5405-25EA-A0B38538E241}"/>
              </a:ext>
            </a:extLst>
          </p:cNvPr>
          <p:cNvSpPr txBox="1">
            <a:spLocks noChangeArrowheads="1"/>
          </p:cNvSpPr>
          <p:nvPr/>
        </p:nvSpPr>
        <p:spPr bwMode="auto">
          <a:xfrm>
            <a:off x="849468" y="62100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揺れによる全壊棟数</a:t>
            </a:r>
          </a:p>
        </p:txBody>
      </p:sp>
      <p:sp>
        <p:nvSpPr>
          <p:cNvPr id="14" name="テキスト ボックス 9">
            <a:extLst>
              <a:ext uri="{FF2B5EF4-FFF2-40B4-BE49-F238E27FC236}">
                <a16:creationId xmlns:a16="http://schemas.microsoft.com/office/drawing/2014/main" id="{226AD2D8-C205-8A9F-1376-E29CB43CDAE4}"/>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2F6C107A-289C-447E-DDB9-8CB8EC9054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12" name="図 11">
            <a:extLst>
              <a:ext uri="{FF2B5EF4-FFF2-40B4-BE49-F238E27FC236}">
                <a16:creationId xmlns:a16="http://schemas.microsoft.com/office/drawing/2014/main" id="{B8762AFD-B316-46F0-6AF1-FB7C4648EE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sp>
        <p:nvSpPr>
          <p:cNvPr id="18" name="テキスト ボックス 9">
            <a:extLst>
              <a:ext uri="{FF2B5EF4-FFF2-40B4-BE49-F238E27FC236}">
                <a16:creationId xmlns:a16="http://schemas.microsoft.com/office/drawing/2014/main" id="{3AC613CB-8FE6-2BA0-2010-8B51F44A2350}"/>
              </a:ext>
            </a:extLst>
          </p:cNvPr>
          <p:cNvSpPr txBox="1">
            <a:spLocks noChangeArrowheads="1"/>
          </p:cNvSpPr>
          <p:nvPr/>
        </p:nvSpPr>
        <p:spPr bwMode="auto">
          <a:xfrm>
            <a:off x="4652050" y="543600"/>
            <a:ext cx="3634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市区町村別の揺れによる被害</a:t>
            </a:r>
          </a:p>
        </p:txBody>
      </p:sp>
      <p:pic>
        <p:nvPicPr>
          <p:cNvPr id="3" name="図 2" descr="グラフ, 棒グラフ&#10;&#10;AI 生成コンテンツは誤りを含む可能性があります。">
            <a:extLst>
              <a:ext uri="{FF2B5EF4-FFF2-40B4-BE49-F238E27FC236}">
                <a16:creationId xmlns:a16="http://schemas.microsoft.com/office/drawing/2014/main" id="{E3078649-AA79-648F-CBDB-67D09695B2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139" y="3139255"/>
            <a:ext cx="1359411" cy="1408179"/>
          </a:xfrm>
          <a:prstGeom prst="rect">
            <a:avLst/>
          </a:prstGeom>
        </p:spPr>
      </p:pic>
    </p:spTree>
    <p:extLst>
      <p:ext uri="{BB962C8B-B14F-4D97-AF65-F5344CB8AC3E}">
        <p14:creationId xmlns:p14="http://schemas.microsoft.com/office/powerpoint/2010/main" val="256443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B3B65-C982-0D90-6A03-97430A6A0C0D}"/>
            </a:ext>
          </a:extLst>
        </p:cNvPr>
        <p:cNvGrpSpPr/>
        <p:nvPr/>
      </p:nvGrpSpPr>
      <p:grpSpPr>
        <a:xfrm>
          <a:off x="0" y="0"/>
          <a:ext cx="0" cy="0"/>
          <a:chOff x="0" y="0"/>
          <a:chExt cx="0" cy="0"/>
        </a:xfrm>
      </p:grpSpPr>
      <p:pic>
        <p:nvPicPr>
          <p:cNvPr id="5" name="図 4" descr="マップ&#10;&#10;AI 生成コンテンツは誤りを含む可能性があります。">
            <a:extLst>
              <a:ext uri="{FF2B5EF4-FFF2-40B4-BE49-F238E27FC236}">
                <a16:creationId xmlns:a16="http://schemas.microsoft.com/office/drawing/2014/main" id="{79970267-3B29-5B18-4C43-E1C692F873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4" name="スライド番号プレースホルダー 12">
            <a:extLst>
              <a:ext uri="{FF2B5EF4-FFF2-40B4-BE49-F238E27FC236}">
                <a16:creationId xmlns:a16="http://schemas.microsoft.com/office/drawing/2014/main" id="{92BA1E7A-FAD5-8543-EBF5-70D83039C9D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18</a:t>
            </a:fld>
            <a:endParaRPr lang="ja-JP" altLang="en-US">
              <a:solidFill>
                <a:schemeClr val="tx1"/>
              </a:solidFill>
            </a:endParaRPr>
          </a:p>
        </p:txBody>
      </p:sp>
      <p:sp>
        <p:nvSpPr>
          <p:cNvPr id="7" name="タイトル 6">
            <a:extLst>
              <a:ext uri="{FF2B5EF4-FFF2-40B4-BE49-F238E27FC236}">
                <a16:creationId xmlns:a16="http://schemas.microsoft.com/office/drawing/2014/main" id="{3DA66DE9-EE11-C0A7-2C19-C850E67148C4}"/>
              </a:ext>
            </a:extLst>
          </p:cNvPr>
          <p:cNvSpPr>
            <a:spLocks noGrp="1"/>
          </p:cNvSpPr>
          <p:nvPr>
            <p:ph type="title"/>
          </p:nvPr>
        </p:nvSpPr>
        <p:spPr>
          <a:xfrm>
            <a:off x="0" y="1604"/>
            <a:ext cx="9144000" cy="424800"/>
          </a:xfrm>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08E153CB-F51E-6209-503E-175E0A2ED35C}"/>
              </a:ext>
            </a:extLst>
          </p:cNvPr>
          <p:cNvSpPr txBox="1">
            <a:spLocks/>
          </p:cNvSpPr>
          <p:nvPr/>
        </p:nvSpPr>
        <p:spPr bwMode="auto">
          <a:xfrm>
            <a:off x="216001" y="648000"/>
            <a:ext cx="3390238"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4" name="テキスト ボックス 9">
            <a:extLst>
              <a:ext uri="{FF2B5EF4-FFF2-40B4-BE49-F238E27FC236}">
                <a16:creationId xmlns:a16="http://schemas.microsoft.com/office/drawing/2014/main" id="{03C29F9E-E5F0-12B2-0A45-88374E98D6BF}"/>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8BB8B4C-ACCD-3E0D-177F-A9C4165A430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12" name="図 11">
            <a:extLst>
              <a:ext uri="{FF2B5EF4-FFF2-40B4-BE49-F238E27FC236}">
                <a16:creationId xmlns:a16="http://schemas.microsoft.com/office/drawing/2014/main" id="{E73C754D-03D7-D0EC-24C5-075954C1FC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200" y="928800"/>
            <a:ext cx="2322000" cy="4835372"/>
          </a:xfrm>
          <a:prstGeom prst="rect">
            <a:avLst/>
          </a:prstGeom>
        </p:spPr>
      </p:pic>
      <p:sp>
        <p:nvSpPr>
          <p:cNvPr id="15" name="テキスト ボックス 9">
            <a:extLst>
              <a:ext uri="{FF2B5EF4-FFF2-40B4-BE49-F238E27FC236}">
                <a16:creationId xmlns:a16="http://schemas.microsoft.com/office/drawing/2014/main" id="{053603DD-F125-8AF5-7A55-717795D8F862}"/>
              </a:ext>
            </a:extLst>
          </p:cNvPr>
          <p:cNvSpPr txBox="1">
            <a:spLocks noChangeArrowheads="1"/>
          </p:cNvSpPr>
          <p:nvPr/>
        </p:nvSpPr>
        <p:spPr bwMode="auto">
          <a:xfrm>
            <a:off x="5068424" y="5436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市区町村別の揺れによる被害</a:t>
            </a:r>
          </a:p>
        </p:txBody>
      </p:sp>
      <p:sp>
        <p:nvSpPr>
          <p:cNvPr id="16" name="テキスト ボックス 9">
            <a:extLst>
              <a:ext uri="{FF2B5EF4-FFF2-40B4-BE49-F238E27FC236}">
                <a16:creationId xmlns:a16="http://schemas.microsoft.com/office/drawing/2014/main" id="{29F3911D-8B6A-9CCC-D9EE-81CCE9FD99AD}"/>
              </a:ext>
            </a:extLst>
          </p:cNvPr>
          <p:cNvSpPr txBox="1">
            <a:spLocks noChangeArrowheads="1"/>
          </p:cNvSpPr>
          <p:nvPr/>
        </p:nvSpPr>
        <p:spPr bwMode="auto">
          <a:xfrm>
            <a:off x="849468" y="62100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揺れによる全壊棟数</a:t>
            </a:r>
          </a:p>
        </p:txBody>
      </p:sp>
      <p:pic>
        <p:nvPicPr>
          <p:cNvPr id="3" name="図 2" descr="グラフ, 棒グラフ&#10;&#10;AI 生成コンテンツは誤りを含む可能性があります。">
            <a:extLst>
              <a:ext uri="{FF2B5EF4-FFF2-40B4-BE49-F238E27FC236}">
                <a16:creationId xmlns:a16="http://schemas.microsoft.com/office/drawing/2014/main" id="{237F6625-8A1F-0D08-3CAF-161543B0F2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139" y="3139255"/>
            <a:ext cx="1359411" cy="1408179"/>
          </a:xfrm>
          <a:prstGeom prst="rect">
            <a:avLst/>
          </a:prstGeom>
        </p:spPr>
      </p:pic>
    </p:spTree>
    <p:extLst>
      <p:ext uri="{BB962C8B-B14F-4D97-AF65-F5344CB8AC3E}">
        <p14:creationId xmlns:p14="http://schemas.microsoft.com/office/powerpoint/2010/main" val="191883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9CB14-A09F-1768-E891-C0464830AD2D}"/>
            </a:ext>
          </a:extLst>
        </p:cNvPr>
        <p:cNvGrpSpPr/>
        <p:nvPr/>
      </p:nvGrpSpPr>
      <p:grpSpPr>
        <a:xfrm>
          <a:off x="0" y="0"/>
          <a:ext cx="0" cy="0"/>
          <a:chOff x="0" y="0"/>
          <a:chExt cx="0" cy="0"/>
        </a:xfrm>
      </p:grpSpPr>
      <p:sp>
        <p:nvSpPr>
          <p:cNvPr id="5" name="コンテンツ プレースホルダー 1">
            <a:extLst>
              <a:ext uri="{FF2B5EF4-FFF2-40B4-BE49-F238E27FC236}">
                <a16:creationId xmlns:a16="http://schemas.microsoft.com/office/drawing/2014/main" id="{FD747F98-2A14-5747-7275-D1CB4B6F0679}"/>
              </a:ext>
            </a:extLst>
          </p:cNvPr>
          <p:cNvSpPr>
            <a:spLocks noGrp="1"/>
          </p:cNvSpPr>
          <p:nvPr/>
        </p:nvSpPr>
        <p:spPr bwMode="auto">
          <a:xfrm>
            <a:off x="357981" y="683167"/>
            <a:ext cx="7742238" cy="514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4000"/>
              </a:lnSpc>
              <a:spcBef>
                <a:spcPts val="0"/>
              </a:spcBef>
              <a:spcAft>
                <a:spcPts val="0"/>
              </a:spcAft>
              <a:buNone/>
            </a:pPr>
            <a:r>
              <a:rPr lang="ja-JP" altLang="en-US" sz="2400" b="1"/>
              <a:t>◆被害想定の算定および前提条件</a:t>
            </a:r>
            <a:endParaRPr lang="en-US" altLang="ja-JP" sz="2400" b="1"/>
          </a:p>
          <a:p>
            <a:pPr marL="361950" indent="0">
              <a:lnSpc>
                <a:spcPts val="4000"/>
              </a:lnSpc>
              <a:spcBef>
                <a:spcPts val="2400"/>
              </a:spcBef>
              <a:spcAft>
                <a:spcPts val="0"/>
              </a:spcAft>
              <a:buNone/>
            </a:pPr>
            <a:r>
              <a:rPr lang="ja-JP" altLang="en-US" sz="2400" b="1" spc="-100"/>
              <a:t>１</a:t>
            </a:r>
            <a:r>
              <a:rPr lang="en-US" altLang="ja-JP" sz="2400" b="1" spc="-100"/>
              <a:t>.</a:t>
            </a:r>
            <a:r>
              <a:rPr lang="ja-JP" altLang="en-US" sz="2400" b="1" spc="-100"/>
              <a:t>　建物被害</a:t>
            </a:r>
            <a:endParaRPr lang="en-US" altLang="ja-JP" sz="2400" b="1" spc="-100"/>
          </a:p>
          <a:p>
            <a:pPr marL="361950" indent="0">
              <a:lnSpc>
                <a:spcPts val="4000"/>
              </a:lnSpc>
              <a:spcBef>
                <a:spcPts val="0"/>
              </a:spcBef>
              <a:spcAft>
                <a:spcPts val="0"/>
              </a:spcAft>
              <a:buNone/>
            </a:pPr>
            <a:r>
              <a:rPr lang="ja-JP" altLang="en-US" sz="2400" b="1" spc="-100"/>
              <a:t>２．人的被害</a:t>
            </a:r>
            <a:endParaRPr lang="en-US" altLang="ja-JP" sz="2400" b="1" spc="-100"/>
          </a:p>
          <a:p>
            <a:pPr marL="361950" indent="0">
              <a:lnSpc>
                <a:spcPts val="4000"/>
              </a:lnSpc>
              <a:spcBef>
                <a:spcPts val="0"/>
              </a:spcBef>
              <a:spcAft>
                <a:spcPts val="0"/>
              </a:spcAft>
              <a:buNone/>
            </a:pPr>
            <a:r>
              <a:rPr lang="ja-JP" altLang="en-US" sz="2400" b="1" spc="-100"/>
              <a:t>３．ライフライン・インフラの被害</a:t>
            </a:r>
          </a:p>
          <a:p>
            <a:pPr marL="361950" indent="0">
              <a:lnSpc>
                <a:spcPts val="4000"/>
              </a:lnSpc>
              <a:spcBef>
                <a:spcPts val="0"/>
              </a:spcBef>
              <a:spcAft>
                <a:spcPts val="0"/>
              </a:spcAft>
              <a:buNone/>
            </a:pPr>
            <a:r>
              <a:rPr lang="ja-JP" altLang="en-US" sz="2400" b="1" spc="-100"/>
              <a:t>４．生活への影響</a:t>
            </a:r>
          </a:p>
          <a:p>
            <a:pPr marL="361950" indent="0">
              <a:lnSpc>
                <a:spcPts val="4000"/>
              </a:lnSpc>
              <a:spcBef>
                <a:spcPts val="0"/>
              </a:spcBef>
              <a:spcAft>
                <a:spcPts val="0"/>
              </a:spcAft>
              <a:buNone/>
            </a:pPr>
            <a:r>
              <a:rPr lang="ja-JP" altLang="en-US" sz="2400" b="1" spc="-100"/>
              <a:t>５．その他の被害</a:t>
            </a:r>
          </a:p>
          <a:p>
            <a:pPr marL="361950" indent="0">
              <a:lnSpc>
                <a:spcPts val="4000"/>
              </a:lnSpc>
              <a:spcBef>
                <a:spcPts val="0"/>
              </a:spcBef>
              <a:spcAft>
                <a:spcPts val="0"/>
              </a:spcAft>
              <a:buNone/>
            </a:pPr>
            <a:r>
              <a:rPr lang="ja-JP" altLang="en-US" sz="2400" b="1" spc="-100"/>
              <a:t>６．地域別の被害</a:t>
            </a:r>
          </a:p>
          <a:p>
            <a:pPr marL="361950" indent="0">
              <a:lnSpc>
                <a:spcPts val="4000"/>
              </a:lnSpc>
              <a:spcBef>
                <a:spcPts val="0"/>
              </a:spcBef>
              <a:spcAft>
                <a:spcPts val="0"/>
              </a:spcAft>
              <a:buNone/>
            </a:pPr>
            <a:r>
              <a:rPr lang="ja-JP" altLang="en-US" sz="2400" b="1" spc="-100"/>
              <a:t>７．複合災害</a:t>
            </a:r>
          </a:p>
        </p:txBody>
      </p:sp>
      <p:sp>
        <p:nvSpPr>
          <p:cNvPr id="4" name="スライド番号プレースホルダー 12">
            <a:extLst>
              <a:ext uri="{FF2B5EF4-FFF2-40B4-BE49-F238E27FC236}">
                <a16:creationId xmlns:a16="http://schemas.microsoft.com/office/drawing/2014/main" id="{09A22CD8-4B96-8E48-0EBE-A617870A316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a:t>
            </a:fld>
            <a:endParaRPr lang="ja-JP" altLang="en-US">
              <a:solidFill>
                <a:schemeClr val="tx1"/>
              </a:solidFill>
            </a:endParaRPr>
          </a:p>
        </p:txBody>
      </p:sp>
      <p:sp>
        <p:nvSpPr>
          <p:cNvPr id="6" name="正方形/長方形 5">
            <a:extLst>
              <a:ext uri="{FF2B5EF4-FFF2-40B4-BE49-F238E27FC236}">
                <a16:creationId xmlns:a16="http://schemas.microsoft.com/office/drawing/2014/main" id="{1C6A69D9-F12A-553C-D277-259135C5011A}"/>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D218817F-6F15-E383-5D77-8C2624B9BCD4}"/>
              </a:ext>
            </a:extLst>
          </p:cNvPr>
          <p:cNvSpPr>
            <a:spLocks noGrp="1"/>
          </p:cNvSpPr>
          <p:nvPr>
            <p:ph type="title"/>
          </p:nvPr>
        </p:nvSpPr>
        <p:spPr/>
        <p:txBody>
          <a:bodyPr>
            <a:normAutofit/>
          </a:bodyPr>
          <a:lstStyle/>
          <a:p>
            <a:r>
              <a:rPr lang="ja-JP" altLang="en-US" sz="2400" b="1"/>
              <a:t>目次</a:t>
            </a:r>
          </a:p>
        </p:txBody>
      </p:sp>
    </p:spTree>
    <p:extLst>
      <p:ext uri="{BB962C8B-B14F-4D97-AF65-F5344CB8AC3E}">
        <p14:creationId xmlns:p14="http://schemas.microsoft.com/office/powerpoint/2010/main" val="114807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9E2E-662E-671F-5DAE-9558E8ED1424}"/>
            </a:ext>
          </a:extLst>
        </p:cNvPr>
        <p:cNvGrpSpPr/>
        <p:nvPr/>
      </p:nvGrpSpPr>
      <p:grpSpPr>
        <a:xfrm>
          <a:off x="0" y="0"/>
          <a:ext cx="0" cy="0"/>
          <a:chOff x="0" y="0"/>
          <a:chExt cx="0" cy="0"/>
        </a:xfrm>
      </p:grpSpPr>
      <p:pic>
        <p:nvPicPr>
          <p:cNvPr id="10" name="図 9" descr="マップ&#10;&#10;AI 生成コンテンツは誤りを含む可能性があります。">
            <a:extLst>
              <a:ext uri="{FF2B5EF4-FFF2-40B4-BE49-F238E27FC236}">
                <a16:creationId xmlns:a16="http://schemas.microsoft.com/office/drawing/2014/main" id="{0DC0B6A8-55AB-013E-9B62-B9701EC3E7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4" name="スライド番号プレースホルダー 12">
            <a:extLst>
              <a:ext uri="{FF2B5EF4-FFF2-40B4-BE49-F238E27FC236}">
                <a16:creationId xmlns:a16="http://schemas.microsoft.com/office/drawing/2014/main" id="{A1ECF97A-743C-D6FD-E7AD-2C6666259D9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19</a:t>
            </a:fld>
            <a:endParaRPr lang="ja-JP" altLang="en-US">
              <a:solidFill>
                <a:schemeClr val="tx1"/>
              </a:solidFill>
            </a:endParaRPr>
          </a:p>
        </p:txBody>
      </p:sp>
      <p:sp>
        <p:nvSpPr>
          <p:cNvPr id="7" name="タイトル 6">
            <a:extLst>
              <a:ext uri="{FF2B5EF4-FFF2-40B4-BE49-F238E27FC236}">
                <a16:creationId xmlns:a16="http://schemas.microsoft.com/office/drawing/2014/main" id="{9B9D29EE-0231-DF8C-122E-3BD855B367ED}"/>
              </a:ext>
            </a:extLst>
          </p:cNvPr>
          <p:cNvSpPr>
            <a:spLocks noGrp="1"/>
          </p:cNvSpPr>
          <p:nvPr>
            <p:ph type="title"/>
          </p:nvPr>
        </p:nvSpPr>
        <p:spPr>
          <a:xfrm>
            <a:off x="0" y="1672"/>
            <a:ext cx="9144000" cy="424800"/>
          </a:xfrm>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6BE94353-FDA1-8FBF-7F52-ECBD63AF2E6F}"/>
              </a:ext>
            </a:extLst>
          </p:cNvPr>
          <p:cNvSpPr txBox="1">
            <a:spLocks/>
          </p:cNvSpPr>
          <p:nvPr/>
        </p:nvSpPr>
        <p:spPr bwMode="auto">
          <a:xfrm>
            <a:off x="216001" y="648000"/>
            <a:ext cx="3390238"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4" name="テキスト ボックス 9">
            <a:extLst>
              <a:ext uri="{FF2B5EF4-FFF2-40B4-BE49-F238E27FC236}">
                <a16:creationId xmlns:a16="http://schemas.microsoft.com/office/drawing/2014/main" id="{D5D03FD6-4F54-03ED-D038-378E9E0A8A84}"/>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8CCACA5E-C2B6-BD8B-D507-605278A151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6" name="図 5">
            <a:extLst>
              <a:ext uri="{FF2B5EF4-FFF2-40B4-BE49-F238E27FC236}">
                <a16:creationId xmlns:a16="http://schemas.microsoft.com/office/drawing/2014/main" id="{FFA43C58-824B-60E1-A97F-910E9C5F36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sp>
        <p:nvSpPr>
          <p:cNvPr id="15" name="テキスト ボックス 9">
            <a:extLst>
              <a:ext uri="{FF2B5EF4-FFF2-40B4-BE49-F238E27FC236}">
                <a16:creationId xmlns:a16="http://schemas.microsoft.com/office/drawing/2014/main" id="{B1548241-C137-355C-BC51-0BAFAD00AD81}"/>
              </a:ext>
            </a:extLst>
          </p:cNvPr>
          <p:cNvSpPr txBox="1">
            <a:spLocks noChangeArrowheads="1"/>
          </p:cNvSpPr>
          <p:nvPr/>
        </p:nvSpPr>
        <p:spPr bwMode="auto">
          <a:xfrm>
            <a:off x="5068424" y="5436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市区町村別の揺れによる被害</a:t>
            </a:r>
          </a:p>
        </p:txBody>
      </p:sp>
      <p:sp>
        <p:nvSpPr>
          <p:cNvPr id="17" name="テキスト ボックス 9">
            <a:extLst>
              <a:ext uri="{FF2B5EF4-FFF2-40B4-BE49-F238E27FC236}">
                <a16:creationId xmlns:a16="http://schemas.microsoft.com/office/drawing/2014/main" id="{27E23D0F-5F8C-8051-2548-2EDA436F05AC}"/>
              </a:ext>
            </a:extLst>
          </p:cNvPr>
          <p:cNvSpPr txBox="1">
            <a:spLocks noChangeArrowheads="1"/>
          </p:cNvSpPr>
          <p:nvPr/>
        </p:nvSpPr>
        <p:spPr bwMode="auto">
          <a:xfrm>
            <a:off x="849468" y="62100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揺れによる全壊棟数</a:t>
            </a:r>
          </a:p>
        </p:txBody>
      </p:sp>
      <p:pic>
        <p:nvPicPr>
          <p:cNvPr id="3" name="図 2" descr="グラフ, 棒グラフ&#10;&#10;AI 生成コンテンツは誤りを含む可能性があります。">
            <a:extLst>
              <a:ext uri="{FF2B5EF4-FFF2-40B4-BE49-F238E27FC236}">
                <a16:creationId xmlns:a16="http://schemas.microsoft.com/office/drawing/2014/main" id="{C367B7E7-7B99-8FF5-0015-87811EDC30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139" y="3139255"/>
            <a:ext cx="1359411" cy="1408179"/>
          </a:xfrm>
          <a:prstGeom prst="rect">
            <a:avLst/>
          </a:prstGeom>
        </p:spPr>
      </p:pic>
    </p:spTree>
    <p:extLst>
      <p:ext uri="{BB962C8B-B14F-4D97-AF65-F5344CB8AC3E}">
        <p14:creationId xmlns:p14="http://schemas.microsoft.com/office/powerpoint/2010/main" val="962462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BAE19-7833-E1A6-B8B5-F7B49128745D}"/>
            </a:ext>
          </a:extLst>
        </p:cNvPr>
        <p:cNvGrpSpPr/>
        <p:nvPr/>
      </p:nvGrpSpPr>
      <p:grpSpPr>
        <a:xfrm>
          <a:off x="0" y="0"/>
          <a:ext cx="0" cy="0"/>
          <a:chOff x="0" y="0"/>
          <a:chExt cx="0" cy="0"/>
        </a:xfrm>
      </p:grpSpPr>
      <p:pic>
        <p:nvPicPr>
          <p:cNvPr id="5" name="図 4" descr="マップ&#10;&#10;AI 生成コンテンツは誤りを含む可能性があります。">
            <a:extLst>
              <a:ext uri="{FF2B5EF4-FFF2-40B4-BE49-F238E27FC236}">
                <a16:creationId xmlns:a16="http://schemas.microsoft.com/office/drawing/2014/main" id="{830AF3B9-EC35-9110-8BD2-F6AAB0CB60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4" name="スライド番号プレースホルダー 12">
            <a:extLst>
              <a:ext uri="{FF2B5EF4-FFF2-40B4-BE49-F238E27FC236}">
                <a16:creationId xmlns:a16="http://schemas.microsoft.com/office/drawing/2014/main" id="{0F261B81-5292-DAC5-7C1A-F06187543C5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20</a:t>
            </a:fld>
            <a:endParaRPr lang="ja-JP" altLang="en-US">
              <a:solidFill>
                <a:schemeClr val="tx1"/>
              </a:solidFill>
            </a:endParaRPr>
          </a:p>
        </p:txBody>
      </p:sp>
      <p:sp>
        <p:nvSpPr>
          <p:cNvPr id="7" name="タイトル 6">
            <a:extLst>
              <a:ext uri="{FF2B5EF4-FFF2-40B4-BE49-F238E27FC236}">
                <a16:creationId xmlns:a16="http://schemas.microsoft.com/office/drawing/2014/main" id="{3CAB3B68-9E46-0EB2-2420-2EDC3CA7D0E0}"/>
              </a:ext>
            </a:extLst>
          </p:cNvPr>
          <p:cNvSpPr>
            <a:spLocks noGrp="1"/>
          </p:cNvSpPr>
          <p:nvPr>
            <p:ph type="title"/>
          </p:nvPr>
        </p:nvSpPr>
        <p:spPr>
          <a:xfrm>
            <a:off x="0" y="0"/>
            <a:ext cx="9144000" cy="424800"/>
          </a:xfrm>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5EAC0AB8-2D21-2CDD-C636-2535588A45B9}"/>
              </a:ext>
            </a:extLst>
          </p:cNvPr>
          <p:cNvSpPr txBox="1">
            <a:spLocks/>
          </p:cNvSpPr>
          <p:nvPr/>
        </p:nvSpPr>
        <p:spPr bwMode="auto">
          <a:xfrm>
            <a:off x="216001" y="648000"/>
            <a:ext cx="3390238"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4" name="テキスト ボックス 9">
            <a:extLst>
              <a:ext uri="{FF2B5EF4-FFF2-40B4-BE49-F238E27FC236}">
                <a16:creationId xmlns:a16="http://schemas.microsoft.com/office/drawing/2014/main" id="{13A41AFB-8F1F-CCC4-0FFC-D2066F1E2DEB}"/>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1022CBC1-42FF-28E9-F3EB-E96A8DF865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12" name="図 11">
            <a:extLst>
              <a:ext uri="{FF2B5EF4-FFF2-40B4-BE49-F238E27FC236}">
                <a16:creationId xmlns:a16="http://schemas.microsoft.com/office/drawing/2014/main" id="{9A392717-B44C-5B7A-8C68-615617EA9A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sp>
        <p:nvSpPr>
          <p:cNvPr id="15" name="テキスト ボックス 9">
            <a:extLst>
              <a:ext uri="{FF2B5EF4-FFF2-40B4-BE49-F238E27FC236}">
                <a16:creationId xmlns:a16="http://schemas.microsoft.com/office/drawing/2014/main" id="{9B551729-62F7-1C08-7A0F-804B0B997A60}"/>
              </a:ext>
            </a:extLst>
          </p:cNvPr>
          <p:cNvSpPr txBox="1">
            <a:spLocks noChangeArrowheads="1"/>
          </p:cNvSpPr>
          <p:nvPr/>
        </p:nvSpPr>
        <p:spPr bwMode="auto">
          <a:xfrm>
            <a:off x="5068424" y="5436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市区町村別の揺れによる被害</a:t>
            </a:r>
          </a:p>
        </p:txBody>
      </p:sp>
      <p:sp>
        <p:nvSpPr>
          <p:cNvPr id="16" name="テキスト ボックス 9">
            <a:extLst>
              <a:ext uri="{FF2B5EF4-FFF2-40B4-BE49-F238E27FC236}">
                <a16:creationId xmlns:a16="http://schemas.microsoft.com/office/drawing/2014/main" id="{E1CB8641-D15E-3FB0-2AFD-28C0C2ABED61}"/>
              </a:ext>
            </a:extLst>
          </p:cNvPr>
          <p:cNvSpPr txBox="1">
            <a:spLocks noChangeArrowheads="1"/>
          </p:cNvSpPr>
          <p:nvPr/>
        </p:nvSpPr>
        <p:spPr bwMode="auto">
          <a:xfrm>
            <a:off x="849468" y="62100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揺れによる全壊棟数</a:t>
            </a:r>
          </a:p>
        </p:txBody>
      </p:sp>
      <p:pic>
        <p:nvPicPr>
          <p:cNvPr id="3" name="図 2" descr="グラフ, 棒グラフ&#10;&#10;AI 生成コンテンツは誤りを含む可能性があります。">
            <a:extLst>
              <a:ext uri="{FF2B5EF4-FFF2-40B4-BE49-F238E27FC236}">
                <a16:creationId xmlns:a16="http://schemas.microsoft.com/office/drawing/2014/main" id="{AA9C7B5A-C0DA-61ED-03FF-A4EFEC669D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139" y="3139255"/>
            <a:ext cx="1359411" cy="1408179"/>
          </a:xfrm>
          <a:prstGeom prst="rect">
            <a:avLst/>
          </a:prstGeom>
        </p:spPr>
      </p:pic>
    </p:spTree>
    <p:extLst>
      <p:ext uri="{BB962C8B-B14F-4D97-AF65-F5344CB8AC3E}">
        <p14:creationId xmlns:p14="http://schemas.microsoft.com/office/powerpoint/2010/main" val="592478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326FC-8BDD-8D88-2C89-2CE25C25ADA5}"/>
            </a:ext>
          </a:extLst>
        </p:cNvPr>
        <p:cNvGrpSpPr/>
        <p:nvPr/>
      </p:nvGrpSpPr>
      <p:grpSpPr>
        <a:xfrm>
          <a:off x="0" y="0"/>
          <a:ext cx="0" cy="0"/>
          <a:chOff x="0" y="0"/>
          <a:chExt cx="0" cy="0"/>
        </a:xfrm>
      </p:grpSpPr>
      <p:pic>
        <p:nvPicPr>
          <p:cNvPr id="5" name="図 4" descr="マップ&#10;&#10;AI 生成コンテンツは誤りを含む可能性があります。">
            <a:extLst>
              <a:ext uri="{FF2B5EF4-FFF2-40B4-BE49-F238E27FC236}">
                <a16:creationId xmlns:a16="http://schemas.microsoft.com/office/drawing/2014/main" id="{7C6454F3-68DC-3D1A-7978-F1BA3AB366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4" name="スライド番号プレースホルダー 12">
            <a:extLst>
              <a:ext uri="{FF2B5EF4-FFF2-40B4-BE49-F238E27FC236}">
                <a16:creationId xmlns:a16="http://schemas.microsoft.com/office/drawing/2014/main" id="{7E461E24-82B5-3099-FCD6-3D6B50D0B2A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21</a:t>
            </a:fld>
            <a:endParaRPr lang="ja-JP" altLang="en-US">
              <a:solidFill>
                <a:schemeClr val="tx1"/>
              </a:solidFill>
            </a:endParaRPr>
          </a:p>
        </p:txBody>
      </p:sp>
      <p:sp>
        <p:nvSpPr>
          <p:cNvPr id="7" name="タイトル 6">
            <a:extLst>
              <a:ext uri="{FF2B5EF4-FFF2-40B4-BE49-F238E27FC236}">
                <a16:creationId xmlns:a16="http://schemas.microsoft.com/office/drawing/2014/main" id="{90387DF2-6B66-36DA-D9A6-EE088F4A5DA1}"/>
              </a:ext>
            </a:extLst>
          </p:cNvPr>
          <p:cNvSpPr>
            <a:spLocks noGrp="1"/>
          </p:cNvSpPr>
          <p:nvPr>
            <p:ph type="title"/>
          </p:nvPr>
        </p:nvSpPr>
        <p:spPr>
          <a:xfrm>
            <a:off x="0" y="3447"/>
            <a:ext cx="9144000" cy="424800"/>
          </a:xfrm>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E2976B12-1624-782F-30F5-23C821A1FEE0}"/>
              </a:ext>
            </a:extLst>
          </p:cNvPr>
          <p:cNvSpPr txBox="1">
            <a:spLocks/>
          </p:cNvSpPr>
          <p:nvPr/>
        </p:nvSpPr>
        <p:spPr bwMode="auto">
          <a:xfrm>
            <a:off x="216001" y="648000"/>
            <a:ext cx="3390238"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4" name="テキスト ボックス 9">
            <a:extLst>
              <a:ext uri="{FF2B5EF4-FFF2-40B4-BE49-F238E27FC236}">
                <a16:creationId xmlns:a16="http://schemas.microsoft.com/office/drawing/2014/main" id="{4346F9D1-65D1-8D98-A65F-F4DC4A64A5B7}"/>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pic>
        <p:nvPicPr>
          <p:cNvPr id="6" name="図 5">
            <a:extLst>
              <a:ext uri="{FF2B5EF4-FFF2-40B4-BE49-F238E27FC236}">
                <a16:creationId xmlns:a16="http://schemas.microsoft.com/office/drawing/2014/main" id="{4A7EF2B3-3225-05E9-43DF-090722B112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12" name="図 11">
            <a:extLst>
              <a:ext uri="{FF2B5EF4-FFF2-40B4-BE49-F238E27FC236}">
                <a16:creationId xmlns:a16="http://schemas.microsoft.com/office/drawing/2014/main" id="{4E37FD6D-3D5D-3446-A2F0-EFF4FFEC2C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sp>
        <p:nvSpPr>
          <p:cNvPr id="16" name="テキスト ボックス 9">
            <a:extLst>
              <a:ext uri="{FF2B5EF4-FFF2-40B4-BE49-F238E27FC236}">
                <a16:creationId xmlns:a16="http://schemas.microsoft.com/office/drawing/2014/main" id="{2F96DF6D-8D7F-1399-8DE1-1B78DF39AE81}"/>
              </a:ext>
            </a:extLst>
          </p:cNvPr>
          <p:cNvSpPr txBox="1">
            <a:spLocks noChangeArrowheads="1"/>
          </p:cNvSpPr>
          <p:nvPr/>
        </p:nvSpPr>
        <p:spPr bwMode="auto">
          <a:xfrm>
            <a:off x="5068424" y="5436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市区町村別の揺れによる被害</a:t>
            </a:r>
          </a:p>
        </p:txBody>
      </p:sp>
      <p:sp>
        <p:nvSpPr>
          <p:cNvPr id="17" name="テキスト ボックス 9">
            <a:extLst>
              <a:ext uri="{FF2B5EF4-FFF2-40B4-BE49-F238E27FC236}">
                <a16:creationId xmlns:a16="http://schemas.microsoft.com/office/drawing/2014/main" id="{F6A1CEB9-774D-4D2F-5D3D-15F37584E6D1}"/>
              </a:ext>
            </a:extLst>
          </p:cNvPr>
          <p:cNvSpPr txBox="1">
            <a:spLocks noChangeArrowheads="1"/>
          </p:cNvSpPr>
          <p:nvPr/>
        </p:nvSpPr>
        <p:spPr bwMode="auto">
          <a:xfrm>
            <a:off x="849468" y="62100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揺れによる全壊棟数</a:t>
            </a:r>
          </a:p>
        </p:txBody>
      </p:sp>
      <p:pic>
        <p:nvPicPr>
          <p:cNvPr id="3" name="図 2" descr="グラフ, 棒グラフ&#10;&#10;AI 生成コンテンツは誤りを含む可能性があります。">
            <a:extLst>
              <a:ext uri="{FF2B5EF4-FFF2-40B4-BE49-F238E27FC236}">
                <a16:creationId xmlns:a16="http://schemas.microsoft.com/office/drawing/2014/main" id="{450CF6A6-2E7F-741A-D993-A920B61834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5139" y="3139255"/>
            <a:ext cx="1359411" cy="1408179"/>
          </a:xfrm>
          <a:prstGeom prst="rect">
            <a:avLst/>
          </a:prstGeom>
        </p:spPr>
      </p:pic>
    </p:spTree>
    <p:extLst>
      <p:ext uri="{BB962C8B-B14F-4D97-AF65-F5344CB8AC3E}">
        <p14:creationId xmlns:p14="http://schemas.microsoft.com/office/powerpoint/2010/main" val="1755737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22D5B-62F0-B4EA-6698-754B89D728F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A2B7A84-0EB3-4D10-323D-34FF301F393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22</a:t>
            </a:fld>
            <a:endParaRPr lang="ja-JP" altLang="en-US">
              <a:solidFill>
                <a:schemeClr val="tx1"/>
              </a:solidFill>
            </a:endParaRPr>
          </a:p>
        </p:txBody>
      </p:sp>
      <p:sp>
        <p:nvSpPr>
          <p:cNvPr id="7" name="タイトル 6">
            <a:extLst>
              <a:ext uri="{FF2B5EF4-FFF2-40B4-BE49-F238E27FC236}">
                <a16:creationId xmlns:a16="http://schemas.microsoft.com/office/drawing/2014/main" id="{1AB7D0DF-5215-8C95-4241-583207C2F205}"/>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9" name="テキスト ボックス 9">
            <a:extLst>
              <a:ext uri="{FF2B5EF4-FFF2-40B4-BE49-F238E27FC236}">
                <a16:creationId xmlns:a16="http://schemas.microsoft.com/office/drawing/2014/main" id="{7DA8496A-0725-A261-9E3F-956A6D7D04C4}"/>
              </a:ext>
            </a:extLst>
          </p:cNvPr>
          <p:cNvSpPr txBox="1">
            <a:spLocks noChangeArrowheads="1"/>
          </p:cNvSpPr>
          <p:nvPr/>
        </p:nvSpPr>
        <p:spPr bwMode="auto">
          <a:xfrm>
            <a:off x="1116617" y="6200948"/>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液状化による全壊棟数</a:t>
            </a:r>
          </a:p>
        </p:txBody>
      </p:sp>
      <p:sp>
        <p:nvSpPr>
          <p:cNvPr id="11" name="テキスト ボックス 9">
            <a:extLst>
              <a:ext uri="{FF2B5EF4-FFF2-40B4-BE49-F238E27FC236}">
                <a16:creationId xmlns:a16="http://schemas.microsoft.com/office/drawing/2014/main" id="{CC4D3E88-B7D5-E36D-ADC1-E0CD56930BAC}"/>
              </a:ext>
            </a:extLst>
          </p:cNvPr>
          <p:cNvSpPr txBox="1">
            <a:spLocks noChangeArrowheads="1"/>
          </p:cNvSpPr>
          <p:nvPr/>
        </p:nvSpPr>
        <p:spPr bwMode="auto">
          <a:xfrm>
            <a:off x="4572000" y="544342"/>
            <a:ext cx="3905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市区町村別の液状化による被害</a:t>
            </a:r>
          </a:p>
        </p:txBody>
      </p:sp>
      <p:sp>
        <p:nvSpPr>
          <p:cNvPr id="14" name="テキスト ボックス 9">
            <a:extLst>
              <a:ext uri="{FF2B5EF4-FFF2-40B4-BE49-F238E27FC236}">
                <a16:creationId xmlns:a16="http://schemas.microsoft.com/office/drawing/2014/main" id="{7C1937A6-9775-CE7E-0B08-10397C34565C}"/>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16" name="コンテンツ プレースホルダー 1">
            <a:extLst>
              <a:ext uri="{FF2B5EF4-FFF2-40B4-BE49-F238E27FC236}">
                <a16:creationId xmlns:a16="http://schemas.microsoft.com/office/drawing/2014/main" id="{10F4BA2C-2627-E412-13CE-8C98E643B467}"/>
              </a:ext>
            </a:extLst>
          </p:cNvPr>
          <p:cNvSpPr txBox="1">
            <a:spLocks/>
          </p:cNvSpPr>
          <p:nvPr/>
        </p:nvSpPr>
        <p:spPr bwMode="auto">
          <a:xfrm>
            <a:off x="216001" y="631236"/>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A26A9FFA-F446-B17B-B18A-4FC9323E63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6118" y="928620"/>
            <a:ext cx="2323600" cy="4838706"/>
          </a:xfrm>
          <a:prstGeom prst="rect">
            <a:avLst/>
          </a:prstGeom>
        </p:spPr>
      </p:pic>
      <p:pic>
        <p:nvPicPr>
          <p:cNvPr id="3" name="図 2">
            <a:extLst>
              <a:ext uri="{FF2B5EF4-FFF2-40B4-BE49-F238E27FC236}">
                <a16:creationId xmlns:a16="http://schemas.microsoft.com/office/drawing/2014/main" id="{6DD01303-0E0E-508F-4837-A4F4D97E44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4399" y="928620"/>
            <a:ext cx="2323600" cy="5655796"/>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916C3CAB-C514-3C62-443B-975B01C4F7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pic>
        <p:nvPicPr>
          <p:cNvPr id="6" name="図 5" descr="グラフ&#10;&#10;AI 生成コンテンツは誤りを含む可能性があります。">
            <a:extLst>
              <a:ext uri="{FF2B5EF4-FFF2-40B4-BE49-F238E27FC236}">
                <a16:creationId xmlns:a16="http://schemas.microsoft.com/office/drawing/2014/main" id="{CFE6892C-EF99-3491-3450-2706CBFA6E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674" y="2980270"/>
            <a:ext cx="1505715" cy="1392939"/>
          </a:xfrm>
          <a:prstGeom prst="rect">
            <a:avLst/>
          </a:prstGeom>
        </p:spPr>
      </p:pic>
    </p:spTree>
    <p:extLst>
      <p:ext uri="{BB962C8B-B14F-4D97-AF65-F5344CB8AC3E}">
        <p14:creationId xmlns:p14="http://schemas.microsoft.com/office/powerpoint/2010/main" val="4090460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B45D1-CE55-C77C-6305-FDC40C5CB331}"/>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692EC3D-0EC8-4B54-4A84-D31081FE62CC}"/>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23</a:t>
            </a:fld>
            <a:endParaRPr lang="ja-JP" altLang="en-US">
              <a:solidFill>
                <a:schemeClr val="tx1"/>
              </a:solidFill>
            </a:endParaRPr>
          </a:p>
        </p:txBody>
      </p:sp>
      <p:sp>
        <p:nvSpPr>
          <p:cNvPr id="7" name="タイトル 6">
            <a:extLst>
              <a:ext uri="{FF2B5EF4-FFF2-40B4-BE49-F238E27FC236}">
                <a16:creationId xmlns:a16="http://schemas.microsoft.com/office/drawing/2014/main" id="{3FDFBECA-8423-CF3F-C618-1DFAFB9836CC}"/>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63AFF5CB-2E7E-F2B8-3FA5-A8182A2B4681}"/>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sp>
        <p:nvSpPr>
          <p:cNvPr id="16" name="コンテンツ プレースホルダー 1">
            <a:extLst>
              <a:ext uri="{FF2B5EF4-FFF2-40B4-BE49-F238E27FC236}">
                <a16:creationId xmlns:a16="http://schemas.microsoft.com/office/drawing/2014/main" id="{7AC39A55-8851-9CEB-0CE6-9FA5B9DCF707}"/>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1A62A8BE-041E-7C3C-1AF6-4329F7AADC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3" name="図 2">
            <a:extLst>
              <a:ext uri="{FF2B5EF4-FFF2-40B4-BE49-F238E27FC236}">
                <a16:creationId xmlns:a16="http://schemas.microsoft.com/office/drawing/2014/main" id="{3BD22CC6-2CBE-6964-A5C9-104DC4E897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561D4347-3FEB-C1A1-47CD-73871E5BC4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22" name="テキスト ボックス 9">
            <a:extLst>
              <a:ext uri="{FF2B5EF4-FFF2-40B4-BE49-F238E27FC236}">
                <a16:creationId xmlns:a16="http://schemas.microsoft.com/office/drawing/2014/main" id="{E7A20065-3E37-BEC5-A553-A7CD766CA952}"/>
              </a:ext>
            </a:extLst>
          </p:cNvPr>
          <p:cNvSpPr txBox="1">
            <a:spLocks noChangeArrowheads="1"/>
          </p:cNvSpPr>
          <p:nvPr/>
        </p:nvSpPr>
        <p:spPr bwMode="auto">
          <a:xfrm>
            <a:off x="1116617" y="6200948"/>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液状化による全壊棟数</a:t>
            </a:r>
          </a:p>
        </p:txBody>
      </p:sp>
      <p:pic>
        <p:nvPicPr>
          <p:cNvPr id="6" name="図 5" descr="グラフ&#10;&#10;AI 生成コンテンツは誤りを含む可能性があります。">
            <a:extLst>
              <a:ext uri="{FF2B5EF4-FFF2-40B4-BE49-F238E27FC236}">
                <a16:creationId xmlns:a16="http://schemas.microsoft.com/office/drawing/2014/main" id="{D15DC609-0B2D-C369-8D73-345C2ADF79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674" y="2980270"/>
            <a:ext cx="1505715" cy="1392939"/>
          </a:xfrm>
          <a:prstGeom prst="rect">
            <a:avLst/>
          </a:prstGeom>
        </p:spPr>
      </p:pic>
      <p:sp>
        <p:nvSpPr>
          <p:cNvPr id="9" name="テキスト ボックス 9">
            <a:extLst>
              <a:ext uri="{FF2B5EF4-FFF2-40B4-BE49-F238E27FC236}">
                <a16:creationId xmlns:a16="http://schemas.microsoft.com/office/drawing/2014/main" id="{66250E57-6F48-C653-642B-A8CB1BDC480B}"/>
              </a:ext>
            </a:extLst>
          </p:cNvPr>
          <p:cNvSpPr txBox="1">
            <a:spLocks noChangeArrowheads="1"/>
          </p:cNvSpPr>
          <p:nvPr/>
        </p:nvSpPr>
        <p:spPr bwMode="auto">
          <a:xfrm>
            <a:off x="4572000" y="544342"/>
            <a:ext cx="4067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市区町村別の液状化による被害</a:t>
            </a:r>
          </a:p>
        </p:txBody>
      </p:sp>
    </p:spTree>
    <p:extLst>
      <p:ext uri="{BB962C8B-B14F-4D97-AF65-F5344CB8AC3E}">
        <p14:creationId xmlns:p14="http://schemas.microsoft.com/office/powerpoint/2010/main" val="1249220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1E37C-6DDF-40BC-B393-9AC56D6A6CB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3E6B348-361D-F523-2C57-4E5B74E6CEF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24</a:t>
            </a:fld>
            <a:endParaRPr lang="ja-JP" altLang="en-US">
              <a:solidFill>
                <a:schemeClr val="tx1"/>
              </a:solidFill>
            </a:endParaRPr>
          </a:p>
        </p:txBody>
      </p:sp>
      <p:sp>
        <p:nvSpPr>
          <p:cNvPr id="7" name="タイトル 6">
            <a:extLst>
              <a:ext uri="{FF2B5EF4-FFF2-40B4-BE49-F238E27FC236}">
                <a16:creationId xmlns:a16="http://schemas.microsoft.com/office/drawing/2014/main" id="{1AAFCD0C-F825-D51A-2FBE-46B4428B2CC6}"/>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EC68B434-ED8C-748F-72C8-6BBA613AE98F}"/>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16" name="コンテンツ プレースホルダー 1">
            <a:extLst>
              <a:ext uri="{FF2B5EF4-FFF2-40B4-BE49-F238E27FC236}">
                <a16:creationId xmlns:a16="http://schemas.microsoft.com/office/drawing/2014/main" id="{88614AA6-9336-6FEB-E638-6C7346EA366C}"/>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F35A9FB2-7BAE-29C3-1847-CC8F79B962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3" name="図 2">
            <a:extLst>
              <a:ext uri="{FF2B5EF4-FFF2-40B4-BE49-F238E27FC236}">
                <a16:creationId xmlns:a16="http://schemas.microsoft.com/office/drawing/2014/main" id="{41170864-8D0D-2F9A-25EE-2C295EF3AA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5841AEF8-46DB-60B0-7509-B6CBCBC680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21" name="テキスト ボックス 9">
            <a:extLst>
              <a:ext uri="{FF2B5EF4-FFF2-40B4-BE49-F238E27FC236}">
                <a16:creationId xmlns:a16="http://schemas.microsoft.com/office/drawing/2014/main" id="{A855C8B2-A19B-5C04-0670-A1CAD6184C95}"/>
              </a:ext>
            </a:extLst>
          </p:cNvPr>
          <p:cNvSpPr txBox="1">
            <a:spLocks noChangeArrowheads="1"/>
          </p:cNvSpPr>
          <p:nvPr/>
        </p:nvSpPr>
        <p:spPr bwMode="auto">
          <a:xfrm>
            <a:off x="819150" y="6200948"/>
            <a:ext cx="32713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液状化による全壊棟数</a:t>
            </a:r>
          </a:p>
        </p:txBody>
      </p:sp>
      <p:pic>
        <p:nvPicPr>
          <p:cNvPr id="6" name="図 5" descr="グラフ&#10;&#10;AI 生成コンテンツは誤りを含む可能性があります。">
            <a:extLst>
              <a:ext uri="{FF2B5EF4-FFF2-40B4-BE49-F238E27FC236}">
                <a16:creationId xmlns:a16="http://schemas.microsoft.com/office/drawing/2014/main" id="{34ABBB21-0C17-2329-91EC-90A797A3F2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674" y="2980270"/>
            <a:ext cx="1505715" cy="1392939"/>
          </a:xfrm>
          <a:prstGeom prst="rect">
            <a:avLst/>
          </a:prstGeom>
        </p:spPr>
      </p:pic>
      <p:sp>
        <p:nvSpPr>
          <p:cNvPr id="9" name="テキスト ボックス 9">
            <a:extLst>
              <a:ext uri="{FF2B5EF4-FFF2-40B4-BE49-F238E27FC236}">
                <a16:creationId xmlns:a16="http://schemas.microsoft.com/office/drawing/2014/main" id="{C87A23D2-EE92-3292-52ED-3F0E76B055EE}"/>
              </a:ext>
            </a:extLst>
          </p:cNvPr>
          <p:cNvSpPr txBox="1">
            <a:spLocks noChangeArrowheads="1"/>
          </p:cNvSpPr>
          <p:nvPr/>
        </p:nvSpPr>
        <p:spPr bwMode="auto">
          <a:xfrm>
            <a:off x="4572000" y="544342"/>
            <a:ext cx="3817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市区町村別の液状化による被害</a:t>
            </a:r>
          </a:p>
        </p:txBody>
      </p:sp>
    </p:spTree>
    <p:extLst>
      <p:ext uri="{BB962C8B-B14F-4D97-AF65-F5344CB8AC3E}">
        <p14:creationId xmlns:p14="http://schemas.microsoft.com/office/powerpoint/2010/main" val="1015040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5CF65-3602-BB40-5B84-EB8F50C214D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606C77E-C95B-2B02-C45A-0835BC4A69E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25</a:t>
            </a:fld>
            <a:endParaRPr lang="ja-JP" altLang="en-US">
              <a:solidFill>
                <a:schemeClr val="tx1"/>
              </a:solidFill>
            </a:endParaRPr>
          </a:p>
        </p:txBody>
      </p:sp>
      <p:sp>
        <p:nvSpPr>
          <p:cNvPr id="7" name="タイトル 6">
            <a:extLst>
              <a:ext uri="{FF2B5EF4-FFF2-40B4-BE49-F238E27FC236}">
                <a16:creationId xmlns:a16="http://schemas.microsoft.com/office/drawing/2014/main" id="{DB9BD829-C184-64D0-15C7-BD0F326B3100}"/>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F826BC06-B54F-26D0-EEE6-005CD57E69AC}"/>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16" name="コンテンツ プレースホルダー 1">
            <a:extLst>
              <a:ext uri="{FF2B5EF4-FFF2-40B4-BE49-F238E27FC236}">
                <a16:creationId xmlns:a16="http://schemas.microsoft.com/office/drawing/2014/main" id="{5443AA15-19F3-E19B-F8EA-F66EA7CACD7E}"/>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A8445D86-66E3-D44A-2D9F-D4630F1E30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3" name="図 2">
            <a:extLst>
              <a:ext uri="{FF2B5EF4-FFF2-40B4-BE49-F238E27FC236}">
                <a16:creationId xmlns:a16="http://schemas.microsoft.com/office/drawing/2014/main" id="{070EF247-72FE-9DB3-8253-1496E10182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AF343523-8E90-6BAD-1ACF-CAD78A68B6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20" name="テキスト ボックス 9">
            <a:extLst>
              <a:ext uri="{FF2B5EF4-FFF2-40B4-BE49-F238E27FC236}">
                <a16:creationId xmlns:a16="http://schemas.microsoft.com/office/drawing/2014/main" id="{BDCCB6CC-4E73-E3E0-B1E3-12996B357558}"/>
              </a:ext>
            </a:extLst>
          </p:cNvPr>
          <p:cNvSpPr txBox="1">
            <a:spLocks noChangeArrowheads="1"/>
          </p:cNvSpPr>
          <p:nvPr/>
        </p:nvSpPr>
        <p:spPr bwMode="auto">
          <a:xfrm>
            <a:off x="1093382" y="6200948"/>
            <a:ext cx="30682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液状化による全壊棟数</a:t>
            </a:r>
          </a:p>
        </p:txBody>
      </p:sp>
      <p:pic>
        <p:nvPicPr>
          <p:cNvPr id="6" name="図 5" descr="グラフ&#10;&#10;AI 生成コンテンツは誤りを含む可能性があります。">
            <a:extLst>
              <a:ext uri="{FF2B5EF4-FFF2-40B4-BE49-F238E27FC236}">
                <a16:creationId xmlns:a16="http://schemas.microsoft.com/office/drawing/2014/main" id="{555BCC3B-9F4F-50AF-DAB3-516F8B9BD96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674" y="2980270"/>
            <a:ext cx="1505715" cy="1392939"/>
          </a:xfrm>
          <a:prstGeom prst="rect">
            <a:avLst/>
          </a:prstGeom>
        </p:spPr>
      </p:pic>
      <p:sp>
        <p:nvSpPr>
          <p:cNvPr id="9" name="テキスト ボックス 9">
            <a:extLst>
              <a:ext uri="{FF2B5EF4-FFF2-40B4-BE49-F238E27FC236}">
                <a16:creationId xmlns:a16="http://schemas.microsoft.com/office/drawing/2014/main" id="{E50EE3B1-5BFC-C5E5-6F9C-2032D3005D6D}"/>
              </a:ext>
            </a:extLst>
          </p:cNvPr>
          <p:cNvSpPr txBox="1">
            <a:spLocks noChangeArrowheads="1"/>
          </p:cNvSpPr>
          <p:nvPr/>
        </p:nvSpPr>
        <p:spPr bwMode="auto">
          <a:xfrm>
            <a:off x="4686300" y="544342"/>
            <a:ext cx="396239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市区町村別の液状化による被害</a:t>
            </a:r>
          </a:p>
        </p:txBody>
      </p:sp>
    </p:spTree>
    <p:extLst>
      <p:ext uri="{BB962C8B-B14F-4D97-AF65-F5344CB8AC3E}">
        <p14:creationId xmlns:p14="http://schemas.microsoft.com/office/powerpoint/2010/main" val="329558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2924D-ED35-8AA1-0C74-E2905DC74AD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727B3E8-4DEE-9A5F-ADD6-A53CC7681BD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26</a:t>
            </a:fld>
            <a:endParaRPr lang="ja-JP" altLang="en-US">
              <a:solidFill>
                <a:schemeClr val="tx1"/>
              </a:solidFill>
            </a:endParaRPr>
          </a:p>
        </p:txBody>
      </p:sp>
      <p:sp>
        <p:nvSpPr>
          <p:cNvPr id="7" name="タイトル 6">
            <a:extLst>
              <a:ext uri="{FF2B5EF4-FFF2-40B4-BE49-F238E27FC236}">
                <a16:creationId xmlns:a16="http://schemas.microsoft.com/office/drawing/2014/main" id="{59A458E9-1DE2-0ED9-EB20-5AB02222087E}"/>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7B15DE11-B95A-B145-0068-E0FB423A82A4}"/>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16" name="コンテンツ プレースホルダー 1">
            <a:extLst>
              <a:ext uri="{FF2B5EF4-FFF2-40B4-BE49-F238E27FC236}">
                <a16:creationId xmlns:a16="http://schemas.microsoft.com/office/drawing/2014/main" id="{34D560D9-AE64-1A5F-9E48-CF9FF023C09D}"/>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C07C5E5F-0018-1F76-2FE1-FE20E07462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3" name="図 2">
            <a:extLst>
              <a:ext uri="{FF2B5EF4-FFF2-40B4-BE49-F238E27FC236}">
                <a16:creationId xmlns:a16="http://schemas.microsoft.com/office/drawing/2014/main" id="{FDB3B9C8-5654-4C2A-EE29-AA1ADB5B85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0FAEBA59-739E-F228-C767-8C738508A3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20" name="テキスト ボックス 9">
            <a:extLst>
              <a:ext uri="{FF2B5EF4-FFF2-40B4-BE49-F238E27FC236}">
                <a16:creationId xmlns:a16="http://schemas.microsoft.com/office/drawing/2014/main" id="{40AF03BE-F44B-1309-ABBE-A543814B80C1}"/>
              </a:ext>
            </a:extLst>
          </p:cNvPr>
          <p:cNvSpPr txBox="1">
            <a:spLocks noChangeArrowheads="1"/>
          </p:cNvSpPr>
          <p:nvPr/>
        </p:nvSpPr>
        <p:spPr bwMode="auto">
          <a:xfrm>
            <a:off x="1116616" y="6200948"/>
            <a:ext cx="30449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液状化による全壊棟数</a:t>
            </a:r>
          </a:p>
        </p:txBody>
      </p:sp>
      <p:pic>
        <p:nvPicPr>
          <p:cNvPr id="6" name="図 5" descr="グラフ&#10;&#10;AI 生成コンテンツは誤りを含む可能性があります。">
            <a:extLst>
              <a:ext uri="{FF2B5EF4-FFF2-40B4-BE49-F238E27FC236}">
                <a16:creationId xmlns:a16="http://schemas.microsoft.com/office/drawing/2014/main" id="{5EFF8B31-156E-2C38-9784-B41598C162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674" y="2980270"/>
            <a:ext cx="1505715" cy="1392939"/>
          </a:xfrm>
          <a:prstGeom prst="rect">
            <a:avLst/>
          </a:prstGeom>
        </p:spPr>
      </p:pic>
      <p:sp>
        <p:nvSpPr>
          <p:cNvPr id="9" name="テキスト ボックス 9">
            <a:extLst>
              <a:ext uri="{FF2B5EF4-FFF2-40B4-BE49-F238E27FC236}">
                <a16:creationId xmlns:a16="http://schemas.microsoft.com/office/drawing/2014/main" id="{BA89D67E-8A25-B753-1F98-2777D1A18A13}"/>
              </a:ext>
            </a:extLst>
          </p:cNvPr>
          <p:cNvSpPr txBox="1">
            <a:spLocks noChangeArrowheads="1"/>
          </p:cNvSpPr>
          <p:nvPr/>
        </p:nvSpPr>
        <p:spPr bwMode="auto">
          <a:xfrm>
            <a:off x="4572000" y="544342"/>
            <a:ext cx="3817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市区町村別の液状化による被害</a:t>
            </a:r>
          </a:p>
        </p:txBody>
      </p:sp>
    </p:spTree>
    <p:extLst>
      <p:ext uri="{BB962C8B-B14F-4D97-AF65-F5344CB8AC3E}">
        <p14:creationId xmlns:p14="http://schemas.microsoft.com/office/powerpoint/2010/main" val="2397739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4506B-514F-4402-F422-2A218E9BB82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BA402EF-8181-4C10-1E13-E2F663AA165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27</a:t>
            </a:fld>
            <a:endParaRPr lang="ja-JP" altLang="en-US">
              <a:solidFill>
                <a:schemeClr val="tx1"/>
              </a:solidFill>
            </a:endParaRPr>
          </a:p>
        </p:txBody>
      </p:sp>
      <p:sp>
        <p:nvSpPr>
          <p:cNvPr id="7" name="タイトル 6">
            <a:extLst>
              <a:ext uri="{FF2B5EF4-FFF2-40B4-BE49-F238E27FC236}">
                <a16:creationId xmlns:a16="http://schemas.microsoft.com/office/drawing/2014/main" id="{39E294C0-920D-5FA8-D14E-BEE5C702129F}"/>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80A60471-5C60-5304-27F1-0FFE868B8B6C}"/>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16" name="コンテンツ プレースホルダー 1">
            <a:extLst>
              <a:ext uri="{FF2B5EF4-FFF2-40B4-BE49-F238E27FC236}">
                <a16:creationId xmlns:a16="http://schemas.microsoft.com/office/drawing/2014/main" id="{7D5E04B6-373D-4298-1D65-2EF2001E41E2}"/>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1.2</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液状化による被害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83D9C864-EEE2-4C37-4D6C-C58F4ACE08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3" name="図 2">
            <a:extLst>
              <a:ext uri="{FF2B5EF4-FFF2-40B4-BE49-F238E27FC236}">
                <a16:creationId xmlns:a16="http://schemas.microsoft.com/office/drawing/2014/main" id="{B0FAF093-BC85-D5EE-BF42-F38BE74782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8" name="図 7" descr="マップ&#10;&#10;AI 生成コンテンツは誤りを含む可能性があります。">
            <a:extLst>
              <a:ext uri="{FF2B5EF4-FFF2-40B4-BE49-F238E27FC236}">
                <a16:creationId xmlns:a16="http://schemas.microsoft.com/office/drawing/2014/main" id="{82916549-D0B3-B50F-2EE0-E294655FCA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22" name="テキスト ボックス 9">
            <a:extLst>
              <a:ext uri="{FF2B5EF4-FFF2-40B4-BE49-F238E27FC236}">
                <a16:creationId xmlns:a16="http://schemas.microsoft.com/office/drawing/2014/main" id="{A51E8E4E-A92A-1159-800B-AF02F583CA22}"/>
              </a:ext>
            </a:extLst>
          </p:cNvPr>
          <p:cNvSpPr txBox="1">
            <a:spLocks noChangeArrowheads="1"/>
          </p:cNvSpPr>
          <p:nvPr/>
        </p:nvSpPr>
        <p:spPr bwMode="auto">
          <a:xfrm>
            <a:off x="933450" y="6200948"/>
            <a:ext cx="31570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液状化による全壊棟数</a:t>
            </a:r>
          </a:p>
        </p:txBody>
      </p:sp>
      <p:pic>
        <p:nvPicPr>
          <p:cNvPr id="9" name="図 8" descr="グラフ&#10;&#10;AI 生成コンテンツは誤りを含む可能性があります。">
            <a:extLst>
              <a:ext uri="{FF2B5EF4-FFF2-40B4-BE49-F238E27FC236}">
                <a16:creationId xmlns:a16="http://schemas.microsoft.com/office/drawing/2014/main" id="{23486F04-391C-880A-BCAB-F744168980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674" y="2980270"/>
            <a:ext cx="1505715" cy="1392939"/>
          </a:xfrm>
          <a:prstGeom prst="rect">
            <a:avLst/>
          </a:prstGeom>
        </p:spPr>
      </p:pic>
      <p:sp>
        <p:nvSpPr>
          <p:cNvPr id="11" name="テキスト ボックス 9">
            <a:extLst>
              <a:ext uri="{FF2B5EF4-FFF2-40B4-BE49-F238E27FC236}">
                <a16:creationId xmlns:a16="http://schemas.microsoft.com/office/drawing/2014/main" id="{BD54D038-A22B-B1D4-E814-7F52BB1EA99B}"/>
              </a:ext>
            </a:extLst>
          </p:cNvPr>
          <p:cNvSpPr txBox="1">
            <a:spLocks noChangeArrowheads="1"/>
          </p:cNvSpPr>
          <p:nvPr/>
        </p:nvSpPr>
        <p:spPr bwMode="auto">
          <a:xfrm>
            <a:off x="4572000" y="544342"/>
            <a:ext cx="38172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市区町村別の液状化による被害</a:t>
            </a:r>
          </a:p>
        </p:txBody>
      </p:sp>
    </p:spTree>
    <p:extLst>
      <p:ext uri="{BB962C8B-B14F-4D97-AF65-F5344CB8AC3E}">
        <p14:creationId xmlns:p14="http://schemas.microsoft.com/office/powerpoint/2010/main" val="3342469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FBD3C-8FCE-8055-A576-C3EF6C04332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9460AA86-37F0-EE89-27FB-28271F2BD74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28</a:t>
            </a:fld>
            <a:endParaRPr lang="ja-JP" altLang="en-US">
              <a:solidFill>
                <a:schemeClr val="tx1"/>
              </a:solidFill>
            </a:endParaRPr>
          </a:p>
        </p:txBody>
      </p:sp>
      <p:sp>
        <p:nvSpPr>
          <p:cNvPr id="7" name="タイトル 6">
            <a:extLst>
              <a:ext uri="{FF2B5EF4-FFF2-40B4-BE49-F238E27FC236}">
                <a16:creationId xmlns:a16="http://schemas.microsoft.com/office/drawing/2014/main" id="{8F79B547-2DA6-A2D4-3098-11E36E34E2CC}"/>
              </a:ext>
            </a:extLst>
          </p:cNvPr>
          <p:cNvSpPr>
            <a:spLocks noGrp="1"/>
          </p:cNvSpPr>
          <p:nvPr>
            <p:ph type="title"/>
          </p:nvPr>
        </p:nvSpPr>
        <p:spPr>
          <a:xfrm>
            <a:off x="0" y="1769"/>
            <a:ext cx="9144000" cy="424800"/>
          </a:xfrm>
        </p:spPr>
        <p:txBody>
          <a:bodyPr>
            <a:normAutofit/>
          </a:bodyPr>
          <a:lstStyle/>
          <a:p>
            <a:r>
              <a:rPr lang="ja-JP" altLang="en-US" sz="2400" b="1"/>
              <a:t>１．建物被害等（参考資料：津波浸水）　　　　第５回部会再掲</a:t>
            </a:r>
            <a:endParaRPr lang="ja-JP" altLang="en-US" sz="2400"/>
          </a:p>
        </p:txBody>
      </p:sp>
      <p:sp>
        <p:nvSpPr>
          <p:cNvPr id="2" name="コンテンツ プレースホルダー 1">
            <a:extLst>
              <a:ext uri="{FF2B5EF4-FFF2-40B4-BE49-F238E27FC236}">
                <a16:creationId xmlns:a16="http://schemas.microsoft.com/office/drawing/2014/main" id="{EBE8C1C4-4584-E132-819C-7119D6060BCC}"/>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1.3</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11" name="図 10">
            <a:extLst>
              <a:ext uri="{FF2B5EF4-FFF2-40B4-BE49-F238E27FC236}">
                <a16:creationId xmlns:a16="http://schemas.microsoft.com/office/drawing/2014/main" id="{4A12C636-6F4D-AB1F-7C3B-5E9F43BF2B8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704801" y="3069057"/>
            <a:ext cx="4265377" cy="3382639"/>
          </a:xfrm>
          <a:prstGeom prst="rect">
            <a:avLst/>
          </a:prstGeom>
          <a:ln w="28575">
            <a:solidFill>
              <a:srgbClr val="FF0000"/>
            </a:solidFill>
          </a:ln>
        </p:spPr>
      </p:pic>
      <p:sp>
        <p:nvSpPr>
          <p:cNvPr id="12" name="テキスト ボックス 11">
            <a:extLst>
              <a:ext uri="{FF2B5EF4-FFF2-40B4-BE49-F238E27FC236}">
                <a16:creationId xmlns:a16="http://schemas.microsoft.com/office/drawing/2014/main" id="{39A15542-6C0B-33DC-249E-F219F112F6D4}"/>
              </a:ext>
            </a:extLst>
          </p:cNvPr>
          <p:cNvSpPr txBox="1"/>
          <p:nvPr/>
        </p:nvSpPr>
        <p:spPr>
          <a:xfrm>
            <a:off x="3975208" y="2790515"/>
            <a:ext cx="3493996" cy="307777"/>
          </a:xfrm>
          <a:prstGeom prst="rect">
            <a:avLst/>
          </a:prstGeom>
          <a:noFill/>
        </p:spPr>
        <p:txBody>
          <a:bodyPr wrap="square" rtlCol="0">
            <a:spAutoFit/>
          </a:bodyPr>
          <a:lstStyle/>
          <a:p>
            <a:pPr algn="ctr"/>
            <a:r>
              <a:rPr kumimoji="1" lang="ja-JP" altLang="en-US" sz="1400"/>
              <a:t>浸水面積：</a:t>
            </a:r>
            <a:r>
              <a:rPr kumimoji="1" lang="en-US" altLang="ja-JP" sz="1400"/>
              <a:t>9,580ha</a:t>
            </a:r>
            <a:endParaRPr kumimoji="1" lang="ja-JP" altLang="en-US" sz="1400"/>
          </a:p>
        </p:txBody>
      </p:sp>
      <p:pic>
        <p:nvPicPr>
          <p:cNvPr id="13" name="図 12">
            <a:extLst>
              <a:ext uri="{FF2B5EF4-FFF2-40B4-BE49-F238E27FC236}">
                <a16:creationId xmlns:a16="http://schemas.microsoft.com/office/drawing/2014/main" id="{68FA9D2C-478D-CA0B-E102-2ECEBFE11EE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16000" y="3068344"/>
            <a:ext cx="3965189" cy="3384067"/>
          </a:xfrm>
          <a:prstGeom prst="rect">
            <a:avLst/>
          </a:prstGeom>
        </p:spPr>
      </p:pic>
      <p:pic>
        <p:nvPicPr>
          <p:cNvPr id="14" name="図 13" descr="グラフ&#10;&#10;AI 生成コンテンツは誤りを含む可能性があります。">
            <a:extLst>
              <a:ext uri="{FF2B5EF4-FFF2-40B4-BE49-F238E27FC236}">
                <a16:creationId xmlns:a16="http://schemas.microsoft.com/office/drawing/2014/main" id="{C9BCA1EB-630E-97FA-508F-22D73E29DF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034" y="3250580"/>
            <a:ext cx="899160" cy="1342390"/>
          </a:xfrm>
          <a:prstGeom prst="rect">
            <a:avLst/>
          </a:prstGeom>
        </p:spPr>
      </p:pic>
      <p:pic>
        <p:nvPicPr>
          <p:cNvPr id="17" name="図 16" descr="グラフ&#10;&#10;AI 生成コンテンツは誤りを含む可能性があります。">
            <a:extLst>
              <a:ext uri="{FF2B5EF4-FFF2-40B4-BE49-F238E27FC236}">
                <a16:creationId xmlns:a16="http://schemas.microsoft.com/office/drawing/2014/main" id="{F33E0152-CE5F-D493-60F9-A603B07C7B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96885" y="3144544"/>
            <a:ext cx="899160" cy="1342390"/>
          </a:xfrm>
          <a:prstGeom prst="rect">
            <a:avLst/>
          </a:prstGeom>
        </p:spPr>
      </p:pic>
      <p:sp>
        <p:nvSpPr>
          <p:cNvPr id="18" name="テキスト ボックス 27">
            <a:extLst>
              <a:ext uri="{FF2B5EF4-FFF2-40B4-BE49-F238E27FC236}">
                <a16:creationId xmlns:a16="http://schemas.microsoft.com/office/drawing/2014/main" id="{A543C14F-F570-8082-264C-E65477F015B8}"/>
              </a:ext>
            </a:extLst>
          </p:cNvPr>
          <p:cNvSpPr txBox="1"/>
          <p:nvPr/>
        </p:nvSpPr>
        <p:spPr>
          <a:xfrm>
            <a:off x="173822" y="6470319"/>
            <a:ext cx="4107199" cy="338554"/>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600">
                <a:latin typeface="メイリオ" panose="020B0604030504040204" pitchFamily="50" charset="-128"/>
                <a:ea typeface="メイリオ" panose="020B0604030504040204" pitchFamily="50" charset="-128"/>
              </a:rPr>
              <a:t>（</a:t>
            </a:r>
            <a:r>
              <a:rPr lang="en-US" altLang="ja-JP" sz="1600">
                <a:latin typeface="メイリオ" panose="020B0604030504040204" pitchFamily="50" charset="-128"/>
                <a:ea typeface="メイリオ" panose="020B0604030504040204" pitchFamily="50" charset="-128"/>
              </a:rPr>
              <a:t>H25</a:t>
            </a:r>
            <a:r>
              <a:rPr lang="ja-JP" altLang="en-US" sz="1600">
                <a:latin typeface="メイリオ" panose="020B0604030504040204" pitchFamily="50" charset="-128"/>
                <a:ea typeface="メイリオ" panose="020B0604030504040204" pitchFamily="50" charset="-128"/>
              </a:rPr>
              <a:t>調査）津波浸水想定区域</a:t>
            </a:r>
          </a:p>
        </p:txBody>
      </p:sp>
      <p:sp>
        <p:nvSpPr>
          <p:cNvPr id="19" name="テキスト ボックス 27">
            <a:extLst>
              <a:ext uri="{FF2B5EF4-FFF2-40B4-BE49-F238E27FC236}">
                <a16:creationId xmlns:a16="http://schemas.microsoft.com/office/drawing/2014/main" id="{FE4A521E-9889-21DB-07A5-C6AAFEFD59CD}"/>
              </a:ext>
            </a:extLst>
          </p:cNvPr>
          <p:cNvSpPr txBox="1"/>
          <p:nvPr/>
        </p:nvSpPr>
        <p:spPr>
          <a:xfrm>
            <a:off x="4655099" y="6498100"/>
            <a:ext cx="4265377" cy="338554"/>
          </a:xfrm>
          <a:prstGeom prst="rect">
            <a:avLst/>
          </a:prstGeom>
          <a:noFill/>
          <a:ln>
            <a:noFill/>
          </a:ln>
        </p:spPr>
        <p:txBody>
          <a:bodyPr wrap="square"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600">
                <a:latin typeface="メイリオ" panose="020B0604030504040204" pitchFamily="50" charset="-128"/>
                <a:ea typeface="メイリオ" panose="020B0604030504040204" pitchFamily="50" charset="-128"/>
              </a:rPr>
              <a:t>（今回調査）津波浸水想定区域</a:t>
            </a:r>
          </a:p>
        </p:txBody>
      </p:sp>
      <p:sp>
        <p:nvSpPr>
          <p:cNvPr id="20" name="テキスト ボックス 19">
            <a:extLst>
              <a:ext uri="{FF2B5EF4-FFF2-40B4-BE49-F238E27FC236}">
                <a16:creationId xmlns:a16="http://schemas.microsoft.com/office/drawing/2014/main" id="{E0DA06C0-EBD0-A769-F265-CECD5CE36AE9}"/>
              </a:ext>
            </a:extLst>
          </p:cNvPr>
          <p:cNvSpPr txBox="1"/>
          <p:nvPr/>
        </p:nvSpPr>
        <p:spPr>
          <a:xfrm>
            <a:off x="901669" y="1159785"/>
            <a:ext cx="7506860" cy="1384995"/>
          </a:xfrm>
          <a:prstGeom prst="rect">
            <a:avLst/>
          </a:prstGeom>
          <a:noFill/>
          <a:ln w="19050">
            <a:solidFill>
              <a:srgbClr val="FF0000"/>
            </a:solidFill>
          </a:ln>
        </p:spPr>
        <p:txBody>
          <a:bodyPr wrap="square" rtlCol="0">
            <a:spAutoFit/>
          </a:bodyPr>
          <a:lstStyle/>
          <a:p>
            <a:r>
              <a:rPr kumimoji="1" lang="en-US" altLang="ja-JP" sz="1200">
                <a:latin typeface="+mn-ea"/>
              </a:rPr>
              <a:t>【</a:t>
            </a:r>
            <a:r>
              <a:rPr kumimoji="1" lang="ja-JP" altLang="en-US" sz="1200">
                <a:latin typeface="+mn-ea"/>
              </a:rPr>
              <a:t>浸水深を考慮した浸水面積の変化（府全域）</a:t>
            </a:r>
            <a:r>
              <a:rPr kumimoji="1" lang="en-US" altLang="ja-JP" sz="1200">
                <a:latin typeface="+mn-ea"/>
              </a:rPr>
              <a:t>】</a:t>
            </a:r>
          </a:p>
          <a:p>
            <a:r>
              <a:rPr kumimoji="1" lang="en-US" altLang="ja-JP" sz="1200">
                <a:latin typeface="+mn-ea"/>
              </a:rPr>
              <a:t>				</a:t>
            </a:r>
            <a:r>
              <a:rPr kumimoji="1" lang="ja-JP" altLang="en-US" sz="1200">
                <a:latin typeface="+mn-ea"/>
              </a:rPr>
              <a:t>（</a:t>
            </a:r>
            <a:r>
              <a:rPr kumimoji="1" lang="en-US" altLang="ja-JP" sz="1200">
                <a:latin typeface="+mn-ea"/>
              </a:rPr>
              <a:t>H25</a:t>
            </a:r>
            <a:r>
              <a:rPr kumimoji="1" lang="ja-JP" altLang="en-US" sz="1200">
                <a:latin typeface="+mn-ea"/>
              </a:rPr>
              <a:t>調査）津波浸水想定</a:t>
            </a:r>
            <a:r>
              <a:rPr kumimoji="1" lang="en-US" altLang="ja-JP" sz="1200">
                <a:latin typeface="+mn-ea"/>
              </a:rPr>
              <a:t>			</a:t>
            </a:r>
            <a:r>
              <a:rPr kumimoji="1" lang="ja-JP" altLang="en-US" sz="1200">
                <a:solidFill>
                  <a:srgbClr val="FF0000"/>
                </a:solidFill>
                <a:latin typeface="+mn-ea"/>
              </a:rPr>
              <a:t>（</a:t>
            </a:r>
            <a:r>
              <a:rPr kumimoji="1" lang="ja-JP" altLang="en-US" sz="1200" b="1" u="sng">
                <a:solidFill>
                  <a:srgbClr val="FF0000"/>
                </a:solidFill>
                <a:latin typeface="+mn-ea"/>
              </a:rPr>
              <a:t>今回調査）津波浸水想定</a:t>
            </a:r>
            <a:endParaRPr kumimoji="1" lang="en-US" altLang="ja-JP" sz="1200" b="1" u="sng">
              <a:solidFill>
                <a:srgbClr val="FF0000"/>
              </a:solidFill>
              <a:latin typeface="+mn-ea"/>
            </a:endParaRPr>
          </a:p>
          <a:p>
            <a:r>
              <a:rPr kumimoji="1" lang="ja-JP" altLang="en-US" sz="1200">
                <a:latin typeface="+mn-ea"/>
              </a:rPr>
              <a:t>①全浸水面積　　　　　　</a:t>
            </a:r>
            <a:r>
              <a:rPr kumimoji="1" lang="en-US" altLang="ja-JP" sz="1200">
                <a:latin typeface="+mn-ea"/>
              </a:rPr>
              <a:t>	</a:t>
            </a:r>
            <a:r>
              <a:rPr kumimoji="1" lang="ja-JP" altLang="en-US" sz="1200">
                <a:latin typeface="+mn-ea"/>
              </a:rPr>
              <a:t>　　　　 　：</a:t>
            </a:r>
            <a:r>
              <a:rPr kumimoji="1" lang="en-US" altLang="ja-JP" sz="1200">
                <a:latin typeface="+mn-ea"/>
              </a:rPr>
              <a:t>11,072ha	         </a:t>
            </a:r>
            <a:r>
              <a:rPr kumimoji="1" lang="ja-JP" altLang="en-US" sz="1200">
                <a:latin typeface="+mn-ea"/>
              </a:rPr>
              <a:t>　 </a:t>
            </a:r>
            <a:r>
              <a:rPr kumimoji="1" lang="en-US" altLang="ja-JP" sz="1200">
                <a:latin typeface="+mn-ea"/>
              </a:rPr>
              <a:t> </a:t>
            </a:r>
            <a:r>
              <a:rPr kumimoji="1" lang="ja-JP" altLang="en-US" sz="1200">
                <a:latin typeface="+mn-ea"/>
              </a:rPr>
              <a:t>⇒</a:t>
            </a:r>
            <a:r>
              <a:rPr kumimoji="1" lang="en-US" altLang="ja-JP" sz="1200">
                <a:latin typeface="+mn-ea"/>
              </a:rPr>
              <a:t>	</a:t>
            </a:r>
            <a:r>
              <a:rPr kumimoji="1" lang="en-US" altLang="ja-JP" sz="1200">
                <a:solidFill>
                  <a:srgbClr val="FF0000"/>
                </a:solidFill>
                <a:latin typeface="+mn-ea"/>
              </a:rPr>
              <a:t>9,580ha	</a:t>
            </a:r>
            <a:r>
              <a:rPr kumimoji="1" lang="ja-JP" altLang="en-US" sz="1200">
                <a:solidFill>
                  <a:srgbClr val="FF0000"/>
                </a:solidFill>
                <a:latin typeface="+mn-ea"/>
              </a:rPr>
              <a:t>（</a:t>
            </a:r>
            <a:r>
              <a:rPr kumimoji="1" lang="en-US" altLang="ja-JP" sz="1200">
                <a:solidFill>
                  <a:srgbClr val="FF0000"/>
                </a:solidFill>
                <a:latin typeface="+mn-ea"/>
              </a:rPr>
              <a:t>13</a:t>
            </a:r>
            <a:r>
              <a:rPr kumimoji="1" lang="ja-JP" altLang="en-US" sz="1200">
                <a:solidFill>
                  <a:srgbClr val="FF0000"/>
                </a:solidFill>
                <a:latin typeface="+mn-ea"/>
              </a:rPr>
              <a:t>％減）</a:t>
            </a:r>
            <a:endParaRPr kumimoji="1" lang="en-US" altLang="ja-JP" sz="1200">
              <a:solidFill>
                <a:srgbClr val="FF0000"/>
              </a:solidFill>
              <a:latin typeface="+mn-ea"/>
            </a:endParaRPr>
          </a:p>
          <a:p>
            <a:r>
              <a:rPr kumimoji="1" lang="ja-JP" altLang="en-US" sz="1200">
                <a:latin typeface="+mn-ea"/>
              </a:rPr>
              <a:t>②浸水深</a:t>
            </a:r>
            <a:r>
              <a:rPr kumimoji="1" lang="en-US" altLang="ja-JP" sz="1200">
                <a:latin typeface="+mn-ea"/>
              </a:rPr>
              <a:t>0.3</a:t>
            </a:r>
            <a:r>
              <a:rPr kumimoji="1" lang="ja-JP" altLang="en-US" sz="1200">
                <a:latin typeface="+mn-ea"/>
              </a:rPr>
              <a:t>ｍ以上の浸水面積      ：  </a:t>
            </a:r>
            <a:r>
              <a:rPr kumimoji="1" lang="en-US" altLang="ja-JP" sz="1200">
                <a:latin typeface="+mn-ea"/>
              </a:rPr>
              <a:t>9,592ha              </a:t>
            </a:r>
            <a:r>
              <a:rPr kumimoji="1" lang="ja-JP" altLang="en-US" sz="1200">
                <a:latin typeface="+mn-ea"/>
              </a:rPr>
              <a:t>　　</a:t>
            </a:r>
            <a:r>
              <a:rPr kumimoji="1" lang="en-US" altLang="ja-JP" sz="1200">
                <a:latin typeface="+mn-ea"/>
              </a:rPr>
              <a:t>   </a:t>
            </a:r>
            <a:r>
              <a:rPr kumimoji="1" lang="ja-JP" altLang="en-US" sz="1200">
                <a:latin typeface="+mn-ea"/>
              </a:rPr>
              <a:t>⇒</a:t>
            </a:r>
            <a:r>
              <a:rPr kumimoji="1" lang="en-US" altLang="ja-JP" sz="1200">
                <a:latin typeface="+mn-ea"/>
              </a:rPr>
              <a:t>	</a:t>
            </a:r>
            <a:r>
              <a:rPr kumimoji="1" lang="en-US" altLang="ja-JP" sz="1200">
                <a:solidFill>
                  <a:srgbClr val="FF0000"/>
                </a:solidFill>
                <a:latin typeface="+mn-ea"/>
              </a:rPr>
              <a:t>7,872ha	</a:t>
            </a:r>
            <a:r>
              <a:rPr kumimoji="1" lang="ja-JP" altLang="en-US" sz="1200">
                <a:solidFill>
                  <a:srgbClr val="FF0000"/>
                </a:solidFill>
                <a:latin typeface="+mn-ea"/>
              </a:rPr>
              <a:t>（</a:t>
            </a:r>
            <a:r>
              <a:rPr kumimoji="1" lang="en-US" altLang="ja-JP" sz="1200">
                <a:solidFill>
                  <a:srgbClr val="FF0000"/>
                </a:solidFill>
                <a:latin typeface="+mn-ea"/>
              </a:rPr>
              <a:t>18</a:t>
            </a:r>
            <a:r>
              <a:rPr kumimoji="1" lang="ja-JP" altLang="en-US" sz="1200">
                <a:solidFill>
                  <a:srgbClr val="FF0000"/>
                </a:solidFill>
                <a:latin typeface="+mn-ea"/>
              </a:rPr>
              <a:t>％減）</a:t>
            </a:r>
            <a:endParaRPr kumimoji="1" lang="en-US" altLang="ja-JP" sz="1200">
              <a:solidFill>
                <a:schemeClr val="accent1"/>
              </a:solidFill>
              <a:latin typeface="+mn-ea"/>
            </a:endParaRPr>
          </a:p>
          <a:p>
            <a:r>
              <a:rPr kumimoji="1" lang="ja-JP" altLang="en-US" sz="1200">
                <a:latin typeface="+mn-ea"/>
              </a:rPr>
              <a:t>③浸水深</a:t>
            </a:r>
            <a:r>
              <a:rPr kumimoji="1" lang="en-US" altLang="ja-JP" sz="1200">
                <a:latin typeface="+mn-ea"/>
              </a:rPr>
              <a:t>1.0</a:t>
            </a:r>
            <a:r>
              <a:rPr kumimoji="1" lang="ja-JP" altLang="en-US" sz="1200">
                <a:latin typeface="+mn-ea"/>
              </a:rPr>
              <a:t>ｍ以上の浸水面積</a:t>
            </a:r>
            <a:r>
              <a:rPr kumimoji="1" lang="en-US" altLang="ja-JP" sz="1200">
                <a:latin typeface="+mn-ea"/>
              </a:rPr>
              <a:t>	</a:t>
            </a:r>
            <a:r>
              <a:rPr kumimoji="1" lang="ja-JP" altLang="en-US" sz="1200">
                <a:latin typeface="+mn-ea"/>
              </a:rPr>
              <a:t>　：  </a:t>
            </a:r>
            <a:r>
              <a:rPr kumimoji="1" lang="en-US" altLang="ja-JP" sz="1200">
                <a:latin typeface="+mn-ea"/>
              </a:rPr>
              <a:t>5,625ha	</a:t>
            </a:r>
            <a:r>
              <a:rPr kumimoji="1" lang="ja-JP" altLang="en-US" sz="1200">
                <a:latin typeface="+mn-ea"/>
              </a:rPr>
              <a:t>　 　　 　　 ⇒</a:t>
            </a:r>
            <a:r>
              <a:rPr kumimoji="1" lang="en-US" altLang="ja-JP" sz="1200">
                <a:latin typeface="+mn-ea"/>
              </a:rPr>
              <a:t>	</a:t>
            </a:r>
            <a:r>
              <a:rPr kumimoji="1" lang="en-US" altLang="ja-JP" sz="1200">
                <a:solidFill>
                  <a:srgbClr val="FF0000"/>
                </a:solidFill>
                <a:latin typeface="+mn-ea"/>
              </a:rPr>
              <a:t>3,332ha	</a:t>
            </a:r>
            <a:r>
              <a:rPr kumimoji="1" lang="ja-JP" altLang="en-US" sz="1200">
                <a:solidFill>
                  <a:srgbClr val="FF0000"/>
                </a:solidFill>
                <a:latin typeface="+mn-ea"/>
              </a:rPr>
              <a:t>（</a:t>
            </a:r>
            <a:r>
              <a:rPr kumimoji="1" lang="en-US" altLang="ja-JP" sz="1200">
                <a:solidFill>
                  <a:srgbClr val="FF0000"/>
                </a:solidFill>
                <a:latin typeface="+mn-ea"/>
              </a:rPr>
              <a:t>41</a:t>
            </a:r>
            <a:r>
              <a:rPr kumimoji="1" lang="ja-JP" altLang="en-US" sz="1200">
                <a:solidFill>
                  <a:srgbClr val="FF0000"/>
                </a:solidFill>
                <a:latin typeface="+mn-ea"/>
              </a:rPr>
              <a:t>％減）</a:t>
            </a:r>
            <a:endParaRPr kumimoji="1" lang="en-US" altLang="ja-JP" sz="1200" b="1">
              <a:solidFill>
                <a:schemeClr val="accent1"/>
              </a:solidFill>
              <a:latin typeface="+mn-ea"/>
            </a:endParaRPr>
          </a:p>
          <a:p>
            <a:r>
              <a:rPr kumimoji="1" lang="ja-JP" altLang="en-US" sz="1200">
                <a:latin typeface="+mn-ea"/>
              </a:rPr>
              <a:t>④浸水深</a:t>
            </a:r>
            <a:r>
              <a:rPr kumimoji="1" lang="en-US" altLang="ja-JP" sz="1200">
                <a:latin typeface="+mn-ea"/>
              </a:rPr>
              <a:t>2.0</a:t>
            </a:r>
            <a:r>
              <a:rPr kumimoji="1" lang="ja-JP" altLang="en-US" sz="1200">
                <a:latin typeface="+mn-ea"/>
              </a:rPr>
              <a:t>ｍ以上の浸水面積</a:t>
            </a:r>
            <a:r>
              <a:rPr kumimoji="1" lang="en-US" altLang="ja-JP" sz="1200">
                <a:latin typeface="+mn-ea"/>
              </a:rPr>
              <a:t>	</a:t>
            </a:r>
            <a:r>
              <a:rPr kumimoji="1" lang="ja-JP" altLang="en-US" sz="1200">
                <a:latin typeface="+mn-ea"/>
              </a:rPr>
              <a:t>　：  </a:t>
            </a:r>
            <a:r>
              <a:rPr kumimoji="1" lang="en-US" altLang="ja-JP" sz="1200">
                <a:latin typeface="+mn-ea"/>
              </a:rPr>
              <a:t>1,950ha                 </a:t>
            </a:r>
            <a:r>
              <a:rPr kumimoji="1" lang="ja-JP" altLang="en-US" sz="1200">
                <a:latin typeface="+mn-ea"/>
              </a:rPr>
              <a:t>　  ⇒</a:t>
            </a:r>
            <a:r>
              <a:rPr kumimoji="1" lang="en-US" altLang="ja-JP" sz="1200">
                <a:latin typeface="+mn-ea"/>
              </a:rPr>
              <a:t>	</a:t>
            </a:r>
            <a:r>
              <a:rPr kumimoji="1" lang="en-US" altLang="ja-JP" sz="1200">
                <a:solidFill>
                  <a:srgbClr val="FF0000"/>
                </a:solidFill>
                <a:latin typeface="+mn-ea"/>
              </a:rPr>
              <a:t>   513ha	</a:t>
            </a:r>
            <a:r>
              <a:rPr kumimoji="1" lang="ja-JP" altLang="en-US" sz="1200">
                <a:solidFill>
                  <a:srgbClr val="FF0000"/>
                </a:solidFill>
                <a:latin typeface="+mn-ea"/>
              </a:rPr>
              <a:t>（</a:t>
            </a:r>
            <a:r>
              <a:rPr kumimoji="1" lang="en-US" altLang="ja-JP" sz="1200">
                <a:solidFill>
                  <a:srgbClr val="FF0000"/>
                </a:solidFill>
                <a:latin typeface="+mn-ea"/>
              </a:rPr>
              <a:t>74</a:t>
            </a:r>
            <a:r>
              <a:rPr kumimoji="1" lang="ja-JP" altLang="en-US" sz="1200">
                <a:solidFill>
                  <a:srgbClr val="FF0000"/>
                </a:solidFill>
                <a:latin typeface="+mn-ea"/>
              </a:rPr>
              <a:t>％減）</a:t>
            </a:r>
            <a:endParaRPr kumimoji="1" lang="ja-JP" altLang="en-US" sz="1200" b="1">
              <a:solidFill>
                <a:schemeClr val="accent1"/>
              </a:solidFill>
              <a:latin typeface="+mn-ea"/>
            </a:endParaRPr>
          </a:p>
          <a:p>
            <a:r>
              <a:rPr kumimoji="1" lang="ja-JP" altLang="en-US" sz="1200">
                <a:latin typeface="+mn-ea"/>
              </a:rPr>
              <a:t>⑤浸水深</a:t>
            </a:r>
            <a:r>
              <a:rPr kumimoji="1" lang="en-US" altLang="ja-JP" sz="1200">
                <a:latin typeface="+mn-ea"/>
              </a:rPr>
              <a:t>4.0</a:t>
            </a:r>
            <a:r>
              <a:rPr kumimoji="1" lang="ja-JP" altLang="en-US" sz="1200">
                <a:latin typeface="+mn-ea"/>
              </a:rPr>
              <a:t>ｍ以上の浸水面積</a:t>
            </a:r>
            <a:r>
              <a:rPr kumimoji="1" lang="en-US" altLang="ja-JP" sz="1200">
                <a:latin typeface="+mn-ea"/>
              </a:rPr>
              <a:t>	</a:t>
            </a:r>
            <a:r>
              <a:rPr kumimoji="1" lang="ja-JP" altLang="en-US" sz="1200">
                <a:latin typeface="+mn-ea"/>
              </a:rPr>
              <a:t>　：     </a:t>
            </a:r>
            <a:r>
              <a:rPr kumimoji="1" lang="en-US" altLang="ja-JP" sz="1200">
                <a:latin typeface="+mn-ea"/>
              </a:rPr>
              <a:t>119ha                </a:t>
            </a:r>
            <a:r>
              <a:rPr kumimoji="1" lang="ja-JP" altLang="en-US" sz="1200">
                <a:latin typeface="+mn-ea"/>
              </a:rPr>
              <a:t>　　</a:t>
            </a:r>
            <a:r>
              <a:rPr kumimoji="1" lang="en-US" altLang="ja-JP" sz="1200">
                <a:latin typeface="+mn-ea"/>
              </a:rPr>
              <a:t> </a:t>
            </a:r>
            <a:r>
              <a:rPr kumimoji="1" lang="ja-JP" altLang="en-US" sz="1200">
                <a:latin typeface="+mn-ea"/>
              </a:rPr>
              <a:t>⇒</a:t>
            </a:r>
            <a:r>
              <a:rPr kumimoji="1" lang="en-US" altLang="ja-JP" sz="1200">
                <a:latin typeface="+mn-ea"/>
              </a:rPr>
              <a:t>	</a:t>
            </a:r>
            <a:r>
              <a:rPr kumimoji="1" lang="en-US" altLang="ja-JP" sz="1200">
                <a:solidFill>
                  <a:srgbClr val="FF0000"/>
                </a:solidFill>
                <a:latin typeface="+mn-ea"/>
              </a:rPr>
              <a:t>        5ha	</a:t>
            </a:r>
            <a:r>
              <a:rPr kumimoji="1" lang="ja-JP" altLang="en-US" sz="1200">
                <a:solidFill>
                  <a:srgbClr val="FF0000"/>
                </a:solidFill>
                <a:latin typeface="+mn-ea"/>
              </a:rPr>
              <a:t>（</a:t>
            </a:r>
            <a:r>
              <a:rPr kumimoji="1" lang="en-US" altLang="ja-JP" sz="1200">
                <a:solidFill>
                  <a:srgbClr val="FF0000"/>
                </a:solidFill>
                <a:latin typeface="+mn-ea"/>
              </a:rPr>
              <a:t>95</a:t>
            </a:r>
            <a:r>
              <a:rPr kumimoji="1" lang="ja-JP" altLang="en-US" sz="1200">
                <a:solidFill>
                  <a:srgbClr val="FF0000"/>
                </a:solidFill>
                <a:latin typeface="+mn-ea"/>
              </a:rPr>
              <a:t>％減）</a:t>
            </a:r>
            <a:endParaRPr kumimoji="1" lang="en-US" altLang="ja-JP" sz="1200">
              <a:solidFill>
                <a:schemeClr val="accent1"/>
              </a:solidFill>
              <a:latin typeface="+mn-ea"/>
            </a:endParaRPr>
          </a:p>
        </p:txBody>
      </p:sp>
      <p:sp>
        <p:nvSpPr>
          <p:cNvPr id="21" name="二等辺三角形 20">
            <a:extLst>
              <a:ext uri="{FF2B5EF4-FFF2-40B4-BE49-F238E27FC236}">
                <a16:creationId xmlns:a16="http://schemas.microsoft.com/office/drawing/2014/main" id="{5E5671A9-EBA2-52B3-8B9E-941003A7B61C}"/>
              </a:ext>
            </a:extLst>
          </p:cNvPr>
          <p:cNvSpPr/>
          <p:nvPr/>
        </p:nvSpPr>
        <p:spPr>
          <a:xfrm rot="5400000">
            <a:off x="4049356" y="4509898"/>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2128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F091D-E05E-9CC6-33D0-8F8AAC2FAC0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040C936-EB7D-A5E5-E53A-7ADD5D9AB312}"/>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100">
                <a:latin typeface="Meiryo UI" panose="020B0604030504040204" pitchFamily="50" charset="-128"/>
                <a:ea typeface="Meiryo UI" panose="020B0604030504040204" pitchFamily="50" charset="-128"/>
              </a:rPr>
              <a:t>１．これまでの部会における方針、決定事項</a:t>
            </a:r>
            <a:r>
              <a:rPr lang="en-US" altLang="ja-JP" spc="-100">
                <a:latin typeface="Meiryo UI" panose="020B0604030504040204" pitchFamily="50" charset="-128"/>
                <a:ea typeface="Meiryo UI" panose="020B0604030504040204" pitchFamily="50" charset="-128"/>
              </a:rPr>
              <a:t>【</a:t>
            </a:r>
            <a:r>
              <a:rPr lang="ja-JP" altLang="en-US" spc="-100">
                <a:latin typeface="Meiryo UI" panose="020B0604030504040204" pitchFamily="50" charset="-128"/>
                <a:ea typeface="Meiryo UI" panose="020B0604030504040204" pitchFamily="50" charset="-128"/>
              </a:rPr>
              <a:t>～令和６年度</a:t>
            </a:r>
            <a:r>
              <a:rPr lang="en-US" altLang="ja-JP" spc="-100">
                <a:latin typeface="Meiryo UI" panose="020B0604030504040204" pitchFamily="50" charset="-128"/>
                <a:ea typeface="Meiryo UI" panose="020B0604030504040204" pitchFamily="50" charset="-128"/>
              </a:rPr>
              <a:t>】</a:t>
            </a:r>
          </a:p>
        </p:txBody>
      </p:sp>
      <p:sp>
        <p:nvSpPr>
          <p:cNvPr id="10" name="タイトル 9">
            <a:extLst>
              <a:ext uri="{FF2B5EF4-FFF2-40B4-BE49-F238E27FC236}">
                <a16:creationId xmlns:a16="http://schemas.microsoft.com/office/drawing/2014/main" id="{7E9A2CB1-9BD9-2A11-385D-878BF624B045}"/>
              </a:ext>
            </a:extLst>
          </p:cNvPr>
          <p:cNvSpPr>
            <a:spLocks noGrp="1"/>
          </p:cNvSpPr>
          <p:nvPr>
            <p:ph type="title"/>
          </p:nvPr>
        </p:nvSpPr>
        <p:spPr/>
        <p:txBody>
          <a:bodyPr>
            <a:normAutofit/>
          </a:bodyPr>
          <a:lstStyle/>
          <a:p>
            <a:r>
              <a:rPr lang="ja-JP" altLang="en-US" sz="2400" b="1"/>
              <a:t>◆被害想定項目一覧</a:t>
            </a:r>
          </a:p>
        </p:txBody>
      </p:sp>
      <p:sp>
        <p:nvSpPr>
          <p:cNvPr id="13" name="テキスト プレースホルダー 12">
            <a:extLst>
              <a:ext uri="{FF2B5EF4-FFF2-40B4-BE49-F238E27FC236}">
                <a16:creationId xmlns:a16="http://schemas.microsoft.com/office/drawing/2014/main" id="{CBDE719C-BCF2-5CC5-F720-B34857B4C8D4}"/>
              </a:ext>
            </a:extLst>
          </p:cNvPr>
          <p:cNvSpPr>
            <a:spLocks noGrp="1"/>
          </p:cNvSpPr>
          <p:nvPr>
            <p:ph type="body" sz="quarter" idx="11"/>
          </p:nvPr>
        </p:nvSpPr>
        <p:spPr/>
        <p:txBody>
          <a:bodyPr/>
          <a:lstStyle/>
          <a:p>
            <a:r>
              <a:rPr lang="ja-JP" altLang="en-US"/>
              <a:t>被害想定項目（</a:t>
            </a:r>
            <a:r>
              <a:rPr lang="en-US" altLang="ja-JP"/>
              <a:t>1/2</a:t>
            </a:r>
            <a:r>
              <a:rPr lang="ja-JP" altLang="en-US"/>
              <a:t>）</a:t>
            </a:r>
          </a:p>
        </p:txBody>
      </p:sp>
      <p:sp>
        <p:nvSpPr>
          <p:cNvPr id="21" name="スライド番号プレースホルダー 3">
            <a:extLst>
              <a:ext uri="{FF2B5EF4-FFF2-40B4-BE49-F238E27FC236}">
                <a16:creationId xmlns:a16="http://schemas.microsoft.com/office/drawing/2014/main" id="{42087137-98FC-FD5B-4450-B4F8973B5BA0}"/>
              </a:ext>
            </a:extLst>
          </p:cNvPr>
          <p:cNvSpPr txBox="1">
            <a:spLocks noGrp="1"/>
          </p:cNvSpPr>
          <p:nvPr>
            <p:ph type="sldNum" sz="quarter" idx="12"/>
          </p:nvPr>
        </p:nvSpPr>
        <p:spPr>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2</a:t>
            </a:fld>
            <a:endParaRPr lang="ja-JP" altLang="en-US" sz="1600">
              <a:solidFill>
                <a:schemeClr val="tx1"/>
              </a:solidFill>
            </a:endParaRPr>
          </a:p>
        </p:txBody>
      </p:sp>
      <p:sp>
        <p:nvSpPr>
          <p:cNvPr id="5" name="正方形/長方形 4">
            <a:extLst>
              <a:ext uri="{FF2B5EF4-FFF2-40B4-BE49-F238E27FC236}">
                <a16:creationId xmlns:a16="http://schemas.microsoft.com/office/drawing/2014/main" id="{AF86A595-776D-4197-2071-84E1AB782391}"/>
              </a:ext>
            </a:extLst>
          </p:cNvPr>
          <p:cNvSpPr/>
          <p:nvPr/>
        </p:nvSpPr>
        <p:spPr>
          <a:xfrm>
            <a:off x="554082" y="1329422"/>
            <a:ext cx="2225406"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1.</a:t>
            </a:r>
            <a:r>
              <a:rPr kumimoji="1" lang="ja-JP" altLang="en-US" sz="1400" b="1" u="sng">
                <a:solidFill>
                  <a:schemeClr val="tx1"/>
                </a:solidFill>
                <a:latin typeface="Meiryo UI" panose="020B0604030504040204" pitchFamily="50" charset="-128"/>
                <a:ea typeface="Meiryo UI" panose="020B0604030504040204" pitchFamily="50" charset="-128"/>
              </a:rPr>
              <a:t> 建物被害等</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7918CB3-DF09-740A-2D5E-31944D09648A}"/>
              </a:ext>
            </a:extLst>
          </p:cNvPr>
          <p:cNvSpPr/>
          <p:nvPr/>
        </p:nvSpPr>
        <p:spPr>
          <a:xfrm>
            <a:off x="657676" y="1602187"/>
            <a:ext cx="3493412" cy="1966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latin typeface="Meiryo UI" panose="020B0604030504040204" pitchFamily="50" charset="-128"/>
                <a:ea typeface="Meiryo UI" panose="020B0604030504040204" pitchFamily="50" charset="-128"/>
              </a:rPr>
              <a:t>1.1   </a:t>
            </a:r>
            <a:r>
              <a:rPr kumimoji="1" lang="ja-JP" altLang="en-US" sz="1400">
                <a:solidFill>
                  <a:schemeClr val="tx1"/>
                </a:solidFill>
                <a:latin typeface="Meiryo UI" panose="020B0604030504040204" pitchFamily="50" charset="-128"/>
                <a:ea typeface="Meiryo UI" panose="020B0604030504040204" pitchFamily="50" charset="-128"/>
              </a:rPr>
              <a:t>揺れによる被害★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1.2   </a:t>
            </a:r>
            <a:r>
              <a:rPr kumimoji="1" lang="ja-JP" altLang="en-US" sz="1400">
                <a:solidFill>
                  <a:schemeClr val="tx1"/>
                </a:solidFill>
                <a:latin typeface="Meiryo UI" panose="020B0604030504040204" pitchFamily="50" charset="-128"/>
                <a:ea typeface="Meiryo UI" panose="020B0604030504040204" pitchFamily="50" charset="-128"/>
              </a:rPr>
              <a:t>液状化による被害★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1.3   </a:t>
            </a:r>
            <a:r>
              <a:rPr kumimoji="1" lang="ja-JP" altLang="en-US" sz="1400">
                <a:solidFill>
                  <a:schemeClr val="tx1"/>
                </a:solidFill>
                <a:latin typeface="Meiryo UI" panose="020B0604030504040204" pitchFamily="50" charset="-128"/>
                <a:ea typeface="Meiryo UI" panose="020B0604030504040204" pitchFamily="50" charset="-128"/>
              </a:rPr>
              <a:t>津波による被害★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1.4   </a:t>
            </a:r>
            <a:r>
              <a:rPr kumimoji="1" lang="ja-JP" altLang="en-US" sz="1400">
                <a:solidFill>
                  <a:schemeClr val="tx1"/>
                </a:solidFill>
                <a:latin typeface="Meiryo UI" panose="020B0604030504040204" pitchFamily="50" charset="-128"/>
                <a:ea typeface="Meiryo UI" panose="020B0604030504040204" pitchFamily="50" charset="-128"/>
              </a:rPr>
              <a:t>急傾斜地崩壊による被害★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1.5   </a:t>
            </a:r>
            <a:r>
              <a:rPr kumimoji="1" lang="ja-JP" altLang="en-US" sz="1400">
                <a:solidFill>
                  <a:schemeClr val="tx1"/>
                </a:solidFill>
                <a:latin typeface="Meiryo UI" panose="020B0604030504040204" pitchFamily="50" charset="-128"/>
                <a:ea typeface="Meiryo UI" panose="020B0604030504040204" pitchFamily="50" charset="-128"/>
              </a:rPr>
              <a:t>地震火災による被害★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1.6   </a:t>
            </a:r>
            <a:r>
              <a:rPr kumimoji="1" lang="ja-JP" altLang="en-US" sz="1400">
                <a:solidFill>
                  <a:schemeClr val="tx1"/>
                </a:solidFill>
                <a:latin typeface="Meiryo UI" panose="020B0604030504040204" pitchFamily="50" charset="-128"/>
                <a:ea typeface="Meiryo UI" panose="020B0604030504040204" pitchFamily="50" charset="-128"/>
              </a:rPr>
              <a:t>津波火災による被害★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1.7   </a:t>
            </a:r>
            <a:r>
              <a:rPr kumimoji="1" lang="ja-JP" altLang="en-US" sz="1400">
                <a:solidFill>
                  <a:schemeClr val="tx1"/>
                </a:solidFill>
                <a:latin typeface="Meiryo UI" panose="020B0604030504040204" pitchFamily="50" charset="-128"/>
                <a:ea typeface="Meiryo UI" panose="020B0604030504040204" pitchFamily="50" charset="-128"/>
              </a:rPr>
              <a:t>ブロック塀等の転倒被害★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1.8   </a:t>
            </a:r>
            <a:r>
              <a:rPr kumimoji="1" lang="ja-JP" altLang="en-US" sz="1400">
                <a:solidFill>
                  <a:schemeClr val="tx1"/>
                </a:solidFill>
                <a:latin typeface="Meiryo UI" panose="020B0604030504040204" pitchFamily="50" charset="-128"/>
                <a:ea typeface="Meiryo UI" panose="020B0604030504040204" pitchFamily="50" charset="-128"/>
              </a:rPr>
              <a:t>自動販売機等の転倒被害★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1.9   </a:t>
            </a:r>
            <a:r>
              <a:rPr kumimoji="1" lang="ja-JP" altLang="en-US" sz="1400">
                <a:solidFill>
                  <a:schemeClr val="tx1"/>
                </a:solidFill>
                <a:latin typeface="Meiryo UI" panose="020B0604030504040204" pitchFamily="50" charset="-128"/>
                <a:ea typeface="Meiryo UI" panose="020B0604030504040204" pitchFamily="50" charset="-128"/>
              </a:rPr>
              <a:t>屋外落下物の被害★</a:t>
            </a:r>
            <a:endParaRPr kumimoji="1" lang="en-US" altLang="ja-JP" sz="1400">
              <a:solidFill>
                <a:schemeClr val="tx1"/>
              </a:solidFill>
              <a:latin typeface="Meiryo UI" panose="020B0604030504040204" pitchFamily="50" charset="-128"/>
              <a:ea typeface="Meiryo UI" panose="020B0604030504040204" pitchFamily="50" charset="-128"/>
            </a:endParaRPr>
          </a:p>
          <a:p>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1A729371-EF12-19E0-40F9-9941A9165CBA}"/>
              </a:ext>
            </a:extLst>
          </p:cNvPr>
          <p:cNvSpPr/>
          <p:nvPr/>
        </p:nvSpPr>
        <p:spPr>
          <a:xfrm>
            <a:off x="657676" y="3910430"/>
            <a:ext cx="3493412" cy="2743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latin typeface="Meiryo UI" panose="020B0604030504040204" pitchFamily="50" charset="-128"/>
                <a:ea typeface="Meiryo UI" panose="020B0604030504040204" pitchFamily="50" charset="-128"/>
              </a:rPr>
              <a:t>2.1   </a:t>
            </a:r>
            <a:r>
              <a:rPr kumimoji="1" lang="ja-JP" altLang="en-US" sz="1400">
                <a:solidFill>
                  <a:schemeClr val="tx1"/>
                </a:solidFill>
                <a:latin typeface="Meiryo UI" panose="020B0604030504040204" pitchFamily="50" charset="-128"/>
                <a:ea typeface="Meiryo UI" panose="020B0604030504040204" pitchFamily="50" charset="-128"/>
              </a:rPr>
              <a:t>建物倒壊（揺れ）による被害★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2.2   </a:t>
            </a:r>
            <a:r>
              <a:rPr kumimoji="1" lang="ja-JP" altLang="en-US" sz="1400">
                <a:solidFill>
                  <a:schemeClr val="tx1"/>
                </a:solidFill>
                <a:latin typeface="Meiryo UI" panose="020B0604030504040204" pitchFamily="50" charset="-128"/>
                <a:ea typeface="Meiryo UI" panose="020B0604030504040204" pitchFamily="50" charset="-128"/>
              </a:rPr>
              <a:t>屋内収容物の移動・転倒による被害★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2.3   </a:t>
            </a:r>
            <a:r>
              <a:rPr kumimoji="1" lang="ja-JP" altLang="en-US" sz="1400">
                <a:solidFill>
                  <a:schemeClr val="tx1"/>
                </a:solidFill>
                <a:latin typeface="Meiryo UI" panose="020B0604030504040204" pitchFamily="50" charset="-128"/>
                <a:ea typeface="Meiryo UI" panose="020B0604030504040204" pitchFamily="50" charset="-128"/>
              </a:rPr>
              <a:t>屋内落下物による被害★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2.4   </a:t>
            </a:r>
            <a:r>
              <a:rPr kumimoji="1" lang="ja-JP" altLang="en-US" sz="1400">
                <a:solidFill>
                  <a:schemeClr val="tx1"/>
                </a:solidFill>
                <a:latin typeface="Meiryo UI" panose="020B0604030504040204" pitchFamily="50" charset="-128"/>
                <a:ea typeface="Meiryo UI" panose="020B0604030504040204" pitchFamily="50" charset="-128"/>
              </a:rPr>
              <a:t>地震火災による被害★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2.5   </a:t>
            </a:r>
            <a:r>
              <a:rPr kumimoji="1" lang="ja-JP" altLang="en-US" sz="1400">
                <a:solidFill>
                  <a:schemeClr val="tx1"/>
                </a:solidFill>
                <a:latin typeface="Meiryo UI" panose="020B0604030504040204" pitchFamily="50" charset="-128"/>
                <a:ea typeface="Meiryo UI" panose="020B0604030504040204" pitchFamily="50" charset="-128"/>
              </a:rPr>
              <a:t>津波による被害★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2.6   </a:t>
            </a:r>
            <a:r>
              <a:rPr kumimoji="1" lang="ja-JP" altLang="en-US" sz="1400">
                <a:solidFill>
                  <a:schemeClr val="tx1"/>
                </a:solidFill>
                <a:latin typeface="Meiryo UI" panose="020B0604030504040204" pitchFamily="50" charset="-128"/>
                <a:ea typeface="Meiryo UI" panose="020B0604030504040204" pitchFamily="50" charset="-128"/>
              </a:rPr>
              <a:t>急傾斜地崩壊による被害★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2.7   </a:t>
            </a:r>
            <a:r>
              <a:rPr kumimoji="1" lang="ja-JP" altLang="en-US" sz="1400">
                <a:solidFill>
                  <a:schemeClr val="tx1"/>
                </a:solidFill>
                <a:latin typeface="Meiryo UI" panose="020B0604030504040204" pitchFamily="50" charset="-128"/>
                <a:ea typeface="Meiryo UI" panose="020B0604030504040204" pitchFamily="50" charset="-128"/>
              </a:rPr>
              <a:t>ブロック塀等の転倒による被害★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2.8   </a:t>
            </a:r>
            <a:r>
              <a:rPr kumimoji="1" lang="ja-JP" altLang="en-US" sz="1400">
                <a:solidFill>
                  <a:schemeClr val="tx1"/>
                </a:solidFill>
                <a:latin typeface="Meiryo UI" panose="020B0604030504040204" pitchFamily="50" charset="-128"/>
                <a:ea typeface="Meiryo UI" panose="020B0604030504040204" pitchFamily="50" charset="-128"/>
              </a:rPr>
              <a:t>自動販売機の転倒による被害★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2.9   </a:t>
            </a:r>
            <a:r>
              <a:rPr kumimoji="1" lang="ja-JP" altLang="en-US" sz="1400">
                <a:solidFill>
                  <a:schemeClr val="tx1"/>
                </a:solidFill>
                <a:latin typeface="Meiryo UI" panose="020B0604030504040204" pitchFamily="50" charset="-128"/>
                <a:ea typeface="Meiryo UI" panose="020B0604030504040204" pitchFamily="50" charset="-128"/>
              </a:rPr>
              <a:t>屋外落下物による被害★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2.10 </a:t>
            </a:r>
            <a:r>
              <a:rPr kumimoji="1" lang="ja-JP" altLang="en-US" sz="1400">
                <a:solidFill>
                  <a:schemeClr val="tx1"/>
                </a:solidFill>
                <a:latin typeface="Meiryo UI" panose="020B0604030504040204" pitchFamily="50" charset="-128"/>
                <a:ea typeface="Meiryo UI" panose="020B0604030504040204" pitchFamily="50" charset="-128"/>
              </a:rPr>
              <a:t>揺れによる建物被害に伴う要救助者★</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2.11 </a:t>
            </a:r>
            <a:r>
              <a:rPr kumimoji="1" lang="ja-JP" altLang="en-US" sz="1400">
                <a:solidFill>
                  <a:schemeClr val="tx1"/>
                </a:solidFill>
                <a:latin typeface="Meiryo UI" panose="020B0604030504040204" pitchFamily="50" charset="-128"/>
                <a:ea typeface="Meiryo UI" panose="020B0604030504040204" pitchFamily="50" charset="-128"/>
              </a:rPr>
              <a:t>津波に伴う要救助者・要捜索者★</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2.12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災害関連死★</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C625EAA-757E-47C4-459F-5A97ECFCD0EC}"/>
              </a:ext>
            </a:extLst>
          </p:cNvPr>
          <p:cNvSpPr/>
          <p:nvPr/>
        </p:nvSpPr>
        <p:spPr>
          <a:xfrm>
            <a:off x="4729298" y="1329422"/>
            <a:ext cx="2719251"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3.</a:t>
            </a:r>
            <a:r>
              <a:rPr kumimoji="1" lang="ja-JP" altLang="en-US" sz="1400" b="1" u="sng">
                <a:solidFill>
                  <a:schemeClr val="tx1"/>
                </a:solidFill>
                <a:latin typeface="Meiryo UI" panose="020B0604030504040204" pitchFamily="50" charset="-128"/>
                <a:ea typeface="Meiryo UI" panose="020B0604030504040204" pitchFamily="50" charset="-128"/>
              </a:rPr>
              <a:t> ライフライン・インフラの被害</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6C6CF382-6D89-A9A1-FF36-D30C11D25270}"/>
              </a:ext>
            </a:extLst>
          </p:cNvPr>
          <p:cNvSpPr/>
          <p:nvPr/>
        </p:nvSpPr>
        <p:spPr>
          <a:xfrm>
            <a:off x="4832893" y="1602187"/>
            <a:ext cx="3493412" cy="2856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3.1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上下道の被害★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3.2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下水道の被害★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3.3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電力の被害★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3.4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通信（固定電話）の被害★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3.5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通信（携帯電話）の被害★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3.6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通信（インターネット）の被害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3.7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都市ガスの被害★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3.8   </a:t>
            </a:r>
            <a:r>
              <a:rPr kumimoji="1" lang="ja-JP" altLang="en-US" sz="1400">
                <a:solidFill>
                  <a:schemeClr val="tx1"/>
                </a:solidFill>
                <a:latin typeface="Meiryo UI" panose="020B0604030504040204" pitchFamily="50" charset="-128"/>
                <a:ea typeface="Meiryo UI" panose="020B0604030504040204" pitchFamily="50" charset="-128"/>
              </a:rPr>
              <a:t>道路の被害★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3.9   </a:t>
            </a:r>
            <a:r>
              <a:rPr kumimoji="1" lang="ja-JP" altLang="en-US" sz="1400">
                <a:solidFill>
                  <a:schemeClr val="tx1"/>
                </a:solidFill>
                <a:latin typeface="Meiryo UI" panose="020B0604030504040204" pitchFamily="50" charset="-128"/>
                <a:ea typeface="Meiryo UI" panose="020B0604030504040204" pitchFamily="50" charset="-128"/>
              </a:rPr>
              <a:t>鉄道の被害★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3.10 </a:t>
            </a:r>
            <a:r>
              <a:rPr kumimoji="1" lang="ja-JP" altLang="en-US" sz="1400">
                <a:solidFill>
                  <a:schemeClr val="tx1"/>
                </a:solidFill>
                <a:latin typeface="Meiryo UI" panose="020B0604030504040204" pitchFamily="50" charset="-128"/>
                <a:ea typeface="Meiryo UI" panose="020B0604030504040204" pitchFamily="50" charset="-128"/>
              </a:rPr>
              <a:t>港湾の被害★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3.11 </a:t>
            </a:r>
            <a:r>
              <a:rPr kumimoji="1" lang="ja-JP" altLang="en-US" sz="1400">
                <a:solidFill>
                  <a:schemeClr val="tx1"/>
                </a:solidFill>
                <a:latin typeface="Meiryo UI" panose="020B0604030504040204" pitchFamily="50" charset="-128"/>
                <a:ea typeface="Meiryo UI" panose="020B0604030504040204" pitchFamily="50" charset="-128"/>
              </a:rPr>
              <a:t>空港の被害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3.12 </a:t>
            </a:r>
            <a:r>
              <a:rPr kumimoji="1" lang="ja-JP" altLang="en-US" sz="1400">
                <a:solidFill>
                  <a:schemeClr val="tx1"/>
                </a:solidFill>
                <a:latin typeface="Meiryo UI" panose="020B0604030504040204" pitchFamily="50" charset="-128"/>
                <a:ea typeface="Meiryo UI" panose="020B0604030504040204" pitchFamily="50" charset="-128"/>
              </a:rPr>
              <a:t>燃料の供給に関する影響</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3.13 </a:t>
            </a:r>
            <a:r>
              <a:rPr kumimoji="1" lang="ja-JP" altLang="en-US" sz="1400">
                <a:solidFill>
                  <a:schemeClr val="tx1"/>
                </a:solidFill>
                <a:latin typeface="Meiryo UI" panose="020B0604030504040204" pitchFamily="50" charset="-128"/>
                <a:ea typeface="Meiryo UI" panose="020B0604030504040204" pitchFamily="50" charset="-128"/>
              </a:rPr>
              <a:t>移動・物流に与える影響</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A4A9EEA2-32D5-3770-A94E-997A83EADC71}"/>
              </a:ext>
            </a:extLst>
          </p:cNvPr>
          <p:cNvSpPr/>
          <p:nvPr/>
        </p:nvSpPr>
        <p:spPr>
          <a:xfrm>
            <a:off x="4729298" y="4498479"/>
            <a:ext cx="2533292"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4.  </a:t>
            </a:r>
            <a:r>
              <a:rPr kumimoji="1" lang="ja-JP" altLang="en-US" sz="1400" b="1" u="sng">
                <a:solidFill>
                  <a:schemeClr val="tx1"/>
                </a:solidFill>
                <a:latin typeface="Meiryo UI" panose="020B0604030504040204" pitchFamily="50" charset="-128"/>
                <a:ea typeface="Meiryo UI" panose="020B0604030504040204" pitchFamily="50" charset="-128"/>
              </a:rPr>
              <a:t>生活への影響</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6EF15187-EEA5-7CF6-D082-CE1E39D5CE66}"/>
              </a:ext>
            </a:extLst>
          </p:cNvPr>
          <p:cNvSpPr/>
          <p:nvPr/>
        </p:nvSpPr>
        <p:spPr>
          <a:xfrm>
            <a:off x="4832893" y="4769653"/>
            <a:ext cx="3493412" cy="1417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4.1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避難者数★</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4.2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要配慮者数★</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4.3   </a:t>
            </a:r>
            <a:r>
              <a:rPr kumimoji="1" lang="ja-JP" altLang="en-US" sz="1400">
                <a:solidFill>
                  <a:schemeClr val="tx1"/>
                </a:solidFill>
                <a:latin typeface="Meiryo UI" panose="020B0604030504040204" pitchFamily="50" charset="-128"/>
                <a:ea typeface="Meiryo UI" panose="020B0604030504040204" pitchFamily="50" charset="-128"/>
              </a:rPr>
              <a:t>帰宅困難者数★</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4.4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物資★</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4.5   </a:t>
            </a:r>
            <a:r>
              <a:rPr kumimoji="1" lang="ja-JP" altLang="en-US" sz="1400">
                <a:solidFill>
                  <a:schemeClr val="tx1"/>
                </a:solidFill>
                <a:latin typeface="Meiryo UI" panose="020B0604030504040204" pitchFamily="50" charset="-128"/>
                <a:ea typeface="Meiryo UI" panose="020B0604030504040204" pitchFamily="50" charset="-128"/>
              </a:rPr>
              <a:t>医療機能★</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4.6   </a:t>
            </a:r>
            <a:r>
              <a:rPr kumimoji="1" lang="ja-JP" altLang="en-US" sz="1400">
                <a:solidFill>
                  <a:schemeClr val="tx1"/>
                </a:solidFill>
                <a:latin typeface="Meiryo UI" panose="020B0604030504040204" pitchFamily="50" charset="-128"/>
                <a:ea typeface="Meiryo UI" panose="020B0604030504040204" pitchFamily="50" charset="-128"/>
              </a:rPr>
              <a:t>保健衛生・防疫・遺体処理等</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8FD7073B-C332-8046-B80A-1543AC46DA69}"/>
              </a:ext>
            </a:extLst>
          </p:cNvPr>
          <p:cNvSpPr/>
          <p:nvPr/>
        </p:nvSpPr>
        <p:spPr>
          <a:xfrm>
            <a:off x="554082" y="3614864"/>
            <a:ext cx="2225406"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2.</a:t>
            </a:r>
            <a:r>
              <a:rPr kumimoji="1" lang="ja-JP" altLang="en-US" sz="1400" b="1" u="sng">
                <a:solidFill>
                  <a:schemeClr val="tx1"/>
                </a:solidFill>
                <a:latin typeface="Meiryo UI" panose="020B0604030504040204" pitchFamily="50" charset="-128"/>
                <a:ea typeface="Meiryo UI" panose="020B0604030504040204" pitchFamily="50" charset="-128"/>
              </a:rPr>
              <a:t> 人的被害</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8BF4784-5DC5-D41D-CA9B-BAE891ADE016}"/>
              </a:ext>
            </a:extLst>
          </p:cNvPr>
          <p:cNvSpPr/>
          <p:nvPr/>
        </p:nvSpPr>
        <p:spPr>
          <a:xfrm>
            <a:off x="678508" y="1630555"/>
            <a:ext cx="3556457" cy="1966545"/>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4" name="グループ化 23">
            <a:extLst>
              <a:ext uri="{FF2B5EF4-FFF2-40B4-BE49-F238E27FC236}">
                <a16:creationId xmlns:a16="http://schemas.microsoft.com/office/drawing/2014/main" id="{2E19FB05-2E5F-7AD7-2C03-666C45196950}"/>
              </a:ext>
            </a:extLst>
          </p:cNvPr>
          <p:cNvGrpSpPr/>
          <p:nvPr/>
        </p:nvGrpSpPr>
        <p:grpSpPr>
          <a:xfrm>
            <a:off x="4706269" y="6241724"/>
            <a:ext cx="4107524" cy="321972"/>
            <a:chOff x="4788592" y="6353846"/>
            <a:chExt cx="4107524" cy="321972"/>
          </a:xfrm>
        </p:grpSpPr>
        <p:sp>
          <p:nvSpPr>
            <p:cNvPr id="27" name="正方形/長方形 26">
              <a:extLst>
                <a:ext uri="{FF2B5EF4-FFF2-40B4-BE49-F238E27FC236}">
                  <a16:creationId xmlns:a16="http://schemas.microsoft.com/office/drawing/2014/main" id="{9E3BAC16-0A86-0B63-EB2F-7AC91BA26476}"/>
                </a:ext>
              </a:extLst>
            </p:cNvPr>
            <p:cNvSpPr/>
            <p:nvPr/>
          </p:nvSpPr>
          <p:spPr>
            <a:xfrm>
              <a:off x="4788592" y="6353846"/>
              <a:ext cx="4107524" cy="321972"/>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a:solidFill>
                    <a:schemeClr val="tx1"/>
                  </a:solidFill>
                  <a:latin typeface="Meiryo UI" panose="020B0604030504040204" pitchFamily="50" charset="-128"/>
                  <a:ea typeface="Meiryo UI" panose="020B0604030504040204" pitchFamily="50" charset="-128"/>
                </a:rPr>
                <a:t>★：定量評価を行う項目          ：算出結果を提示</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567A0DE3-61C8-D9B6-FC97-902CE10A0C8F}"/>
                </a:ext>
              </a:extLst>
            </p:cNvPr>
            <p:cNvSpPr/>
            <p:nvPr/>
          </p:nvSpPr>
          <p:spPr>
            <a:xfrm>
              <a:off x="6975199" y="6408060"/>
              <a:ext cx="342277" cy="227102"/>
            </a:xfrm>
            <a:prstGeom prst="rect">
              <a:avLst/>
            </a:prstGeom>
            <a:noFill/>
            <a:ln w="25400">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85F828DE-C136-EFE7-B0BF-F088079D973A}"/>
              </a:ext>
            </a:extLst>
          </p:cNvPr>
          <p:cNvSpPr/>
          <p:nvPr/>
        </p:nvSpPr>
        <p:spPr>
          <a:xfrm>
            <a:off x="678508" y="3936837"/>
            <a:ext cx="3556458" cy="2369180"/>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550CC85-6005-AFB5-D473-7B31A7D036B3}"/>
              </a:ext>
            </a:extLst>
          </p:cNvPr>
          <p:cNvSpPr/>
          <p:nvPr/>
        </p:nvSpPr>
        <p:spPr>
          <a:xfrm>
            <a:off x="4827309" y="5222441"/>
            <a:ext cx="2863286" cy="246925"/>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70380452-A958-1D42-7D1C-7484A226F698}"/>
              </a:ext>
            </a:extLst>
          </p:cNvPr>
          <p:cNvSpPr/>
          <p:nvPr/>
        </p:nvSpPr>
        <p:spPr>
          <a:xfrm>
            <a:off x="4825215" y="3150517"/>
            <a:ext cx="2865541" cy="1322560"/>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Text Box 9">
            <a:extLst>
              <a:ext uri="{FF2B5EF4-FFF2-40B4-BE49-F238E27FC236}">
                <a16:creationId xmlns:a16="http://schemas.microsoft.com/office/drawing/2014/main" id="{3C0F02ED-11B4-44A8-1113-9C6995DCBCA0}"/>
              </a:ext>
            </a:extLst>
          </p:cNvPr>
          <p:cNvSpPr txBox="1">
            <a:spLocks noChangeArrowheads="1"/>
          </p:cNvSpPr>
          <p:nvPr/>
        </p:nvSpPr>
        <p:spPr bwMode="auto">
          <a:xfrm>
            <a:off x="342906" y="902671"/>
            <a:ext cx="8458187" cy="307777"/>
          </a:xfrm>
          <a:prstGeom prst="rect">
            <a:avLst/>
          </a:prstGeom>
          <a:solidFill>
            <a:srgbClr val="FFFFCC"/>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今回審議については、ライフライン事業に係る項目を除いた赤枠の項目が対象。</a:t>
            </a:r>
            <a:endParaRPr lang="en-US" altLang="ja-JP" sz="1400">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0031CF9E-ECB6-5E9E-B2FE-3B87B5252E35}"/>
              </a:ext>
            </a:extLst>
          </p:cNvPr>
          <p:cNvSpPr/>
          <p:nvPr/>
        </p:nvSpPr>
        <p:spPr>
          <a:xfrm>
            <a:off x="4827309" y="5691358"/>
            <a:ext cx="2863286" cy="407613"/>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926706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46EA-C8B9-D692-73D6-77A30F2C064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4B0B0F8-0A45-C5D8-C6A1-DB8A926577E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29</a:t>
            </a:fld>
            <a:endParaRPr lang="ja-JP" altLang="en-US">
              <a:solidFill>
                <a:schemeClr val="tx1"/>
              </a:solidFill>
            </a:endParaRPr>
          </a:p>
        </p:txBody>
      </p:sp>
      <p:sp>
        <p:nvSpPr>
          <p:cNvPr id="7" name="タイトル 6">
            <a:extLst>
              <a:ext uri="{FF2B5EF4-FFF2-40B4-BE49-F238E27FC236}">
                <a16:creationId xmlns:a16="http://schemas.microsoft.com/office/drawing/2014/main" id="{F4FC1BDD-0A20-AE78-9456-8C94D8FAFEC2}"/>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2" name="コンテンツ プレースホルダー 1">
            <a:extLst>
              <a:ext uri="{FF2B5EF4-FFF2-40B4-BE49-F238E27FC236}">
                <a16:creationId xmlns:a16="http://schemas.microsoft.com/office/drawing/2014/main" id="{F36BF2C7-C37A-4A64-A624-EC45C5677FBA}"/>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1.3</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正方形/長方形 2">
            <a:extLst>
              <a:ext uri="{FF2B5EF4-FFF2-40B4-BE49-F238E27FC236}">
                <a16:creationId xmlns:a16="http://schemas.microsoft.com/office/drawing/2014/main" id="{31FC4867-D159-9FD5-9BE9-EE0C22954228}"/>
              </a:ext>
            </a:extLst>
          </p:cNvPr>
          <p:cNvSpPr/>
          <p:nvPr/>
        </p:nvSpPr>
        <p:spPr>
          <a:xfrm>
            <a:off x="297970" y="3912116"/>
            <a:ext cx="4485991"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津波浸水深ー被害率曲線（</a:t>
            </a:r>
            <a:r>
              <a:rPr kumimoji="1" lang="en-US" altLang="ja-JP" sz="1600">
                <a:solidFill>
                  <a:schemeClr val="tx1"/>
                </a:solidFill>
                <a:latin typeface="Meiryo UI" panose="020B0604030504040204" pitchFamily="50" charset="-128"/>
                <a:ea typeface="Meiryo UI" panose="020B0604030504040204" pitchFamily="50" charset="-128"/>
              </a:rPr>
              <a:t>DID</a:t>
            </a:r>
            <a:r>
              <a:rPr kumimoji="1" lang="ja-JP" altLang="en-US" sz="1600">
                <a:solidFill>
                  <a:schemeClr val="tx1"/>
                </a:solidFill>
                <a:latin typeface="Meiryo UI" panose="020B0604030504040204" pitchFamily="50" charset="-128"/>
                <a:ea typeface="Meiryo UI" panose="020B0604030504040204" pitchFamily="50" charset="-128"/>
              </a:rPr>
              <a:t>地区）</a:t>
            </a:r>
            <a:endParaRPr kumimoji="1" lang="en-US" altLang="ja-JP" sz="1600">
              <a:solidFill>
                <a:schemeClr val="tx1"/>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94D2E93-CA8B-094F-E557-EC3B17AB71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518" y="1884848"/>
            <a:ext cx="4034895" cy="1996926"/>
          </a:xfrm>
          <a:prstGeom prst="rect">
            <a:avLst/>
          </a:prstGeom>
        </p:spPr>
      </p:pic>
      <p:pic>
        <p:nvPicPr>
          <p:cNvPr id="6" name="図 5">
            <a:extLst>
              <a:ext uri="{FF2B5EF4-FFF2-40B4-BE49-F238E27FC236}">
                <a16:creationId xmlns:a16="http://schemas.microsoft.com/office/drawing/2014/main" id="{2ACF1196-11E2-0403-9701-881BEB293E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471" y="4301340"/>
            <a:ext cx="4024988" cy="1996926"/>
          </a:xfrm>
          <a:prstGeom prst="rect">
            <a:avLst/>
          </a:prstGeom>
        </p:spPr>
      </p:pic>
      <p:sp>
        <p:nvSpPr>
          <p:cNvPr id="8" name="正方形/長方形 7">
            <a:extLst>
              <a:ext uri="{FF2B5EF4-FFF2-40B4-BE49-F238E27FC236}">
                <a16:creationId xmlns:a16="http://schemas.microsoft.com/office/drawing/2014/main" id="{08BDCF1C-8682-8D7B-27D7-D6E04ED2E0A6}"/>
              </a:ext>
            </a:extLst>
          </p:cNvPr>
          <p:cNvSpPr/>
          <p:nvPr/>
        </p:nvSpPr>
        <p:spPr>
          <a:xfrm>
            <a:off x="297969" y="6269975"/>
            <a:ext cx="4996775"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津波浸水深ー被害率曲線（</a:t>
            </a:r>
            <a:r>
              <a:rPr kumimoji="1" lang="en-US" altLang="ja-JP" sz="1600">
                <a:solidFill>
                  <a:schemeClr val="tx1"/>
                </a:solidFill>
                <a:latin typeface="Meiryo UI" panose="020B0604030504040204" pitchFamily="50" charset="-128"/>
                <a:ea typeface="Meiryo UI" panose="020B0604030504040204" pitchFamily="50" charset="-128"/>
              </a:rPr>
              <a:t>DID</a:t>
            </a:r>
            <a:r>
              <a:rPr kumimoji="1" lang="ja-JP" altLang="en-US" sz="1600">
                <a:solidFill>
                  <a:schemeClr val="tx1"/>
                </a:solidFill>
                <a:latin typeface="Meiryo UI" panose="020B0604030504040204" pitchFamily="50" charset="-128"/>
                <a:ea typeface="Meiryo UI" panose="020B0604030504040204" pitchFamily="50" charset="-128"/>
              </a:rPr>
              <a:t>地区以外）</a:t>
            </a:r>
            <a:endParaRPr kumimoji="1" lang="en-US" altLang="ja-JP" sz="1600">
              <a:solidFill>
                <a:schemeClr val="tx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45A1466A-294B-274D-115B-4E68452809D0}"/>
              </a:ext>
            </a:extLst>
          </p:cNvPr>
          <p:cNvSpPr txBox="1"/>
          <p:nvPr/>
        </p:nvSpPr>
        <p:spPr>
          <a:xfrm>
            <a:off x="360000" y="1139941"/>
            <a:ext cx="8568000" cy="600164"/>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津波浸水想定区域は、</a:t>
            </a:r>
            <a:r>
              <a:rPr lang="en-US" altLang="ja-JP" sz="1400">
                <a:ea typeface="Meiryo UI" panose="020B0604030504040204" pitchFamily="50" charset="-128"/>
              </a:rPr>
              <a:t>DID</a:t>
            </a:r>
            <a:r>
              <a:rPr lang="ja-JP" altLang="en-US" sz="1400">
                <a:ea typeface="Meiryo UI" panose="020B0604030504040204" pitchFamily="50" charset="-128"/>
              </a:rPr>
              <a:t>地区内にあるため上図の被害率を適用した。</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津波浸水深に応じた被害率を建物棟数に乗じ、全壊棟数、半壊棟数を求めた。</a:t>
            </a:r>
            <a:endParaRPr lang="en-US" altLang="ja-JP" sz="1400">
              <a:ea typeface="Meiryo UI" panose="020B0604030504040204" pitchFamily="50" charset="-128"/>
            </a:endParaRPr>
          </a:p>
        </p:txBody>
      </p:sp>
      <p:pic>
        <p:nvPicPr>
          <p:cNvPr id="9" name="図 8">
            <a:extLst>
              <a:ext uri="{FF2B5EF4-FFF2-40B4-BE49-F238E27FC236}">
                <a16:creationId xmlns:a16="http://schemas.microsoft.com/office/drawing/2014/main" id="{ACA54931-AA5B-9C2D-3A21-CA09B8E21C7B}"/>
              </a:ext>
            </a:extLst>
          </p:cNvPr>
          <p:cNvPicPr>
            <a:picLocks noChangeAspect="1"/>
          </p:cNvPicPr>
          <p:nvPr/>
        </p:nvPicPr>
        <p:blipFill>
          <a:blip r:embed="rId3" cstate="email">
            <a:extLst>
              <a:ext uri="{28A0092B-C50C-407E-A947-70E740481C1C}">
                <a14:useLocalDpi xmlns:a14="http://schemas.microsoft.com/office/drawing/2010/main"/>
              </a:ext>
            </a:extLst>
          </a:blip>
          <a:srcRect l="80827" t="38832" r="4332" b="11564"/>
          <a:stretch>
            <a:fillRect/>
          </a:stretch>
        </p:blipFill>
        <p:spPr>
          <a:xfrm>
            <a:off x="4605414" y="4271839"/>
            <a:ext cx="1262668" cy="2088773"/>
          </a:xfrm>
          <a:prstGeom prst="rect">
            <a:avLst/>
          </a:prstGeom>
        </p:spPr>
      </p:pic>
      <p:pic>
        <p:nvPicPr>
          <p:cNvPr id="15" name="図 14" descr="マップ&#10;&#10;AI 生成コンテンツは誤りを含む可能性があります。">
            <a:extLst>
              <a:ext uri="{FF2B5EF4-FFF2-40B4-BE49-F238E27FC236}">
                <a16:creationId xmlns:a16="http://schemas.microsoft.com/office/drawing/2014/main" id="{9C365EB7-9062-DE47-CED3-732DB48B0E53}"/>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97097" y="2480910"/>
            <a:ext cx="2845065" cy="3729090"/>
          </a:xfrm>
          <a:prstGeom prst="rect">
            <a:avLst/>
          </a:prstGeom>
          <a:ln>
            <a:solidFill>
              <a:schemeClr val="tx1"/>
            </a:solidFill>
          </a:ln>
        </p:spPr>
      </p:pic>
      <p:sp>
        <p:nvSpPr>
          <p:cNvPr id="16" name="正方形/長方形 15">
            <a:extLst>
              <a:ext uri="{FF2B5EF4-FFF2-40B4-BE49-F238E27FC236}">
                <a16:creationId xmlns:a16="http://schemas.microsoft.com/office/drawing/2014/main" id="{B8A30CFB-CAA3-3783-6466-E92D549E3E6F}"/>
              </a:ext>
            </a:extLst>
          </p:cNvPr>
          <p:cNvSpPr/>
          <p:nvPr/>
        </p:nvSpPr>
        <p:spPr>
          <a:xfrm>
            <a:off x="5862398" y="6234067"/>
            <a:ext cx="3114462"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大阪府内の</a:t>
            </a:r>
            <a:r>
              <a:rPr kumimoji="1" lang="en-US" altLang="ja-JP" sz="1600">
                <a:solidFill>
                  <a:schemeClr val="tx1"/>
                </a:solidFill>
                <a:latin typeface="Meiryo UI" panose="020B0604030504040204" pitchFamily="50" charset="-128"/>
                <a:ea typeface="Meiryo UI" panose="020B0604030504040204" pitchFamily="50" charset="-128"/>
              </a:rPr>
              <a:t>DID</a:t>
            </a:r>
            <a:r>
              <a:rPr kumimoji="1" lang="ja-JP" altLang="en-US" sz="1600">
                <a:solidFill>
                  <a:schemeClr val="tx1"/>
                </a:solidFill>
                <a:latin typeface="Meiryo UI" panose="020B0604030504040204" pitchFamily="50" charset="-128"/>
                <a:ea typeface="Meiryo UI" panose="020B0604030504040204" pitchFamily="50" charset="-128"/>
              </a:rPr>
              <a:t>地区</a:t>
            </a:r>
            <a:endParaRPr kumimoji="1" lang="en-US" altLang="ja-JP" sz="1600">
              <a:solidFill>
                <a:schemeClr val="tx1"/>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3784AFC4-BEDC-19FB-9220-991A162742E9}"/>
              </a:ext>
            </a:extLst>
          </p:cNvPr>
          <p:cNvSpPr txBox="1"/>
          <p:nvPr/>
        </p:nvSpPr>
        <p:spPr>
          <a:xfrm>
            <a:off x="360000" y="6614680"/>
            <a:ext cx="5646070" cy="261610"/>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南海トラフ巨大地震の被害想定項目及び手法の概要（内閣府、令和７年３月）より</a:t>
            </a:r>
          </a:p>
        </p:txBody>
      </p:sp>
    </p:spTree>
    <p:extLst>
      <p:ext uri="{BB962C8B-B14F-4D97-AF65-F5344CB8AC3E}">
        <p14:creationId xmlns:p14="http://schemas.microsoft.com/office/powerpoint/2010/main" val="1821106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A1F6F-3D1A-2F08-6D08-2D4FF4C2C02D}"/>
            </a:ext>
          </a:extLst>
        </p:cNvPr>
        <p:cNvGrpSpPr/>
        <p:nvPr/>
      </p:nvGrpSpPr>
      <p:grpSpPr>
        <a:xfrm>
          <a:off x="0" y="0"/>
          <a:ext cx="0" cy="0"/>
          <a:chOff x="0" y="0"/>
          <a:chExt cx="0" cy="0"/>
        </a:xfrm>
      </p:grpSpPr>
      <p:pic>
        <p:nvPicPr>
          <p:cNvPr id="10" name="図 9" descr="マップ が含まれている画像&#10;&#10;AI 生成コンテンツは誤りを含む可能性があります。">
            <a:extLst>
              <a:ext uri="{FF2B5EF4-FFF2-40B4-BE49-F238E27FC236}">
                <a16:creationId xmlns:a16="http://schemas.microsoft.com/office/drawing/2014/main" id="{E3F9A4C2-3123-BC59-394E-026D5F397F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0000" y="1404000"/>
            <a:ext cx="3412800" cy="4822764"/>
          </a:xfrm>
          <a:prstGeom prst="rect">
            <a:avLst/>
          </a:prstGeom>
        </p:spPr>
      </p:pic>
      <p:sp>
        <p:nvSpPr>
          <p:cNvPr id="4" name="スライド番号プレースホルダー 12">
            <a:extLst>
              <a:ext uri="{FF2B5EF4-FFF2-40B4-BE49-F238E27FC236}">
                <a16:creationId xmlns:a16="http://schemas.microsoft.com/office/drawing/2014/main" id="{FBFDD904-D47C-A40E-0FD2-7FD71D83438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30</a:t>
            </a:fld>
            <a:endParaRPr lang="ja-JP" altLang="en-US">
              <a:solidFill>
                <a:schemeClr val="tx1"/>
              </a:solidFill>
            </a:endParaRPr>
          </a:p>
        </p:txBody>
      </p:sp>
      <p:sp>
        <p:nvSpPr>
          <p:cNvPr id="7" name="タイトル 6">
            <a:extLst>
              <a:ext uri="{FF2B5EF4-FFF2-40B4-BE49-F238E27FC236}">
                <a16:creationId xmlns:a16="http://schemas.microsoft.com/office/drawing/2014/main" id="{5C9975D3-D7CC-D03D-7B27-42834CAD1F52}"/>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1" name="テキスト ボックス 9">
            <a:extLst>
              <a:ext uri="{FF2B5EF4-FFF2-40B4-BE49-F238E27FC236}">
                <a16:creationId xmlns:a16="http://schemas.microsoft.com/office/drawing/2014/main" id="{2ED51E6C-CBC8-3212-2255-399DC157B11E}"/>
              </a:ext>
            </a:extLst>
          </p:cNvPr>
          <p:cNvSpPr txBox="1">
            <a:spLocks noChangeArrowheads="1"/>
          </p:cNvSpPr>
          <p:nvPr/>
        </p:nvSpPr>
        <p:spPr bwMode="auto">
          <a:xfrm>
            <a:off x="4749801" y="538092"/>
            <a:ext cx="35523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市区町村別の津波による被害</a:t>
            </a:r>
          </a:p>
        </p:txBody>
      </p:sp>
      <p:sp>
        <p:nvSpPr>
          <p:cNvPr id="14" name="テキスト ボックス 9">
            <a:extLst>
              <a:ext uri="{FF2B5EF4-FFF2-40B4-BE49-F238E27FC236}">
                <a16:creationId xmlns:a16="http://schemas.microsoft.com/office/drawing/2014/main" id="{EC2D7F64-E6AF-3C68-6CAD-23441F51E5F0}"/>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2" name="コンテンツ プレースホルダー 1">
            <a:extLst>
              <a:ext uri="{FF2B5EF4-FFF2-40B4-BE49-F238E27FC236}">
                <a16:creationId xmlns:a16="http://schemas.microsoft.com/office/drawing/2014/main" id="{7F7C7D60-2C4A-119B-6610-A3F43A091492}"/>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1.3</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1" name="テキスト ボックス 9">
            <a:extLst>
              <a:ext uri="{FF2B5EF4-FFF2-40B4-BE49-F238E27FC236}">
                <a16:creationId xmlns:a16="http://schemas.microsoft.com/office/drawing/2014/main" id="{76ABF19D-2E9C-8D5F-4C0E-0B1DDFF9663B}"/>
              </a:ext>
            </a:extLst>
          </p:cNvPr>
          <p:cNvSpPr txBox="1">
            <a:spLocks noChangeArrowheads="1"/>
          </p:cNvSpPr>
          <p:nvPr/>
        </p:nvSpPr>
        <p:spPr bwMode="auto">
          <a:xfrm>
            <a:off x="743903" y="6266334"/>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津波による全壊棟数</a:t>
            </a:r>
          </a:p>
        </p:txBody>
      </p:sp>
      <p:pic>
        <p:nvPicPr>
          <p:cNvPr id="5" name="図 4">
            <a:extLst>
              <a:ext uri="{FF2B5EF4-FFF2-40B4-BE49-F238E27FC236}">
                <a16:creationId xmlns:a16="http://schemas.microsoft.com/office/drawing/2014/main" id="{33F6C7B5-3DBF-582A-D54C-9ADDCD3F04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65200" y="928800"/>
            <a:ext cx="2322000" cy="4835373"/>
          </a:xfrm>
          <a:prstGeom prst="rect">
            <a:avLst/>
          </a:prstGeom>
        </p:spPr>
      </p:pic>
      <p:pic>
        <p:nvPicPr>
          <p:cNvPr id="6" name="図 5">
            <a:extLst>
              <a:ext uri="{FF2B5EF4-FFF2-40B4-BE49-F238E27FC236}">
                <a16:creationId xmlns:a16="http://schemas.microsoft.com/office/drawing/2014/main" id="{330B996A-A535-EBBE-16BB-76DE4682B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06000" y="928800"/>
            <a:ext cx="2322000" cy="5651901"/>
          </a:xfrm>
          <a:prstGeom prst="rect">
            <a:avLst/>
          </a:prstGeom>
        </p:spPr>
      </p:pic>
      <p:pic>
        <p:nvPicPr>
          <p:cNvPr id="8" name="図 7" descr="グラフ&#10;&#10;AI 生成コンテンツは誤りを含む可能性があります。">
            <a:extLst>
              <a:ext uri="{FF2B5EF4-FFF2-40B4-BE49-F238E27FC236}">
                <a16:creationId xmlns:a16="http://schemas.microsoft.com/office/drawing/2014/main" id="{436F24A2-B2DB-D0A7-E28D-FF5036E967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6851" y="3092210"/>
            <a:ext cx="1377699" cy="1182626"/>
          </a:xfrm>
          <a:prstGeom prst="rect">
            <a:avLst/>
          </a:prstGeom>
        </p:spPr>
      </p:pic>
    </p:spTree>
    <p:extLst>
      <p:ext uri="{BB962C8B-B14F-4D97-AF65-F5344CB8AC3E}">
        <p14:creationId xmlns:p14="http://schemas.microsoft.com/office/powerpoint/2010/main" val="837653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E819-0798-2FFB-DD58-74CC07499B7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18BC0BC4-62DA-4925-395B-E90ED6EC431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31</a:t>
            </a:fld>
            <a:endParaRPr lang="ja-JP" altLang="en-US">
              <a:solidFill>
                <a:schemeClr val="tx1"/>
              </a:solidFill>
            </a:endParaRPr>
          </a:p>
        </p:txBody>
      </p:sp>
      <p:sp>
        <p:nvSpPr>
          <p:cNvPr id="7" name="タイトル 6">
            <a:extLst>
              <a:ext uri="{FF2B5EF4-FFF2-40B4-BE49-F238E27FC236}">
                <a16:creationId xmlns:a16="http://schemas.microsoft.com/office/drawing/2014/main" id="{820C66BA-B8CE-3363-F4A6-C648FAE4E8D3}"/>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2" name="コンテンツ プレースホルダー 1">
            <a:extLst>
              <a:ext uri="{FF2B5EF4-FFF2-40B4-BE49-F238E27FC236}">
                <a16:creationId xmlns:a16="http://schemas.microsoft.com/office/drawing/2014/main" id="{D1B990B3-334E-8479-899E-66933CC6A8E1}"/>
              </a:ext>
            </a:extLst>
          </p:cNvPr>
          <p:cNvSpPr txBox="1">
            <a:spLocks/>
          </p:cNvSpPr>
          <p:nvPr/>
        </p:nvSpPr>
        <p:spPr>
          <a:xfrm>
            <a:off x="207542" y="592002"/>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5" name="図 4" descr="マップ&#10;&#10;AI 生成コンテンツは誤りを含む可能性があります。">
            <a:extLst>
              <a:ext uri="{FF2B5EF4-FFF2-40B4-BE49-F238E27FC236}">
                <a16:creationId xmlns:a16="http://schemas.microsoft.com/office/drawing/2014/main" id="{181F4D20-10F6-62DF-FF00-DAA667783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0699" y="2017424"/>
            <a:ext cx="2987389" cy="4221599"/>
          </a:xfrm>
          <a:prstGeom prst="rect">
            <a:avLst/>
          </a:prstGeom>
        </p:spPr>
      </p:pic>
      <p:grpSp>
        <p:nvGrpSpPr>
          <p:cNvPr id="6" name="グループ化 5">
            <a:extLst>
              <a:ext uri="{FF2B5EF4-FFF2-40B4-BE49-F238E27FC236}">
                <a16:creationId xmlns:a16="http://schemas.microsoft.com/office/drawing/2014/main" id="{FBB37716-889D-0CE2-F858-7ADA6D2A4183}"/>
              </a:ext>
            </a:extLst>
          </p:cNvPr>
          <p:cNvGrpSpPr/>
          <p:nvPr/>
        </p:nvGrpSpPr>
        <p:grpSpPr>
          <a:xfrm>
            <a:off x="655034" y="2239147"/>
            <a:ext cx="3161099" cy="3558317"/>
            <a:chOff x="171563" y="840489"/>
            <a:chExt cx="1907639" cy="2147348"/>
          </a:xfrm>
        </p:grpSpPr>
        <p:pic>
          <p:nvPicPr>
            <p:cNvPr id="9" name="図 8" descr="マップ&#10;&#10;AI 生成コンテンツは誤りを含む可能性があります。">
              <a:extLst>
                <a:ext uri="{FF2B5EF4-FFF2-40B4-BE49-F238E27FC236}">
                  <a16:creationId xmlns:a16="http://schemas.microsoft.com/office/drawing/2014/main" id="{3EC874E9-F5F4-E52D-5153-CF9A4D8FA6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103" y="840489"/>
              <a:ext cx="1517099" cy="2147348"/>
            </a:xfrm>
            <a:prstGeom prst="rect">
              <a:avLst/>
            </a:prstGeom>
          </p:spPr>
        </p:pic>
        <p:pic>
          <p:nvPicPr>
            <p:cNvPr id="12" name="図 11" descr="マップ&#10;&#10;AI 生成コンテンツは誤りを含む可能性があります。">
              <a:extLst>
                <a:ext uri="{FF2B5EF4-FFF2-40B4-BE49-F238E27FC236}">
                  <a16:creationId xmlns:a16="http://schemas.microsoft.com/office/drawing/2014/main" id="{330E78B9-75DA-CFEA-67F0-0313FE08BEE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1563" y="1893741"/>
              <a:ext cx="943994" cy="609423"/>
            </a:xfrm>
            <a:prstGeom prst="rect">
              <a:avLst/>
            </a:prstGeom>
          </p:spPr>
        </p:pic>
      </p:grpSp>
      <p:sp>
        <p:nvSpPr>
          <p:cNvPr id="13" name="字幕 2">
            <a:extLst>
              <a:ext uri="{FF2B5EF4-FFF2-40B4-BE49-F238E27FC236}">
                <a16:creationId xmlns:a16="http://schemas.microsoft.com/office/drawing/2014/main" id="{A929B361-8ED5-3B00-D75D-69AD9BB0B3DA}"/>
              </a:ext>
            </a:extLst>
          </p:cNvPr>
          <p:cNvSpPr txBox="1">
            <a:spLocks/>
          </p:cNvSpPr>
          <p:nvPr/>
        </p:nvSpPr>
        <p:spPr>
          <a:xfrm>
            <a:off x="-54853" y="6124342"/>
            <a:ext cx="4923157" cy="70819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ts val="1000"/>
              </a:lnSpc>
            </a:pPr>
            <a:r>
              <a:rPr lang="en-US" altLang="ja-JP" sz="1600">
                <a:latin typeface="+mn-ea"/>
              </a:rPr>
              <a:t>H25</a:t>
            </a:r>
            <a:r>
              <a:rPr lang="ja-JP" altLang="en-US" sz="1600">
                <a:latin typeface="+mn-ea"/>
              </a:rPr>
              <a:t>調査</a:t>
            </a:r>
            <a:endParaRPr lang="en-US" altLang="ja-JP" sz="1600">
              <a:latin typeface="+mn-ea"/>
            </a:endParaRPr>
          </a:p>
          <a:p>
            <a:pPr>
              <a:lnSpc>
                <a:spcPts val="1000"/>
              </a:lnSpc>
            </a:pPr>
            <a:r>
              <a:rPr lang="ja-JP" altLang="en-US" sz="1600">
                <a:latin typeface="+mn-ea"/>
              </a:rPr>
              <a:t>（急傾斜地崩壊危険箇所　危険度ランク</a:t>
            </a:r>
            <a:r>
              <a:rPr lang="en-US" altLang="ja-JP" sz="1600">
                <a:latin typeface="+mn-ea"/>
              </a:rPr>
              <a:t>A</a:t>
            </a:r>
            <a:r>
              <a:rPr lang="ja-JP" altLang="en-US" sz="1600">
                <a:latin typeface="+mn-ea"/>
              </a:rPr>
              <a:t>　</a:t>
            </a:r>
            <a:r>
              <a:rPr lang="en-US" altLang="ja-JP" sz="1600">
                <a:latin typeface="+mn-ea"/>
              </a:rPr>
              <a:t>864</a:t>
            </a:r>
            <a:r>
              <a:rPr lang="ja-JP" altLang="en-US" sz="1600">
                <a:latin typeface="+mn-ea"/>
              </a:rPr>
              <a:t>箇所）</a:t>
            </a:r>
          </a:p>
        </p:txBody>
      </p:sp>
      <p:sp>
        <p:nvSpPr>
          <p:cNvPr id="14" name="字幕 2">
            <a:extLst>
              <a:ext uri="{FF2B5EF4-FFF2-40B4-BE49-F238E27FC236}">
                <a16:creationId xmlns:a16="http://schemas.microsoft.com/office/drawing/2014/main" id="{6371326C-D8FC-A6F0-4FCE-C82F4CF1FCF1}"/>
              </a:ext>
            </a:extLst>
          </p:cNvPr>
          <p:cNvSpPr txBox="1">
            <a:spLocks/>
          </p:cNvSpPr>
          <p:nvPr/>
        </p:nvSpPr>
        <p:spPr>
          <a:xfrm>
            <a:off x="4868305" y="6162442"/>
            <a:ext cx="3589896" cy="733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ts val="1000"/>
              </a:lnSpc>
            </a:pPr>
            <a:r>
              <a:rPr lang="ja-JP" altLang="en-US" sz="1600"/>
              <a:t>今回調査</a:t>
            </a:r>
            <a:endParaRPr lang="en-US" altLang="ja-JP" sz="1600"/>
          </a:p>
          <a:p>
            <a:pPr>
              <a:lnSpc>
                <a:spcPts val="1000"/>
              </a:lnSpc>
            </a:pPr>
            <a:r>
              <a:rPr lang="ja-JP" altLang="en-US" sz="1600"/>
              <a:t>（土砂災害警戒区域　</a:t>
            </a:r>
            <a:r>
              <a:rPr lang="en-US" altLang="ja-JP" sz="1600"/>
              <a:t>6,651</a:t>
            </a:r>
            <a:r>
              <a:rPr lang="ja-JP" altLang="en-US" sz="1600"/>
              <a:t>箇所　）</a:t>
            </a:r>
            <a:endParaRPr lang="en-US" altLang="ja-JP" sz="1600"/>
          </a:p>
          <a:p>
            <a:pPr>
              <a:lnSpc>
                <a:spcPts val="1000"/>
              </a:lnSpc>
            </a:pPr>
            <a:r>
              <a:rPr lang="ja-JP" altLang="en-US" sz="1100"/>
              <a:t>出典：国土数値情報（令和６年</a:t>
            </a:r>
            <a:r>
              <a:rPr lang="en-US" altLang="ja-JP" sz="1100"/>
              <a:t>6</a:t>
            </a:r>
            <a:r>
              <a:rPr lang="ja-JP" altLang="en-US" sz="1100"/>
              <a:t>月</a:t>
            </a:r>
            <a:r>
              <a:rPr lang="en-US" altLang="ja-JP" sz="1100"/>
              <a:t>30</a:t>
            </a:r>
            <a:r>
              <a:rPr lang="ja-JP" altLang="en-US" sz="1100"/>
              <a:t>日時点）</a:t>
            </a:r>
          </a:p>
        </p:txBody>
      </p:sp>
      <p:sp>
        <p:nvSpPr>
          <p:cNvPr id="15" name="二等辺三角形 14">
            <a:extLst>
              <a:ext uri="{FF2B5EF4-FFF2-40B4-BE49-F238E27FC236}">
                <a16:creationId xmlns:a16="http://schemas.microsoft.com/office/drawing/2014/main" id="{E10C676D-3E2A-793A-08BE-C1571BCC8F5F}"/>
              </a:ext>
            </a:extLst>
          </p:cNvPr>
          <p:cNvSpPr/>
          <p:nvPr/>
        </p:nvSpPr>
        <p:spPr>
          <a:xfrm rot="5400000">
            <a:off x="4111954" y="4131840"/>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EE4DDE7-44A7-3AE0-B2D1-C607F9806DC9}"/>
              </a:ext>
            </a:extLst>
          </p:cNvPr>
          <p:cNvSpPr txBox="1"/>
          <p:nvPr/>
        </p:nvSpPr>
        <p:spPr>
          <a:xfrm>
            <a:off x="288000" y="1103467"/>
            <a:ext cx="8568000" cy="892552"/>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南海トラフ地震については、</a:t>
            </a:r>
            <a:r>
              <a:rPr lang="en-US" altLang="ja-JP" sz="1400">
                <a:ea typeface="Meiryo UI" panose="020B0604030504040204" pitchFamily="50" charset="-128"/>
              </a:rPr>
              <a:t>H25</a:t>
            </a:r>
            <a:r>
              <a:rPr lang="ja-JP" altLang="en-US" sz="1400">
                <a:ea typeface="Meiryo UI" panose="020B0604030504040204" pitchFamily="50" charset="-128"/>
              </a:rPr>
              <a:t>年調査では「急傾斜地崩壊危険箇所（</a:t>
            </a:r>
            <a:r>
              <a:rPr lang="en-US" altLang="ja-JP" sz="1400">
                <a:ea typeface="Meiryo UI" panose="020B0604030504040204" pitchFamily="50" charset="-128"/>
              </a:rPr>
              <a:t>864</a:t>
            </a:r>
            <a:r>
              <a:rPr lang="ja-JP" altLang="en-US" sz="1400">
                <a:ea typeface="Meiryo UI" panose="020B0604030504040204" pitchFamily="50" charset="-128"/>
              </a:rPr>
              <a:t>箇所）」を対象としていたが、</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　 今回調査では土砂法による調査に基づく「土砂災害警戒区域 急傾斜地の崩壊（</a:t>
            </a:r>
            <a:r>
              <a:rPr lang="en-US" altLang="ja-JP" sz="1400">
                <a:ea typeface="Meiryo UI" panose="020B0604030504040204" pitchFamily="50" charset="-128"/>
              </a:rPr>
              <a:t>6,651</a:t>
            </a:r>
            <a:r>
              <a:rPr lang="ja-JP" altLang="en-US" sz="1400">
                <a:ea typeface="Meiryo UI" panose="020B0604030504040204" pitchFamily="50" charset="-128"/>
              </a:rPr>
              <a:t>箇所）」を対象として算定。</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このため、評価対象となる箇所数が増加したため、急傾斜地崩壊による被害棟数が増加。</a:t>
            </a:r>
          </a:p>
        </p:txBody>
      </p:sp>
    </p:spTree>
    <p:extLst>
      <p:ext uri="{BB962C8B-B14F-4D97-AF65-F5344CB8AC3E}">
        <p14:creationId xmlns:p14="http://schemas.microsoft.com/office/powerpoint/2010/main" val="227145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3D47A-A094-3266-B669-0BFD7EF3B816}"/>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D9E724F-15D6-A63C-E164-F4FA502A216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32</a:t>
            </a:fld>
            <a:endParaRPr lang="ja-JP" altLang="en-US">
              <a:solidFill>
                <a:schemeClr val="tx1"/>
              </a:solidFill>
            </a:endParaRPr>
          </a:p>
        </p:txBody>
      </p:sp>
      <p:sp>
        <p:nvSpPr>
          <p:cNvPr id="7" name="タイトル 6">
            <a:extLst>
              <a:ext uri="{FF2B5EF4-FFF2-40B4-BE49-F238E27FC236}">
                <a16:creationId xmlns:a16="http://schemas.microsoft.com/office/drawing/2014/main" id="{534A4927-5DD0-C838-4918-1D4C9DF6FA87}"/>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79BAF543-073A-C392-EE72-76CD6540A514}"/>
              </a:ext>
            </a:extLst>
          </p:cNvPr>
          <p:cNvSpPr txBox="1">
            <a:spLocks noChangeArrowheads="1"/>
          </p:cNvSpPr>
          <p:nvPr/>
        </p:nvSpPr>
        <p:spPr bwMode="auto">
          <a:xfrm>
            <a:off x="60426" y="95977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6" name="コンテンツ プレースホルダー 1">
            <a:extLst>
              <a:ext uri="{FF2B5EF4-FFF2-40B4-BE49-F238E27FC236}">
                <a16:creationId xmlns:a16="http://schemas.microsoft.com/office/drawing/2014/main" id="{A53B8394-4FBC-53E7-E5B0-77272333B6DE}"/>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9B5D6D07-01F9-27A5-3946-8381F33E20A1}"/>
              </a:ext>
            </a:extLst>
          </p:cNvPr>
          <p:cNvSpPr txBox="1">
            <a:spLocks noChangeArrowheads="1"/>
          </p:cNvSpPr>
          <p:nvPr/>
        </p:nvSpPr>
        <p:spPr bwMode="auto">
          <a:xfrm>
            <a:off x="4530777" y="950700"/>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A7E293BA-DF72-F500-B618-98B144D1A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8" y="1315854"/>
            <a:ext cx="2160000" cy="3999561"/>
          </a:xfrm>
          <a:prstGeom prst="rect">
            <a:avLst/>
          </a:prstGeom>
        </p:spPr>
      </p:pic>
      <p:pic>
        <p:nvPicPr>
          <p:cNvPr id="11" name="図 10">
            <a:extLst>
              <a:ext uri="{FF2B5EF4-FFF2-40B4-BE49-F238E27FC236}">
                <a16:creationId xmlns:a16="http://schemas.microsoft.com/office/drawing/2014/main" id="{1794C6F5-D871-F0D2-027B-39F0BE31E7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9763" y="1315854"/>
            <a:ext cx="2160000" cy="5251646"/>
          </a:xfrm>
          <a:prstGeom prst="rect">
            <a:avLst/>
          </a:prstGeom>
        </p:spPr>
      </p:pic>
      <p:pic>
        <p:nvPicPr>
          <p:cNvPr id="12" name="図 11">
            <a:extLst>
              <a:ext uri="{FF2B5EF4-FFF2-40B4-BE49-F238E27FC236}">
                <a16:creationId xmlns:a16="http://schemas.microsoft.com/office/drawing/2014/main" id="{F22753F3-FCAB-5B85-FA51-E84685314DA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928" y="5928060"/>
            <a:ext cx="2160000" cy="142418"/>
          </a:xfrm>
          <a:prstGeom prst="rect">
            <a:avLst/>
          </a:prstGeom>
        </p:spPr>
      </p:pic>
      <p:pic>
        <p:nvPicPr>
          <p:cNvPr id="13" name="図 12">
            <a:extLst>
              <a:ext uri="{FF2B5EF4-FFF2-40B4-BE49-F238E27FC236}">
                <a16:creationId xmlns:a16="http://schemas.microsoft.com/office/drawing/2014/main" id="{70496791-21D6-723F-4AE8-9E635F6294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1928" y="5551067"/>
            <a:ext cx="2160000" cy="261099"/>
          </a:xfrm>
          <a:prstGeom prst="rect">
            <a:avLst/>
          </a:prstGeom>
        </p:spPr>
      </p:pic>
      <p:pic>
        <p:nvPicPr>
          <p:cNvPr id="15" name="図 14">
            <a:extLst>
              <a:ext uri="{FF2B5EF4-FFF2-40B4-BE49-F238E27FC236}">
                <a16:creationId xmlns:a16="http://schemas.microsoft.com/office/drawing/2014/main" id="{FD1ECF76-A81C-1422-2995-CB83B5FAD73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88889" y="1315854"/>
            <a:ext cx="2160000" cy="5251646"/>
          </a:xfrm>
          <a:prstGeom prst="rect">
            <a:avLst/>
          </a:prstGeom>
        </p:spPr>
      </p:pic>
      <p:pic>
        <p:nvPicPr>
          <p:cNvPr id="16" name="図 15">
            <a:extLst>
              <a:ext uri="{FF2B5EF4-FFF2-40B4-BE49-F238E27FC236}">
                <a16:creationId xmlns:a16="http://schemas.microsoft.com/office/drawing/2014/main" id="{94A7A2B0-7C44-5C17-931A-DF705C1C6D4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0579" y="5923069"/>
            <a:ext cx="2160000" cy="142418"/>
          </a:xfrm>
          <a:prstGeom prst="rect">
            <a:avLst/>
          </a:prstGeom>
        </p:spPr>
      </p:pic>
      <p:pic>
        <p:nvPicPr>
          <p:cNvPr id="17" name="図 16">
            <a:extLst>
              <a:ext uri="{FF2B5EF4-FFF2-40B4-BE49-F238E27FC236}">
                <a16:creationId xmlns:a16="http://schemas.microsoft.com/office/drawing/2014/main" id="{4E0DD0B2-0CE0-41CC-3BFF-FACFD0B1F1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60579" y="5558633"/>
            <a:ext cx="2160000" cy="261099"/>
          </a:xfrm>
          <a:prstGeom prst="rect">
            <a:avLst/>
          </a:prstGeom>
        </p:spPr>
      </p:pic>
      <p:pic>
        <p:nvPicPr>
          <p:cNvPr id="18" name="図 17">
            <a:extLst>
              <a:ext uri="{FF2B5EF4-FFF2-40B4-BE49-F238E27FC236}">
                <a16:creationId xmlns:a16="http://schemas.microsoft.com/office/drawing/2014/main" id="{013594FD-564D-946B-BC26-2FB38F1F15F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60579" y="1315854"/>
            <a:ext cx="2160000" cy="3999561"/>
          </a:xfrm>
          <a:prstGeom prst="rect">
            <a:avLst/>
          </a:prstGeom>
        </p:spPr>
      </p:pic>
    </p:spTree>
    <p:extLst>
      <p:ext uri="{BB962C8B-B14F-4D97-AF65-F5344CB8AC3E}">
        <p14:creationId xmlns:p14="http://schemas.microsoft.com/office/powerpoint/2010/main" val="3276923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AA2CF-0D77-95DA-792B-DD4D46917DE2}"/>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BDBA0EB-031A-083C-B77D-C6D7EEF4289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33</a:t>
            </a:fld>
            <a:endParaRPr lang="ja-JP" altLang="en-US">
              <a:solidFill>
                <a:schemeClr val="tx1"/>
              </a:solidFill>
            </a:endParaRPr>
          </a:p>
        </p:txBody>
      </p:sp>
      <p:sp>
        <p:nvSpPr>
          <p:cNvPr id="7" name="タイトル 6">
            <a:extLst>
              <a:ext uri="{FF2B5EF4-FFF2-40B4-BE49-F238E27FC236}">
                <a16:creationId xmlns:a16="http://schemas.microsoft.com/office/drawing/2014/main" id="{E30F585A-2CB7-842A-5A71-5C6231886DE7}"/>
              </a:ext>
            </a:extLst>
          </p:cNvPr>
          <p:cNvSpPr>
            <a:spLocks noGrp="1"/>
          </p:cNvSpPr>
          <p:nvPr>
            <p:ph type="title"/>
          </p:nvPr>
        </p:nvSpPr>
        <p:spPr>
          <a:xfrm>
            <a:off x="0" y="0"/>
            <a:ext cx="9144000" cy="424800"/>
          </a:xfrm>
        </p:spPr>
        <p:txBody>
          <a:bodyPr>
            <a:normAutofit/>
          </a:bodyPr>
          <a:lstStyle/>
          <a:p>
            <a:r>
              <a:rPr lang="ja-JP" altLang="en-US" sz="2400" b="1"/>
              <a:t>１．建物被害等</a:t>
            </a:r>
            <a:endParaRPr lang="ja-JP" altLang="en-US" sz="2400"/>
          </a:p>
        </p:txBody>
      </p:sp>
      <p:sp>
        <p:nvSpPr>
          <p:cNvPr id="6" name="コンテンツ プレースホルダー 1">
            <a:extLst>
              <a:ext uri="{FF2B5EF4-FFF2-40B4-BE49-F238E27FC236}">
                <a16:creationId xmlns:a16="http://schemas.microsoft.com/office/drawing/2014/main" id="{72794ACD-A5D1-A776-B825-2DFBD921F974}"/>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5" name="テキスト ボックス 9">
            <a:extLst>
              <a:ext uri="{FF2B5EF4-FFF2-40B4-BE49-F238E27FC236}">
                <a16:creationId xmlns:a16="http://schemas.microsoft.com/office/drawing/2014/main" id="{285C1A50-AAF0-2F1F-4873-7B66C476B895}"/>
              </a:ext>
            </a:extLst>
          </p:cNvPr>
          <p:cNvSpPr txBox="1">
            <a:spLocks noChangeArrowheads="1"/>
          </p:cNvSpPr>
          <p:nvPr/>
        </p:nvSpPr>
        <p:spPr bwMode="auto">
          <a:xfrm>
            <a:off x="61200" y="961200"/>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15" name="テキスト ボックス 9">
            <a:extLst>
              <a:ext uri="{FF2B5EF4-FFF2-40B4-BE49-F238E27FC236}">
                <a16:creationId xmlns:a16="http://schemas.microsoft.com/office/drawing/2014/main" id="{7763F456-82B3-CA5E-9996-994AADA8AFE0}"/>
              </a:ext>
            </a:extLst>
          </p:cNvPr>
          <p:cNvSpPr txBox="1">
            <a:spLocks noChangeArrowheads="1"/>
          </p:cNvSpPr>
          <p:nvPr/>
        </p:nvSpPr>
        <p:spPr bwMode="auto">
          <a:xfrm>
            <a:off x="4243450" y="1006400"/>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pic>
        <p:nvPicPr>
          <p:cNvPr id="9" name="図 8">
            <a:extLst>
              <a:ext uri="{FF2B5EF4-FFF2-40B4-BE49-F238E27FC236}">
                <a16:creationId xmlns:a16="http://schemas.microsoft.com/office/drawing/2014/main" id="{F473A011-7F26-9402-3DA5-8625FE8DAC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00" y="1317600"/>
            <a:ext cx="2160000" cy="3999560"/>
          </a:xfrm>
          <a:prstGeom prst="rect">
            <a:avLst/>
          </a:prstGeom>
        </p:spPr>
      </p:pic>
      <p:pic>
        <p:nvPicPr>
          <p:cNvPr id="10" name="図 9">
            <a:extLst>
              <a:ext uri="{FF2B5EF4-FFF2-40B4-BE49-F238E27FC236}">
                <a16:creationId xmlns:a16="http://schemas.microsoft.com/office/drawing/2014/main" id="{CFC05F15-53A7-21A1-E0CB-26B488F5DB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1600" y="1317600"/>
            <a:ext cx="2160000" cy="5251647"/>
          </a:xfrm>
          <a:prstGeom prst="rect">
            <a:avLst/>
          </a:prstGeom>
        </p:spPr>
      </p:pic>
      <p:pic>
        <p:nvPicPr>
          <p:cNvPr id="11" name="図 10">
            <a:extLst>
              <a:ext uri="{FF2B5EF4-FFF2-40B4-BE49-F238E27FC236}">
                <a16:creationId xmlns:a16="http://schemas.microsoft.com/office/drawing/2014/main" id="{75AFFE79-D716-3487-BAE9-B0045C56CE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400" y="5929200"/>
            <a:ext cx="2160000" cy="142418"/>
          </a:xfrm>
          <a:prstGeom prst="rect">
            <a:avLst/>
          </a:prstGeom>
        </p:spPr>
      </p:pic>
      <p:pic>
        <p:nvPicPr>
          <p:cNvPr id="14" name="図 13">
            <a:extLst>
              <a:ext uri="{FF2B5EF4-FFF2-40B4-BE49-F238E27FC236}">
                <a16:creationId xmlns:a16="http://schemas.microsoft.com/office/drawing/2014/main" id="{D4D9E68E-A851-7A60-B801-C084B749F1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400" y="5551200"/>
            <a:ext cx="2160000" cy="261099"/>
          </a:xfrm>
          <a:prstGeom prst="rect">
            <a:avLst/>
          </a:prstGeom>
        </p:spPr>
      </p:pic>
      <p:pic>
        <p:nvPicPr>
          <p:cNvPr id="19" name="図 18">
            <a:extLst>
              <a:ext uri="{FF2B5EF4-FFF2-40B4-BE49-F238E27FC236}">
                <a16:creationId xmlns:a16="http://schemas.microsoft.com/office/drawing/2014/main" id="{2251C186-19B5-030E-FF50-46021BAFE3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0399" y="1317600"/>
            <a:ext cx="2160000" cy="5251647"/>
          </a:xfrm>
          <a:prstGeom prst="rect">
            <a:avLst/>
          </a:prstGeom>
        </p:spPr>
      </p:pic>
      <p:pic>
        <p:nvPicPr>
          <p:cNvPr id="20" name="図 19">
            <a:extLst>
              <a:ext uri="{FF2B5EF4-FFF2-40B4-BE49-F238E27FC236}">
                <a16:creationId xmlns:a16="http://schemas.microsoft.com/office/drawing/2014/main" id="{8B506A12-4B4A-8F8B-7B2B-E12F0B03488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2000" y="5929200"/>
            <a:ext cx="2160000" cy="142418"/>
          </a:xfrm>
          <a:prstGeom prst="rect">
            <a:avLst/>
          </a:prstGeom>
        </p:spPr>
      </p:pic>
      <p:pic>
        <p:nvPicPr>
          <p:cNvPr id="21" name="図 20">
            <a:extLst>
              <a:ext uri="{FF2B5EF4-FFF2-40B4-BE49-F238E27FC236}">
                <a16:creationId xmlns:a16="http://schemas.microsoft.com/office/drawing/2014/main" id="{E44C14C9-569D-9F70-7E16-A039BBD0DD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62000" y="5551200"/>
            <a:ext cx="2160000" cy="261099"/>
          </a:xfrm>
          <a:prstGeom prst="rect">
            <a:avLst/>
          </a:prstGeom>
        </p:spPr>
      </p:pic>
      <p:pic>
        <p:nvPicPr>
          <p:cNvPr id="22" name="図 21">
            <a:extLst>
              <a:ext uri="{FF2B5EF4-FFF2-40B4-BE49-F238E27FC236}">
                <a16:creationId xmlns:a16="http://schemas.microsoft.com/office/drawing/2014/main" id="{DFECB35A-5C10-3A7E-2C5C-D97E7DC61F6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62000" y="1317600"/>
            <a:ext cx="2160000" cy="3999561"/>
          </a:xfrm>
          <a:prstGeom prst="rect">
            <a:avLst/>
          </a:prstGeom>
        </p:spPr>
      </p:pic>
    </p:spTree>
    <p:extLst>
      <p:ext uri="{BB962C8B-B14F-4D97-AF65-F5344CB8AC3E}">
        <p14:creationId xmlns:p14="http://schemas.microsoft.com/office/powerpoint/2010/main" val="3513016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2E77-10FE-3733-06C4-AB56368E888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5B5E82B-D6AB-D063-70D4-5DC387C0D07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34</a:t>
            </a:fld>
            <a:endParaRPr lang="ja-JP" altLang="en-US">
              <a:solidFill>
                <a:schemeClr val="tx1"/>
              </a:solidFill>
            </a:endParaRPr>
          </a:p>
        </p:txBody>
      </p:sp>
      <p:sp>
        <p:nvSpPr>
          <p:cNvPr id="7" name="タイトル 6">
            <a:extLst>
              <a:ext uri="{FF2B5EF4-FFF2-40B4-BE49-F238E27FC236}">
                <a16:creationId xmlns:a16="http://schemas.microsoft.com/office/drawing/2014/main" id="{6DF044BA-D6A3-E8A5-AF9A-D6AE7223A45F}"/>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6" name="コンテンツ プレースホルダー 1">
            <a:extLst>
              <a:ext uri="{FF2B5EF4-FFF2-40B4-BE49-F238E27FC236}">
                <a16:creationId xmlns:a16="http://schemas.microsoft.com/office/drawing/2014/main" id="{BC2E1771-8112-C250-E8A1-11C547A45D0E}"/>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４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5" name="テキスト ボックス 9">
            <a:extLst>
              <a:ext uri="{FF2B5EF4-FFF2-40B4-BE49-F238E27FC236}">
                <a16:creationId xmlns:a16="http://schemas.microsoft.com/office/drawing/2014/main" id="{9D84591F-4ECC-3BCC-E790-71F78C3C2B94}"/>
              </a:ext>
            </a:extLst>
          </p:cNvPr>
          <p:cNvSpPr txBox="1">
            <a:spLocks noChangeArrowheads="1"/>
          </p:cNvSpPr>
          <p:nvPr/>
        </p:nvSpPr>
        <p:spPr bwMode="auto">
          <a:xfrm>
            <a:off x="61200" y="961200"/>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15" name="テキスト ボックス 9">
            <a:extLst>
              <a:ext uri="{FF2B5EF4-FFF2-40B4-BE49-F238E27FC236}">
                <a16:creationId xmlns:a16="http://schemas.microsoft.com/office/drawing/2014/main" id="{A3288A02-5F0D-C47A-19A7-27F1C28F6B4F}"/>
              </a:ext>
            </a:extLst>
          </p:cNvPr>
          <p:cNvSpPr txBox="1">
            <a:spLocks noChangeArrowheads="1"/>
          </p:cNvSpPr>
          <p:nvPr/>
        </p:nvSpPr>
        <p:spPr bwMode="auto">
          <a:xfrm>
            <a:off x="4532400" y="961200"/>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pic>
        <p:nvPicPr>
          <p:cNvPr id="8" name="図 7">
            <a:extLst>
              <a:ext uri="{FF2B5EF4-FFF2-40B4-BE49-F238E27FC236}">
                <a16:creationId xmlns:a16="http://schemas.microsoft.com/office/drawing/2014/main" id="{B94C5360-8F50-B96C-9572-D11E4D91B2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2400" y="1317600"/>
            <a:ext cx="2160000" cy="3999560"/>
          </a:xfrm>
          <a:prstGeom prst="rect">
            <a:avLst/>
          </a:prstGeom>
        </p:spPr>
      </p:pic>
      <p:pic>
        <p:nvPicPr>
          <p:cNvPr id="9" name="図 8">
            <a:extLst>
              <a:ext uri="{FF2B5EF4-FFF2-40B4-BE49-F238E27FC236}">
                <a16:creationId xmlns:a16="http://schemas.microsoft.com/office/drawing/2014/main" id="{4B591248-EED0-0769-9B43-FCA1811E1A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1600" y="1317600"/>
            <a:ext cx="2160000" cy="5251647"/>
          </a:xfrm>
          <a:prstGeom prst="rect">
            <a:avLst/>
          </a:prstGeom>
        </p:spPr>
      </p:pic>
      <p:pic>
        <p:nvPicPr>
          <p:cNvPr id="11" name="図 10">
            <a:extLst>
              <a:ext uri="{FF2B5EF4-FFF2-40B4-BE49-F238E27FC236}">
                <a16:creationId xmlns:a16="http://schemas.microsoft.com/office/drawing/2014/main" id="{EC9C8D1E-4BE1-7B2A-C902-17B46C19CF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2400" y="5929200"/>
            <a:ext cx="2160000" cy="142418"/>
          </a:xfrm>
          <a:prstGeom prst="rect">
            <a:avLst/>
          </a:prstGeom>
        </p:spPr>
      </p:pic>
      <p:pic>
        <p:nvPicPr>
          <p:cNvPr id="14" name="図 13">
            <a:extLst>
              <a:ext uri="{FF2B5EF4-FFF2-40B4-BE49-F238E27FC236}">
                <a16:creationId xmlns:a16="http://schemas.microsoft.com/office/drawing/2014/main" id="{9BD68CB0-271B-77E6-F448-DCDC0941377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2400" y="5551200"/>
            <a:ext cx="2160000" cy="261099"/>
          </a:xfrm>
          <a:prstGeom prst="rect">
            <a:avLst/>
          </a:prstGeom>
        </p:spPr>
      </p:pic>
      <p:pic>
        <p:nvPicPr>
          <p:cNvPr id="18" name="図 17">
            <a:extLst>
              <a:ext uri="{FF2B5EF4-FFF2-40B4-BE49-F238E27FC236}">
                <a16:creationId xmlns:a16="http://schemas.microsoft.com/office/drawing/2014/main" id="{B74CA1F1-44A3-937D-B9FA-A435123DCF5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90400" y="1317600"/>
            <a:ext cx="2160000" cy="5251647"/>
          </a:xfrm>
          <a:prstGeom prst="rect">
            <a:avLst/>
          </a:prstGeom>
        </p:spPr>
      </p:pic>
      <p:pic>
        <p:nvPicPr>
          <p:cNvPr id="19" name="図 18">
            <a:extLst>
              <a:ext uri="{FF2B5EF4-FFF2-40B4-BE49-F238E27FC236}">
                <a16:creationId xmlns:a16="http://schemas.microsoft.com/office/drawing/2014/main" id="{0AA05550-110F-EF1B-EBED-CE9F2F10B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62000" y="5929200"/>
            <a:ext cx="2160000" cy="142418"/>
          </a:xfrm>
          <a:prstGeom prst="rect">
            <a:avLst/>
          </a:prstGeom>
        </p:spPr>
      </p:pic>
      <p:pic>
        <p:nvPicPr>
          <p:cNvPr id="20" name="図 19">
            <a:extLst>
              <a:ext uri="{FF2B5EF4-FFF2-40B4-BE49-F238E27FC236}">
                <a16:creationId xmlns:a16="http://schemas.microsoft.com/office/drawing/2014/main" id="{DFEF3417-ECB7-DB2E-6281-FE59818EC6A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62000" y="5551200"/>
            <a:ext cx="2160000" cy="261099"/>
          </a:xfrm>
          <a:prstGeom prst="rect">
            <a:avLst/>
          </a:prstGeom>
        </p:spPr>
      </p:pic>
      <p:pic>
        <p:nvPicPr>
          <p:cNvPr id="22" name="図 21">
            <a:extLst>
              <a:ext uri="{FF2B5EF4-FFF2-40B4-BE49-F238E27FC236}">
                <a16:creationId xmlns:a16="http://schemas.microsoft.com/office/drawing/2014/main" id="{A64CE5C1-D2AC-9898-2142-F0948E2B9C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62000" y="1317600"/>
            <a:ext cx="2160000" cy="3999560"/>
          </a:xfrm>
          <a:prstGeom prst="rect">
            <a:avLst/>
          </a:prstGeom>
        </p:spPr>
      </p:pic>
    </p:spTree>
    <p:extLst>
      <p:ext uri="{BB962C8B-B14F-4D97-AF65-F5344CB8AC3E}">
        <p14:creationId xmlns:p14="http://schemas.microsoft.com/office/powerpoint/2010/main" val="2889168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A1D4C-75DC-5BF4-89D8-430BD971416C}"/>
            </a:ext>
          </a:extLst>
        </p:cNvPr>
        <p:cNvGrpSpPr/>
        <p:nvPr/>
      </p:nvGrpSpPr>
      <p:grpSpPr>
        <a:xfrm>
          <a:off x="0" y="0"/>
          <a:ext cx="0" cy="0"/>
          <a:chOff x="0" y="0"/>
          <a:chExt cx="0" cy="0"/>
        </a:xfrm>
      </p:grpSpPr>
      <p:sp>
        <p:nvSpPr>
          <p:cNvPr id="10" name="四角形: 角を丸くする 4">
            <a:extLst>
              <a:ext uri="{FF2B5EF4-FFF2-40B4-BE49-F238E27FC236}">
                <a16:creationId xmlns:a16="http://schemas.microsoft.com/office/drawing/2014/main" id="{1E3DEF15-D3AF-DB6E-BA6A-ADBDA53171B4}"/>
              </a:ext>
            </a:extLst>
          </p:cNvPr>
          <p:cNvSpPr/>
          <p:nvPr/>
        </p:nvSpPr>
        <p:spPr>
          <a:xfrm>
            <a:off x="280370" y="3532084"/>
            <a:ext cx="8568000" cy="820712"/>
          </a:xfrm>
          <a:prstGeom prst="roundRect">
            <a:avLst>
              <a:gd name="adj" fmla="val 6240"/>
            </a:avLst>
          </a:prstGeom>
          <a:solidFill>
            <a:schemeClr val="accent2">
              <a:lumMod val="20000"/>
              <a:lumOff val="80000"/>
            </a:schemeClr>
          </a:solidFill>
          <a:ln w="6350">
            <a:noFill/>
            <a:headEnd type="triangle"/>
          </a:ln>
        </p:spPr>
        <p:style>
          <a:lnRef idx="1">
            <a:schemeClr val="dk1"/>
          </a:lnRef>
          <a:fillRef idx="0">
            <a:schemeClr val="dk1"/>
          </a:fillRef>
          <a:effectRef idx="0">
            <a:schemeClr val="dk1"/>
          </a:effectRef>
          <a:fontRef idx="minor">
            <a:schemeClr val="tx1"/>
          </a:fontRef>
        </p:style>
        <p:txBody>
          <a:bodyPr rtlCol="0" anchor="t"/>
          <a:lstStyle/>
          <a:p>
            <a:pPr marL="342900"/>
            <a:endParaRPr kumimoji="1" lang="en-US" altLang="ja-JP" sz="1600">
              <a:latin typeface="Meiryo UI" panose="020B0604030504040204" pitchFamily="50" charset="-128"/>
              <a:ea typeface="Meiryo UI" panose="020B0604030504040204" pitchFamily="50" charset="-128"/>
            </a:endParaRPr>
          </a:p>
        </p:txBody>
      </p:sp>
      <p:sp>
        <p:nvSpPr>
          <p:cNvPr id="4" name="スライド番号プレースホルダー 12">
            <a:extLst>
              <a:ext uri="{FF2B5EF4-FFF2-40B4-BE49-F238E27FC236}">
                <a16:creationId xmlns:a16="http://schemas.microsoft.com/office/drawing/2014/main" id="{768C2567-2AA1-5D67-40F5-07BA046DCBB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35</a:t>
            </a:fld>
            <a:endParaRPr lang="ja-JP" altLang="en-US">
              <a:solidFill>
                <a:schemeClr val="tx1"/>
              </a:solidFill>
            </a:endParaRPr>
          </a:p>
        </p:txBody>
      </p:sp>
      <p:sp>
        <p:nvSpPr>
          <p:cNvPr id="7" name="タイトル 6">
            <a:extLst>
              <a:ext uri="{FF2B5EF4-FFF2-40B4-BE49-F238E27FC236}">
                <a16:creationId xmlns:a16="http://schemas.microsoft.com/office/drawing/2014/main" id="{E9428DE1-6872-C75A-77C8-B6677C8C9117}"/>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3" name="コンテンツ プレースホルダー 1">
            <a:extLst>
              <a:ext uri="{FF2B5EF4-FFF2-40B4-BE49-F238E27FC236}">
                <a16:creationId xmlns:a16="http://schemas.microsoft.com/office/drawing/2014/main" id="{348F616A-524D-FCD8-A9BD-B1FE845583E2}"/>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80321A2-F51C-01C4-8974-C450388F46D4}"/>
              </a:ext>
            </a:extLst>
          </p:cNvPr>
          <p:cNvSpPr txBox="1"/>
          <p:nvPr/>
        </p:nvSpPr>
        <p:spPr>
          <a:xfrm>
            <a:off x="288000" y="1141567"/>
            <a:ext cx="8760750" cy="1400383"/>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地震火災による建物被害については、出火件数から消火可能件数を差し引いた残出火件数を算定し、建物</a:t>
            </a:r>
            <a:r>
              <a:rPr lang="en-US" altLang="ja-JP" sz="1400">
                <a:ea typeface="Meiryo UI" panose="020B0604030504040204" pitchFamily="50" charset="-128"/>
              </a:rPr>
              <a:t>1</a:t>
            </a:r>
            <a:r>
              <a:rPr lang="ja-JP" altLang="en-US" sz="1400">
                <a:ea typeface="Meiryo UI" panose="020B0604030504040204" pitchFamily="50" charset="-128"/>
              </a:rPr>
              <a:t>棟</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　 単位での延焼シミュレーションにより、地震火災による焼失棟数を算定。</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今回調査では、全方位で常に風下になる想定としているため、どの方向へも燃えやすい条件となったことから、</a:t>
            </a:r>
            <a:r>
              <a:rPr lang="en-US" altLang="ja-JP" sz="1400">
                <a:ea typeface="Meiryo UI" panose="020B0604030504040204" pitchFamily="50" charset="-128"/>
              </a:rPr>
              <a:t>H25</a:t>
            </a:r>
            <a:r>
              <a:rPr lang="ja-JP" altLang="en-US" sz="1400">
                <a:ea typeface="Meiryo UI" panose="020B0604030504040204" pitchFamily="50" charset="-128"/>
              </a:rPr>
              <a:t>年調査と比較して、地震火災による焼失棟数が大幅に増加。</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 　⇒直下型地震については、地震動を大きく見直した結果、出火率も高くなっている。</a:t>
            </a:r>
            <a:endParaRPr lang="en-US" altLang="ja-JP" sz="1400">
              <a:ea typeface="Meiryo UI" panose="020B0604030504040204" pitchFamily="50" charset="-128"/>
            </a:endParaRPr>
          </a:p>
        </p:txBody>
      </p:sp>
      <p:sp>
        <p:nvSpPr>
          <p:cNvPr id="2" name="四角形: 角を丸くする 4">
            <a:extLst>
              <a:ext uri="{FF2B5EF4-FFF2-40B4-BE49-F238E27FC236}">
                <a16:creationId xmlns:a16="http://schemas.microsoft.com/office/drawing/2014/main" id="{71194FB2-FEFE-1915-9313-3DBDF7474D87}"/>
              </a:ext>
            </a:extLst>
          </p:cNvPr>
          <p:cNvSpPr/>
          <p:nvPr/>
        </p:nvSpPr>
        <p:spPr>
          <a:xfrm>
            <a:off x="330525" y="4720494"/>
            <a:ext cx="8546665" cy="820712"/>
          </a:xfrm>
          <a:prstGeom prst="roundRect">
            <a:avLst>
              <a:gd name="adj" fmla="val 6240"/>
            </a:avLst>
          </a:prstGeom>
          <a:solidFill>
            <a:schemeClr val="accent2">
              <a:lumMod val="20000"/>
              <a:lumOff val="80000"/>
            </a:schemeClr>
          </a:solidFill>
          <a:ln w="6350">
            <a:noFill/>
            <a:headEnd type="triangle"/>
          </a:ln>
        </p:spPr>
        <p:style>
          <a:lnRef idx="1">
            <a:schemeClr val="dk1"/>
          </a:lnRef>
          <a:fillRef idx="0">
            <a:schemeClr val="dk1"/>
          </a:fillRef>
          <a:effectRef idx="0">
            <a:schemeClr val="dk1"/>
          </a:effectRef>
          <a:fontRef idx="minor">
            <a:schemeClr val="tx1"/>
          </a:fontRef>
        </p:style>
        <p:txBody>
          <a:bodyPr rtlCol="0" anchor="t"/>
          <a:lstStyle/>
          <a:p>
            <a:pPr marL="342900"/>
            <a:endParaRPr kumimoji="1" lang="en-US" altLang="ja-JP" sz="1600">
              <a:latin typeface="Meiryo UI" panose="020B0604030504040204" pitchFamily="50" charset="-128"/>
              <a:ea typeface="Meiryo UI" panose="020B0604030504040204" pitchFamily="50" charset="-128"/>
            </a:endParaRPr>
          </a:p>
        </p:txBody>
      </p:sp>
      <p:sp>
        <p:nvSpPr>
          <p:cNvPr id="13" name="コンテンツ プレースホルダー 1">
            <a:extLst>
              <a:ext uri="{FF2B5EF4-FFF2-40B4-BE49-F238E27FC236}">
                <a16:creationId xmlns:a16="http://schemas.microsoft.com/office/drawing/2014/main" id="{E7167FB9-83E0-E118-4F2B-1697F1142C6F}"/>
              </a:ext>
            </a:extLst>
          </p:cNvPr>
          <p:cNvSpPr txBox="1">
            <a:spLocks/>
          </p:cNvSpPr>
          <p:nvPr/>
        </p:nvSpPr>
        <p:spPr bwMode="auto">
          <a:xfrm>
            <a:off x="239250" y="4403953"/>
            <a:ext cx="3017491" cy="42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1" indent="0">
              <a:spcBef>
                <a:spcPts val="600"/>
              </a:spcBef>
              <a:spcAft>
                <a:spcPts val="0"/>
              </a:spcAft>
              <a:buNone/>
            </a:pPr>
            <a:r>
              <a:rPr lang="ja-JP" altLang="en-US" sz="1600" b="1" spc="-100"/>
              <a:t>②風向</a:t>
            </a:r>
            <a:r>
              <a:rPr lang="ja-JP" altLang="en-US" sz="1600" spc="-100"/>
              <a:t>（第</a:t>
            </a:r>
            <a:r>
              <a:rPr lang="en-US" altLang="ja-JP" sz="1600" spc="-100"/>
              <a:t>5</a:t>
            </a:r>
            <a:r>
              <a:rPr lang="ja-JP" altLang="en-US" sz="1600" spc="-100"/>
              <a:t>回部会資料再掲）</a:t>
            </a:r>
            <a:endParaRPr lang="en-US" altLang="ja-JP" sz="1600" spc="-100"/>
          </a:p>
          <a:p>
            <a:pPr marL="0" lvl="1" indent="0">
              <a:spcBef>
                <a:spcPts val="600"/>
              </a:spcBef>
              <a:spcAft>
                <a:spcPts val="0"/>
              </a:spcAft>
              <a:buFont typeface="Arial" charset="0"/>
              <a:buNone/>
            </a:pPr>
            <a:endParaRPr lang="en-US" altLang="ja-JP" sz="2800" b="1"/>
          </a:p>
        </p:txBody>
      </p:sp>
      <p:sp>
        <p:nvSpPr>
          <p:cNvPr id="15" name="矢印: 右 14">
            <a:extLst>
              <a:ext uri="{FF2B5EF4-FFF2-40B4-BE49-F238E27FC236}">
                <a16:creationId xmlns:a16="http://schemas.microsoft.com/office/drawing/2014/main" id="{D94FCF49-164C-E13B-79FA-F07D3D5FDE76}"/>
              </a:ext>
            </a:extLst>
          </p:cNvPr>
          <p:cNvSpPr/>
          <p:nvPr/>
        </p:nvSpPr>
        <p:spPr>
          <a:xfrm>
            <a:off x="3769212" y="4890652"/>
            <a:ext cx="406143" cy="55399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F904807-0E54-9BB2-1D9D-761ED00F438E}"/>
              </a:ext>
            </a:extLst>
          </p:cNvPr>
          <p:cNvSpPr txBox="1"/>
          <p:nvPr/>
        </p:nvSpPr>
        <p:spPr>
          <a:xfrm>
            <a:off x="4835055" y="5026206"/>
            <a:ext cx="3743718" cy="307777"/>
          </a:xfrm>
          <a:prstGeom prst="rect">
            <a:avLst/>
          </a:prstGeom>
          <a:noFill/>
        </p:spPr>
        <p:txBody>
          <a:bodyPr wrap="square" rtlCol="0">
            <a:spAutoFit/>
          </a:bodyPr>
          <a:lstStyle/>
          <a:p>
            <a:r>
              <a:rPr lang="ja-JP" altLang="en-US" sz="1400" u="sng" kern="100">
                <a:latin typeface="Meiryo UI" panose="020B0604030504040204" pitchFamily="50" charset="-128"/>
                <a:ea typeface="Meiryo UI" panose="020B0604030504040204" pitchFamily="50" charset="-128"/>
                <a:cs typeface="Aparajita" panose="020B0502040204020203" pitchFamily="18" charset="0"/>
              </a:rPr>
              <a:t>全方位で常に風下になる想定</a:t>
            </a:r>
            <a:endParaRPr kumimoji="1" lang="ja-JP" altLang="en-US" sz="1400" u="sng">
              <a:solidFill>
                <a:srgbClr val="0066FF"/>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EA611543-99CE-E1B6-F35D-662585DC88C8}"/>
              </a:ext>
            </a:extLst>
          </p:cNvPr>
          <p:cNvSpPr txBox="1"/>
          <p:nvPr/>
        </p:nvSpPr>
        <p:spPr>
          <a:xfrm>
            <a:off x="544795" y="4774796"/>
            <a:ext cx="1131605" cy="307777"/>
          </a:xfrm>
          <a:prstGeom prst="rect">
            <a:avLst/>
          </a:prstGeom>
          <a:noFill/>
        </p:spPr>
        <p:txBody>
          <a:bodyPr wrap="square" rtlCol="0">
            <a:spAutoFit/>
          </a:bodyPr>
          <a:lstStyle/>
          <a:p>
            <a:r>
              <a:rPr kumimoji="1" lang="en-US" altLang="ja-JP" sz="1400" b="1">
                <a:latin typeface="Meiryo UI" panose="020B0604030504040204" pitchFamily="50" charset="-128"/>
                <a:ea typeface="Meiryo UI" panose="020B0604030504040204" pitchFamily="50" charset="-128"/>
              </a:rPr>
              <a:t>H25</a:t>
            </a:r>
            <a:r>
              <a:rPr kumimoji="1" lang="ja-JP" altLang="en-US" sz="1400" b="1">
                <a:latin typeface="Meiryo UI" panose="020B0604030504040204" pitchFamily="50" charset="-128"/>
                <a:ea typeface="Meiryo UI" panose="020B0604030504040204" pitchFamily="50" charset="-128"/>
              </a:rPr>
              <a:t>調査</a:t>
            </a:r>
          </a:p>
        </p:txBody>
      </p:sp>
      <p:sp>
        <p:nvSpPr>
          <p:cNvPr id="34" name="テキスト ボックス 33">
            <a:extLst>
              <a:ext uri="{FF2B5EF4-FFF2-40B4-BE49-F238E27FC236}">
                <a16:creationId xmlns:a16="http://schemas.microsoft.com/office/drawing/2014/main" id="{EFBE0A0C-4932-F919-0D1E-64C4568848AE}"/>
              </a:ext>
            </a:extLst>
          </p:cNvPr>
          <p:cNvSpPr txBox="1"/>
          <p:nvPr/>
        </p:nvSpPr>
        <p:spPr>
          <a:xfrm>
            <a:off x="5334550" y="4065915"/>
            <a:ext cx="3251258" cy="253916"/>
          </a:xfrm>
          <a:prstGeom prst="rect">
            <a:avLst/>
          </a:prstGeom>
          <a:noFill/>
        </p:spPr>
        <p:txBody>
          <a:bodyPr wrap="square">
            <a:spAutoFit/>
          </a:bodyPr>
          <a:lstStyle/>
          <a:p>
            <a:pPr algn="r"/>
            <a:r>
              <a:rPr lang="en-US" altLang="ja-JP" sz="1050" i="0">
                <a:solidFill>
                  <a:srgbClr val="000000"/>
                </a:solidFill>
                <a:effectLst/>
                <a:latin typeface="+mn-ea"/>
              </a:rPr>
              <a:t>※</a:t>
            </a:r>
            <a:r>
              <a:rPr lang="ja-JP" altLang="en-US" sz="1050" i="0">
                <a:solidFill>
                  <a:srgbClr val="000000"/>
                </a:solidFill>
                <a:effectLst/>
                <a:latin typeface="+mn-ea"/>
              </a:rPr>
              <a:t>令和</a:t>
            </a:r>
            <a:r>
              <a:rPr lang="en-US" altLang="ja-JP" sz="1050" i="0">
                <a:solidFill>
                  <a:srgbClr val="000000"/>
                </a:solidFill>
                <a:effectLst/>
                <a:latin typeface="+mn-ea"/>
              </a:rPr>
              <a:t>5</a:t>
            </a:r>
            <a:r>
              <a:rPr lang="ja-JP" altLang="en-US" sz="1050" i="0">
                <a:solidFill>
                  <a:srgbClr val="000000"/>
                </a:solidFill>
                <a:effectLst/>
                <a:latin typeface="+mn-ea"/>
              </a:rPr>
              <a:t>年度内閣府（都道府県別）アンケート結果より</a:t>
            </a:r>
            <a:endParaRPr lang="ja-JP" altLang="en-US" sz="1050">
              <a:latin typeface="+mn-ea"/>
            </a:endParaRPr>
          </a:p>
        </p:txBody>
      </p:sp>
      <p:graphicFrame>
        <p:nvGraphicFramePr>
          <p:cNvPr id="35" name="表 34">
            <a:extLst>
              <a:ext uri="{FF2B5EF4-FFF2-40B4-BE49-F238E27FC236}">
                <a16:creationId xmlns:a16="http://schemas.microsoft.com/office/drawing/2014/main" id="{74C94AEF-F61C-D8EA-EEB9-EA5F226B5E5E}"/>
              </a:ext>
            </a:extLst>
          </p:cNvPr>
          <p:cNvGraphicFramePr>
            <a:graphicFrameLocks noGrp="1"/>
          </p:cNvGraphicFramePr>
          <p:nvPr>
            <p:extLst>
              <p:ext uri="{D42A27DB-BD31-4B8C-83A1-F6EECF244321}">
                <p14:modId xmlns:p14="http://schemas.microsoft.com/office/powerpoint/2010/main" val="1355500383"/>
              </p:ext>
            </p:extLst>
          </p:nvPr>
        </p:nvGraphicFramePr>
        <p:xfrm>
          <a:off x="4290913" y="3784624"/>
          <a:ext cx="4294895" cy="290640"/>
        </p:xfrm>
        <a:graphic>
          <a:graphicData uri="http://schemas.openxmlformats.org/drawingml/2006/table">
            <a:tbl>
              <a:tblPr firstRow="1" bandRow="1">
                <a:tableStyleId>{5940675A-B579-460E-94D1-54222C63F5DA}</a:tableStyleId>
              </a:tblPr>
              <a:tblGrid>
                <a:gridCol w="2925572">
                  <a:extLst>
                    <a:ext uri="{9D8B030D-6E8A-4147-A177-3AD203B41FA5}">
                      <a16:colId xmlns:a16="http://schemas.microsoft.com/office/drawing/2014/main" val="3957077017"/>
                    </a:ext>
                  </a:extLst>
                </a:gridCol>
                <a:gridCol w="1369323">
                  <a:extLst>
                    <a:ext uri="{9D8B030D-6E8A-4147-A177-3AD203B41FA5}">
                      <a16:colId xmlns:a16="http://schemas.microsoft.com/office/drawing/2014/main" val="1646435778"/>
                    </a:ext>
                  </a:extLst>
                </a:gridCol>
              </a:tblGrid>
              <a:tr h="138582">
                <a:tc>
                  <a:txBody>
                    <a:bodyPr/>
                    <a:lstStyle/>
                    <a:p>
                      <a:pPr algn="ctr">
                        <a:lnSpc>
                          <a:spcPts val="1800"/>
                        </a:lnSpc>
                      </a:pPr>
                      <a:r>
                        <a:rPr lang="ja-JP" altLang="en-US" sz="1100" b="0" kern="100">
                          <a:latin typeface="Meiryo UI" panose="020B0604030504040204" pitchFamily="50" charset="-128"/>
                          <a:ea typeface="Meiryo UI" panose="020B0604030504040204" pitchFamily="50" charset="-128"/>
                          <a:cs typeface="Aparajita" panose="020B0502040204020203" pitchFamily="18" charset="0"/>
                        </a:rPr>
                        <a:t>大阪府における感震ブレーカー設置率</a:t>
                      </a:r>
                      <a:endParaRPr kumimoji="1" lang="ja-JP" altLang="en-US" sz="1100" b="0"/>
                    </a:p>
                  </a:txBody>
                  <a:tcPr anchor="ctr">
                    <a:solidFill>
                      <a:schemeClr val="bg1">
                        <a:lumMod val="85000"/>
                      </a:schemeClr>
                    </a:solidFill>
                  </a:tcPr>
                </a:tc>
                <a:tc>
                  <a:txBody>
                    <a:bodyPr/>
                    <a:lstStyle/>
                    <a:p>
                      <a:pPr algn="r">
                        <a:lnSpc>
                          <a:spcPts val="1700"/>
                        </a:lnSpc>
                      </a:pPr>
                      <a:r>
                        <a:rPr kumimoji="1" lang="en-US" altLang="ja-JP" sz="1200" b="1"/>
                        <a:t>5.7%</a:t>
                      </a:r>
                      <a:endParaRPr kumimoji="1" lang="ja-JP" altLang="en-US" sz="1200" b="1"/>
                    </a:p>
                  </a:txBody>
                  <a:tcPr anchor="ctr"/>
                </a:tc>
                <a:extLst>
                  <a:ext uri="{0D108BD9-81ED-4DB2-BD59-A6C34878D82A}">
                    <a16:rowId xmlns:a16="http://schemas.microsoft.com/office/drawing/2014/main" val="1606331048"/>
                  </a:ext>
                </a:extLst>
              </a:tr>
            </a:tbl>
          </a:graphicData>
        </a:graphic>
      </p:graphicFrame>
      <p:sp>
        <p:nvSpPr>
          <p:cNvPr id="36" name="コンテンツ プレースホルダー 1">
            <a:extLst>
              <a:ext uri="{FF2B5EF4-FFF2-40B4-BE49-F238E27FC236}">
                <a16:creationId xmlns:a16="http://schemas.microsoft.com/office/drawing/2014/main" id="{6CC356CB-AA3B-67A6-F574-13151782CD14}"/>
              </a:ext>
            </a:extLst>
          </p:cNvPr>
          <p:cNvSpPr txBox="1">
            <a:spLocks/>
          </p:cNvSpPr>
          <p:nvPr/>
        </p:nvSpPr>
        <p:spPr bwMode="auto">
          <a:xfrm>
            <a:off x="239250" y="3238835"/>
            <a:ext cx="5637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lvl="1" indent="0">
              <a:spcBef>
                <a:spcPts val="600"/>
              </a:spcBef>
              <a:spcAft>
                <a:spcPts val="0"/>
              </a:spcAft>
              <a:buNone/>
            </a:pPr>
            <a:r>
              <a:rPr lang="ja-JP" altLang="en-US" sz="1600" b="1" spc="-100"/>
              <a:t>①感震ブレーカー設置率</a:t>
            </a:r>
            <a:r>
              <a:rPr lang="ja-JP" altLang="en-US" sz="1600" spc="-100"/>
              <a:t>（第</a:t>
            </a:r>
            <a:r>
              <a:rPr lang="en-US" altLang="ja-JP" sz="1600" spc="-100"/>
              <a:t>5</a:t>
            </a:r>
            <a:r>
              <a:rPr lang="ja-JP" altLang="en-US" sz="1600" spc="-100"/>
              <a:t>回部会資料再掲）</a:t>
            </a:r>
            <a:endParaRPr lang="en-US" altLang="ja-JP" sz="1600" spc="-100"/>
          </a:p>
          <a:p>
            <a:pPr marL="0" lvl="1" indent="0">
              <a:spcBef>
                <a:spcPts val="600"/>
              </a:spcBef>
              <a:spcAft>
                <a:spcPts val="0"/>
              </a:spcAft>
              <a:buNone/>
            </a:pPr>
            <a:endParaRPr lang="en-US" altLang="ja-JP" sz="1600" b="1"/>
          </a:p>
        </p:txBody>
      </p:sp>
      <p:sp>
        <p:nvSpPr>
          <p:cNvPr id="40" name="テキスト ボックス 39">
            <a:extLst>
              <a:ext uri="{FF2B5EF4-FFF2-40B4-BE49-F238E27FC236}">
                <a16:creationId xmlns:a16="http://schemas.microsoft.com/office/drawing/2014/main" id="{5C238BBB-EB7F-5859-7947-7388DDCBB886}"/>
              </a:ext>
            </a:extLst>
          </p:cNvPr>
          <p:cNvSpPr txBox="1"/>
          <p:nvPr/>
        </p:nvSpPr>
        <p:spPr>
          <a:xfrm>
            <a:off x="215119" y="3491260"/>
            <a:ext cx="4470764" cy="307777"/>
          </a:xfrm>
          <a:prstGeom prst="rect">
            <a:avLst/>
          </a:prstGeom>
          <a:noFill/>
        </p:spPr>
        <p:txBody>
          <a:bodyPr wrap="square" rtlCol="0">
            <a:spAutoFit/>
          </a:bodyPr>
          <a:lstStyle/>
          <a:p>
            <a:r>
              <a:rPr kumimoji="1" lang="en-US" altLang="ja-JP" sz="1400" b="1">
                <a:latin typeface="Meiryo UI" panose="020B0604030504040204" pitchFamily="50" charset="-128"/>
                <a:ea typeface="Meiryo UI" panose="020B0604030504040204" pitchFamily="50" charset="-128"/>
              </a:rPr>
              <a:t>H25</a:t>
            </a:r>
            <a:r>
              <a:rPr kumimoji="1" lang="ja-JP" altLang="en-US" sz="1400" b="1">
                <a:latin typeface="Meiryo UI" panose="020B0604030504040204" pitchFamily="50" charset="-128"/>
                <a:ea typeface="Meiryo UI" panose="020B0604030504040204" pitchFamily="50" charset="-128"/>
              </a:rPr>
              <a:t>調査</a:t>
            </a:r>
          </a:p>
        </p:txBody>
      </p:sp>
      <p:sp>
        <p:nvSpPr>
          <p:cNvPr id="45" name="テキスト ボックス 44">
            <a:extLst>
              <a:ext uri="{FF2B5EF4-FFF2-40B4-BE49-F238E27FC236}">
                <a16:creationId xmlns:a16="http://schemas.microsoft.com/office/drawing/2014/main" id="{1AB43545-987B-71A0-FBA3-6FC2F8B3EBC1}"/>
              </a:ext>
            </a:extLst>
          </p:cNvPr>
          <p:cNvSpPr txBox="1"/>
          <p:nvPr/>
        </p:nvSpPr>
        <p:spPr>
          <a:xfrm>
            <a:off x="1198384" y="3716555"/>
            <a:ext cx="1694208" cy="307777"/>
          </a:xfrm>
          <a:prstGeom prst="rect">
            <a:avLst/>
          </a:prstGeom>
          <a:noFill/>
        </p:spPr>
        <p:txBody>
          <a:bodyPr wrap="square">
            <a:spAutoFit/>
          </a:bodyPr>
          <a:lstStyle/>
          <a:p>
            <a:r>
              <a:rPr lang="ja-JP" altLang="en-US" sz="1400"/>
              <a:t>考慮していない</a:t>
            </a:r>
          </a:p>
        </p:txBody>
      </p:sp>
      <p:sp>
        <p:nvSpPr>
          <p:cNvPr id="5" name="テキスト ボックス 4">
            <a:extLst>
              <a:ext uri="{FF2B5EF4-FFF2-40B4-BE49-F238E27FC236}">
                <a16:creationId xmlns:a16="http://schemas.microsoft.com/office/drawing/2014/main" id="{4A49AE87-005F-BFFF-D371-7FF364B4BDAF}"/>
              </a:ext>
            </a:extLst>
          </p:cNvPr>
          <p:cNvSpPr txBox="1"/>
          <p:nvPr/>
        </p:nvSpPr>
        <p:spPr>
          <a:xfrm>
            <a:off x="4244486" y="3480927"/>
            <a:ext cx="1013295" cy="307777"/>
          </a:xfrm>
          <a:prstGeom prst="rect">
            <a:avLst/>
          </a:prstGeom>
          <a:noFill/>
        </p:spPr>
        <p:txBody>
          <a:bodyPr wrap="square" rtlCol="0">
            <a:spAutoFit/>
          </a:bodyPr>
          <a:lstStyle/>
          <a:p>
            <a:r>
              <a:rPr kumimoji="1" lang="ja-JP" altLang="en-US" sz="1400" b="1">
                <a:latin typeface="Meiryo UI" panose="020B0604030504040204" pitchFamily="50" charset="-128"/>
                <a:ea typeface="Meiryo UI" panose="020B0604030504040204" pitchFamily="50" charset="-128"/>
              </a:rPr>
              <a:t>今回調査</a:t>
            </a:r>
          </a:p>
        </p:txBody>
      </p:sp>
      <p:sp>
        <p:nvSpPr>
          <p:cNvPr id="8" name="テキスト ボックス 7">
            <a:extLst>
              <a:ext uri="{FF2B5EF4-FFF2-40B4-BE49-F238E27FC236}">
                <a16:creationId xmlns:a16="http://schemas.microsoft.com/office/drawing/2014/main" id="{3ABA5250-1784-8B2C-52A3-F6A28E97C089}"/>
              </a:ext>
            </a:extLst>
          </p:cNvPr>
          <p:cNvSpPr txBox="1"/>
          <p:nvPr/>
        </p:nvSpPr>
        <p:spPr>
          <a:xfrm>
            <a:off x="1366521" y="5004112"/>
            <a:ext cx="1643379" cy="307777"/>
          </a:xfrm>
          <a:prstGeom prst="rect">
            <a:avLst/>
          </a:prstGeom>
          <a:noFill/>
        </p:spPr>
        <p:txBody>
          <a:bodyPr wrap="square" rtlCol="0">
            <a:spAutoFit/>
          </a:bodyPr>
          <a:lstStyle/>
          <a:p>
            <a:r>
              <a:rPr kumimoji="1" lang="ja-JP" altLang="en-US" sz="1400">
                <a:latin typeface="Meiryo UI" panose="020B0604030504040204" pitchFamily="50" charset="-128"/>
                <a:ea typeface="Meiryo UI" panose="020B0604030504040204" pitchFamily="50" charset="-128"/>
              </a:rPr>
              <a:t>季節に応じた風向</a:t>
            </a:r>
          </a:p>
        </p:txBody>
      </p:sp>
      <p:sp>
        <p:nvSpPr>
          <p:cNvPr id="9" name="矢印: 右 8">
            <a:extLst>
              <a:ext uri="{FF2B5EF4-FFF2-40B4-BE49-F238E27FC236}">
                <a16:creationId xmlns:a16="http://schemas.microsoft.com/office/drawing/2014/main" id="{39FE65C0-9FBE-8768-783D-37707F9BB149}"/>
              </a:ext>
            </a:extLst>
          </p:cNvPr>
          <p:cNvSpPr/>
          <p:nvPr/>
        </p:nvSpPr>
        <p:spPr>
          <a:xfrm>
            <a:off x="3694250" y="3645148"/>
            <a:ext cx="406143" cy="55399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FA6389B-6EB5-95AA-7CE8-9B3FE9FD1350}"/>
              </a:ext>
            </a:extLst>
          </p:cNvPr>
          <p:cNvSpPr txBox="1"/>
          <p:nvPr/>
        </p:nvSpPr>
        <p:spPr>
          <a:xfrm>
            <a:off x="4307145" y="4774796"/>
            <a:ext cx="1013295" cy="307777"/>
          </a:xfrm>
          <a:prstGeom prst="rect">
            <a:avLst/>
          </a:prstGeom>
          <a:noFill/>
        </p:spPr>
        <p:txBody>
          <a:bodyPr wrap="square" rtlCol="0">
            <a:spAutoFit/>
          </a:bodyPr>
          <a:lstStyle/>
          <a:p>
            <a:r>
              <a:rPr kumimoji="1" lang="ja-JP" altLang="en-US" sz="1400" b="1">
                <a:latin typeface="Meiryo UI" panose="020B0604030504040204" pitchFamily="50" charset="-128"/>
                <a:ea typeface="Meiryo UI" panose="020B0604030504040204" pitchFamily="50" charset="-128"/>
              </a:rPr>
              <a:t>今回調査</a:t>
            </a:r>
          </a:p>
        </p:txBody>
      </p:sp>
    </p:spTree>
    <p:extLst>
      <p:ext uri="{BB962C8B-B14F-4D97-AF65-F5344CB8AC3E}">
        <p14:creationId xmlns:p14="http://schemas.microsoft.com/office/powerpoint/2010/main" val="31433707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FF5A9-1A42-E653-31C0-65DB89E6409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4F5F312-3CBA-FF98-000C-BAF0565FF04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36</a:t>
            </a:fld>
            <a:endParaRPr lang="ja-JP" altLang="en-US">
              <a:solidFill>
                <a:schemeClr val="tx1"/>
              </a:solidFill>
            </a:endParaRPr>
          </a:p>
        </p:txBody>
      </p:sp>
      <p:sp>
        <p:nvSpPr>
          <p:cNvPr id="7" name="タイトル 6">
            <a:extLst>
              <a:ext uri="{FF2B5EF4-FFF2-40B4-BE49-F238E27FC236}">
                <a16:creationId xmlns:a16="http://schemas.microsoft.com/office/drawing/2014/main" id="{5F46C27B-8D86-7683-8205-06491DB650BB}"/>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C2765C2E-53CA-ADA4-9969-EB5886AE53DD}"/>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20" name="テキスト ボックス 9">
            <a:extLst>
              <a:ext uri="{FF2B5EF4-FFF2-40B4-BE49-F238E27FC236}">
                <a16:creationId xmlns:a16="http://schemas.microsoft.com/office/drawing/2014/main" id="{37A03B88-4CC2-A5BC-81B6-DDD88107B256}"/>
              </a:ext>
            </a:extLst>
          </p:cNvPr>
          <p:cNvSpPr txBox="1">
            <a:spLocks noChangeArrowheads="1"/>
          </p:cNvSpPr>
          <p:nvPr/>
        </p:nvSpPr>
        <p:spPr bwMode="auto">
          <a:xfrm>
            <a:off x="4773865" y="808183"/>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地震火災による被害</a:t>
            </a:r>
          </a:p>
        </p:txBody>
      </p:sp>
      <p:sp>
        <p:nvSpPr>
          <p:cNvPr id="2" name="コンテンツ プレースホルダー 1">
            <a:extLst>
              <a:ext uri="{FF2B5EF4-FFF2-40B4-BE49-F238E27FC236}">
                <a16:creationId xmlns:a16="http://schemas.microsoft.com/office/drawing/2014/main" id="{3156F7CF-3374-E9FE-070D-650B503B3ADC}"/>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13" name="図 12" descr="マップ&#10;&#10;AI 生成コンテンツは誤りを含む可能性があります。">
            <a:extLst>
              <a:ext uri="{FF2B5EF4-FFF2-40B4-BE49-F238E27FC236}">
                <a16:creationId xmlns:a16="http://schemas.microsoft.com/office/drawing/2014/main" id="{1B62A315-40B1-3B87-B038-FD33032FE7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00" y="1459837"/>
            <a:ext cx="3412800" cy="4822764"/>
          </a:xfrm>
          <a:prstGeom prst="rect">
            <a:avLst/>
          </a:prstGeom>
        </p:spPr>
      </p:pic>
      <p:pic>
        <p:nvPicPr>
          <p:cNvPr id="22" name="図 21" descr="図形&#10;&#10;AI 生成コンテンツは誤りを含む可能性があります。">
            <a:extLst>
              <a:ext uri="{FF2B5EF4-FFF2-40B4-BE49-F238E27FC236}">
                <a16:creationId xmlns:a16="http://schemas.microsoft.com/office/drawing/2014/main" id="{F81B334E-A66B-BDFA-7524-5976D21A7A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7921" y="3076238"/>
            <a:ext cx="1182626" cy="1426467"/>
          </a:xfrm>
          <a:prstGeom prst="rect">
            <a:avLst/>
          </a:prstGeom>
        </p:spPr>
      </p:pic>
      <p:pic>
        <p:nvPicPr>
          <p:cNvPr id="5" name="図 4">
            <a:extLst>
              <a:ext uri="{FF2B5EF4-FFF2-40B4-BE49-F238E27FC236}">
                <a16:creationId xmlns:a16="http://schemas.microsoft.com/office/drawing/2014/main" id="{EC3A8DD3-5533-0716-5674-63A0CA1DAC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6253" y="1181918"/>
            <a:ext cx="2700000" cy="4098649"/>
          </a:xfrm>
          <a:prstGeom prst="rect">
            <a:avLst/>
          </a:prstGeom>
        </p:spPr>
      </p:pic>
      <p:pic>
        <p:nvPicPr>
          <p:cNvPr id="9" name="図 8">
            <a:extLst>
              <a:ext uri="{FF2B5EF4-FFF2-40B4-BE49-F238E27FC236}">
                <a16:creationId xmlns:a16="http://schemas.microsoft.com/office/drawing/2014/main" id="{AB739F83-A6CE-18F4-AADA-7E364767A5D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1900" y="1181918"/>
            <a:ext cx="2700000" cy="5381756"/>
          </a:xfrm>
          <a:prstGeom prst="rect">
            <a:avLst/>
          </a:prstGeom>
        </p:spPr>
      </p:pic>
      <p:pic>
        <p:nvPicPr>
          <p:cNvPr id="10" name="図 9">
            <a:extLst>
              <a:ext uri="{FF2B5EF4-FFF2-40B4-BE49-F238E27FC236}">
                <a16:creationId xmlns:a16="http://schemas.microsoft.com/office/drawing/2014/main" id="{3A05D70A-8487-ABA6-C38C-5BEE95D978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4700" y="5907881"/>
            <a:ext cx="2700000" cy="145946"/>
          </a:xfrm>
          <a:prstGeom prst="rect">
            <a:avLst/>
          </a:prstGeom>
        </p:spPr>
      </p:pic>
      <p:pic>
        <p:nvPicPr>
          <p:cNvPr id="11" name="図 10">
            <a:extLst>
              <a:ext uri="{FF2B5EF4-FFF2-40B4-BE49-F238E27FC236}">
                <a16:creationId xmlns:a16="http://schemas.microsoft.com/office/drawing/2014/main" id="{BF733784-2FC3-5549-1742-D59489841CC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6253" y="5532884"/>
            <a:ext cx="2700000" cy="267568"/>
          </a:xfrm>
          <a:prstGeom prst="rect">
            <a:avLst/>
          </a:prstGeom>
        </p:spPr>
      </p:pic>
      <p:sp>
        <p:nvSpPr>
          <p:cNvPr id="12" name="テキスト ボックス 9">
            <a:extLst>
              <a:ext uri="{FF2B5EF4-FFF2-40B4-BE49-F238E27FC236}">
                <a16:creationId xmlns:a16="http://schemas.microsoft.com/office/drawing/2014/main" id="{FCE69071-9D46-6FC1-0187-3C7E6A9420AD}"/>
              </a:ext>
            </a:extLst>
          </p:cNvPr>
          <p:cNvSpPr txBox="1">
            <a:spLocks noChangeArrowheads="1"/>
          </p:cNvSpPr>
          <p:nvPr/>
        </p:nvSpPr>
        <p:spPr bwMode="auto">
          <a:xfrm>
            <a:off x="-89934" y="6210000"/>
            <a:ext cx="3193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地震火災による焼失棟数</a:t>
            </a:r>
            <a:endParaRPr lang="en-US" altLang="ja-JP" sz="160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時・強風）</a:t>
            </a:r>
          </a:p>
        </p:txBody>
      </p:sp>
      <p:sp>
        <p:nvSpPr>
          <p:cNvPr id="3" name="テキスト ボックス 9">
            <a:extLst>
              <a:ext uri="{FF2B5EF4-FFF2-40B4-BE49-F238E27FC236}">
                <a16:creationId xmlns:a16="http://schemas.microsoft.com/office/drawing/2014/main" id="{75CE87A9-9C70-4B2C-05E1-2AD1B18D8F1E}"/>
              </a:ext>
            </a:extLst>
          </p:cNvPr>
          <p:cNvSpPr txBox="1">
            <a:spLocks noChangeArrowheads="1"/>
          </p:cNvSpPr>
          <p:nvPr/>
        </p:nvSpPr>
        <p:spPr bwMode="auto">
          <a:xfrm>
            <a:off x="3153236" y="6286943"/>
            <a:ext cx="33047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炎上出火</a:t>
            </a:r>
            <a:r>
              <a:rPr lang="en-US" altLang="ja-JP" sz="1050">
                <a:latin typeface="Meiryo UI" panose="020B0604030504040204" pitchFamily="50" charset="-128"/>
                <a:ea typeface="Meiryo UI" panose="020B0604030504040204" pitchFamily="50" charset="-128"/>
              </a:rPr>
              <a:t>89</a:t>
            </a:r>
            <a:r>
              <a:rPr lang="ja-JP" altLang="en-US" sz="1050">
                <a:latin typeface="Meiryo UI" panose="020B0604030504040204" pitchFamily="50" charset="-128"/>
                <a:ea typeface="Meiryo UI" panose="020B0604030504040204" pitchFamily="50" charset="-128"/>
              </a:rPr>
              <a:t>棟のうち、消防活動等で消火できなかった残出火</a:t>
            </a:r>
            <a:r>
              <a:rPr lang="en-US" altLang="ja-JP" sz="1050">
                <a:latin typeface="Meiryo UI" panose="020B0604030504040204" pitchFamily="50" charset="-128"/>
                <a:ea typeface="Meiryo UI" panose="020B0604030504040204" pitchFamily="50" charset="-128"/>
              </a:rPr>
              <a:t>44</a:t>
            </a:r>
            <a:r>
              <a:rPr lang="ja-JP" altLang="en-US" sz="1050">
                <a:latin typeface="Meiryo UI" panose="020B0604030504040204" pitchFamily="50" charset="-128"/>
                <a:ea typeface="Meiryo UI" panose="020B0604030504040204" pitchFamily="50" charset="-128"/>
              </a:rPr>
              <a:t>棟を対象に延焼シミュレーションを実施</a:t>
            </a:r>
          </a:p>
        </p:txBody>
      </p:sp>
    </p:spTree>
    <p:extLst>
      <p:ext uri="{BB962C8B-B14F-4D97-AF65-F5344CB8AC3E}">
        <p14:creationId xmlns:p14="http://schemas.microsoft.com/office/powerpoint/2010/main" val="4188189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7818-215A-29B3-0D66-1396BC27685C}"/>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D3F07CA-7292-8A32-D073-93DF71F08A9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37</a:t>
            </a:fld>
            <a:endParaRPr lang="ja-JP" altLang="en-US">
              <a:solidFill>
                <a:schemeClr val="tx1"/>
              </a:solidFill>
            </a:endParaRPr>
          </a:p>
        </p:txBody>
      </p:sp>
      <p:sp>
        <p:nvSpPr>
          <p:cNvPr id="7" name="タイトル 6">
            <a:extLst>
              <a:ext uri="{FF2B5EF4-FFF2-40B4-BE49-F238E27FC236}">
                <a16:creationId xmlns:a16="http://schemas.microsoft.com/office/drawing/2014/main" id="{F9B62018-4E21-D9B8-22A0-8643AAE7BE55}"/>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5595B2B8-7D5A-21FC-8155-4BBC20B28D3A}"/>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13EED584-3ECF-0CE1-B265-C37583DB1F00}"/>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descr="マップ&#10;&#10;AI 生成コンテンツは誤りを含む可能性があります。">
            <a:extLst>
              <a:ext uri="{FF2B5EF4-FFF2-40B4-BE49-F238E27FC236}">
                <a16:creationId xmlns:a16="http://schemas.microsoft.com/office/drawing/2014/main" id="{8646021E-3EDE-81BA-A365-7895E90772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00" y="1461600"/>
            <a:ext cx="3412800" cy="4822764"/>
          </a:xfrm>
          <a:prstGeom prst="rect">
            <a:avLst/>
          </a:prstGeom>
        </p:spPr>
      </p:pic>
      <p:pic>
        <p:nvPicPr>
          <p:cNvPr id="19" name="図 18" descr="図形&#10;&#10;AI 生成コンテンツは誤りを含む可能性があります。">
            <a:extLst>
              <a:ext uri="{FF2B5EF4-FFF2-40B4-BE49-F238E27FC236}">
                <a16:creationId xmlns:a16="http://schemas.microsoft.com/office/drawing/2014/main" id="{0BDA6B54-89F8-9D82-BCDA-F15422232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400" y="3078000"/>
            <a:ext cx="1182626" cy="1426467"/>
          </a:xfrm>
          <a:prstGeom prst="rect">
            <a:avLst/>
          </a:prstGeom>
        </p:spPr>
      </p:pic>
      <p:sp>
        <p:nvSpPr>
          <p:cNvPr id="21" name="テキスト ボックス 9">
            <a:extLst>
              <a:ext uri="{FF2B5EF4-FFF2-40B4-BE49-F238E27FC236}">
                <a16:creationId xmlns:a16="http://schemas.microsoft.com/office/drawing/2014/main" id="{E63ADCB0-0B3C-86FF-3C68-A7A7CC5AEE86}"/>
              </a:ext>
            </a:extLst>
          </p:cNvPr>
          <p:cNvSpPr txBox="1">
            <a:spLocks noChangeArrowheads="1"/>
          </p:cNvSpPr>
          <p:nvPr/>
        </p:nvSpPr>
        <p:spPr bwMode="auto">
          <a:xfrm>
            <a:off x="4773600" y="80805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地震火災による被害</a:t>
            </a:r>
          </a:p>
        </p:txBody>
      </p:sp>
      <p:pic>
        <p:nvPicPr>
          <p:cNvPr id="5" name="図 4">
            <a:extLst>
              <a:ext uri="{FF2B5EF4-FFF2-40B4-BE49-F238E27FC236}">
                <a16:creationId xmlns:a16="http://schemas.microsoft.com/office/drawing/2014/main" id="{E3318251-5CA3-AF2E-4AA3-4F8D0BD3C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800" y="1182450"/>
            <a:ext cx="2700000" cy="5381756"/>
          </a:xfrm>
          <a:prstGeom prst="rect">
            <a:avLst/>
          </a:prstGeom>
        </p:spPr>
      </p:pic>
      <p:pic>
        <p:nvPicPr>
          <p:cNvPr id="6" name="図 5">
            <a:extLst>
              <a:ext uri="{FF2B5EF4-FFF2-40B4-BE49-F238E27FC236}">
                <a16:creationId xmlns:a16="http://schemas.microsoft.com/office/drawing/2014/main" id="{5535BD07-F622-53A2-9EB8-6072F6705DC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6400" y="5909250"/>
            <a:ext cx="2700000" cy="145946"/>
          </a:xfrm>
          <a:prstGeom prst="rect">
            <a:avLst/>
          </a:prstGeom>
        </p:spPr>
      </p:pic>
      <p:pic>
        <p:nvPicPr>
          <p:cNvPr id="9" name="図 8">
            <a:extLst>
              <a:ext uri="{FF2B5EF4-FFF2-40B4-BE49-F238E27FC236}">
                <a16:creationId xmlns:a16="http://schemas.microsoft.com/office/drawing/2014/main" id="{F7E08E02-BFDA-9177-DD5D-B774221DC3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7200" y="5534850"/>
            <a:ext cx="2700000" cy="267568"/>
          </a:xfrm>
          <a:prstGeom prst="rect">
            <a:avLst/>
          </a:prstGeom>
        </p:spPr>
      </p:pic>
      <p:pic>
        <p:nvPicPr>
          <p:cNvPr id="12" name="図 11">
            <a:extLst>
              <a:ext uri="{FF2B5EF4-FFF2-40B4-BE49-F238E27FC236}">
                <a16:creationId xmlns:a16="http://schemas.microsoft.com/office/drawing/2014/main" id="{BF2B3936-A0C0-4943-829C-2F489B03B15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7200" y="1182450"/>
            <a:ext cx="2700000" cy="4098649"/>
          </a:xfrm>
          <a:prstGeom prst="rect">
            <a:avLst/>
          </a:prstGeom>
        </p:spPr>
      </p:pic>
      <p:sp>
        <p:nvSpPr>
          <p:cNvPr id="3" name="テキスト ボックス 9">
            <a:extLst>
              <a:ext uri="{FF2B5EF4-FFF2-40B4-BE49-F238E27FC236}">
                <a16:creationId xmlns:a16="http://schemas.microsoft.com/office/drawing/2014/main" id="{78382DC8-9ECB-88C4-FE2B-907DAA2F85A5}"/>
              </a:ext>
            </a:extLst>
          </p:cNvPr>
          <p:cNvSpPr txBox="1">
            <a:spLocks noChangeArrowheads="1"/>
          </p:cNvSpPr>
          <p:nvPr/>
        </p:nvSpPr>
        <p:spPr bwMode="auto">
          <a:xfrm>
            <a:off x="91920" y="6210000"/>
            <a:ext cx="3193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地震火災による焼失棟数</a:t>
            </a:r>
            <a:endParaRPr lang="en-US" altLang="ja-JP" sz="160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時・強風）</a:t>
            </a:r>
          </a:p>
        </p:txBody>
      </p:sp>
      <p:sp>
        <p:nvSpPr>
          <p:cNvPr id="10" name="テキスト ボックス 9">
            <a:extLst>
              <a:ext uri="{FF2B5EF4-FFF2-40B4-BE49-F238E27FC236}">
                <a16:creationId xmlns:a16="http://schemas.microsoft.com/office/drawing/2014/main" id="{00B64019-057C-67EA-D9DF-B5958A6468C0}"/>
              </a:ext>
            </a:extLst>
          </p:cNvPr>
          <p:cNvSpPr txBox="1">
            <a:spLocks noChangeArrowheads="1"/>
          </p:cNvSpPr>
          <p:nvPr/>
        </p:nvSpPr>
        <p:spPr bwMode="auto">
          <a:xfrm>
            <a:off x="3068486" y="6286943"/>
            <a:ext cx="33047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炎上出火</a:t>
            </a:r>
            <a:r>
              <a:rPr lang="en-US" altLang="ja-JP" sz="1050">
                <a:latin typeface="Meiryo UI" panose="020B0604030504040204" pitchFamily="50" charset="-128"/>
                <a:ea typeface="Meiryo UI" panose="020B0604030504040204" pitchFamily="50" charset="-128"/>
              </a:rPr>
              <a:t>532</a:t>
            </a:r>
            <a:r>
              <a:rPr lang="ja-JP" altLang="en-US" sz="1050">
                <a:latin typeface="Meiryo UI" panose="020B0604030504040204" pitchFamily="50" charset="-128"/>
                <a:ea typeface="Meiryo UI" panose="020B0604030504040204" pitchFamily="50" charset="-128"/>
              </a:rPr>
              <a:t>棟のうち、消防活動等で消火できなかった残出火</a:t>
            </a:r>
            <a:r>
              <a:rPr lang="en-US" altLang="ja-JP" sz="1050">
                <a:latin typeface="Meiryo UI" panose="020B0604030504040204" pitchFamily="50" charset="-128"/>
                <a:ea typeface="Meiryo UI" panose="020B0604030504040204" pitchFamily="50" charset="-128"/>
              </a:rPr>
              <a:t>484</a:t>
            </a:r>
            <a:r>
              <a:rPr lang="ja-JP" altLang="en-US" sz="1050">
                <a:latin typeface="Meiryo UI" panose="020B0604030504040204" pitchFamily="50" charset="-128"/>
                <a:ea typeface="Meiryo UI" panose="020B0604030504040204" pitchFamily="50" charset="-128"/>
              </a:rPr>
              <a:t>棟を対象に延焼シミュレーションを実施</a:t>
            </a:r>
          </a:p>
        </p:txBody>
      </p:sp>
    </p:spTree>
    <p:extLst>
      <p:ext uri="{BB962C8B-B14F-4D97-AF65-F5344CB8AC3E}">
        <p14:creationId xmlns:p14="http://schemas.microsoft.com/office/powerpoint/2010/main" val="229723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6D720-482F-53BB-4046-45F2D22E1F7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18DF360-05AC-62AE-5E62-00961E283E6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38</a:t>
            </a:fld>
            <a:endParaRPr lang="ja-JP" altLang="en-US">
              <a:solidFill>
                <a:schemeClr val="tx1"/>
              </a:solidFill>
            </a:endParaRPr>
          </a:p>
        </p:txBody>
      </p:sp>
      <p:sp>
        <p:nvSpPr>
          <p:cNvPr id="7" name="タイトル 6">
            <a:extLst>
              <a:ext uri="{FF2B5EF4-FFF2-40B4-BE49-F238E27FC236}">
                <a16:creationId xmlns:a16="http://schemas.microsoft.com/office/drawing/2014/main" id="{387CCF5A-4C3C-B38B-6021-37FC9AABE66D}"/>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C62852C5-69AC-7E2E-C511-8865D70F62A3}"/>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E5B71534-0BD4-6085-50DE-DC74F1DD0538}"/>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descr="マップ&#10;&#10;AI 生成コンテンツは誤りを含む可能性があります。">
            <a:extLst>
              <a:ext uri="{FF2B5EF4-FFF2-40B4-BE49-F238E27FC236}">
                <a16:creationId xmlns:a16="http://schemas.microsoft.com/office/drawing/2014/main" id="{90F7D8AF-F364-0CCF-F0B6-5693A27089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00" y="1461600"/>
            <a:ext cx="3412800" cy="4822764"/>
          </a:xfrm>
          <a:prstGeom prst="rect">
            <a:avLst/>
          </a:prstGeom>
        </p:spPr>
      </p:pic>
      <p:pic>
        <p:nvPicPr>
          <p:cNvPr id="13" name="図 12" descr="図形&#10;&#10;AI 生成コンテンツは誤りを含む可能性があります。">
            <a:extLst>
              <a:ext uri="{FF2B5EF4-FFF2-40B4-BE49-F238E27FC236}">
                <a16:creationId xmlns:a16="http://schemas.microsoft.com/office/drawing/2014/main" id="{D3DB65E2-7271-46B3-E934-1C86C40A5B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400" y="3078000"/>
            <a:ext cx="1182626" cy="1426467"/>
          </a:xfrm>
          <a:prstGeom prst="rect">
            <a:avLst/>
          </a:prstGeom>
        </p:spPr>
      </p:pic>
      <p:sp>
        <p:nvSpPr>
          <p:cNvPr id="19" name="テキスト ボックス 9">
            <a:extLst>
              <a:ext uri="{FF2B5EF4-FFF2-40B4-BE49-F238E27FC236}">
                <a16:creationId xmlns:a16="http://schemas.microsoft.com/office/drawing/2014/main" id="{F73C70B7-48D0-9E8D-D78D-70ED2AF81C54}"/>
              </a:ext>
            </a:extLst>
          </p:cNvPr>
          <p:cNvSpPr txBox="1">
            <a:spLocks noChangeArrowheads="1"/>
          </p:cNvSpPr>
          <p:nvPr/>
        </p:nvSpPr>
        <p:spPr bwMode="auto">
          <a:xfrm>
            <a:off x="4773600" y="80805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地震火災による被害</a:t>
            </a:r>
          </a:p>
        </p:txBody>
      </p:sp>
      <p:pic>
        <p:nvPicPr>
          <p:cNvPr id="5" name="図 4">
            <a:extLst>
              <a:ext uri="{FF2B5EF4-FFF2-40B4-BE49-F238E27FC236}">
                <a16:creationId xmlns:a16="http://schemas.microsoft.com/office/drawing/2014/main" id="{5A5434E0-D170-3B35-B87D-B597CBB1C3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7200" y="1182450"/>
            <a:ext cx="2700000" cy="4098649"/>
          </a:xfrm>
          <a:prstGeom prst="rect">
            <a:avLst/>
          </a:prstGeom>
        </p:spPr>
      </p:pic>
      <p:pic>
        <p:nvPicPr>
          <p:cNvPr id="6" name="図 5">
            <a:extLst>
              <a:ext uri="{FF2B5EF4-FFF2-40B4-BE49-F238E27FC236}">
                <a16:creationId xmlns:a16="http://schemas.microsoft.com/office/drawing/2014/main" id="{8EB54C1B-43FA-BC03-B515-EA6BE2CC30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10800" y="1182450"/>
            <a:ext cx="2700000" cy="5381756"/>
          </a:xfrm>
          <a:prstGeom prst="rect">
            <a:avLst/>
          </a:prstGeom>
        </p:spPr>
      </p:pic>
      <p:pic>
        <p:nvPicPr>
          <p:cNvPr id="9" name="図 8">
            <a:extLst>
              <a:ext uri="{FF2B5EF4-FFF2-40B4-BE49-F238E27FC236}">
                <a16:creationId xmlns:a16="http://schemas.microsoft.com/office/drawing/2014/main" id="{C52331B4-20DC-F611-F972-53C625E95C2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6400" y="5909250"/>
            <a:ext cx="2700000" cy="145946"/>
          </a:xfrm>
          <a:prstGeom prst="rect">
            <a:avLst/>
          </a:prstGeom>
        </p:spPr>
      </p:pic>
      <p:pic>
        <p:nvPicPr>
          <p:cNvPr id="12" name="図 11">
            <a:extLst>
              <a:ext uri="{FF2B5EF4-FFF2-40B4-BE49-F238E27FC236}">
                <a16:creationId xmlns:a16="http://schemas.microsoft.com/office/drawing/2014/main" id="{43098D9D-58DA-5F8D-CD9F-E228F40B432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7200" y="5534850"/>
            <a:ext cx="2700000" cy="267568"/>
          </a:xfrm>
          <a:prstGeom prst="rect">
            <a:avLst/>
          </a:prstGeom>
        </p:spPr>
      </p:pic>
      <p:sp>
        <p:nvSpPr>
          <p:cNvPr id="3" name="テキスト ボックス 9">
            <a:extLst>
              <a:ext uri="{FF2B5EF4-FFF2-40B4-BE49-F238E27FC236}">
                <a16:creationId xmlns:a16="http://schemas.microsoft.com/office/drawing/2014/main" id="{2D2B7D93-5EA4-4674-797A-66C96BE76A9D}"/>
              </a:ext>
            </a:extLst>
          </p:cNvPr>
          <p:cNvSpPr txBox="1">
            <a:spLocks noChangeArrowheads="1"/>
          </p:cNvSpPr>
          <p:nvPr/>
        </p:nvSpPr>
        <p:spPr bwMode="auto">
          <a:xfrm>
            <a:off x="117990" y="6210000"/>
            <a:ext cx="3193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地震火災による焼失棟数</a:t>
            </a:r>
            <a:endParaRPr lang="en-US" altLang="ja-JP" sz="160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時・強風）</a:t>
            </a:r>
          </a:p>
        </p:txBody>
      </p:sp>
      <p:sp>
        <p:nvSpPr>
          <p:cNvPr id="11" name="テキスト ボックス 10">
            <a:extLst>
              <a:ext uri="{FF2B5EF4-FFF2-40B4-BE49-F238E27FC236}">
                <a16:creationId xmlns:a16="http://schemas.microsoft.com/office/drawing/2014/main" id="{8ECD77B7-3A3A-C2C6-85A2-849A649328BD}"/>
              </a:ext>
            </a:extLst>
          </p:cNvPr>
          <p:cNvSpPr txBox="1">
            <a:spLocks noChangeArrowheads="1"/>
          </p:cNvSpPr>
          <p:nvPr/>
        </p:nvSpPr>
        <p:spPr bwMode="auto">
          <a:xfrm>
            <a:off x="3068486" y="6286943"/>
            <a:ext cx="33047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炎上出火</a:t>
            </a:r>
            <a:r>
              <a:rPr lang="en-US" altLang="ja-JP" sz="1050">
                <a:latin typeface="Meiryo UI" panose="020B0604030504040204" pitchFamily="50" charset="-128"/>
                <a:ea typeface="Meiryo UI" panose="020B0604030504040204" pitchFamily="50" charset="-128"/>
              </a:rPr>
              <a:t>525</a:t>
            </a:r>
            <a:r>
              <a:rPr lang="ja-JP" altLang="en-US" sz="1050">
                <a:latin typeface="Meiryo UI" panose="020B0604030504040204" pitchFamily="50" charset="-128"/>
                <a:ea typeface="Meiryo UI" panose="020B0604030504040204" pitchFamily="50" charset="-128"/>
              </a:rPr>
              <a:t>棟のうち、消防活動等で消火できなかった残出火</a:t>
            </a:r>
            <a:r>
              <a:rPr lang="en-US" altLang="ja-JP" sz="1050">
                <a:latin typeface="Meiryo UI" panose="020B0604030504040204" pitchFamily="50" charset="-128"/>
                <a:ea typeface="Meiryo UI" panose="020B0604030504040204" pitchFamily="50" charset="-128"/>
              </a:rPr>
              <a:t>472</a:t>
            </a:r>
            <a:r>
              <a:rPr lang="ja-JP" altLang="en-US" sz="1050">
                <a:latin typeface="Meiryo UI" panose="020B0604030504040204" pitchFamily="50" charset="-128"/>
                <a:ea typeface="Meiryo UI" panose="020B0604030504040204" pitchFamily="50" charset="-128"/>
              </a:rPr>
              <a:t>棟を対象に延焼シミュレーションを実施</a:t>
            </a:r>
          </a:p>
        </p:txBody>
      </p:sp>
    </p:spTree>
    <p:extLst>
      <p:ext uri="{BB962C8B-B14F-4D97-AF65-F5344CB8AC3E}">
        <p14:creationId xmlns:p14="http://schemas.microsoft.com/office/powerpoint/2010/main" val="415375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A202D-0A6D-7077-5990-6495B7DDD8D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2872B68-900F-8ACA-C72B-A55410534CF5}"/>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pc="-100">
                <a:latin typeface="Meiryo UI" panose="020B0604030504040204" pitchFamily="50" charset="-128"/>
                <a:ea typeface="Meiryo UI" panose="020B0604030504040204" pitchFamily="50" charset="-128"/>
              </a:rPr>
              <a:t>１．これまでの部会における方針、決定事項</a:t>
            </a:r>
            <a:r>
              <a:rPr lang="en-US" altLang="ja-JP" spc="-100">
                <a:latin typeface="Meiryo UI" panose="020B0604030504040204" pitchFamily="50" charset="-128"/>
                <a:ea typeface="Meiryo UI" panose="020B0604030504040204" pitchFamily="50" charset="-128"/>
              </a:rPr>
              <a:t>【</a:t>
            </a:r>
            <a:r>
              <a:rPr lang="ja-JP" altLang="en-US" spc="-100">
                <a:latin typeface="Meiryo UI" panose="020B0604030504040204" pitchFamily="50" charset="-128"/>
                <a:ea typeface="Meiryo UI" panose="020B0604030504040204" pitchFamily="50" charset="-128"/>
              </a:rPr>
              <a:t>～令和６年度</a:t>
            </a:r>
            <a:r>
              <a:rPr lang="en-US" altLang="ja-JP" spc="-100">
                <a:latin typeface="Meiryo UI" panose="020B0604030504040204" pitchFamily="50" charset="-128"/>
                <a:ea typeface="Meiryo UI" panose="020B0604030504040204" pitchFamily="50" charset="-128"/>
              </a:rPr>
              <a:t>】</a:t>
            </a:r>
          </a:p>
        </p:txBody>
      </p:sp>
      <p:sp>
        <p:nvSpPr>
          <p:cNvPr id="2" name="タイトル 1">
            <a:extLst>
              <a:ext uri="{FF2B5EF4-FFF2-40B4-BE49-F238E27FC236}">
                <a16:creationId xmlns:a16="http://schemas.microsoft.com/office/drawing/2014/main" id="{1237E9D4-50AD-D1F5-CD79-6558D52EF267}"/>
              </a:ext>
            </a:extLst>
          </p:cNvPr>
          <p:cNvSpPr>
            <a:spLocks noGrp="1"/>
          </p:cNvSpPr>
          <p:nvPr>
            <p:ph type="title"/>
          </p:nvPr>
        </p:nvSpPr>
        <p:spPr/>
        <p:txBody>
          <a:bodyPr>
            <a:normAutofit/>
          </a:bodyPr>
          <a:lstStyle/>
          <a:p>
            <a:r>
              <a:rPr lang="ja-JP" altLang="en-US" sz="2400" b="1"/>
              <a:t>◆被害想定項目一覧</a:t>
            </a:r>
          </a:p>
        </p:txBody>
      </p:sp>
      <p:sp>
        <p:nvSpPr>
          <p:cNvPr id="9" name="テキスト プレースホルダー 8">
            <a:extLst>
              <a:ext uri="{FF2B5EF4-FFF2-40B4-BE49-F238E27FC236}">
                <a16:creationId xmlns:a16="http://schemas.microsoft.com/office/drawing/2014/main" id="{A2121E5C-1A4F-A707-C87D-4D9D1E2FBFF1}"/>
              </a:ext>
            </a:extLst>
          </p:cNvPr>
          <p:cNvSpPr>
            <a:spLocks noGrp="1"/>
          </p:cNvSpPr>
          <p:nvPr>
            <p:ph type="body" sz="quarter" idx="11"/>
          </p:nvPr>
        </p:nvSpPr>
        <p:spPr/>
        <p:txBody>
          <a:bodyPr/>
          <a:lstStyle/>
          <a:p>
            <a:r>
              <a:rPr lang="ja-JP" altLang="en-US" b="1"/>
              <a:t>被害想定項目（</a:t>
            </a:r>
            <a:r>
              <a:rPr lang="en-US" altLang="ja-JP" b="1"/>
              <a:t>2/2</a:t>
            </a:r>
            <a:r>
              <a:rPr lang="ja-JP" altLang="en-US" b="1"/>
              <a:t>）</a:t>
            </a:r>
          </a:p>
        </p:txBody>
      </p:sp>
      <p:sp>
        <p:nvSpPr>
          <p:cNvPr id="21" name="スライド番号プレースホルダー 3">
            <a:extLst>
              <a:ext uri="{FF2B5EF4-FFF2-40B4-BE49-F238E27FC236}">
                <a16:creationId xmlns:a16="http://schemas.microsoft.com/office/drawing/2014/main" id="{283C4405-4DBD-BB15-C885-629CD9688B97}"/>
              </a:ext>
            </a:extLst>
          </p:cNvPr>
          <p:cNvSpPr txBox="1">
            <a:spLocks noGrp="1"/>
          </p:cNvSpPr>
          <p:nvPr>
            <p:ph type="sldNum" sz="quarter" idx="12"/>
          </p:nvPr>
        </p:nvSpPr>
        <p:spPr>
          <a:prstGeom prst="rect">
            <a:avLst/>
          </a:prstGeom>
        </p:spPr>
        <p:txBody>
          <a:bodyPr vert="horz" lIns="91440" tIns="45720" rIns="91440" bIns="45720" rtlCol="0" anchor="ctr"/>
          <a:lstStyle>
            <a:defPPr>
              <a:defRPr lang="ja-JP"/>
            </a:defPPr>
            <a:lvl1pPr algn="r" rtl="0" fontAlgn="base">
              <a:spcBef>
                <a:spcPct val="0"/>
              </a:spcBef>
              <a:spcAft>
                <a:spcPct val="0"/>
              </a:spcAft>
              <a:defRPr kumimoji="1" sz="1131" kern="1200">
                <a:solidFill>
                  <a:schemeClr val="tx1">
                    <a:tint val="75000"/>
                  </a:schemeClr>
                </a:solidFill>
                <a:latin typeface="Arial" charset="0"/>
                <a:ea typeface="ＭＳ Ｐゴシック" pitchFamily="50" charset="-128"/>
                <a:cs typeface="+mn-cs"/>
              </a:defRPr>
            </a:lvl1pPr>
            <a:lvl2pPr marL="457200" algn="l" rtl="0" fontAlgn="base">
              <a:spcBef>
                <a:spcPct val="0"/>
              </a:spcBef>
              <a:spcAft>
                <a:spcPct val="0"/>
              </a:spcAft>
              <a:defRPr kumimoji="1" sz="16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6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6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600" kern="1200">
                <a:solidFill>
                  <a:schemeClr val="tx1"/>
                </a:solidFill>
                <a:latin typeface="Arial" charset="0"/>
                <a:ea typeface="ＭＳ Ｐゴシック" pitchFamily="50" charset="-128"/>
                <a:cs typeface="+mn-cs"/>
              </a:defRPr>
            </a:lvl5pPr>
            <a:lvl6pPr marL="2286000" algn="l" defTabSz="914400" rtl="0" eaLnBrk="1" latinLnBrk="0" hangingPunct="1">
              <a:defRPr kumimoji="1" sz="1600" kern="1200">
                <a:solidFill>
                  <a:schemeClr val="tx1"/>
                </a:solidFill>
                <a:latin typeface="Arial" charset="0"/>
                <a:ea typeface="ＭＳ Ｐゴシック" pitchFamily="50" charset="-128"/>
                <a:cs typeface="+mn-cs"/>
              </a:defRPr>
            </a:lvl6pPr>
            <a:lvl7pPr marL="2743200" algn="l" defTabSz="914400" rtl="0" eaLnBrk="1" latinLnBrk="0" hangingPunct="1">
              <a:defRPr kumimoji="1" sz="1600" kern="1200">
                <a:solidFill>
                  <a:schemeClr val="tx1"/>
                </a:solidFill>
                <a:latin typeface="Arial" charset="0"/>
                <a:ea typeface="ＭＳ Ｐゴシック" pitchFamily="50" charset="-128"/>
                <a:cs typeface="+mn-cs"/>
              </a:defRPr>
            </a:lvl7pPr>
            <a:lvl8pPr marL="3200400" algn="l" defTabSz="914400" rtl="0" eaLnBrk="1" latinLnBrk="0" hangingPunct="1">
              <a:defRPr kumimoji="1" sz="1600" kern="1200">
                <a:solidFill>
                  <a:schemeClr val="tx1"/>
                </a:solidFill>
                <a:latin typeface="Arial" charset="0"/>
                <a:ea typeface="ＭＳ Ｐゴシック" pitchFamily="50" charset="-128"/>
                <a:cs typeface="+mn-cs"/>
              </a:defRPr>
            </a:lvl8pPr>
            <a:lvl9pPr marL="3657600" algn="l" defTabSz="914400" rtl="0" eaLnBrk="1" latinLnBrk="0" hangingPunct="1">
              <a:defRPr kumimoji="1" sz="1600" kern="1200">
                <a:solidFill>
                  <a:schemeClr val="tx1"/>
                </a:solidFill>
                <a:latin typeface="Arial" charset="0"/>
                <a:ea typeface="ＭＳ Ｐゴシック" pitchFamily="50" charset="-128"/>
                <a:cs typeface="+mn-cs"/>
              </a:defRPr>
            </a:lvl9pPr>
          </a:lstStyle>
          <a:p>
            <a:fld id="{5E3F6313-0071-4C5D-9E06-91E8809F988F}" type="slidenum">
              <a:rPr lang="ja-JP" altLang="en-US" sz="1600" smtClean="0">
                <a:solidFill>
                  <a:schemeClr val="tx1"/>
                </a:solidFill>
              </a:rPr>
              <a:pPr/>
              <a:t>3</a:t>
            </a:fld>
            <a:endParaRPr lang="ja-JP" altLang="en-US" sz="1600">
              <a:solidFill>
                <a:schemeClr val="tx1"/>
              </a:solidFill>
            </a:endParaRPr>
          </a:p>
        </p:txBody>
      </p:sp>
      <p:sp>
        <p:nvSpPr>
          <p:cNvPr id="5" name="正方形/長方形 4">
            <a:extLst>
              <a:ext uri="{FF2B5EF4-FFF2-40B4-BE49-F238E27FC236}">
                <a16:creationId xmlns:a16="http://schemas.microsoft.com/office/drawing/2014/main" id="{09F234F9-305C-5733-0242-021924500293}"/>
              </a:ext>
            </a:extLst>
          </p:cNvPr>
          <p:cNvSpPr/>
          <p:nvPr/>
        </p:nvSpPr>
        <p:spPr>
          <a:xfrm>
            <a:off x="453024" y="1595217"/>
            <a:ext cx="2225406"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5.</a:t>
            </a:r>
            <a:r>
              <a:rPr kumimoji="1" lang="ja-JP" altLang="en-US" sz="1400" b="1" u="sng">
                <a:solidFill>
                  <a:schemeClr val="tx1"/>
                </a:solidFill>
                <a:latin typeface="Meiryo UI" panose="020B0604030504040204" pitchFamily="50" charset="-128"/>
                <a:ea typeface="Meiryo UI" panose="020B0604030504040204" pitchFamily="50" charset="-128"/>
              </a:rPr>
              <a:t> その他の被害</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C87BDD1-5D59-448B-B66D-E9C3BD2288F9}"/>
              </a:ext>
            </a:extLst>
          </p:cNvPr>
          <p:cNvSpPr/>
          <p:nvPr/>
        </p:nvSpPr>
        <p:spPr>
          <a:xfrm>
            <a:off x="556617" y="1903160"/>
            <a:ext cx="3493411" cy="3716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latin typeface="Meiryo UI" panose="020B0604030504040204" pitchFamily="50" charset="-128"/>
                <a:ea typeface="Meiryo UI" panose="020B0604030504040204" pitchFamily="50" charset="-128"/>
              </a:rPr>
              <a:t>5.1   </a:t>
            </a:r>
            <a:r>
              <a:rPr kumimoji="1" lang="ja-JP" altLang="en-US" sz="1400">
                <a:solidFill>
                  <a:schemeClr val="tx1"/>
                </a:solidFill>
                <a:latin typeface="Meiryo UI" panose="020B0604030504040204" pitchFamily="50" charset="-128"/>
                <a:ea typeface="Meiryo UI" panose="020B0604030504040204" pitchFamily="50" charset="-128"/>
              </a:rPr>
              <a:t>震災廃棄物量★</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5.2   </a:t>
            </a:r>
            <a:r>
              <a:rPr kumimoji="1" lang="ja-JP" altLang="en-US" sz="1400">
                <a:solidFill>
                  <a:schemeClr val="tx1"/>
                </a:solidFill>
                <a:latin typeface="Meiryo UI" panose="020B0604030504040204" pitchFamily="50" charset="-128"/>
                <a:ea typeface="Meiryo UI" panose="020B0604030504040204" pitchFamily="50" charset="-128"/>
              </a:rPr>
              <a:t>道路閉塞（道路リンク）★</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5.3</a:t>
            </a:r>
            <a:r>
              <a:rPr kumimoji="1" lang="ja-JP" altLang="en-US" sz="1400">
                <a:solidFill>
                  <a:schemeClr val="tx1"/>
                </a:solidFill>
                <a:latin typeface="Meiryo UI" panose="020B0604030504040204" pitchFamily="50" charset="-128"/>
                <a:ea typeface="Meiryo UI" panose="020B0604030504040204" pitchFamily="50" charset="-128"/>
              </a:rPr>
              <a:t>   文化財★</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5.4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エレベーター閉じ込め・停止★</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5.5   </a:t>
            </a:r>
            <a:r>
              <a:rPr kumimoji="1" lang="ja-JP" altLang="en-US" sz="1400">
                <a:solidFill>
                  <a:schemeClr val="tx1"/>
                </a:solidFill>
                <a:latin typeface="Meiryo UI" panose="020B0604030504040204" pitchFamily="50" charset="-128"/>
                <a:ea typeface="Meiryo UI" panose="020B0604030504040204" pitchFamily="50" charset="-128"/>
              </a:rPr>
              <a:t>長周期地震動</a:t>
            </a:r>
            <a:r>
              <a:rPr kumimoji="1" lang="ja-JP" altLang="en-US" sz="1400" u="sng">
                <a:solidFill>
                  <a:schemeClr val="tx1"/>
                </a:solidFill>
                <a:latin typeface="Meiryo UI" panose="020B0604030504040204" pitchFamily="50" charset="-128"/>
                <a:ea typeface="Meiryo UI" panose="020B0604030504040204" pitchFamily="50" charset="-128"/>
              </a:rPr>
              <a:t>（資料１で整理）</a:t>
            </a:r>
            <a:endParaRPr kumimoji="1" lang="en-US" altLang="ja-JP" sz="1400" u="sng">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5.6   </a:t>
            </a:r>
            <a:r>
              <a:rPr kumimoji="1" lang="ja-JP" altLang="en-US" sz="1400">
                <a:solidFill>
                  <a:schemeClr val="tx1"/>
                </a:solidFill>
                <a:latin typeface="Meiryo UI" panose="020B0604030504040204" pitchFamily="50" charset="-128"/>
                <a:ea typeface="Meiryo UI" panose="020B0604030504040204" pitchFamily="50" charset="-128"/>
              </a:rPr>
              <a:t>道路上の自動車への落石・崩土</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5.7   </a:t>
            </a:r>
            <a:r>
              <a:rPr kumimoji="1" lang="ja-JP" altLang="en-US" sz="1400">
                <a:solidFill>
                  <a:schemeClr val="tx1"/>
                </a:solidFill>
                <a:latin typeface="Meiryo UI" panose="020B0604030504040204" pitchFamily="50" charset="-128"/>
                <a:ea typeface="Meiryo UI" panose="020B0604030504040204" pitchFamily="50" charset="-128"/>
              </a:rPr>
              <a:t>交通人的被害（道路）</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5.8   </a:t>
            </a:r>
            <a:r>
              <a:rPr kumimoji="1" lang="ja-JP" altLang="en-US" sz="1400">
                <a:solidFill>
                  <a:schemeClr val="tx1"/>
                </a:solidFill>
                <a:latin typeface="Meiryo UI" panose="020B0604030504040204" pitchFamily="50" charset="-128"/>
                <a:ea typeface="Meiryo UI" panose="020B0604030504040204" pitchFamily="50" charset="-128"/>
              </a:rPr>
              <a:t>交通人的被害（鉄道）</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5.9   </a:t>
            </a:r>
            <a:r>
              <a:rPr kumimoji="1" lang="ja-JP" altLang="en-US" sz="1400">
                <a:solidFill>
                  <a:schemeClr val="tx1"/>
                </a:solidFill>
                <a:latin typeface="Meiryo UI" panose="020B0604030504040204" pitchFamily="50" charset="-128"/>
                <a:ea typeface="Meiryo UI" panose="020B0604030504040204" pitchFamily="50" charset="-128"/>
              </a:rPr>
              <a:t>治安</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5.10 </a:t>
            </a:r>
            <a:r>
              <a:rPr kumimoji="1" lang="ja-JP" altLang="en-US" sz="1400">
                <a:solidFill>
                  <a:schemeClr val="tx1"/>
                </a:solidFill>
                <a:latin typeface="Meiryo UI" panose="020B0604030504040204" pitchFamily="50" charset="-128"/>
                <a:ea typeface="Meiryo UI" panose="020B0604030504040204" pitchFamily="50" charset="-128"/>
              </a:rPr>
              <a:t>海岸保全施設・河川管理施設の沈下</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5.11 </a:t>
            </a:r>
            <a:r>
              <a:rPr kumimoji="1" lang="ja-JP" altLang="en-US" sz="1400">
                <a:solidFill>
                  <a:schemeClr val="tx1"/>
                </a:solidFill>
                <a:latin typeface="Meiryo UI" panose="020B0604030504040204" pitchFamily="50" charset="-128"/>
                <a:ea typeface="Meiryo UI" panose="020B0604030504040204" pitchFamily="50" charset="-128"/>
              </a:rPr>
              <a:t>孤立集落★</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5.12 </a:t>
            </a:r>
            <a:r>
              <a:rPr kumimoji="1" lang="ja-JP" altLang="en-US" sz="1400">
                <a:solidFill>
                  <a:schemeClr val="tx1"/>
                </a:solidFill>
                <a:latin typeface="Meiryo UI" panose="020B0604030504040204" pitchFamily="50" charset="-128"/>
                <a:ea typeface="Meiryo UI" panose="020B0604030504040204" pitchFamily="50" charset="-128"/>
              </a:rPr>
              <a:t>地域コミュニティ関係</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5.13 </a:t>
            </a:r>
            <a:r>
              <a:rPr kumimoji="1" lang="ja-JP" altLang="en-US" sz="1400">
                <a:solidFill>
                  <a:schemeClr val="tx1"/>
                </a:solidFill>
                <a:latin typeface="Meiryo UI" panose="020B0604030504040204" pitchFamily="50" charset="-128"/>
                <a:ea typeface="Meiryo UI" panose="020B0604030504040204" pitchFamily="50" charset="-128"/>
              </a:rPr>
              <a:t>行政機能</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5.14 </a:t>
            </a:r>
            <a:r>
              <a:rPr kumimoji="1" lang="ja-JP" altLang="en-US" sz="1400">
                <a:solidFill>
                  <a:schemeClr val="tx1"/>
                </a:solidFill>
                <a:latin typeface="Meiryo UI" panose="020B0604030504040204" pitchFamily="50" charset="-128"/>
                <a:ea typeface="Meiryo UI" panose="020B0604030504040204" pitchFamily="50" charset="-128"/>
              </a:rPr>
              <a:t>宅地造成地</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5.15 </a:t>
            </a:r>
            <a:r>
              <a:rPr kumimoji="1" lang="ja-JP" altLang="en-US" sz="1400">
                <a:solidFill>
                  <a:schemeClr val="tx1"/>
                </a:solidFill>
                <a:latin typeface="Meiryo UI" panose="020B0604030504040204" pitchFamily="50" charset="-128"/>
                <a:ea typeface="Meiryo UI" panose="020B0604030504040204" pitchFamily="50" charset="-128"/>
              </a:rPr>
              <a:t>危険物・コンビナート施設</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5.16 </a:t>
            </a:r>
            <a:r>
              <a:rPr kumimoji="1" lang="ja-JP" altLang="en-US" sz="1400">
                <a:solidFill>
                  <a:schemeClr val="tx1"/>
                </a:solidFill>
                <a:latin typeface="Meiryo UI" panose="020B0604030504040204" pitchFamily="50" charset="-128"/>
                <a:ea typeface="Meiryo UI" panose="020B0604030504040204" pitchFamily="50" charset="-128"/>
              </a:rPr>
              <a:t>堰堤・ため池等の決壊</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5.17 </a:t>
            </a:r>
            <a:r>
              <a:rPr kumimoji="1" lang="ja-JP" altLang="en-US" sz="1400">
                <a:solidFill>
                  <a:schemeClr val="tx1"/>
                </a:solidFill>
                <a:latin typeface="Meiryo UI" panose="020B0604030504040204" pitchFamily="50" charset="-128"/>
                <a:ea typeface="Meiryo UI" panose="020B0604030504040204" pitchFamily="50" charset="-128"/>
              </a:rPr>
              <a:t>漁船・船舶・水産関連施設</a:t>
            </a:r>
            <a:endParaRPr kumimoji="1" lang="en-US" altLang="ja-JP" sz="1400">
              <a:solidFill>
                <a:schemeClr val="tx1"/>
              </a:solidFill>
              <a:latin typeface="Meiryo UI" panose="020B0604030504040204" pitchFamily="50" charset="-128"/>
              <a:ea typeface="Meiryo UI" panose="020B0604030504040204" pitchFamily="50" charset="-128"/>
            </a:endParaRPr>
          </a:p>
          <a:p>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051E35CD-8CB0-BB79-ECF4-C0C687A8DB01}"/>
              </a:ext>
            </a:extLst>
          </p:cNvPr>
          <p:cNvSpPr/>
          <p:nvPr/>
        </p:nvSpPr>
        <p:spPr>
          <a:xfrm>
            <a:off x="4729299" y="1595217"/>
            <a:ext cx="2225406"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6.</a:t>
            </a:r>
            <a:r>
              <a:rPr kumimoji="1" lang="ja-JP" altLang="en-US" sz="1400" b="1" u="sng">
                <a:solidFill>
                  <a:schemeClr val="tx1"/>
                </a:solidFill>
                <a:latin typeface="Meiryo UI" panose="020B0604030504040204" pitchFamily="50" charset="-128"/>
                <a:ea typeface="Meiryo UI" panose="020B0604030504040204" pitchFamily="50" charset="-128"/>
              </a:rPr>
              <a:t> 地域別の被害</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4F9BD7B4-FE7F-A6F4-29ED-5C6433E3948C}"/>
              </a:ext>
            </a:extLst>
          </p:cNvPr>
          <p:cNvSpPr/>
          <p:nvPr/>
        </p:nvSpPr>
        <p:spPr>
          <a:xfrm>
            <a:off x="4832893" y="1903160"/>
            <a:ext cx="4053932" cy="165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latin typeface="Meiryo UI" panose="020B0604030504040204" pitchFamily="50" charset="-128"/>
                <a:ea typeface="Meiryo UI" panose="020B0604030504040204" pitchFamily="50" charset="-128"/>
              </a:rPr>
              <a:t>6.1  </a:t>
            </a:r>
            <a:r>
              <a:rPr kumimoji="1" lang="ja-JP" altLang="en-US" sz="1400">
                <a:solidFill>
                  <a:schemeClr val="tx1"/>
                </a:solidFill>
                <a:latin typeface="Meiryo UI" panose="020B0604030504040204" pitchFamily="50" charset="-128"/>
                <a:ea typeface="Meiryo UI" panose="020B0604030504040204" pitchFamily="50" charset="-128"/>
              </a:rPr>
              <a:t>繁華街（商業施設、雑居ビル、地下街等）</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6.2  </a:t>
            </a:r>
            <a:r>
              <a:rPr kumimoji="1" lang="ja-JP" altLang="en-US" sz="1400">
                <a:solidFill>
                  <a:schemeClr val="tx1"/>
                </a:solidFill>
                <a:latin typeface="Meiryo UI" panose="020B0604030504040204" pitchFamily="50" charset="-128"/>
                <a:ea typeface="Meiryo UI" panose="020B0604030504040204" pitchFamily="50" charset="-128"/>
              </a:rPr>
              <a:t>ターミナル駅</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6.3</a:t>
            </a:r>
            <a:r>
              <a:rPr kumimoji="1" lang="ja-JP" altLang="en-US" sz="1400">
                <a:solidFill>
                  <a:schemeClr val="tx1"/>
                </a:solidFill>
                <a:latin typeface="Meiryo UI" panose="020B0604030504040204" pitchFamily="50" charset="-128"/>
                <a:ea typeface="Meiryo UI" panose="020B0604030504040204" pitchFamily="50" charset="-128"/>
              </a:rPr>
              <a:t>  超高層オフィスビル街</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6.4  </a:t>
            </a:r>
            <a:r>
              <a:rPr kumimoji="1" lang="ja-JP" altLang="en-US" sz="1400">
                <a:solidFill>
                  <a:schemeClr val="tx1"/>
                </a:solidFill>
                <a:latin typeface="Meiryo UI" panose="020B0604030504040204" pitchFamily="50" charset="-128"/>
                <a:ea typeface="Meiryo UI" panose="020B0604030504040204" pitchFamily="50" charset="-128"/>
              </a:rPr>
              <a:t>タワーマンション</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6.5  </a:t>
            </a:r>
            <a:r>
              <a:rPr kumimoji="1" lang="ja-JP" altLang="en-US" sz="1400">
                <a:solidFill>
                  <a:schemeClr val="tx1"/>
                </a:solidFill>
                <a:latin typeface="Meiryo UI" panose="020B0604030504040204" pitchFamily="50" charset="-128"/>
                <a:ea typeface="Meiryo UI" panose="020B0604030504040204" pitchFamily="50" charset="-128"/>
              </a:rPr>
              <a:t>密集市街地</a:t>
            </a:r>
            <a:r>
              <a:rPr kumimoji="1" lang="ja-JP" altLang="en-US" sz="1400" u="sng">
                <a:solidFill>
                  <a:schemeClr val="tx1"/>
                </a:solidFill>
                <a:latin typeface="Meiryo UI" panose="020B0604030504040204" pitchFamily="50" charset="-128"/>
                <a:ea typeface="Meiryo UI" panose="020B0604030504040204" pitchFamily="50" charset="-128"/>
              </a:rPr>
              <a:t>（資料１で整理）</a:t>
            </a:r>
            <a:endParaRPr kumimoji="1" lang="en-US" altLang="ja-JP" sz="1400" u="sng">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6.6  </a:t>
            </a:r>
            <a:r>
              <a:rPr kumimoji="1" lang="ja-JP" altLang="en-US" sz="1400">
                <a:solidFill>
                  <a:schemeClr val="tx1"/>
                </a:solidFill>
                <a:latin typeface="Meiryo UI" panose="020B0604030504040204" pitchFamily="50" charset="-128"/>
                <a:ea typeface="Meiryo UI" panose="020B0604030504040204" pitchFamily="50" charset="-128"/>
              </a:rPr>
              <a:t>海抜ゼロメートル地帯</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6.7  </a:t>
            </a:r>
            <a:r>
              <a:rPr kumimoji="1" lang="ja-JP" altLang="en-US" sz="1400">
                <a:solidFill>
                  <a:schemeClr val="tx1"/>
                </a:solidFill>
                <a:latin typeface="Meiryo UI" panose="020B0604030504040204" pitchFamily="50" charset="-128"/>
                <a:ea typeface="Meiryo UI" panose="020B0604030504040204" pitchFamily="50" charset="-128"/>
              </a:rPr>
              <a:t>山間部</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C58A45CE-CA6F-604B-9A92-8D2998601CA3}"/>
              </a:ext>
            </a:extLst>
          </p:cNvPr>
          <p:cNvSpPr/>
          <p:nvPr/>
        </p:nvSpPr>
        <p:spPr>
          <a:xfrm>
            <a:off x="4729299" y="3761468"/>
            <a:ext cx="2533292"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7. </a:t>
            </a:r>
            <a:r>
              <a:rPr kumimoji="1" lang="ja-JP" altLang="en-US" sz="1400" b="1" u="sng">
                <a:solidFill>
                  <a:schemeClr val="tx1"/>
                </a:solidFill>
                <a:latin typeface="Meiryo UI" panose="020B0604030504040204" pitchFamily="50" charset="-128"/>
                <a:ea typeface="Meiryo UI" panose="020B0604030504040204" pitchFamily="50" charset="-128"/>
              </a:rPr>
              <a:t>複合災害</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F8BB8EAD-1740-7D89-A2ED-134C47442A15}"/>
              </a:ext>
            </a:extLst>
          </p:cNvPr>
          <p:cNvSpPr/>
          <p:nvPr/>
        </p:nvSpPr>
        <p:spPr>
          <a:xfrm>
            <a:off x="4832893" y="4047448"/>
            <a:ext cx="4053932" cy="607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latin typeface="Meiryo UI" panose="020B0604030504040204" pitchFamily="50" charset="-128"/>
                <a:ea typeface="Meiryo UI" panose="020B0604030504040204" pitchFamily="50" charset="-128"/>
              </a:rPr>
              <a:t>7.1  </a:t>
            </a:r>
            <a:r>
              <a:rPr kumimoji="1" lang="ja-JP" altLang="en-US" sz="1400">
                <a:solidFill>
                  <a:schemeClr val="tx1"/>
                </a:solidFill>
                <a:latin typeface="Meiryo UI" panose="020B0604030504040204" pitchFamily="50" charset="-128"/>
                <a:ea typeface="Meiryo UI" panose="020B0604030504040204" pitchFamily="50" charset="-128"/>
              </a:rPr>
              <a:t>複合災害（高潮・河川氾濫・感染症拡大等）</a:t>
            </a:r>
            <a:endParaRPr kumimoji="1" lang="en-US" altLang="ja-JP" sz="1400">
              <a:solidFill>
                <a:schemeClr val="tx1"/>
              </a:solidFill>
              <a:latin typeface="Meiryo UI" panose="020B0604030504040204" pitchFamily="50" charset="-128"/>
              <a:ea typeface="Meiryo UI" panose="020B0604030504040204" pitchFamily="50" charset="-128"/>
            </a:endParaRPr>
          </a:p>
          <a:p>
            <a:r>
              <a:rPr kumimoji="1" lang="en-US" altLang="ja-JP" sz="1400">
                <a:solidFill>
                  <a:schemeClr val="tx1"/>
                </a:solidFill>
                <a:latin typeface="Meiryo UI" panose="020B0604030504040204" pitchFamily="50" charset="-128"/>
                <a:ea typeface="Meiryo UI" panose="020B0604030504040204" pitchFamily="50" charset="-128"/>
              </a:rPr>
              <a:t>7.2  </a:t>
            </a:r>
            <a:r>
              <a:rPr kumimoji="1" lang="ja-JP" altLang="en-US" sz="1400">
                <a:solidFill>
                  <a:schemeClr val="tx1"/>
                </a:solidFill>
                <a:latin typeface="Meiryo UI" panose="020B0604030504040204" pitchFamily="50" charset="-128"/>
                <a:ea typeface="Meiryo UI" panose="020B0604030504040204" pitchFamily="50" charset="-128"/>
              </a:rPr>
              <a:t>時間差での地震の発生★</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BBF360AC-D08E-01B9-2E6E-3EA818DE0E9B}"/>
              </a:ext>
            </a:extLst>
          </p:cNvPr>
          <p:cNvSpPr/>
          <p:nvPr/>
        </p:nvSpPr>
        <p:spPr>
          <a:xfrm>
            <a:off x="4729299" y="4854744"/>
            <a:ext cx="2533292"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b="1" u="sng">
                <a:solidFill>
                  <a:schemeClr val="tx1"/>
                </a:solidFill>
                <a:latin typeface="Meiryo UI" panose="020B0604030504040204" pitchFamily="50" charset="-128"/>
                <a:ea typeface="Meiryo UI" panose="020B0604030504040204" pitchFamily="50" charset="-128"/>
              </a:rPr>
              <a:t>8. </a:t>
            </a:r>
            <a:r>
              <a:rPr kumimoji="1" lang="ja-JP" altLang="en-US" sz="1400" b="1" u="sng">
                <a:solidFill>
                  <a:schemeClr val="tx1"/>
                </a:solidFill>
                <a:latin typeface="Meiryo UI" panose="020B0604030504040204" pitchFamily="50" charset="-128"/>
                <a:ea typeface="Meiryo UI" panose="020B0604030504040204" pitchFamily="50" charset="-128"/>
              </a:rPr>
              <a:t>経済被害</a:t>
            </a:r>
            <a:endParaRPr kumimoji="1" lang="en-US" altLang="ja-JP" sz="1400" b="1" u="sng">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50DFB076-6B8A-CE17-7348-1F7369D30942}"/>
              </a:ext>
            </a:extLst>
          </p:cNvPr>
          <p:cNvSpPr/>
          <p:nvPr/>
        </p:nvSpPr>
        <p:spPr>
          <a:xfrm>
            <a:off x="4832893" y="5140724"/>
            <a:ext cx="4053932" cy="597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8.1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資産等の被害★</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a:p>
            <a:r>
              <a:rPr kumimoji="1" lang="en-US" altLang="ja-JP" sz="1400">
                <a:solidFill>
                  <a:schemeClr val="tx1"/>
                </a:solidFill>
                <a:highlight>
                  <a:srgbClr val="C0C0C0"/>
                </a:highlight>
                <a:latin typeface="Meiryo UI" panose="020B0604030504040204" pitchFamily="50" charset="-128"/>
                <a:ea typeface="Meiryo UI" panose="020B0604030504040204" pitchFamily="50" charset="-128"/>
              </a:rPr>
              <a:t>8.2  </a:t>
            </a:r>
            <a:r>
              <a:rPr kumimoji="1" lang="ja-JP" altLang="en-US" sz="1400">
                <a:solidFill>
                  <a:schemeClr val="tx1"/>
                </a:solidFill>
                <a:highlight>
                  <a:srgbClr val="C0C0C0"/>
                </a:highlight>
                <a:latin typeface="Meiryo UI" panose="020B0604030504040204" pitchFamily="50" charset="-128"/>
                <a:ea typeface="Meiryo UI" panose="020B0604030504040204" pitchFamily="50" charset="-128"/>
              </a:rPr>
              <a:t>生産・サービス低下による影響★</a:t>
            </a:r>
            <a:endParaRPr kumimoji="1" lang="en-US" altLang="ja-JP" sz="1400">
              <a:solidFill>
                <a:schemeClr val="tx1"/>
              </a:solidFill>
              <a:highlight>
                <a:srgbClr val="C0C0C0"/>
              </a:highlight>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937DEE01-D934-7A31-479C-2EDFE826589C}"/>
              </a:ext>
            </a:extLst>
          </p:cNvPr>
          <p:cNvSpPr/>
          <p:nvPr/>
        </p:nvSpPr>
        <p:spPr>
          <a:xfrm>
            <a:off x="569851" y="2798957"/>
            <a:ext cx="3363349" cy="2834848"/>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8EC1767-84B5-7761-A9CF-2BB91052EDD8}"/>
              </a:ext>
            </a:extLst>
          </p:cNvPr>
          <p:cNvSpPr/>
          <p:nvPr/>
        </p:nvSpPr>
        <p:spPr>
          <a:xfrm>
            <a:off x="569852" y="1917189"/>
            <a:ext cx="3363349" cy="690833"/>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3006A13-4882-6936-4E2A-8EE45F9FBBC6}"/>
              </a:ext>
            </a:extLst>
          </p:cNvPr>
          <p:cNvSpPr/>
          <p:nvPr/>
        </p:nvSpPr>
        <p:spPr>
          <a:xfrm>
            <a:off x="4572000" y="6260535"/>
            <a:ext cx="4373217" cy="321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a:solidFill>
                  <a:schemeClr val="tx1"/>
                </a:solidFill>
                <a:latin typeface="Meiryo UI" panose="020B0604030504040204" pitchFamily="50" charset="-128"/>
                <a:ea typeface="Meiryo UI" panose="020B0604030504040204" pitchFamily="50" charset="-128"/>
              </a:rPr>
              <a:t>★：定量評価を行う項目          ：今回結果を提示</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B2962F3E-E36D-29E7-5937-7A41AFD3AF09}"/>
              </a:ext>
            </a:extLst>
          </p:cNvPr>
          <p:cNvSpPr/>
          <p:nvPr/>
        </p:nvSpPr>
        <p:spPr>
          <a:xfrm>
            <a:off x="6758608" y="6302874"/>
            <a:ext cx="364417" cy="227102"/>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CD0E011-DD9B-0AFE-04C3-DB4562BF2518}"/>
              </a:ext>
            </a:extLst>
          </p:cNvPr>
          <p:cNvSpPr/>
          <p:nvPr/>
        </p:nvSpPr>
        <p:spPr>
          <a:xfrm>
            <a:off x="4867750" y="4083440"/>
            <a:ext cx="3933343" cy="523967"/>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72071FB-5EE7-8757-D430-D4F092CA0FF0}"/>
              </a:ext>
            </a:extLst>
          </p:cNvPr>
          <p:cNvSpPr/>
          <p:nvPr/>
        </p:nvSpPr>
        <p:spPr>
          <a:xfrm>
            <a:off x="4867750" y="1909797"/>
            <a:ext cx="3933343" cy="1613099"/>
          </a:xfrm>
          <a:prstGeom prst="rect">
            <a:avLst/>
          </a:prstGeom>
          <a:noFill/>
          <a:ln w="254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Text Box 9">
            <a:extLst>
              <a:ext uri="{FF2B5EF4-FFF2-40B4-BE49-F238E27FC236}">
                <a16:creationId xmlns:a16="http://schemas.microsoft.com/office/drawing/2014/main" id="{E2540894-2D8B-44C9-8899-4A2231E9726A}"/>
              </a:ext>
            </a:extLst>
          </p:cNvPr>
          <p:cNvSpPr txBox="1">
            <a:spLocks noChangeArrowheads="1"/>
          </p:cNvSpPr>
          <p:nvPr/>
        </p:nvSpPr>
        <p:spPr bwMode="auto">
          <a:xfrm>
            <a:off x="342906" y="902671"/>
            <a:ext cx="8458187" cy="307777"/>
          </a:xfrm>
          <a:prstGeom prst="rect">
            <a:avLst/>
          </a:prstGeom>
          <a:solidFill>
            <a:srgbClr val="FFFFCC"/>
          </a:solid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今回審議については、ライフライン事業に係る項目を除いた赤枠の項目が対象。</a:t>
            </a:r>
            <a:endParaRPr lang="en-US" altLang="ja-JP"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10852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F662-98EC-0686-EC43-A26034958A2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2FACA97-420F-3FB9-C387-C2418813A17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39</a:t>
            </a:fld>
            <a:endParaRPr lang="ja-JP" altLang="en-US">
              <a:solidFill>
                <a:schemeClr val="tx1"/>
              </a:solidFill>
            </a:endParaRPr>
          </a:p>
        </p:txBody>
      </p:sp>
      <p:sp>
        <p:nvSpPr>
          <p:cNvPr id="7" name="タイトル 6">
            <a:extLst>
              <a:ext uri="{FF2B5EF4-FFF2-40B4-BE49-F238E27FC236}">
                <a16:creationId xmlns:a16="http://schemas.microsoft.com/office/drawing/2014/main" id="{2DDCF277-7000-CFF9-556F-7CC4245672F4}"/>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B684E828-9136-3C16-208B-8A377F9296B7}"/>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6DDB0A94-3952-C08F-26F9-26AEECA3D338}"/>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descr="マップ&#10;&#10;AI 生成コンテンツは誤りを含む可能性があります。">
            <a:extLst>
              <a:ext uri="{FF2B5EF4-FFF2-40B4-BE49-F238E27FC236}">
                <a16:creationId xmlns:a16="http://schemas.microsoft.com/office/drawing/2014/main" id="{42E1D174-5327-8849-9450-75969B69FF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00" y="1461600"/>
            <a:ext cx="3412800" cy="4822764"/>
          </a:xfrm>
          <a:prstGeom prst="rect">
            <a:avLst/>
          </a:prstGeom>
        </p:spPr>
      </p:pic>
      <p:pic>
        <p:nvPicPr>
          <p:cNvPr id="13" name="図 12" descr="図形&#10;&#10;AI 生成コンテンツは誤りを含む可能性があります。">
            <a:extLst>
              <a:ext uri="{FF2B5EF4-FFF2-40B4-BE49-F238E27FC236}">
                <a16:creationId xmlns:a16="http://schemas.microsoft.com/office/drawing/2014/main" id="{08983453-39F2-2E8C-A85D-CF6D923E84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400" y="3078000"/>
            <a:ext cx="1182626" cy="1426467"/>
          </a:xfrm>
          <a:prstGeom prst="rect">
            <a:avLst/>
          </a:prstGeom>
        </p:spPr>
      </p:pic>
      <p:sp>
        <p:nvSpPr>
          <p:cNvPr id="19" name="テキスト ボックス 9">
            <a:extLst>
              <a:ext uri="{FF2B5EF4-FFF2-40B4-BE49-F238E27FC236}">
                <a16:creationId xmlns:a16="http://schemas.microsoft.com/office/drawing/2014/main" id="{E8975FC0-88A0-E916-15FC-E413FFA41259}"/>
              </a:ext>
            </a:extLst>
          </p:cNvPr>
          <p:cNvSpPr txBox="1">
            <a:spLocks noChangeArrowheads="1"/>
          </p:cNvSpPr>
          <p:nvPr/>
        </p:nvSpPr>
        <p:spPr bwMode="auto">
          <a:xfrm>
            <a:off x="4773600" y="80805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地震火災による被害</a:t>
            </a:r>
          </a:p>
        </p:txBody>
      </p:sp>
      <p:pic>
        <p:nvPicPr>
          <p:cNvPr id="5" name="図 4">
            <a:extLst>
              <a:ext uri="{FF2B5EF4-FFF2-40B4-BE49-F238E27FC236}">
                <a16:creationId xmlns:a16="http://schemas.microsoft.com/office/drawing/2014/main" id="{64105D23-4C39-5303-3176-11261C3934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800" y="1182450"/>
            <a:ext cx="2700000" cy="5381756"/>
          </a:xfrm>
          <a:prstGeom prst="rect">
            <a:avLst/>
          </a:prstGeom>
        </p:spPr>
      </p:pic>
      <p:pic>
        <p:nvPicPr>
          <p:cNvPr id="6" name="図 5">
            <a:extLst>
              <a:ext uri="{FF2B5EF4-FFF2-40B4-BE49-F238E27FC236}">
                <a16:creationId xmlns:a16="http://schemas.microsoft.com/office/drawing/2014/main" id="{174C3D71-D0A0-B150-D84B-3BC0803249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6400" y="5909250"/>
            <a:ext cx="2700000" cy="145946"/>
          </a:xfrm>
          <a:prstGeom prst="rect">
            <a:avLst/>
          </a:prstGeom>
        </p:spPr>
      </p:pic>
      <p:pic>
        <p:nvPicPr>
          <p:cNvPr id="9" name="図 8">
            <a:extLst>
              <a:ext uri="{FF2B5EF4-FFF2-40B4-BE49-F238E27FC236}">
                <a16:creationId xmlns:a16="http://schemas.microsoft.com/office/drawing/2014/main" id="{84D83F42-C17A-E466-2C5E-434201BD186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7200" y="5534850"/>
            <a:ext cx="2700000" cy="267568"/>
          </a:xfrm>
          <a:prstGeom prst="rect">
            <a:avLst/>
          </a:prstGeom>
        </p:spPr>
      </p:pic>
      <p:pic>
        <p:nvPicPr>
          <p:cNvPr id="12" name="図 11">
            <a:extLst>
              <a:ext uri="{FF2B5EF4-FFF2-40B4-BE49-F238E27FC236}">
                <a16:creationId xmlns:a16="http://schemas.microsoft.com/office/drawing/2014/main" id="{DF21BDC5-4934-00E0-87A4-6B3EEBE556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7200" y="1182450"/>
            <a:ext cx="2700000" cy="4098649"/>
          </a:xfrm>
          <a:prstGeom prst="rect">
            <a:avLst/>
          </a:prstGeom>
        </p:spPr>
      </p:pic>
      <p:sp>
        <p:nvSpPr>
          <p:cNvPr id="3" name="テキスト ボックス 9">
            <a:extLst>
              <a:ext uri="{FF2B5EF4-FFF2-40B4-BE49-F238E27FC236}">
                <a16:creationId xmlns:a16="http://schemas.microsoft.com/office/drawing/2014/main" id="{FCC4184C-21F8-523D-E457-92A92640A1A6}"/>
              </a:ext>
            </a:extLst>
          </p:cNvPr>
          <p:cNvSpPr txBox="1">
            <a:spLocks noChangeArrowheads="1"/>
          </p:cNvSpPr>
          <p:nvPr/>
        </p:nvSpPr>
        <p:spPr bwMode="auto">
          <a:xfrm>
            <a:off x="117990" y="6156939"/>
            <a:ext cx="3193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地震火災による焼失棟数</a:t>
            </a:r>
            <a:endParaRPr lang="en-US" altLang="ja-JP" sz="160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時・強風）</a:t>
            </a:r>
          </a:p>
        </p:txBody>
      </p:sp>
      <p:sp>
        <p:nvSpPr>
          <p:cNvPr id="10" name="テキスト ボックス 9">
            <a:extLst>
              <a:ext uri="{FF2B5EF4-FFF2-40B4-BE49-F238E27FC236}">
                <a16:creationId xmlns:a16="http://schemas.microsoft.com/office/drawing/2014/main" id="{111CEDDB-2130-47AF-880D-882A2D18C48F}"/>
              </a:ext>
            </a:extLst>
          </p:cNvPr>
          <p:cNvSpPr txBox="1">
            <a:spLocks noChangeArrowheads="1"/>
          </p:cNvSpPr>
          <p:nvPr/>
        </p:nvSpPr>
        <p:spPr bwMode="auto">
          <a:xfrm>
            <a:off x="3068486" y="6286943"/>
            <a:ext cx="33047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炎上出火</a:t>
            </a:r>
            <a:r>
              <a:rPr lang="en-US" altLang="ja-JP" sz="1050">
                <a:latin typeface="Meiryo UI" panose="020B0604030504040204" pitchFamily="50" charset="-128"/>
                <a:ea typeface="Meiryo UI" panose="020B0604030504040204" pitchFamily="50" charset="-128"/>
              </a:rPr>
              <a:t>124</a:t>
            </a:r>
            <a:r>
              <a:rPr lang="ja-JP" altLang="en-US" sz="1050">
                <a:latin typeface="Meiryo UI" panose="020B0604030504040204" pitchFamily="50" charset="-128"/>
                <a:ea typeface="Meiryo UI" panose="020B0604030504040204" pitchFamily="50" charset="-128"/>
              </a:rPr>
              <a:t>棟のうち、消防活動等で消火できなかった残出火</a:t>
            </a:r>
            <a:r>
              <a:rPr lang="en-US" altLang="ja-JP" sz="1050">
                <a:latin typeface="Meiryo UI" panose="020B0604030504040204" pitchFamily="50" charset="-128"/>
                <a:ea typeface="Meiryo UI" panose="020B0604030504040204" pitchFamily="50" charset="-128"/>
              </a:rPr>
              <a:t>83</a:t>
            </a:r>
            <a:r>
              <a:rPr lang="ja-JP" altLang="en-US" sz="1050">
                <a:latin typeface="Meiryo UI" panose="020B0604030504040204" pitchFamily="50" charset="-128"/>
                <a:ea typeface="Meiryo UI" panose="020B0604030504040204" pitchFamily="50" charset="-128"/>
              </a:rPr>
              <a:t>棟を対象に延焼シミュレーションを実施</a:t>
            </a:r>
          </a:p>
        </p:txBody>
      </p:sp>
    </p:spTree>
    <p:extLst>
      <p:ext uri="{BB962C8B-B14F-4D97-AF65-F5344CB8AC3E}">
        <p14:creationId xmlns:p14="http://schemas.microsoft.com/office/powerpoint/2010/main" val="140501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A1694-4BEB-1CB7-AAFD-8FCA1C7EA80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A6F85EE1-C54D-85AA-F76F-78F1FAB744E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40</a:t>
            </a:fld>
            <a:endParaRPr lang="ja-JP" altLang="en-US">
              <a:solidFill>
                <a:schemeClr val="tx1"/>
              </a:solidFill>
            </a:endParaRPr>
          </a:p>
        </p:txBody>
      </p:sp>
      <p:sp>
        <p:nvSpPr>
          <p:cNvPr id="7" name="タイトル 6">
            <a:extLst>
              <a:ext uri="{FF2B5EF4-FFF2-40B4-BE49-F238E27FC236}">
                <a16:creationId xmlns:a16="http://schemas.microsoft.com/office/drawing/2014/main" id="{0EF494B2-5BB7-6D56-AFA8-8D2CBCC22353}"/>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E7491AC9-9DEB-9AC0-FBA0-7F5F30DCEDD8}"/>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2" name="コンテンツ プレースホルダー 1">
            <a:extLst>
              <a:ext uri="{FF2B5EF4-FFF2-40B4-BE49-F238E27FC236}">
                <a16:creationId xmlns:a16="http://schemas.microsoft.com/office/drawing/2014/main" id="{58681C67-803B-A70A-BDFE-388762C23550}"/>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descr="マップ&#10;&#10;AI 生成コンテンツは誤りを含む可能性があります。">
            <a:extLst>
              <a:ext uri="{FF2B5EF4-FFF2-40B4-BE49-F238E27FC236}">
                <a16:creationId xmlns:a16="http://schemas.microsoft.com/office/drawing/2014/main" id="{4A812F34-FB79-C4DB-7579-7C420F0D51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00" y="1461600"/>
            <a:ext cx="3412800" cy="4822764"/>
          </a:xfrm>
          <a:prstGeom prst="rect">
            <a:avLst/>
          </a:prstGeom>
        </p:spPr>
      </p:pic>
      <p:pic>
        <p:nvPicPr>
          <p:cNvPr id="19" name="図 18" descr="図形&#10;&#10;AI 生成コンテンツは誤りを含む可能性があります。">
            <a:extLst>
              <a:ext uri="{FF2B5EF4-FFF2-40B4-BE49-F238E27FC236}">
                <a16:creationId xmlns:a16="http://schemas.microsoft.com/office/drawing/2014/main" id="{7409316B-A404-2E59-C924-B6450568DA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400" y="3078000"/>
            <a:ext cx="1182626" cy="1426467"/>
          </a:xfrm>
          <a:prstGeom prst="rect">
            <a:avLst/>
          </a:prstGeom>
        </p:spPr>
      </p:pic>
      <p:pic>
        <p:nvPicPr>
          <p:cNvPr id="5" name="図 4">
            <a:extLst>
              <a:ext uri="{FF2B5EF4-FFF2-40B4-BE49-F238E27FC236}">
                <a16:creationId xmlns:a16="http://schemas.microsoft.com/office/drawing/2014/main" id="{7863EC60-E74B-3161-96EC-7133039682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17200" y="1184400"/>
            <a:ext cx="2700000" cy="4098649"/>
          </a:xfrm>
          <a:prstGeom prst="rect">
            <a:avLst/>
          </a:prstGeom>
        </p:spPr>
      </p:pic>
      <p:pic>
        <p:nvPicPr>
          <p:cNvPr id="12" name="図 11">
            <a:extLst>
              <a:ext uri="{FF2B5EF4-FFF2-40B4-BE49-F238E27FC236}">
                <a16:creationId xmlns:a16="http://schemas.microsoft.com/office/drawing/2014/main" id="{527548E7-2C77-C431-C200-39F5822670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7200" y="5536800"/>
            <a:ext cx="2700000" cy="267568"/>
          </a:xfrm>
          <a:prstGeom prst="rect">
            <a:avLst/>
          </a:prstGeom>
        </p:spPr>
      </p:pic>
      <p:pic>
        <p:nvPicPr>
          <p:cNvPr id="15" name="図 14">
            <a:extLst>
              <a:ext uri="{FF2B5EF4-FFF2-40B4-BE49-F238E27FC236}">
                <a16:creationId xmlns:a16="http://schemas.microsoft.com/office/drawing/2014/main" id="{8BA70504-15BB-6C8C-C251-F1DCC1F709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06400" y="5911200"/>
            <a:ext cx="2700000" cy="145946"/>
          </a:xfrm>
          <a:prstGeom prst="rect">
            <a:avLst/>
          </a:prstGeom>
        </p:spPr>
      </p:pic>
      <p:pic>
        <p:nvPicPr>
          <p:cNvPr id="18" name="図 17">
            <a:extLst>
              <a:ext uri="{FF2B5EF4-FFF2-40B4-BE49-F238E27FC236}">
                <a16:creationId xmlns:a16="http://schemas.microsoft.com/office/drawing/2014/main" id="{493162DB-EF08-97CB-9B1D-5D7A57AF48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10800" y="1184400"/>
            <a:ext cx="2700000" cy="5381756"/>
          </a:xfrm>
          <a:prstGeom prst="rect">
            <a:avLst/>
          </a:prstGeom>
        </p:spPr>
      </p:pic>
      <p:sp>
        <p:nvSpPr>
          <p:cNvPr id="20" name="テキスト ボックス 9">
            <a:extLst>
              <a:ext uri="{FF2B5EF4-FFF2-40B4-BE49-F238E27FC236}">
                <a16:creationId xmlns:a16="http://schemas.microsoft.com/office/drawing/2014/main" id="{11E14E60-548F-9A3D-E0E6-4FDC0EC025F3}"/>
              </a:ext>
            </a:extLst>
          </p:cNvPr>
          <p:cNvSpPr txBox="1">
            <a:spLocks noChangeArrowheads="1"/>
          </p:cNvSpPr>
          <p:nvPr/>
        </p:nvSpPr>
        <p:spPr bwMode="auto">
          <a:xfrm>
            <a:off x="4773600" y="80805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地震火災による被害</a:t>
            </a:r>
          </a:p>
        </p:txBody>
      </p:sp>
      <p:sp>
        <p:nvSpPr>
          <p:cNvPr id="3" name="テキスト ボックス 9">
            <a:extLst>
              <a:ext uri="{FF2B5EF4-FFF2-40B4-BE49-F238E27FC236}">
                <a16:creationId xmlns:a16="http://schemas.microsoft.com/office/drawing/2014/main" id="{50B02485-F342-A7DA-BAFD-5249AFA4E799}"/>
              </a:ext>
            </a:extLst>
          </p:cNvPr>
          <p:cNvSpPr txBox="1">
            <a:spLocks noChangeArrowheads="1"/>
          </p:cNvSpPr>
          <p:nvPr/>
        </p:nvSpPr>
        <p:spPr bwMode="auto">
          <a:xfrm>
            <a:off x="149440" y="6210000"/>
            <a:ext cx="3193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地震火災による焼失棟数</a:t>
            </a:r>
            <a:endParaRPr lang="en-US" altLang="ja-JP" sz="160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時・強風）</a:t>
            </a:r>
          </a:p>
        </p:txBody>
      </p:sp>
      <p:sp>
        <p:nvSpPr>
          <p:cNvPr id="6" name="テキスト ボックス 5">
            <a:extLst>
              <a:ext uri="{FF2B5EF4-FFF2-40B4-BE49-F238E27FC236}">
                <a16:creationId xmlns:a16="http://schemas.microsoft.com/office/drawing/2014/main" id="{A2B9CB04-DAF2-9E7F-2FA1-4AB3CFB3F8D7}"/>
              </a:ext>
            </a:extLst>
          </p:cNvPr>
          <p:cNvSpPr txBox="1">
            <a:spLocks noChangeArrowheads="1"/>
          </p:cNvSpPr>
          <p:nvPr/>
        </p:nvSpPr>
        <p:spPr bwMode="auto">
          <a:xfrm>
            <a:off x="3068486" y="6286943"/>
            <a:ext cx="33047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炎上出火</a:t>
            </a:r>
            <a:r>
              <a:rPr lang="en-US" altLang="ja-JP" sz="1050">
                <a:latin typeface="Meiryo UI" panose="020B0604030504040204" pitchFamily="50" charset="-128"/>
                <a:ea typeface="Meiryo UI" panose="020B0604030504040204" pitchFamily="50" charset="-128"/>
              </a:rPr>
              <a:t>169</a:t>
            </a:r>
            <a:r>
              <a:rPr lang="ja-JP" altLang="en-US" sz="1050">
                <a:latin typeface="Meiryo UI" panose="020B0604030504040204" pitchFamily="50" charset="-128"/>
                <a:ea typeface="Meiryo UI" panose="020B0604030504040204" pitchFamily="50" charset="-128"/>
              </a:rPr>
              <a:t>棟のうち、消防活動等で消火できなかった残出火</a:t>
            </a:r>
            <a:r>
              <a:rPr lang="en-US" altLang="ja-JP" sz="1050">
                <a:latin typeface="Meiryo UI" panose="020B0604030504040204" pitchFamily="50" charset="-128"/>
                <a:ea typeface="Meiryo UI" panose="020B0604030504040204" pitchFamily="50" charset="-128"/>
              </a:rPr>
              <a:t>135</a:t>
            </a:r>
            <a:r>
              <a:rPr lang="ja-JP" altLang="en-US" sz="1050">
                <a:latin typeface="Meiryo UI" panose="020B0604030504040204" pitchFamily="50" charset="-128"/>
                <a:ea typeface="Meiryo UI" panose="020B0604030504040204" pitchFamily="50" charset="-128"/>
              </a:rPr>
              <a:t>棟を対象に延焼シミュレーションを実施</a:t>
            </a:r>
          </a:p>
        </p:txBody>
      </p:sp>
    </p:spTree>
    <p:extLst>
      <p:ext uri="{BB962C8B-B14F-4D97-AF65-F5344CB8AC3E}">
        <p14:creationId xmlns:p14="http://schemas.microsoft.com/office/powerpoint/2010/main" val="3797503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406E9-538F-5439-082D-51AAC3192C6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A18AE1D1-3298-98C7-0F68-D0DDFD32EF2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41</a:t>
            </a:fld>
            <a:endParaRPr lang="ja-JP" altLang="en-US">
              <a:solidFill>
                <a:schemeClr val="tx1"/>
              </a:solidFill>
            </a:endParaRPr>
          </a:p>
        </p:txBody>
      </p:sp>
      <p:sp>
        <p:nvSpPr>
          <p:cNvPr id="7" name="タイトル 6">
            <a:extLst>
              <a:ext uri="{FF2B5EF4-FFF2-40B4-BE49-F238E27FC236}">
                <a16:creationId xmlns:a16="http://schemas.microsoft.com/office/drawing/2014/main" id="{73A9FD83-2454-0233-C10B-F8D55692CE4D}"/>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4" name="テキスト ボックス 9">
            <a:extLst>
              <a:ext uri="{FF2B5EF4-FFF2-40B4-BE49-F238E27FC236}">
                <a16:creationId xmlns:a16="http://schemas.microsoft.com/office/drawing/2014/main" id="{3B5486CB-A37B-442A-2EC6-D5C5DFE9CA9E}"/>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2" name="コンテンツ プレースホルダー 1">
            <a:extLst>
              <a:ext uri="{FF2B5EF4-FFF2-40B4-BE49-F238E27FC236}">
                <a16:creationId xmlns:a16="http://schemas.microsoft.com/office/drawing/2014/main" id="{1AEE7832-343E-5A57-C1B7-F4C543406C86}"/>
              </a:ext>
            </a:extLst>
          </p:cNvPr>
          <p:cNvSpPr txBox="1">
            <a:spLocks/>
          </p:cNvSpPr>
          <p:nvPr/>
        </p:nvSpPr>
        <p:spPr>
          <a:xfrm>
            <a:off x="216000" y="648000"/>
            <a:ext cx="4923157"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５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descr="マップ&#10;&#10;AI 生成コンテンツは誤りを含む可能性があります。">
            <a:extLst>
              <a:ext uri="{FF2B5EF4-FFF2-40B4-BE49-F238E27FC236}">
                <a16:creationId xmlns:a16="http://schemas.microsoft.com/office/drawing/2014/main" id="{33D3C29C-1771-0973-3996-EEE2ABD701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00" y="1459837"/>
            <a:ext cx="3412800" cy="4822764"/>
          </a:xfrm>
          <a:prstGeom prst="rect">
            <a:avLst/>
          </a:prstGeom>
        </p:spPr>
      </p:pic>
      <p:pic>
        <p:nvPicPr>
          <p:cNvPr id="10" name="図 9" descr="図形&#10;&#10;AI 生成コンテンツは誤りを含む可能性があります。">
            <a:extLst>
              <a:ext uri="{FF2B5EF4-FFF2-40B4-BE49-F238E27FC236}">
                <a16:creationId xmlns:a16="http://schemas.microsoft.com/office/drawing/2014/main" id="{9D16CE34-DD79-EA6D-1731-2C256CB1EC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000" y="3078000"/>
            <a:ext cx="1182626" cy="1426467"/>
          </a:xfrm>
          <a:prstGeom prst="rect">
            <a:avLst/>
          </a:prstGeom>
        </p:spPr>
      </p:pic>
      <p:sp>
        <p:nvSpPr>
          <p:cNvPr id="13" name="テキスト ボックス 9">
            <a:extLst>
              <a:ext uri="{FF2B5EF4-FFF2-40B4-BE49-F238E27FC236}">
                <a16:creationId xmlns:a16="http://schemas.microsoft.com/office/drawing/2014/main" id="{C6C0C8F5-4C91-6CE5-9374-6C7C5E1A00E8}"/>
              </a:ext>
            </a:extLst>
          </p:cNvPr>
          <p:cNvSpPr txBox="1">
            <a:spLocks noChangeArrowheads="1"/>
          </p:cNvSpPr>
          <p:nvPr/>
        </p:nvSpPr>
        <p:spPr bwMode="auto">
          <a:xfrm>
            <a:off x="4773600" y="712800"/>
            <a:ext cx="29738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地震火災による被害</a:t>
            </a:r>
          </a:p>
        </p:txBody>
      </p:sp>
      <p:pic>
        <p:nvPicPr>
          <p:cNvPr id="5" name="図 4">
            <a:extLst>
              <a:ext uri="{FF2B5EF4-FFF2-40B4-BE49-F238E27FC236}">
                <a16:creationId xmlns:a16="http://schemas.microsoft.com/office/drawing/2014/main" id="{3F98B676-C31F-4DEB-01B4-B19A940827B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800" y="1182450"/>
            <a:ext cx="2700000" cy="5381756"/>
          </a:xfrm>
          <a:prstGeom prst="rect">
            <a:avLst/>
          </a:prstGeom>
        </p:spPr>
      </p:pic>
      <p:pic>
        <p:nvPicPr>
          <p:cNvPr id="6" name="図 5">
            <a:extLst>
              <a:ext uri="{FF2B5EF4-FFF2-40B4-BE49-F238E27FC236}">
                <a16:creationId xmlns:a16="http://schemas.microsoft.com/office/drawing/2014/main" id="{810A3A3F-5BD0-99B0-652E-3B070C8CACF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06400" y="5909250"/>
            <a:ext cx="2700000" cy="145946"/>
          </a:xfrm>
          <a:prstGeom prst="rect">
            <a:avLst/>
          </a:prstGeom>
        </p:spPr>
      </p:pic>
      <p:pic>
        <p:nvPicPr>
          <p:cNvPr id="15" name="図 14">
            <a:extLst>
              <a:ext uri="{FF2B5EF4-FFF2-40B4-BE49-F238E27FC236}">
                <a16:creationId xmlns:a16="http://schemas.microsoft.com/office/drawing/2014/main" id="{1369F05F-2F8A-2FE0-5CD2-B6DE6ED7F8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7200" y="5534850"/>
            <a:ext cx="2700000" cy="267568"/>
          </a:xfrm>
          <a:prstGeom prst="rect">
            <a:avLst/>
          </a:prstGeom>
        </p:spPr>
      </p:pic>
      <p:pic>
        <p:nvPicPr>
          <p:cNvPr id="16" name="図 15">
            <a:extLst>
              <a:ext uri="{FF2B5EF4-FFF2-40B4-BE49-F238E27FC236}">
                <a16:creationId xmlns:a16="http://schemas.microsoft.com/office/drawing/2014/main" id="{437D0F7C-7A7F-B7EF-06BC-4A437D8371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17200" y="1182450"/>
            <a:ext cx="2700000" cy="4098649"/>
          </a:xfrm>
          <a:prstGeom prst="rect">
            <a:avLst/>
          </a:prstGeom>
        </p:spPr>
      </p:pic>
      <p:sp>
        <p:nvSpPr>
          <p:cNvPr id="3" name="テキスト ボックス 9">
            <a:extLst>
              <a:ext uri="{FF2B5EF4-FFF2-40B4-BE49-F238E27FC236}">
                <a16:creationId xmlns:a16="http://schemas.microsoft.com/office/drawing/2014/main" id="{47FFB20B-DE78-A463-3DCA-0C4AD05FE585}"/>
              </a:ext>
            </a:extLst>
          </p:cNvPr>
          <p:cNvSpPr txBox="1">
            <a:spLocks noChangeArrowheads="1"/>
          </p:cNvSpPr>
          <p:nvPr/>
        </p:nvSpPr>
        <p:spPr bwMode="auto">
          <a:xfrm>
            <a:off x="117990" y="6210000"/>
            <a:ext cx="31931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地震火災による焼失棟数</a:t>
            </a:r>
            <a:endParaRPr lang="en-US" altLang="ja-JP" sz="160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時・強風）</a:t>
            </a:r>
          </a:p>
        </p:txBody>
      </p:sp>
      <p:sp>
        <p:nvSpPr>
          <p:cNvPr id="9" name="テキスト ボックス 8">
            <a:extLst>
              <a:ext uri="{FF2B5EF4-FFF2-40B4-BE49-F238E27FC236}">
                <a16:creationId xmlns:a16="http://schemas.microsoft.com/office/drawing/2014/main" id="{A843C42A-EC9A-339F-364D-C81704040371}"/>
              </a:ext>
            </a:extLst>
          </p:cNvPr>
          <p:cNvSpPr txBox="1">
            <a:spLocks noChangeArrowheads="1"/>
          </p:cNvSpPr>
          <p:nvPr/>
        </p:nvSpPr>
        <p:spPr bwMode="auto">
          <a:xfrm>
            <a:off x="3068486" y="6286943"/>
            <a:ext cx="33047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50">
                <a:latin typeface="Meiryo UI" panose="020B0604030504040204" pitchFamily="50" charset="-128"/>
                <a:ea typeface="Meiryo UI" panose="020B0604030504040204" pitchFamily="50" charset="-128"/>
              </a:rPr>
              <a:t>※</a:t>
            </a:r>
            <a:r>
              <a:rPr lang="ja-JP" altLang="en-US" sz="1050">
                <a:latin typeface="Meiryo UI" panose="020B0604030504040204" pitchFamily="50" charset="-128"/>
                <a:ea typeface="Meiryo UI" panose="020B0604030504040204" pitchFamily="50" charset="-128"/>
              </a:rPr>
              <a:t>炎上出火</a:t>
            </a:r>
            <a:r>
              <a:rPr lang="en-US" altLang="ja-JP" sz="1050">
                <a:latin typeface="Meiryo UI" panose="020B0604030504040204" pitchFamily="50" charset="-128"/>
                <a:ea typeface="Meiryo UI" panose="020B0604030504040204" pitchFamily="50" charset="-128"/>
              </a:rPr>
              <a:t>281</a:t>
            </a:r>
            <a:r>
              <a:rPr lang="ja-JP" altLang="en-US" sz="1050">
                <a:latin typeface="Meiryo UI" panose="020B0604030504040204" pitchFamily="50" charset="-128"/>
                <a:ea typeface="Meiryo UI" panose="020B0604030504040204" pitchFamily="50" charset="-128"/>
              </a:rPr>
              <a:t>棟のうち、消防活動等で消火できなかった残出火</a:t>
            </a:r>
            <a:r>
              <a:rPr lang="en-US" altLang="ja-JP" sz="1050">
                <a:latin typeface="Meiryo UI" panose="020B0604030504040204" pitchFamily="50" charset="-128"/>
                <a:ea typeface="Meiryo UI" panose="020B0604030504040204" pitchFamily="50" charset="-128"/>
              </a:rPr>
              <a:t>240</a:t>
            </a:r>
            <a:r>
              <a:rPr lang="ja-JP" altLang="en-US" sz="1050">
                <a:latin typeface="Meiryo UI" panose="020B0604030504040204" pitchFamily="50" charset="-128"/>
                <a:ea typeface="Meiryo UI" panose="020B0604030504040204" pitchFamily="50" charset="-128"/>
              </a:rPr>
              <a:t>棟を対象に延焼シミュレーションを実施</a:t>
            </a:r>
          </a:p>
        </p:txBody>
      </p:sp>
    </p:spTree>
    <p:extLst>
      <p:ext uri="{BB962C8B-B14F-4D97-AF65-F5344CB8AC3E}">
        <p14:creationId xmlns:p14="http://schemas.microsoft.com/office/powerpoint/2010/main" val="2944868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7F0E0-AB9E-CCB9-4276-A2A6CD03C1EF}"/>
            </a:ext>
          </a:extLst>
        </p:cNvPr>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F46C0ECC-07F1-3AAE-68AA-D057DB462A0B}"/>
              </a:ext>
            </a:extLst>
          </p:cNvPr>
          <p:cNvSpPr/>
          <p:nvPr/>
        </p:nvSpPr>
        <p:spPr>
          <a:xfrm>
            <a:off x="2364087" y="4725060"/>
            <a:ext cx="3933853" cy="1975762"/>
          </a:xfrm>
          <a:prstGeom prst="roundRect">
            <a:avLst>
              <a:gd name="adj" fmla="val 6103"/>
            </a:avLst>
          </a:prstGeom>
          <a:solidFill>
            <a:schemeClr val="accent2">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12">
            <a:extLst>
              <a:ext uri="{FF2B5EF4-FFF2-40B4-BE49-F238E27FC236}">
                <a16:creationId xmlns:a16="http://schemas.microsoft.com/office/drawing/2014/main" id="{CF751EE0-44EA-B7BA-6DFA-F63F526F6D4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42</a:t>
            </a:fld>
            <a:endParaRPr lang="ja-JP" altLang="en-US">
              <a:solidFill>
                <a:schemeClr val="tx1"/>
              </a:solidFill>
            </a:endParaRPr>
          </a:p>
        </p:txBody>
      </p:sp>
      <p:sp>
        <p:nvSpPr>
          <p:cNvPr id="7" name="タイトル 6">
            <a:extLst>
              <a:ext uri="{FF2B5EF4-FFF2-40B4-BE49-F238E27FC236}">
                <a16:creationId xmlns:a16="http://schemas.microsoft.com/office/drawing/2014/main" id="{B155A57F-A3F2-EFE7-0F68-CE90175B67FB}"/>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11" name="テキスト ボックス 10">
            <a:extLst>
              <a:ext uri="{FF2B5EF4-FFF2-40B4-BE49-F238E27FC236}">
                <a16:creationId xmlns:a16="http://schemas.microsoft.com/office/drawing/2014/main" id="{9FF2EC54-17A5-4E43-3060-35AC025B0702}"/>
              </a:ext>
            </a:extLst>
          </p:cNvPr>
          <p:cNvSpPr txBox="1">
            <a:spLocks noChangeArrowheads="1"/>
          </p:cNvSpPr>
          <p:nvPr/>
        </p:nvSpPr>
        <p:spPr bwMode="auto">
          <a:xfrm>
            <a:off x="4698777" y="568534"/>
            <a:ext cx="4089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津波火災件数（南海トラフ地震）</a:t>
            </a:r>
          </a:p>
        </p:txBody>
      </p:sp>
      <p:sp>
        <p:nvSpPr>
          <p:cNvPr id="5" name="コンテンツ プレースホルダー 1">
            <a:extLst>
              <a:ext uri="{FF2B5EF4-FFF2-40B4-BE49-F238E27FC236}">
                <a16:creationId xmlns:a16="http://schemas.microsoft.com/office/drawing/2014/main" id="{FC2250DD-69D4-7E09-3F1D-BECA9290F513}"/>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1.6</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B0487788-BC04-5976-A7B1-A018A6EDFA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5300" y="937866"/>
            <a:ext cx="2063414" cy="3685594"/>
          </a:xfrm>
          <a:prstGeom prst="rect">
            <a:avLst/>
          </a:prstGeom>
        </p:spPr>
      </p:pic>
      <p:pic>
        <p:nvPicPr>
          <p:cNvPr id="3" name="図 2">
            <a:extLst>
              <a:ext uri="{FF2B5EF4-FFF2-40B4-BE49-F238E27FC236}">
                <a16:creationId xmlns:a16="http://schemas.microsoft.com/office/drawing/2014/main" id="{B717E2D6-6C24-76EE-C976-652E565EBE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9391" y="942310"/>
            <a:ext cx="2338686" cy="5525574"/>
          </a:xfrm>
          <a:prstGeom prst="rect">
            <a:avLst/>
          </a:prstGeom>
        </p:spPr>
      </p:pic>
      <p:sp>
        <p:nvSpPr>
          <p:cNvPr id="9" name="テキスト ボックス 8">
            <a:extLst>
              <a:ext uri="{FF2B5EF4-FFF2-40B4-BE49-F238E27FC236}">
                <a16:creationId xmlns:a16="http://schemas.microsoft.com/office/drawing/2014/main" id="{BAB86A02-4040-B26E-BE4C-94B0A797B41F}"/>
              </a:ext>
            </a:extLst>
          </p:cNvPr>
          <p:cNvSpPr txBox="1"/>
          <p:nvPr/>
        </p:nvSpPr>
        <p:spPr>
          <a:xfrm>
            <a:off x="74183" y="1425921"/>
            <a:ext cx="4150439" cy="5232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内閣府と同様に下記の式により、津波による出火件数を算定。</a:t>
            </a:r>
            <a:endParaRPr lang="en-US" altLang="ja-JP" sz="1400">
              <a:ea typeface="Meiryo UI" panose="020B0604030504040204" pitchFamily="50" charset="-128"/>
            </a:endParaRPr>
          </a:p>
        </p:txBody>
      </p:sp>
      <p:sp>
        <p:nvSpPr>
          <p:cNvPr id="10" name="四角形: 角を丸くする 9">
            <a:extLst>
              <a:ext uri="{FF2B5EF4-FFF2-40B4-BE49-F238E27FC236}">
                <a16:creationId xmlns:a16="http://schemas.microsoft.com/office/drawing/2014/main" id="{3606C123-BDB0-B4FF-BA43-191E1DE7DE0F}"/>
              </a:ext>
            </a:extLst>
          </p:cNvPr>
          <p:cNvSpPr/>
          <p:nvPr/>
        </p:nvSpPr>
        <p:spPr>
          <a:xfrm>
            <a:off x="106078" y="3517900"/>
            <a:ext cx="4030027" cy="3182921"/>
          </a:xfrm>
          <a:prstGeom prst="roundRect">
            <a:avLst>
              <a:gd name="adj" fmla="val 6103"/>
            </a:avLst>
          </a:prstGeom>
          <a:solidFill>
            <a:schemeClr val="accent2">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F521B14D-F3AE-D6B6-D4B1-F1EA1FA988C2}"/>
              </a:ext>
            </a:extLst>
          </p:cNvPr>
          <p:cNvSpPr txBox="1"/>
          <p:nvPr/>
        </p:nvSpPr>
        <p:spPr>
          <a:xfrm>
            <a:off x="189605" y="6173133"/>
            <a:ext cx="6007996" cy="430887"/>
          </a:xfrm>
          <a:prstGeom prst="rect">
            <a:avLst/>
          </a:prstGeom>
          <a:noFill/>
          <a:ln>
            <a:noFill/>
          </a:ln>
        </p:spPr>
        <p:txBody>
          <a:bodyPr wrap="square">
            <a:spAutoFit/>
          </a:bodyPr>
          <a:lstStyle/>
          <a:p>
            <a:pPr marL="88900" indent="-88900"/>
            <a:r>
              <a:rPr lang="en-US" altLang="ja-JP" sz="1100">
                <a:latin typeface="Meiryo UI" panose="020B0604030504040204" pitchFamily="50" charset="-128"/>
                <a:ea typeface="Meiryo UI" panose="020B0604030504040204" pitchFamily="50" charset="-128"/>
              </a:rPr>
              <a:t>※</a:t>
            </a:r>
            <a:r>
              <a:rPr lang="ja-JP" altLang="en-US" sz="1100">
                <a:latin typeface="Meiryo UI" panose="020B0604030504040204" pitchFamily="50" charset="-128"/>
                <a:ea typeface="Meiryo UI" panose="020B0604030504040204" pitchFamily="50" charset="-128"/>
              </a:rPr>
              <a:t>津波火災に関する東日本大震災を対象とした質問紙調査の報告と出火件数予測手法の提案</a:t>
            </a:r>
            <a:r>
              <a:rPr lang="en-US" altLang="ja-JP" sz="1100">
                <a:latin typeface="Meiryo UI" panose="020B0604030504040204" pitchFamily="50" charset="-128"/>
                <a:ea typeface="Meiryo UI" panose="020B0604030504040204" pitchFamily="50" charset="-128"/>
              </a:rPr>
              <a:t>. </a:t>
            </a:r>
            <a:r>
              <a:rPr lang="zh-CN" altLang="en-US" sz="1100">
                <a:latin typeface="Meiryo UI" panose="020B0604030504040204" pitchFamily="50" charset="-128"/>
                <a:ea typeface="Meiryo UI" panose="020B0604030504040204" pitchFamily="50" charset="-128"/>
              </a:rPr>
              <a:t>地域 </a:t>
            </a:r>
            <a:r>
              <a:rPr lang="ja-JP" altLang="en-US" sz="1100">
                <a:latin typeface="Meiryo UI" panose="020B0604030504040204" pitchFamily="50" charset="-128"/>
                <a:ea typeface="Meiryo UI" panose="020B0604030504040204" pitchFamily="50" charset="-128"/>
              </a:rPr>
              <a:t>　　 </a:t>
            </a:r>
            <a:endParaRPr lang="en-US" altLang="ja-JP" sz="1100">
              <a:latin typeface="Meiryo UI" panose="020B0604030504040204" pitchFamily="50" charset="-128"/>
              <a:ea typeface="Meiryo UI" panose="020B0604030504040204" pitchFamily="50" charset="-128"/>
            </a:endParaRPr>
          </a:p>
          <a:p>
            <a:pPr marL="88900" indent="-88900"/>
            <a:r>
              <a:rPr lang="en-US" altLang="zh-CN" sz="1100">
                <a:latin typeface="Meiryo UI" panose="020B0604030504040204" pitchFamily="50" charset="-128"/>
                <a:ea typeface="Meiryo UI" panose="020B0604030504040204" pitchFamily="50" charset="-128"/>
              </a:rPr>
              <a:t>   </a:t>
            </a:r>
            <a:r>
              <a:rPr lang="zh-CN" altLang="en-US" sz="1100">
                <a:latin typeface="Meiryo UI" panose="020B0604030504040204" pitchFamily="50" charset="-128"/>
                <a:ea typeface="Meiryo UI" panose="020B0604030504040204" pitchFamily="50" charset="-128"/>
              </a:rPr>
              <a:t>安全学会論文集</a:t>
            </a:r>
            <a:r>
              <a:rPr lang="en-US" altLang="ja-JP" sz="1100">
                <a:latin typeface="Meiryo UI" panose="020B0604030504040204" pitchFamily="50" charset="-128"/>
                <a:ea typeface="Meiryo UI" panose="020B0604030504040204" pitchFamily="50" charset="-128"/>
              </a:rPr>
              <a:t>(24). pp.111-121</a:t>
            </a:r>
            <a:r>
              <a:rPr lang="ja-JP" altLang="en-US" sz="1100">
                <a:latin typeface="Meiryo UI" panose="020B0604030504040204" pitchFamily="50" charset="-128"/>
                <a:ea typeface="Meiryo UI" panose="020B0604030504040204" pitchFamily="50" charset="-128"/>
              </a:rPr>
              <a:t>（</a:t>
            </a:r>
            <a:r>
              <a:rPr lang="en-US" altLang="ja-JP" sz="1100">
                <a:latin typeface="Meiryo UI" panose="020B0604030504040204" pitchFamily="50" charset="-128"/>
                <a:ea typeface="Meiryo UI" panose="020B0604030504040204" pitchFamily="50" charset="-128"/>
              </a:rPr>
              <a:t>2014,</a:t>
            </a:r>
            <a:r>
              <a:rPr lang="ja-JP" altLang="en-US" sz="1100">
                <a:latin typeface="Meiryo UI" panose="020B0604030504040204" pitchFamily="50" charset="-128"/>
                <a:ea typeface="Meiryo UI" panose="020B0604030504040204" pitchFamily="50" charset="-128"/>
              </a:rPr>
              <a:t>廣井悠）より</a:t>
            </a:r>
          </a:p>
        </p:txBody>
      </p:sp>
      <p:sp>
        <p:nvSpPr>
          <p:cNvPr id="15" name="テキスト ボックス 14">
            <a:extLst>
              <a:ext uri="{FF2B5EF4-FFF2-40B4-BE49-F238E27FC236}">
                <a16:creationId xmlns:a16="http://schemas.microsoft.com/office/drawing/2014/main" id="{30C86D8D-0B26-E3F8-8E10-033732663EC1}"/>
              </a:ext>
            </a:extLst>
          </p:cNvPr>
          <p:cNvSpPr txBox="1"/>
          <p:nvPr/>
        </p:nvSpPr>
        <p:spPr>
          <a:xfrm>
            <a:off x="215004" y="4154434"/>
            <a:ext cx="3769650" cy="600164"/>
          </a:xfrm>
          <a:prstGeom prst="rect">
            <a:avLst/>
          </a:prstGeom>
          <a:solidFill>
            <a:schemeClr val="bg1"/>
          </a:solidFill>
          <a:ln>
            <a:solidFill>
              <a:schemeClr val="tx1"/>
            </a:solidFill>
          </a:ln>
        </p:spPr>
        <p:txBody>
          <a:bodyPr wrap="square" rIns="0">
            <a:spAutoFit/>
          </a:bodyPr>
          <a:lstStyle/>
          <a:p>
            <a:pPr>
              <a:spcBef>
                <a:spcPts val="600"/>
              </a:spcBef>
            </a:pPr>
            <a:r>
              <a:rPr lang="ja-JP" altLang="en-US" sz="1400">
                <a:ea typeface="Meiryo UI" panose="020B0604030504040204" pitchFamily="50" charset="-128"/>
              </a:rPr>
              <a:t>（津波火災件数）</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＝（車両火災件数）＋（その他の火災件数）</a:t>
            </a:r>
            <a:endParaRPr lang="en-US" altLang="ja-JP" sz="1400">
              <a:ea typeface="Meiryo UI" panose="020B0604030504040204" pitchFamily="50" charset="-128"/>
            </a:endParaRPr>
          </a:p>
        </p:txBody>
      </p:sp>
      <p:sp>
        <p:nvSpPr>
          <p:cNvPr id="16" name="テキスト ボックス 15">
            <a:extLst>
              <a:ext uri="{FF2B5EF4-FFF2-40B4-BE49-F238E27FC236}">
                <a16:creationId xmlns:a16="http://schemas.microsoft.com/office/drawing/2014/main" id="{4DA7549C-EE8E-89F8-F66E-491C925E866B}"/>
              </a:ext>
            </a:extLst>
          </p:cNvPr>
          <p:cNvSpPr txBox="1"/>
          <p:nvPr/>
        </p:nvSpPr>
        <p:spPr>
          <a:xfrm>
            <a:off x="215004" y="4847711"/>
            <a:ext cx="5619326" cy="600164"/>
          </a:xfrm>
          <a:prstGeom prst="rect">
            <a:avLst/>
          </a:prstGeom>
          <a:solidFill>
            <a:schemeClr val="bg1"/>
          </a:solidFill>
          <a:ln>
            <a:solidFill>
              <a:schemeClr val="tx1"/>
            </a:solidFill>
          </a:ln>
        </p:spPr>
        <p:txBody>
          <a:bodyPr wrap="square" rIns="0">
            <a:spAutoFit/>
          </a:bodyPr>
          <a:lstStyle/>
          <a:p>
            <a:pPr>
              <a:spcBef>
                <a:spcPts val="600"/>
              </a:spcBef>
            </a:pPr>
            <a:r>
              <a:rPr lang="ja-JP" altLang="en-US" sz="1400">
                <a:ea typeface="Meiryo UI" panose="020B0604030504040204" pitchFamily="50" charset="-128"/>
              </a:rPr>
              <a:t>（車両火災件数）</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a:t>
            </a:r>
            <a:r>
              <a:rPr lang="en-US" altLang="ja-JP" sz="1400">
                <a:ea typeface="Meiryo UI" panose="020B0604030504040204" pitchFamily="50" charset="-128"/>
              </a:rPr>
              <a:t>{(</a:t>
            </a:r>
            <a:r>
              <a:rPr lang="ja-JP" altLang="en-US" sz="1400">
                <a:ea typeface="Meiryo UI" panose="020B0604030504040204" pitchFamily="50" charset="-128"/>
              </a:rPr>
              <a:t>世帯当たり所有者台数</a:t>
            </a:r>
            <a:r>
              <a:rPr lang="en-US" altLang="ja-JP" sz="1400">
                <a:ea typeface="Meiryo UI" panose="020B0604030504040204" pitchFamily="50" charset="-128"/>
              </a:rPr>
              <a:t>)×(</a:t>
            </a:r>
            <a:r>
              <a:rPr lang="ja-JP" altLang="en-US" sz="1400">
                <a:ea typeface="Meiryo UI" panose="020B0604030504040204" pitchFamily="50" charset="-128"/>
              </a:rPr>
              <a:t>浸水建物数</a:t>
            </a:r>
            <a:r>
              <a:rPr lang="en-US" altLang="ja-JP" sz="1400">
                <a:ea typeface="Meiryo UI" panose="020B0604030504040204" pitchFamily="50" charset="-128"/>
              </a:rPr>
              <a:t>)×0.000024-0.798}</a:t>
            </a:r>
            <a:r>
              <a:rPr lang="en-US" altLang="ja-JP" sz="1400" baseline="30000">
                <a:ea typeface="Meiryo UI" panose="020B0604030504040204" pitchFamily="50" charset="-128"/>
              </a:rPr>
              <a:t>e</a:t>
            </a:r>
          </a:p>
        </p:txBody>
      </p:sp>
      <p:sp>
        <p:nvSpPr>
          <p:cNvPr id="17" name="テキスト ボックス 16">
            <a:extLst>
              <a:ext uri="{FF2B5EF4-FFF2-40B4-BE49-F238E27FC236}">
                <a16:creationId xmlns:a16="http://schemas.microsoft.com/office/drawing/2014/main" id="{D1419034-92BF-AA20-C980-F958D90D5576}"/>
              </a:ext>
            </a:extLst>
          </p:cNvPr>
          <p:cNvSpPr txBox="1"/>
          <p:nvPr/>
        </p:nvSpPr>
        <p:spPr>
          <a:xfrm>
            <a:off x="215004" y="5516623"/>
            <a:ext cx="4771742" cy="600164"/>
          </a:xfrm>
          <a:prstGeom prst="rect">
            <a:avLst/>
          </a:prstGeom>
          <a:solidFill>
            <a:schemeClr val="bg1"/>
          </a:solidFill>
          <a:ln>
            <a:solidFill>
              <a:schemeClr val="tx1"/>
            </a:solidFill>
          </a:ln>
        </p:spPr>
        <p:txBody>
          <a:bodyPr wrap="square" rIns="0">
            <a:spAutoFit/>
          </a:bodyPr>
          <a:lstStyle/>
          <a:p>
            <a:pPr>
              <a:spcBef>
                <a:spcPts val="600"/>
              </a:spcBef>
            </a:pPr>
            <a:r>
              <a:rPr lang="ja-JP" altLang="en-US" sz="1400">
                <a:ea typeface="Meiryo UI" panose="020B0604030504040204" pitchFamily="50" charset="-128"/>
              </a:rPr>
              <a:t>（その他の火災件数）</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＝（浸水建物数）</a:t>
            </a:r>
            <a:r>
              <a:rPr lang="en-US" altLang="ja-JP" sz="1400">
                <a:ea typeface="Meiryo UI" panose="020B0604030504040204" pitchFamily="50" charset="-128"/>
              </a:rPr>
              <a:t>×0.000264</a:t>
            </a:r>
            <a:r>
              <a:rPr lang="ja-JP" altLang="en-US" sz="1400">
                <a:ea typeface="Meiryo UI" panose="020B0604030504040204" pitchFamily="50" charset="-128"/>
              </a:rPr>
              <a:t>＋</a:t>
            </a:r>
            <a:r>
              <a:rPr lang="en-US" altLang="ja-JP" sz="1400">
                <a:ea typeface="Meiryo UI" panose="020B0604030504040204" pitchFamily="50" charset="-128"/>
              </a:rPr>
              <a:t>(</a:t>
            </a:r>
            <a:r>
              <a:rPr lang="ja-JP" altLang="en-US" sz="1400">
                <a:ea typeface="Meiryo UI" panose="020B0604030504040204" pitchFamily="50" charset="-128"/>
              </a:rPr>
              <a:t>プロパン使用率</a:t>
            </a:r>
            <a:r>
              <a:rPr lang="en-US" altLang="ja-JP" sz="1400">
                <a:ea typeface="Meiryo UI" panose="020B0604030504040204" pitchFamily="50" charset="-128"/>
              </a:rPr>
              <a:t>)×1.080</a:t>
            </a:r>
          </a:p>
        </p:txBody>
      </p:sp>
      <p:sp>
        <p:nvSpPr>
          <p:cNvPr id="19" name="テキスト ボックス 18">
            <a:extLst>
              <a:ext uri="{FF2B5EF4-FFF2-40B4-BE49-F238E27FC236}">
                <a16:creationId xmlns:a16="http://schemas.microsoft.com/office/drawing/2014/main" id="{D956FBB8-1DF1-A7BD-6ADE-027BA5459705}"/>
              </a:ext>
            </a:extLst>
          </p:cNvPr>
          <p:cNvSpPr txBox="1">
            <a:spLocks noChangeArrowheads="1"/>
          </p:cNvSpPr>
          <p:nvPr/>
        </p:nvSpPr>
        <p:spPr bwMode="auto">
          <a:xfrm>
            <a:off x="198256" y="3699844"/>
            <a:ext cx="40893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a:latin typeface="Meiryo UI" panose="020B0604030504040204" pitchFamily="50" charset="-128"/>
                <a:ea typeface="Meiryo UI" panose="020B0604030504040204" pitchFamily="50" charset="-128"/>
              </a:rPr>
              <a:t>■津波火災件数の算定</a:t>
            </a:r>
          </a:p>
        </p:txBody>
      </p:sp>
      <p:graphicFrame>
        <p:nvGraphicFramePr>
          <p:cNvPr id="12" name="表 11">
            <a:extLst>
              <a:ext uri="{FF2B5EF4-FFF2-40B4-BE49-F238E27FC236}">
                <a16:creationId xmlns:a16="http://schemas.microsoft.com/office/drawing/2014/main" id="{1CECE8F6-056A-DEA2-D934-07D389DA667A}"/>
              </a:ext>
            </a:extLst>
          </p:cNvPr>
          <p:cNvGraphicFramePr>
            <a:graphicFrameLocks noGrp="1"/>
          </p:cNvGraphicFramePr>
          <p:nvPr>
            <p:extLst>
              <p:ext uri="{D42A27DB-BD31-4B8C-83A1-F6EECF244321}">
                <p14:modId xmlns:p14="http://schemas.microsoft.com/office/powerpoint/2010/main" val="2896292399"/>
              </p:ext>
            </p:extLst>
          </p:nvPr>
        </p:nvGraphicFramePr>
        <p:xfrm>
          <a:off x="79867" y="2314654"/>
          <a:ext cx="4144755" cy="813273"/>
        </p:xfrm>
        <a:graphic>
          <a:graphicData uri="http://schemas.openxmlformats.org/drawingml/2006/table">
            <a:tbl>
              <a:tblPr>
                <a:tableStyleId>{5C22544A-7EE6-4342-B048-85BDC9FD1C3A}</a:tableStyleId>
              </a:tblPr>
              <a:tblGrid>
                <a:gridCol w="1988807">
                  <a:extLst>
                    <a:ext uri="{9D8B030D-6E8A-4147-A177-3AD203B41FA5}">
                      <a16:colId xmlns:a16="http://schemas.microsoft.com/office/drawing/2014/main" val="3884695044"/>
                    </a:ext>
                  </a:extLst>
                </a:gridCol>
                <a:gridCol w="1077974">
                  <a:extLst>
                    <a:ext uri="{9D8B030D-6E8A-4147-A177-3AD203B41FA5}">
                      <a16:colId xmlns:a16="http://schemas.microsoft.com/office/drawing/2014/main" val="4207629025"/>
                    </a:ext>
                  </a:extLst>
                </a:gridCol>
                <a:gridCol w="1077974">
                  <a:extLst>
                    <a:ext uri="{9D8B030D-6E8A-4147-A177-3AD203B41FA5}">
                      <a16:colId xmlns:a16="http://schemas.microsoft.com/office/drawing/2014/main" val="3611786865"/>
                    </a:ext>
                  </a:extLst>
                </a:gridCol>
              </a:tblGrid>
              <a:tr h="32814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u="none" strike="noStrike">
                          <a:effectLst/>
                        </a:rPr>
                        <a:t>想定地震</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87844635"/>
                  </a:ext>
                </a:extLst>
              </a:tr>
              <a:tr h="485129">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ja-JP" altLang="en-US" sz="1600" u="none" strike="noStrike">
                          <a:effectLst/>
                        </a:rPr>
                        <a:t>　</a:t>
                      </a:r>
                      <a:r>
                        <a:rPr lang="ja-JP" altLang="en-US" sz="900" u="none" strike="noStrike">
                          <a:effectLst/>
                        </a:rPr>
                        <a:t>過年度調査では</a:t>
                      </a:r>
                      <a:endParaRPr lang="en-US" altLang="ja-JP" sz="900" u="none" strike="noStrike">
                        <a:effectLst/>
                      </a:endParaRPr>
                    </a:p>
                    <a:p>
                      <a:pPr algn="ctr" fontAlgn="ctr">
                        <a:buNone/>
                      </a:pPr>
                      <a:r>
                        <a:rPr lang="ja-JP" altLang="en-US" sz="900" u="none" strike="noStrike">
                          <a:effectLst/>
                        </a:rPr>
                        <a:t>実施せず</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70</a:t>
                      </a:r>
                      <a:r>
                        <a:rPr lang="ja-JP" altLang="en-US" sz="1600" b="0" i="0" u="none" strike="noStrike">
                          <a:solidFill>
                            <a:srgbClr val="333333"/>
                          </a:solidFill>
                          <a:effectLst/>
                          <a:latin typeface="Meiryo UI" panose="020B0604030504040204" pitchFamily="50" charset="-128"/>
                          <a:ea typeface="Meiryo UI" panose="020B0604030504040204" pitchFamily="50" charset="-128"/>
                        </a:rPr>
                        <a:t>件</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bl>
          </a:graphicData>
        </a:graphic>
      </p:graphicFrame>
    </p:spTree>
    <p:extLst>
      <p:ext uri="{BB962C8B-B14F-4D97-AF65-F5344CB8AC3E}">
        <p14:creationId xmlns:p14="http://schemas.microsoft.com/office/powerpoint/2010/main" val="132654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C6A8-3321-4D0C-95C1-92CB14F8B23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491FE21-DBBE-F6A8-A2FE-A43AA84C1E8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43</a:t>
            </a:fld>
            <a:endParaRPr lang="ja-JP" altLang="en-US">
              <a:solidFill>
                <a:schemeClr val="tx1"/>
              </a:solidFill>
            </a:endParaRPr>
          </a:p>
        </p:txBody>
      </p:sp>
      <p:sp>
        <p:nvSpPr>
          <p:cNvPr id="7" name="タイトル 6">
            <a:extLst>
              <a:ext uri="{FF2B5EF4-FFF2-40B4-BE49-F238E27FC236}">
                <a16:creationId xmlns:a16="http://schemas.microsoft.com/office/drawing/2014/main" id="{9E34D276-1967-ACD9-4938-9ECCA73245C8}"/>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3" name="コンテンツ プレースホルダー 1">
            <a:extLst>
              <a:ext uri="{FF2B5EF4-FFF2-40B4-BE49-F238E27FC236}">
                <a16:creationId xmlns:a16="http://schemas.microsoft.com/office/drawing/2014/main" id="{596B56A5-7F0D-CD27-A6C5-39FFE6364063}"/>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　ブロック塀等の転倒被害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1B7F486-25F0-A9A1-E142-B3F4614DCDE5}"/>
              </a:ext>
            </a:extLst>
          </p:cNvPr>
          <p:cNvSpPr txBox="1"/>
          <p:nvPr/>
        </p:nvSpPr>
        <p:spPr>
          <a:xfrm>
            <a:off x="288000" y="1141567"/>
            <a:ext cx="8568000" cy="661720"/>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600">
                <a:ea typeface="Meiryo UI" panose="020B0604030504040204" pitchFamily="50" charset="-128"/>
              </a:rPr>
              <a:t>内閣府と同様の地表最大加速度と被害率の関係式を用いて、各想定地震におけるブロック塀等の</a:t>
            </a:r>
            <a:endParaRPr lang="en-US" altLang="ja-JP" sz="1600">
              <a:ea typeface="Meiryo UI" panose="020B0604030504040204" pitchFamily="50" charset="-128"/>
            </a:endParaRPr>
          </a:p>
          <a:p>
            <a:pPr>
              <a:spcBef>
                <a:spcPts val="600"/>
              </a:spcBef>
            </a:pPr>
            <a:r>
              <a:rPr lang="ja-JP" altLang="en-US" sz="1600">
                <a:ea typeface="Meiryo UI" panose="020B0604030504040204" pitchFamily="50" charset="-128"/>
              </a:rPr>
              <a:t>　 転倒被害を算定。</a:t>
            </a:r>
            <a:endParaRPr lang="en-US" altLang="ja-JP" sz="1600">
              <a:ea typeface="Meiryo UI" panose="020B0604030504040204" pitchFamily="50" charset="-128"/>
            </a:endParaRPr>
          </a:p>
        </p:txBody>
      </p:sp>
      <p:sp>
        <p:nvSpPr>
          <p:cNvPr id="8" name="四角形: 角を丸くする 4">
            <a:extLst>
              <a:ext uri="{FF2B5EF4-FFF2-40B4-BE49-F238E27FC236}">
                <a16:creationId xmlns:a16="http://schemas.microsoft.com/office/drawing/2014/main" id="{321176D8-513B-544F-520A-294B27336CD9}"/>
              </a:ext>
            </a:extLst>
          </p:cNvPr>
          <p:cNvSpPr/>
          <p:nvPr/>
        </p:nvSpPr>
        <p:spPr>
          <a:xfrm>
            <a:off x="288000" y="1980368"/>
            <a:ext cx="8568000" cy="586810"/>
          </a:xfrm>
          <a:prstGeom prst="roundRect">
            <a:avLst>
              <a:gd name="adj" fmla="val 6240"/>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342900" indent="-252413"/>
            <a:r>
              <a:rPr kumimoji="1" lang="ja-JP" altLang="en-US" sz="1600">
                <a:latin typeface="Meiryo UI" panose="020B0604030504040204" pitchFamily="50" charset="-128"/>
                <a:ea typeface="Meiryo UI" panose="020B0604030504040204" pitchFamily="50" charset="-128"/>
              </a:rPr>
              <a:t>ブロック塀の被害数＝木造建物棟数</a:t>
            </a:r>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塀等の件数比率</a:t>
            </a:r>
            <a:endParaRPr kumimoji="1" lang="en-US" altLang="ja-JP" sz="1600">
              <a:latin typeface="Meiryo UI" panose="020B0604030504040204" pitchFamily="50" charset="-128"/>
              <a:ea typeface="Meiryo UI" panose="020B0604030504040204" pitchFamily="50" charset="-128"/>
            </a:endParaRPr>
          </a:p>
          <a:p>
            <a:pPr marL="342900" algn="r"/>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倒壊対象となる塀等の割合</a:t>
            </a:r>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（地表最大加速度から求めた）被害率</a:t>
            </a:r>
            <a:endParaRPr kumimoji="1" lang="en-US" altLang="ja-JP" sz="160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l"/>
            </a:pPr>
            <a:endParaRPr kumimoji="1" lang="en-US" altLang="ja-JP">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A6B81D8A-09CA-E8B8-5863-FF3AE57E8FA9}"/>
              </a:ext>
            </a:extLst>
          </p:cNvPr>
          <p:cNvSpPr txBox="1">
            <a:spLocks noChangeArrowheads="1"/>
          </p:cNvSpPr>
          <p:nvPr/>
        </p:nvSpPr>
        <p:spPr bwMode="auto">
          <a:xfrm>
            <a:off x="3584745" y="2593887"/>
            <a:ext cx="18718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塀件数</a:t>
            </a:r>
          </a:p>
        </p:txBody>
      </p:sp>
      <p:sp>
        <p:nvSpPr>
          <p:cNvPr id="16" name="テキスト ボックス 15">
            <a:extLst>
              <a:ext uri="{FF2B5EF4-FFF2-40B4-BE49-F238E27FC236}">
                <a16:creationId xmlns:a16="http://schemas.microsoft.com/office/drawing/2014/main" id="{0D8C8820-CBAF-6147-F5DE-2C51FFC40932}"/>
              </a:ext>
            </a:extLst>
          </p:cNvPr>
          <p:cNvSpPr txBox="1">
            <a:spLocks noChangeArrowheads="1"/>
          </p:cNvSpPr>
          <p:nvPr/>
        </p:nvSpPr>
        <p:spPr bwMode="auto">
          <a:xfrm>
            <a:off x="2757186" y="3914593"/>
            <a:ext cx="35128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倒壊対象となる塀の割合（</a:t>
            </a:r>
            <a:r>
              <a:rPr lang="en-US" altLang="ja-JP" sz="1400">
                <a:latin typeface="Meiryo UI" panose="020B0604030504040204" pitchFamily="50" charset="-128"/>
                <a:ea typeface="Meiryo UI" panose="020B0604030504040204" pitchFamily="50" charset="-128"/>
              </a:rPr>
              <a:t>H25</a:t>
            </a:r>
            <a:r>
              <a:rPr lang="ja-JP" altLang="en-US" sz="1400">
                <a:latin typeface="Meiryo UI" panose="020B0604030504040204" pitchFamily="50" charset="-128"/>
                <a:ea typeface="Meiryo UI" panose="020B0604030504040204" pitchFamily="50" charset="-128"/>
              </a:rPr>
              <a:t>調査と同じ）</a:t>
            </a:r>
          </a:p>
        </p:txBody>
      </p:sp>
      <p:sp>
        <p:nvSpPr>
          <p:cNvPr id="17" name="テキスト ボックス 16">
            <a:extLst>
              <a:ext uri="{FF2B5EF4-FFF2-40B4-BE49-F238E27FC236}">
                <a16:creationId xmlns:a16="http://schemas.microsoft.com/office/drawing/2014/main" id="{1F9F9DB4-FDD4-496C-AD0B-90123815EAE0}"/>
              </a:ext>
            </a:extLst>
          </p:cNvPr>
          <p:cNvSpPr txBox="1">
            <a:spLocks noChangeArrowheads="1"/>
          </p:cNvSpPr>
          <p:nvPr/>
        </p:nvSpPr>
        <p:spPr bwMode="auto">
          <a:xfrm>
            <a:off x="3403068" y="5353362"/>
            <a:ext cx="2336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被害率</a:t>
            </a:r>
          </a:p>
        </p:txBody>
      </p:sp>
      <p:graphicFrame>
        <p:nvGraphicFramePr>
          <p:cNvPr id="2" name="表 1">
            <a:extLst>
              <a:ext uri="{FF2B5EF4-FFF2-40B4-BE49-F238E27FC236}">
                <a16:creationId xmlns:a16="http://schemas.microsoft.com/office/drawing/2014/main" id="{4312DE39-593D-8259-DE87-09BC59A3BC48}"/>
              </a:ext>
            </a:extLst>
          </p:cNvPr>
          <p:cNvGraphicFramePr>
            <a:graphicFrameLocks noGrp="1"/>
          </p:cNvGraphicFramePr>
          <p:nvPr>
            <p:extLst>
              <p:ext uri="{D42A27DB-BD31-4B8C-83A1-F6EECF244321}">
                <p14:modId xmlns:p14="http://schemas.microsoft.com/office/powerpoint/2010/main" val="1527792415"/>
              </p:ext>
            </p:extLst>
          </p:nvPr>
        </p:nvGraphicFramePr>
        <p:xfrm>
          <a:off x="528854" y="2846547"/>
          <a:ext cx="7983627" cy="980440"/>
        </p:xfrm>
        <a:graphic>
          <a:graphicData uri="http://schemas.openxmlformats.org/drawingml/2006/table">
            <a:tbl>
              <a:tblPr firstRow="1" bandRow="1">
                <a:tableStyleId>{7DF18680-E054-41AD-8BC1-D1AEF772440D}</a:tableStyleId>
              </a:tblPr>
              <a:tblGrid>
                <a:gridCol w="1024028">
                  <a:extLst>
                    <a:ext uri="{9D8B030D-6E8A-4147-A177-3AD203B41FA5}">
                      <a16:colId xmlns:a16="http://schemas.microsoft.com/office/drawing/2014/main" val="1387889079"/>
                    </a:ext>
                  </a:extLst>
                </a:gridCol>
                <a:gridCol w="2159000">
                  <a:extLst>
                    <a:ext uri="{9D8B030D-6E8A-4147-A177-3AD203B41FA5}">
                      <a16:colId xmlns:a16="http://schemas.microsoft.com/office/drawing/2014/main" val="1675360165"/>
                    </a:ext>
                  </a:extLst>
                </a:gridCol>
                <a:gridCol w="2489200">
                  <a:extLst>
                    <a:ext uri="{9D8B030D-6E8A-4147-A177-3AD203B41FA5}">
                      <a16:colId xmlns:a16="http://schemas.microsoft.com/office/drawing/2014/main" val="1750605966"/>
                    </a:ext>
                  </a:extLst>
                </a:gridCol>
                <a:gridCol w="2311399">
                  <a:extLst>
                    <a:ext uri="{9D8B030D-6E8A-4147-A177-3AD203B41FA5}">
                      <a16:colId xmlns:a16="http://schemas.microsoft.com/office/drawing/2014/main" val="3640874328"/>
                    </a:ext>
                  </a:extLst>
                </a:gridCol>
              </a:tblGrid>
              <a:tr h="370840">
                <a:tc>
                  <a:txBody>
                    <a:bodyPr/>
                    <a:lstStyle/>
                    <a:p>
                      <a:pPr algn="ctr"/>
                      <a:endParaRPr kumimoji="1" lang="ja-JP" altLang="en-US" sz="1400">
                        <a:latin typeface="+mn-ea"/>
                        <a:ea typeface="+mn-ea"/>
                      </a:endParaRPr>
                    </a:p>
                  </a:txBody>
                  <a:tcPr/>
                </a:tc>
                <a:tc>
                  <a:txBody>
                    <a:bodyPr/>
                    <a:lstStyle/>
                    <a:p>
                      <a:pPr algn="ctr"/>
                      <a:r>
                        <a:rPr kumimoji="1" lang="ja-JP" altLang="en-US" sz="1400">
                          <a:latin typeface="+mn-ea"/>
                          <a:ea typeface="+mn-ea"/>
                        </a:rPr>
                        <a:t>ブロック塀</a:t>
                      </a:r>
                    </a:p>
                  </a:txBody>
                  <a:tcPr/>
                </a:tc>
                <a:tc>
                  <a:txBody>
                    <a:bodyPr/>
                    <a:lstStyle/>
                    <a:p>
                      <a:pPr algn="ctr"/>
                      <a:r>
                        <a:rPr kumimoji="1" lang="ja-JP" altLang="en-US" sz="1400">
                          <a:latin typeface="+mn-ea"/>
                          <a:ea typeface="+mn-ea"/>
                        </a:rPr>
                        <a:t>石瓶</a:t>
                      </a:r>
                    </a:p>
                  </a:txBody>
                  <a:tcPr/>
                </a:tc>
                <a:tc>
                  <a:txBody>
                    <a:bodyPr/>
                    <a:lstStyle/>
                    <a:p>
                      <a:pPr algn="ctr"/>
                      <a:r>
                        <a:rPr kumimoji="1" lang="ja-JP" altLang="en-US" sz="1400">
                          <a:latin typeface="+mn-ea"/>
                          <a:ea typeface="+mn-ea"/>
                        </a:rPr>
                        <a:t>コンクリート塀</a:t>
                      </a:r>
                    </a:p>
                  </a:txBody>
                  <a:tcPr/>
                </a:tc>
                <a:extLst>
                  <a:ext uri="{0D108BD9-81ED-4DB2-BD59-A6C34878D82A}">
                    <a16:rowId xmlns:a16="http://schemas.microsoft.com/office/drawing/2014/main" val="965612106"/>
                  </a:ext>
                </a:extLst>
              </a:tr>
              <a:tr h="0">
                <a:tc>
                  <a:txBody>
                    <a:bodyPr/>
                    <a:lstStyle/>
                    <a:p>
                      <a:pPr algn="ctr"/>
                      <a:r>
                        <a:rPr kumimoji="1" lang="ja-JP" altLang="en-US" sz="1400">
                          <a:solidFill>
                            <a:schemeClr val="tx1"/>
                          </a:solidFill>
                          <a:latin typeface="+mn-ea"/>
                          <a:ea typeface="+mn-ea"/>
                        </a:rPr>
                        <a:t>今回調査</a:t>
                      </a:r>
                    </a:p>
                  </a:txBody>
                  <a:tcPr/>
                </a:tc>
                <a:tc>
                  <a:txBody>
                    <a:bodyPr/>
                    <a:lstStyle/>
                    <a:p>
                      <a:pPr algn="ctr"/>
                      <a:r>
                        <a:rPr kumimoji="1" lang="en-US" altLang="ja-JP" sz="1400">
                          <a:solidFill>
                            <a:schemeClr val="tx1"/>
                          </a:solidFill>
                          <a:latin typeface="+mn-ea"/>
                          <a:ea typeface="+mn-ea"/>
                        </a:rPr>
                        <a:t>0.16×</a:t>
                      </a:r>
                      <a:r>
                        <a:rPr kumimoji="1" lang="ja-JP" altLang="en-US" sz="1400">
                          <a:solidFill>
                            <a:schemeClr val="tx1"/>
                          </a:solidFill>
                          <a:latin typeface="+mn-ea"/>
                          <a:ea typeface="+mn-ea"/>
                        </a:rPr>
                        <a:t>（木造住宅棟数）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solidFill>
                            <a:schemeClr val="tx1"/>
                          </a:solidFill>
                          <a:latin typeface="+mn-ea"/>
                          <a:ea typeface="+mn-ea"/>
                        </a:rPr>
                        <a:t>0.027×</a:t>
                      </a:r>
                      <a:r>
                        <a:rPr kumimoji="1" lang="ja-JP" altLang="en-US" sz="1400">
                          <a:solidFill>
                            <a:schemeClr val="tx1"/>
                          </a:solidFill>
                          <a:latin typeface="+mn-ea"/>
                          <a:ea typeface="+mn-ea"/>
                        </a:rPr>
                        <a:t>（木造住宅棟数）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solidFill>
                            <a:schemeClr val="tx1"/>
                          </a:solidFill>
                          <a:latin typeface="+mn-ea"/>
                          <a:ea typeface="+mn-ea"/>
                        </a:rPr>
                        <a:t>0.016×</a:t>
                      </a:r>
                      <a:r>
                        <a:rPr kumimoji="1" lang="ja-JP" altLang="en-US" sz="1400">
                          <a:solidFill>
                            <a:schemeClr val="tx1"/>
                          </a:solidFill>
                          <a:latin typeface="+mn-ea"/>
                          <a:ea typeface="+mn-ea"/>
                        </a:rPr>
                        <a:t>（木造住宅棟数）</a:t>
                      </a:r>
                    </a:p>
                  </a:txBody>
                  <a:tcPr/>
                </a:tc>
                <a:extLst>
                  <a:ext uri="{0D108BD9-81ED-4DB2-BD59-A6C34878D82A}">
                    <a16:rowId xmlns:a16="http://schemas.microsoft.com/office/drawing/2014/main" val="4118081496"/>
                  </a:ext>
                </a:extLst>
              </a:tr>
              <a:tr h="0">
                <a:tc>
                  <a:txBody>
                    <a:bodyPr/>
                    <a:lstStyle/>
                    <a:p>
                      <a:pPr algn="ctr"/>
                      <a:r>
                        <a:rPr kumimoji="1" lang="en-US" altLang="ja-JP" sz="1400">
                          <a:latin typeface="+mn-ea"/>
                          <a:ea typeface="+mn-ea"/>
                        </a:rPr>
                        <a:t>H25</a:t>
                      </a:r>
                      <a:r>
                        <a:rPr kumimoji="1" lang="ja-JP" altLang="en-US" sz="1400">
                          <a:latin typeface="+mn-ea"/>
                          <a:ea typeface="+mn-ea"/>
                        </a:rPr>
                        <a:t>調査</a:t>
                      </a:r>
                    </a:p>
                  </a:txBody>
                  <a:tcPr/>
                </a:tc>
                <a:tc>
                  <a:txBody>
                    <a:bodyPr/>
                    <a:lstStyle/>
                    <a:p>
                      <a:pPr algn="ctr"/>
                      <a:r>
                        <a:rPr kumimoji="1" lang="en-US" altLang="ja-JP" sz="1400">
                          <a:latin typeface="+mn-ea"/>
                          <a:ea typeface="+mn-ea"/>
                        </a:rPr>
                        <a:t>0.16×</a:t>
                      </a:r>
                      <a:r>
                        <a:rPr kumimoji="1" lang="ja-JP" altLang="en-US" sz="1400">
                          <a:latin typeface="+mn-ea"/>
                          <a:ea typeface="+mn-ea"/>
                        </a:rPr>
                        <a:t>（木造住宅棟数）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0.035×</a:t>
                      </a:r>
                      <a:r>
                        <a:rPr kumimoji="1" lang="ja-JP" altLang="en-US" sz="1400">
                          <a:latin typeface="+mn-ea"/>
                          <a:ea typeface="+mn-ea"/>
                        </a:rPr>
                        <a:t>（木造住宅棟数）</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0.036×</a:t>
                      </a:r>
                      <a:r>
                        <a:rPr kumimoji="1" lang="ja-JP" altLang="en-US" sz="1400">
                          <a:latin typeface="+mn-ea"/>
                          <a:ea typeface="+mn-ea"/>
                        </a:rPr>
                        <a:t>（木造住宅棟数）</a:t>
                      </a:r>
                    </a:p>
                  </a:txBody>
                  <a:tcPr/>
                </a:tc>
                <a:extLst>
                  <a:ext uri="{0D108BD9-81ED-4DB2-BD59-A6C34878D82A}">
                    <a16:rowId xmlns:a16="http://schemas.microsoft.com/office/drawing/2014/main" val="3057113711"/>
                  </a:ext>
                </a:extLst>
              </a:tr>
            </a:tbl>
          </a:graphicData>
        </a:graphic>
      </p:graphicFrame>
      <p:graphicFrame>
        <p:nvGraphicFramePr>
          <p:cNvPr id="9" name="表 8">
            <a:extLst>
              <a:ext uri="{FF2B5EF4-FFF2-40B4-BE49-F238E27FC236}">
                <a16:creationId xmlns:a16="http://schemas.microsoft.com/office/drawing/2014/main" id="{907D4E6D-1DF1-9845-A2B4-D969CAD117FC}"/>
              </a:ext>
            </a:extLst>
          </p:cNvPr>
          <p:cNvGraphicFramePr>
            <a:graphicFrameLocks noGrp="1"/>
          </p:cNvGraphicFramePr>
          <p:nvPr>
            <p:extLst>
              <p:ext uri="{D42A27DB-BD31-4B8C-83A1-F6EECF244321}">
                <p14:modId xmlns:p14="http://schemas.microsoft.com/office/powerpoint/2010/main" val="1722930044"/>
              </p:ext>
            </p:extLst>
          </p:nvPr>
        </p:nvGraphicFramePr>
        <p:xfrm>
          <a:off x="1064281" y="4184658"/>
          <a:ext cx="6898620" cy="1432560"/>
        </p:xfrm>
        <a:graphic>
          <a:graphicData uri="http://schemas.openxmlformats.org/drawingml/2006/table">
            <a:tbl>
              <a:tblPr firstRow="1" bandRow="1">
                <a:tableStyleId>{7DF18680-E054-41AD-8BC1-D1AEF772440D}</a:tableStyleId>
              </a:tblPr>
              <a:tblGrid>
                <a:gridCol w="2109250">
                  <a:extLst>
                    <a:ext uri="{9D8B030D-6E8A-4147-A177-3AD203B41FA5}">
                      <a16:colId xmlns:a16="http://schemas.microsoft.com/office/drawing/2014/main" val="1675360165"/>
                    </a:ext>
                  </a:extLst>
                </a:gridCol>
                <a:gridCol w="2491505">
                  <a:extLst>
                    <a:ext uri="{9D8B030D-6E8A-4147-A177-3AD203B41FA5}">
                      <a16:colId xmlns:a16="http://schemas.microsoft.com/office/drawing/2014/main" val="1750605966"/>
                    </a:ext>
                  </a:extLst>
                </a:gridCol>
                <a:gridCol w="2297865">
                  <a:extLst>
                    <a:ext uri="{9D8B030D-6E8A-4147-A177-3AD203B41FA5}">
                      <a16:colId xmlns:a16="http://schemas.microsoft.com/office/drawing/2014/main" val="3640874328"/>
                    </a:ext>
                  </a:extLst>
                </a:gridCol>
              </a:tblGrid>
              <a:tr h="326667">
                <a:tc>
                  <a:txBody>
                    <a:bodyPr/>
                    <a:lstStyle/>
                    <a:p>
                      <a:pPr algn="ctr"/>
                      <a:r>
                        <a:rPr kumimoji="1" lang="ja-JP" altLang="en-US" sz="1400">
                          <a:latin typeface="+mn-ea"/>
                          <a:ea typeface="+mn-ea"/>
                        </a:rPr>
                        <a:t>塀の種類</a:t>
                      </a:r>
                      <a:endParaRPr kumimoji="1" lang="en-US" altLang="ja-JP" sz="1400">
                        <a:latin typeface="+mn-ea"/>
                        <a:ea typeface="+mn-ea"/>
                      </a:endParaRPr>
                    </a:p>
                  </a:txBody>
                  <a:tcPr/>
                </a:tc>
                <a:tc>
                  <a:txBody>
                    <a:bodyPr/>
                    <a:lstStyle/>
                    <a:p>
                      <a:pPr algn="ctr"/>
                      <a:r>
                        <a:rPr kumimoji="1" lang="ja-JP" altLang="en-US" sz="1400">
                          <a:latin typeface="+mn-ea"/>
                          <a:ea typeface="+mn-ea"/>
                        </a:rPr>
                        <a:t>外見調査の結果特に改善が</a:t>
                      </a:r>
                      <a:endParaRPr kumimoji="1" lang="en-US" altLang="ja-JP" sz="1400">
                        <a:latin typeface="+mn-ea"/>
                        <a:ea typeface="+mn-ea"/>
                      </a:endParaRPr>
                    </a:p>
                    <a:p>
                      <a:pPr algn="ctr"/>
                      <a:r>
                        <a:rPr kumimoji="1" lang="ja-JP" altLang="en-US" sz="1400">
                          <a:latin typeface="+mn-ea"/>
                          <a:ea typeface="+mn-ea"/>
                        </a:rPr>
                        <a:t>必要ない塀の比率（</a:t>
                      </a:r>
                      <a:r>
                        <a:rPr kumimoji="1" lang="en-US" altLang="ja-JP" sz="1400">
                          <a:latin typeface="+mn-ea"/>
                          <a:ea typeface="+mn-ea"/>
                        </a:rPr>
                        <a:t>A)</a:t>
                      </a:r>
                    </a:p>
                  </a:txBody>
                  <a:tcPr/>
                </a:tc>
                <a:tc>
                  <a:txBody>
                    <a:bodyPr/>
                    <a:lstStyle/>
                    <a:p>
                      <a:pPr algn="ctr"/>
                      <a:r>
                        <a:rPr kumimoji="1" lang="ja-JP" altLang="en-US" sz="1400" b="1" i="0" u="none" strike="noStrike" kern="1200" baseline="0">
                          <a:solidFill>
                            <a:schemeClr val="lt1"/>
                          </a:solidFill>
                          <a:latin typeface="+mn-ea"/>
                          <a:ea typeface="+mn-ea"/>
                          <a:cs typeface="+mn-cs"/>
                        </a:rPr>
                        <a:t>倒壊対象となる割合</a:t>
                      </a:r>
                    </a:p>
                    <a:p>
                      <a:pPr algn="ctr"/>
                      <a:r>
                        <a:rPr kumimoji="1" lang="ja-JP" altLang="en-US" sz="1400" b="1" i="0" u="none" strike="noStrike" kern="1200" baseline="0">
                          <a:solidFill>
                            <a:schemeClr val="lt1"/>
                          </a:solidFill>
                          <a:latin typeface="+mn-ea"/>
                          <a:ea typeface="+mn-ea"/>
                          <a:cs typeface="+mn-cs"/>
                        </a:rPr>
                        <a:t>（</a:t>
                      </a:r>
                      <a:r>
                        <a:rPr kumimoji="1" lang="en-US" altLang="ja-JP" sz="1400" b="1" i="0" u="none" strike="noStrike" kern="1200" baseline="0">
                          <a:solidFill>
                            <a:schemeClr val="lt1"/>
                          </a:solidFill>
                          <a:latin typeface="+mn-ea"/>
                          <a:ea typeface="+mn-ea"/>
                          <a:cs typeface="+mn-cs"/>
                        </a:rPr>
                        <a:t>1-0.5A</a:t>
                      </a:r>
                      <a:r>
                        <a:rPr kumimoji="1" lang="ja-JP" altLang="en-US" sz="1400" b="1" i="0" u="none" strike="noStrike" kern="1200" baseline="0">
                          <a:solidFill>
                            <a:schemeClr val="lt1"/>
                          </a:solidFill>
                          <a:latin typeface="+mn-ea"/>
                          <a:ea typeface="+mn-ea"/>
                          <a:cs typeface="+mn-cs"/>
                        </a:rPr>
                        <a:t>）</a:t>
                      </a:r>
                    </a:p>
                  </a:txBody>
                  <a:tcPr/>
                </a:tc>
                <a:extLst>
                  <a:ext uri="{0D108BD9-81ED-4DB2-BD59-A6C34878D82A}">
                    <a16:rowId xmlns:a16="http://schemas.microsoft.com/office/drawing/2014/main" val="965612106"/>
                  </a:ext>
                </a:extLst>
              </a:tr>
              <a:tr h="0">
                <a:tc>
                  <a:txBody>
                    <a:bodyPr/>
                    <a:lstStyle/>
                    <a:p>
                      <a:pPr algn="ctr"/>
                      <a:r>
                        <a:rPr kumimoji="1" lang="ja-JP" altLang="en-US" sz="1400">
                          <a:latin typeface="+mn-ea"/>
                          <a:ea typeface="+mn-ea"/>
                        </a:rPr>
                        <a:t>ブロック塀</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0.500</a:t>
                      </a:r>
                      <a:endParaRPr kumimoji="1" lang="ja-JP" altLang="en-US" sz="1400">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0.750</a:t>
                      </a:r>
                      <a:endParaRPr kumimoji="1" lang="ja-JP" altLang="en-US" sz="1400">
                        <a:latin typeface="+mn-ea"/>
                        <a:ea typeface="+mn-ea"/>
                      </a:endParaRPr>
                    </a:p>
                  </a:txBody>
                  <a:tcPr/>
                </a:tc>
                <a:extLst>
                  <a:ext uri="{0D108BD9-81ED-4DB2-BD59-A6C34878D82A}">
                    <a16:rowId xmlns:a16="http://schemas.microsoft.com/office/drawing/2014/main" val="4118081496"/>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latin typeface="+mn-ea"/>
                          <a:ea typeface="+mn-ea"/>
                        </a:rPr>
                        <a:t>石瓶</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0.362</a:t>
                      </a:r>
                      <a:endParaRPr kumimoji="1" lang="ja-JP" altLang="en-US" sz="1400">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0.819</a:t>
                      </a:r>
                      <a:endParaRPr kumimoji="1" lang="ja-JP" altLang="en-US" sz="1400">
                        <a:latin typeface="+mn-ea"/>
                        <a:ea typeface="+mn-ea"/>
                      </a:endParaRPr>
                    </a:p>
                  </a:txBody>
                  <a:tcPr/>
                </a:tc>
                <a:extLst>
                  <a:ext uri="{0D108BD9-81ED-4DB2-BD59-A6C34878D82A}">
                    <a16:rowId xmlns:a16="http://schemas.microsoft.com/office/drawing/2014/main" val="30404212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latin typeface="+mn-ea"/>
                          <a:ea typeface="+mn-ea"/>
                        </a:rPr>
                        <a:t>コンクリート塀</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0.576</a:t>
                      </a:r>
                      <a:endParaRPr kumimoji="1" lang="ja-JP" altLang="en-US" sz="1400">
                        <a:latin typeface="+mn-ea"/>
                        <a:ea typeface="+mn-ea"/>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a:latin typeface="+mn-ea"/>
                          <a:ea typeface="+mn-ea"/>
                        </a:rPr>
                        <a:t>0.712</a:t>
                      </a:r>
                      <a:endParaRPr kumimoji="1" lang="ja-JP" altLang="en-US" sz="1400">
                        <a:latin typeface="+mn-ea"/>
                        <a:ea typeface="+mn-ea"/>
                      </a:endParaRPr>
                    </a:p>
                  </a:txBody>
                  <a:tcPr/>
                </a:tc>
                <a:extLst>
                  <a:ext uri="{0D108BD9-81ED-4DB2-BD59-A6C34878D82A}">
                    <a16:rowId xmlns:a16="http://schemas.microsoft.com/office/drawing/2014/main" val="3360187793"/>
                  </a:ext>
                </a:extLst>
              </a:tr>
            </a:tbl>
          </a:graphicData>
        </a:graphic>
      </p:graphicFrame>
      <p:sp>
        <p:nvSpPr>
          <p:cNvPr id="10" name="テキスト ボックス 9">
            <a:extLst>
              <a:ext uri="{FF2B5EF4-FFF2-40B4-BE49-F238E27FC236}">
                <a16:creationId xmlns:a16="http://schemas.microsoft.com/office/drawing/2014/main" id="{9677A556-5C07-A35A-199C-7D874721C273}"/>
              </a:ext>
            </a:extLst>
          </p:cNvPr>
          <p:cNvSpPr txBox="1"/>
          <p:nvPr/>
        </p:nvSpPr>
        <p:spPr>
          <a:xfrm>
            <a:off x="766673" y="5915663"/>
            <a:ext cx="7333546" cy="830997"/>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l"/>
            </a:pPr>
            <a:r>
              <a:rPr lang="ja-JP" altLang="en-US" sz="1600">
                <a:latin typeface="+mn-ea"/>
              </a:rPr>
              <a:t>ブロック塀被害率（％）</a:t>
            </a:r>
            <a:r>
              <a:rPr lang="en-US" altLang="ja-JP" sz="1600">
                <a:latin typeface="+mn-ea"/>
              </a:rPr>
              <a:t>		</a:t>
            </a:r>
            <a:r>
              <a:rPr lang="ja-JP" altLang="en-US" sz="1600">
                <a:latin typeface="+mn-ea"/>
              </a:rPr>
              <a:t>＝－</a:t>
            </a:r>
            <a:r>
              <a:rPr lang="en-US" altLang="ja-JP" sz="1600">
                <a:latin typeface="+mn-ea"/>
              </a:rPr>
              <a:t>12.6 + 0.07 ×</a:t>
            </a:r>
            <a:r>
              <a:rPr lang="ja-JP" altLang="en-US" sz="1600">
                <a:latin typeface="+mn-ea"/>
              </a:rPr>
              <a:t>（地表最大加速度）</a:t>
            </a:r>
            <a:r>
              <a:rPr lang="en-US" altLang="ja-JP" sz="1600">
                <a:latin typeface="+mn-ea"/>
              </a:rPr>
              <a:t>(gal)</a:t>
            </a:r>
            <a:endParaRPr lang="ja-JP" altLang="en-US" sz="1600">
              <a:latin typeface="+mn-ea"/>
            </a:endParaRPr>
          </a:p>
          <a:p>
            <a:pPr marL="285750" indent="-285750">
              <a:buFont typeface="Wingdings" panose="05000000000000000000" pitchFamily="2" charset="2"/>
              <a:buChar char="l"/>
            </a:pPr>
            <a:r>
              <a:rPr lang="ja-JP" altLang="en-US" sz="1600">
                <a:latin typeface="+mn-ea"/>
              </a:rPr>
              <a:t>石塀被害率（％）</a:t>
            </a:r>
            <a:r>
              <a:rPr lang="en-US" altLang="ja-JP" sz="1600">
                <a:latin typeface="+mn-ea"/>
              </a:rPr>
              <a:t>		</a:t>
            </a:r>
            <a:r>
              <a:rPr lang="ja-JP" altLang="en-US" sz="1600">
                <a:latin typeface="+mn-ea"/>
              </a:rPr>
              <a:t>＝－</a:t>
            </a:r>
            <a:r>
              <a:rPr lang="en-US" altLang="ja-JP" sz="1600">
                <a:latin typeface="+mn-ea"/>
              </a:rPr>
              <a:t>26.6 + 0.168×</a:t>
            </a:r>
            <a:r>
              <a:rPr lang="ja-JP" altLang="en-US" sz="1600">
                <a:latin typeface="+mn-ea"/>
              </a:rPr>
              <a:t>（地表最大加速度）</a:t>
            </a:r>
            <a:r>
              <a:rPr lang="en-US" altLang="ja-JP" sz="1600">
                <a:latin typeface="+mn-ea"/>
              </a:rPr>
              <a:t>(gal)</a:t>
            </a:r>
            <a:endParaRPr lang="ja-JP" altLang="en-US" sz="1600">
              <a:latin typeface="+mn-ea"/>
            </a:endParaRPr>
          </a:p>
          <a:p>
            <a:pPr marL="285750" indent="-285750">
              <a:buFont typeface="Wingdings" panose="05000000000000000000" pitchFamily="2" charset="2"/>
              <a:buChar char="l"/>
            </a:pPr>
            <a:r>
              <a:rPr lang="ja-JP" altLang="en-US" sz="1600">
                <a:latin typeface="+mn-ea"/>
              </a:rPr>
              <a:t>コンクリート塀被害率（％）</a:t>
            </a:r>
            <a:r>
              <a:rPr lang="en-US" altLang="ja-JP" sz="1600">
                <a:latin typeface="+mn-ea"/>
              </a:rPr>
              <a:t>	</a:t>
            </a:r>
            <a:r>
              <a:rPr lang="ja-JP" altLang="en-US" sz="1600">
                <a:latin typeface="+mn-ea"/>
              </a:rPr>
              <a:t>＝－</a:t>
            </a:r>
            <a:r>
              <a:rPr lang="en-US" altLang="ja-JP" sz="1600">
                <a:latin typeface="+mn-ea"/>
              </a:rPr>
              <a:t>12.6 + 0.07 ×</a:t>
            </a:r>
            <a:r>
              <a:rPr lang="ja-JP" altLang="en-US" sz="1600">
                <a:latin typeface="+mn-ea"/>
              </a:rPr>
              <a:t>（地表最大加速度）</a:t>
            </a:r>
            <a:r>
              <a:rPr lang="en-US" altLang="ja-JP" sz="1600">
                <a:latin typeface="+mn-ea"/>
              </a:rPr>
              <a:t>(gal)</a:t>
            </a:r>
            <a:endParaRPr lang="ja-JP" altLang="en-US" sz="1600">
              <a:latin typeface="+mn-ea"/>
            </a:endParaRPr>
          </a:p>
        </p:txBody>
      </p:sp>
      <p:sp>
        <p:nvSpPr>
          <p:cNvPr id="11" name="テキスト ボックス 10">
            <a:extLst>
              <a:ext uri="{FF2B5EF4-FFF2-40B4-BE49-F238E27FC236}">
                <a16:creationId xmlns:a16="http://schemas.microsoft.com/office/drawing/2014/main" id="{AB5F5EE6-EDC3-41EC-EF6D-C5B7DB425B07}"/>
              </a:ext>
            </a:extLst>
          </p:cNvPr>
          <p:cNvSpPr txBox="1">
            <a:spLocks noChangeArrowheads="1"/>
          </p:cNvSpPr>
          <p:nvPr/>
        </p:nvSpPr>
        <p:spPr bwMode="auto">
          <a:xfrm>
            <a:off x="3265046" y="5649901"/>
            <a:ext cx="233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被害率（</a:t>
            </a:r>
            <a:r>
              <a:rPr lang="en-US" altLang="ja-JP" sz="1400">
                <a:latin typeface="Meiryo UI" panose="020B0604030504040204" pitchFamily="50" charset="-128"/>
                <a:ea typeface="Meiryo UI" panose="020B0604030504040204" pitchFamily="50" charset="-128"/>
              </a:rPr>
              <a:t>H25</a:t>
            </a:r>
            <a:r>
              <a:rPr lang="ja-JP" altLang="en-US" sz="1400">
                <a:latin typeface="Meiryo UI" panose="020B0604030504040204" pitchFamily="50" charset="-128"/>
                <a:ea typeface="Meiryo UI" panose="020B0604030504040204" pitchFamily="50" charset="-128"/>
              </a:rPr>
              <a:t>調査と同じ）</a:t>
            </a:r>
          </a:p>
        </p:txBody>
      </p:sp>
    </p:spTree>
    <p:extLst>
      <p:ext uri="{BB962C8B-B14F-4D97-AF65-F5344CB8AC3E}">
        <p14:creationId xmlns:p14="http://schemas.microsoft.com/office/powerpoint/2010/main" val="1487374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DAB8E-EA17-DF64-C89D-F4C14B90911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CC602E5-87B4-2160-06F9-1D6382A29C9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44</a:t>
            </a:fld>
            <a:endParaRPr lang="ja-JP" altLang="en-US">
              <a:solidFill>
                <a:schemeClr val="tx1"/>
              </a:solidFill>
            </a:endParaRPr>
          </a:p>
        </p:txBody>
      </p:sp>
      <p:sp>
        <p:nvSpPr>
          <p:cNvPr id="7" name="タイトル 6">
            <a:extLst>
              <a:ext uri="{FF2B5EF4-FFF2-40B4-BE49-F238E27FC236}">
                <a16:creationId xmlns:a16="http://schemas.microsoft.com/office/drawing/2014/main" id="{CF482EA0-89BF-5CED-EE09-D02D7EC275FB}"/>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11" name="テキスト ボックス 10">
            <a:extLst>
              <a:ext uri="{FF2B5EF4-FFF2-40B4-BE49-F238E27FC236}">
                <a16:creationId xmlns:a16="http://schemas.microsoft.com/office/drawing/2014/main" id="{D7D6B8B8-50A1-31C6-5B4E-CAD8FAE4BC4B}"/>
              </a:ext>
            </a:extLst>
          </p:cNvPr>
          <p:cNvSpPr txBox="1">
            <a:spLocks noChangeArrowheads="1"/>
          </p:cNvSpPr>
          <p:nvPr/>
        </p:nvSpPr>
        <p:spPr bwMode="auto">
          <a:xfrm>
            <a:off x="2525041" y="2610777"/>
            <a:ext cx="42322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地震別のブロック塀等の転倒被害（件）</a:t>
            </a:r>
          </a:p>
        </p:txBody>
      </p:sp>
      <p:sp>
        <p:nvSpPr>
          <p:cNvPr id="3" name="コンテンツ プレースホルダー 1">
            <a:extLst>
              <a:ext uri="{FF2B5EF4-FFF2-40B4-BE49-F238E27FC236}">
                <a16:creationId xmlns:a16="http://schemas.microsoft.com/office/drawing/2014/main" id="{AFCF1ECE-0B22-8013-619E-2BF63E751C6F}"/>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　ブロック塀等の転倒被害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D10C7A64-64A2-5514-DC75-58427B5851AF}"/>
              </a:ext>
            </a:extLst>
          </p:cNvPr>
          <p:cNvGraphicFramePr>
            <a:graphicFrameLocks noGrp="1"/>
          </p:cNvGraphicFramePr>
          <p:nvPr>
            <p:extLst>
              <p:ext uri="{D42A27DB-BD31-4B8C-83A1-F6EECF244321}">
                <p14:modId xmlns:p14="http://schemas.microsoft.com/office/powerpoint/2010/main" val="3834912516"/>
              </p:ext>
            </p:extLst>
          </p:nvPr>
        </p:nvGraphicFramePr>
        <p:xfrm>
          <a:off x="296971" y="2949331"/>
          <a:ext cx="8688393" cy="2956560"/>
        </p:xfrm>
        <a:graphic>
          <a:graphicData uri="http://schemas.openxmlformats.org/drawingml/2006/table">
            <a:tbl>
              <a:tblPr>
                <a:tableStyleId>{5C22544A-7EE6-4342-B048-85BDC9FD1C3A}</a:tableStyleId>
              </a:tblPr>
              <a:tblGrid>
                <a:gridCol w="1993900">
                  <a:extLst>
                    <a:ext uri="{9D8B030D-6E8A-4147-A177-3AD203B41FA5}">
                      <a16:colId xmlns:a16="http://schemas.microsoft.com/office/drawing/2014/main" val="2641434951"/>
                    </a:ext>
                  </a:extLst>
                </a:gridCol>
                <a:gridCol w="853112">
                  <a:extLst>
                    <a:ext uri="{9D8B030D-6E8A-4147-A177-3AD203B41FA5}">
                      <a16:colId xmlns:a16="http://schemas.microsoft.com/office/drawing/2014/main" val="3508578431"/>
                    </a:ext>
                  </a:extLst>
                </a:gridCol>
                <a:gridCol w="892570">
                  <a:extLst>
                    <a:ext uri="{9D8B030D-6E8A-4147-A177-3AD203B41FA5}">
                      <a16:colId xmlns:a16="http://schemas.microsoft.com/office/drawing/2014/main" val="668536201"/>
                    </a:ext>
                  </a:extLst>
                </a:gridCol>
                <a:gridCol w="829932">
                  <a:extLst>
                    <a:ext uri="{9D8B030D-6E8A-4147-A177-3AD203B41FA5}">
                      <a16:colId xmlns:a16="http://schemas.microsoft.com/office/drawing/2014/main" val="1587890967"/>
                    </a:ext>
                  </a:extLst>
                </a:gridCol>
                <a:gridCol w="778269">
                  <a:extLst>
                    <a:ext uri="{9D8B030D-6E8A-4147-A177-3AD203B41FA5}">
                      <a16:colId xmlns:a16="http://schemas.microsoft.com/office/drawing/2014/main" val="4204005725"/>
                    </a:ext>
                  </a:extLst>
                </a:gridCol>
                <a:gridCol w="857195">
                  <a:extLst>
                    <a:ext uri="{9D8B030D-6E8A-4147-A177-3AD203B41FA5}">
                      <a16:colId xmlns:a16="http://schemas.microsoft.com/office/drawing/2014/main" val="1409501340"/>
                    </a:ext>
                  </a:extLst>
                </a:gridCol>
                <a:gridCol w="885372">
                  <a:extLst>
                    <a:ext uri="{9D8B030D-6E8A-4147-A177-3AD203B41FA5}">
                      <a16:colId xmlns:a16="http://schemas.microsoft.com/office/drawing/2014/main" val="534948184"/>
                    </a:ext>
                  </a:extLst>
                </a:gridCol>
                <a:gridCol w="812800">
                  <a:extLst>
                    <a:ext uri="{9D8B030D-6E8A-4147-A177-3AD203B41FA5}">
                      <a16:colId xmlns:a16="http://schemas.microsoft.com/office/drawing/2014/main" val="709995598"/>
                    </a:ext>
                  </a:extLst>
                </a:gridCol>
                <a:gridCol w="785243">
                  <a:extLst>
                    <a:ext uri="{9D8B030D-6E8A-4147-A177-3AD203B41FA5}">
                      <a16:colId xmlns:a16="http://schemas.microsoft.com/office/drawing/2014/main" val="1787974786"/>
                    </a:ext>
                  </a:extLst>
                </a:gridCol>
              </a:tblGrid>
              <a:tr h="260337">
                <a:tc rowSpan="3">
                  <a:txBody>
                    <a:bodyPr/>
                    <a:lstStyle/>
                    <a:p>
                      <a:pPr algn="ctr"/>
                      <a:r>
                        <a:rPr kumimoji="1" lang="ja-JP" altLang="en-US" sz="1400"/>
                        <a:t>想定地震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t>前回調査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a:t>今回調査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solidFill>
                      <a:schemeClr val="accent5">
                        <a:lumMod val="20000"/>
                        <a:lumOff val="80000"/>
                      </a:schemeClr>
                    </a:solidFill>
                  </a:tcPr>
                </a:tc>
                <a:extLst>
                  <a:ext uri="{0D108BD9-81ED-4DB2-BD59-A6C34878D82A}">
                    <a16:rowId xmlns:a16="http://schemas.microsoft.com/office/drawing/2014/main" val="2130330411"/>
                  </a:ext>
                </a:extLst>
              </a:tr>
              <a:tr h="260337">
                <a:tc vMerge="1">
                  <a:txBody>
                    <a:bodyPr/>
                    <a:lstStyle/>
                    <a:p>
                      <a:endParaRPr kumimoji="1" lang="ja-JP" altLang="en-US"/>
                    </a:p>
                  </a:txBody>
                  <a:tcPr>
                    <a:solidFill>
                      <a:schemeClr val="accent5">
                        <a:lumMod val="20000"/>
                        <a:lumOff val="80000"/>
                      </a:schemeClr>
                    </a:solidFill>
                  </a:tcPr>
                </a:tc>
                <a:tc gridSpan="4">
                  <a:txBody>
                    <a:bodyPr/>
                    <a:lstStyle/>
                    <a:p>
                      <a:pPr algn="l"/>
                      <a:r>
                        <a:rPr kumimoji="1" lang="ja-JP" altLang="en-US" sz="1400"/>
                        <a:t>ブロック塀等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a:t>ブロック塀等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9918045"/>
                  </a:ext>
                </a:extLst>
              </a:tr>
              <a:tr h="442573">
                <a:tc v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ブロック塀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石塀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コンク</a:t>
                      </a:r>
                      <a:endParaRPr kumimoji="1" lang="en-US" altLang="ja-JP" sz="1400"/>
                    </a:p>
                    <a:p>
                      <a:pPr algn="ctr"/>
                      <a:r>
                        <a:rPr kumimoji="1" lang="ja-JP" altLang="en-US" sz="1400"/>
                        <a:t>リート塀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kumimoji="1" lang="ja-JP" altLang="en-US" sz="1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ブロック塀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石塀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コンク</a:t>
                      </a:r>
                      <a:endParaRPr kumimoji="1" lang="en-US" altLang="ja-JP" sz="1400"/>
                    </a:p>
                    <a:p>
                      <a:pPr algn="ctr"/>
                      <a:r>
                        <a:rPr kumimoji="1" lang="ja-JP" altLang="en-US" sz="1400"/>
                        <a:t>リート塀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58064337"/>
                  </a:ext>
                </a:extLst>
              </a:tr>
              <a:tr h="260337">
                <a:tc>
                  <a:txBody>
                    <a:bodyPr/>
                    <a:lstStyle/>
                    <a:p>
                      <a:r>
                        <a:rPr kumimoji="1" lang="ja-JP" altLang="en-US" sz="1400"/>
                        <a:t>（１）南海トラフ地震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72,989</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39,920</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24,543</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8,527</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76,659</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48,988</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23,021</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4,650</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482785"/>
                  </a:ext>
                </a:extLst>
              </a:tr>
              <a:tr h="260337">
                <a:tc>
                  <a:txBody>
                    <a:bodyPr/>
                    <a:lstStyle/>
                    <a:p>
                      <a:r>
                        <a:rPr kumimoji="1" lang="ja-JP" altLang="en-US" sz="1400"/>
                        <a:t>（２）上町断層帯①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gridSpan="4">
                  <a:txBody>
                    <a:bodyPr/>
                    <a:lstStyle/>
                    <a:p>
                      <a:pPr algn="ctr"/>
                      <a:r>
                        <a:rPr kumimoji="1" lang="ja-JP" altLang="en-US" sz="900"/>
                        <a:t>過年度調査では実施せず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lumMod val="75000"/>
                      </a:schemeClr>
                    </a:solidFill>
                  </a:tcPr>
                </a:tc>
                <a:tc rowSpan="5" h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rowSpan="5" h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rowSpan="5" h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a:txBody>
                    <a:bodyPr/>
                    <a:lstStyle/>
                    <a:p>
                      <a:pPr algn="r"/>
                      <a:r>
                        <a:rPr kumimoji="1" lang="en-US" altLang="ja-JP" sz="1400"/>
                        <a:t>99,496</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67,371</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25,730</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6,395</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297"/>
                  </a:ext>
                </a:extLst>
              </a:tr>
              <a:tr h="260337">
                <a:tc>
                  <a:txBody>
                    <a:bodyPr/>
                    <a:lstStyle/>
                    <a:p>
                      <a:r>
                        <a:rPr kumimoji="1" lang="ja-JP" altLang="en-US" sz="1400"/>
                        <a:t>（３）上町断層帯②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vMerge="1">
                  <a:txBody>
                    <a:bodyPr/>
                    <a:lstStyle/>
                    <a:p>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a:txBody>
                    <a:bodyPr/>
                    <a:lstStyle/>
                    <a:p>
                      <a:pPr algn="r"/>
                      <a:r>
                        <a:rPr kumimoji="1" lang="en-US" altLang="ja-JP" sz="1400"/>
                        <a:t>85,904</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58,524</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21,821</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5,559</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2411743"/>
                  </a:ext>
                </a:extLst>
              </a:tr>
              <a:tr h="260337">
                <a:tc>
                  <a:txBody>
                    <a:bodyPr/>
                    <a:lstStyle/>
                    <a:p>
                      <a:r>
                        <a:rPr kumimoji="1" lang="ja-JP" altLang="en-US" sz="1400"/>
                        <a:t>（４）生駒断層帯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vMerge="1">
                  <a:txBody>
                    <a:bodyPr/>
                    <a:lstStyle/>
                    <a:p>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a:txBody>
                    <a:bodyPr/>
                    <a:lstStyle/>
                    <a:p>
                      <a:pPr algn="r"/>
                      <a:r>
                        <a:rPr kumimoji="1" lang="en-US" altLang="ja-JP" sz="1400"/>
                        <a:t>53,293</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34,265</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15,775</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3,253</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5599787"/>
                  </a:ext>
                </a:extLst>
              </a:tr>
              <a:tr h="260337">
                <a:tc>
                  <a:txBody>
                    <a:bodyPr/>
                    <a:lstStyle/>
                    <a:p>
                      <a:r>
                        <a:rPr kumimoji="1" lang="ja-JP" altLang="en-US" sz="1400"/>
                        <a:t>（５）有馬高槻断層帯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vMerge="1">
                  <a:txBody>
                    <a:bodyPr/>
                    <a:lstStyle/>
                    <a:p>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a:txBody>
                    <a:bodyPr/>
                    <a:lstStyle/>
                    <a:p>
                      <a:pPr algn="r"/>
                      <a:r>
                        <a:rPr kumimoji="1" lang="en-US" altLang="ja-JP" sz="1400"/>
                        <a:t>55,347</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36,627</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15,244</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3,476</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579368"/>
                  </a:ext>
                </a:extLst>
              </a:tr>
              <a:tr h="260337">
                <a:tc>
                  <a:txBody>
                    <a:bodyPr/>
                    <a:lstStyle/>
                    <a:p>
                      <a:r>
                        <a:rPr kumimoji="1" lang="ja-JP" altLang="en-US" sz="1400"/>
                        <a:t>（６）中央構造断層帯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vMerge="1">
                  <a:txBody>
                    <a:bodyPr/>
                    <a:lstStyle/>
                    <a:p>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hMerge="1" vMerge="1">
                  <a:txBody>
                    <a:bodyPr/>
                    <a:lstStyle/>
                    <a:p>
                      <a:pPr algn="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chemeClr val="bg1">
                        <a:lumMod val="85000"/>
                      </a:schemeClr>
                    </a:solidFill>
                  </a:tcPr>
                </a:tc>
                <a:tc>
                  <a:txBody>
                    <a:bodyPr/>
                    <a:lstStyle/>
                    <a:p>
                      <a:pPr algn="r"/>
                      <a:r>
                        <a:rPr kumimoji="1" lang="en-US" altLang="ja-JP" sz="1400"/>
                        <a:t>65,738</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44,465</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17,047</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4,226</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4329623"/>
                  </a:ext>
                </a:extLst>
              </a:tr>
            </a:tbl>
          </a:graphicData>
        </a:graphic>
      </p:graphicFrame>
      <p:sp>
        <p:nvSpPr>
          <p:cNvPr id="2" name="テキスト ボックス 1">
            <a:extLst>
              <a:ext uri="{FF2B5EF4-FFF2-40B4-BE49-F238E27FC236}">
                <a16:creationId xmlns:a16="http://schemas.microsoft.com/office/drawing/2014/main" id="{8E12901E-22DC-496A-7869-770F4A07F806}"/>
              </a:ext>
            </a:extLst>
          </p:cNvPr>
          <p:cNvSpPr txBox="1"/>
          <p:nvPr/>
        </p:nvSpPr>
        <p:spPr>
          <a:xfrm>
            <a:off x="417364" y="1192671"/>
            <a:ext cx="8568000" cy="984885"/>
          </a:xfrm>
          <a:prstGeom prst="rect">
            <a:avLst/>
          </a:prstGeom>
          <a:noFill/>
          <a:ln>
            <a:solidFill>
              <a:schemeClr val="tx1"/>
            </a:solidFill>
          </a:ln>
        </p:spPr>
        <p:txBody>
          <a:bodyPr wrap="square" rIns="0">
            <a:spAutoFit/>
          </a:bodyPr>
          <a:lstStyle/>
          <a:p>
            <a:pPr>
              <a:spcBef>
                <a:spcPts val="600"/>
              </a:spcBef>
            </a:pPr>
            <a:r>
              <a:rPr lang="ja-JP" altLang="en-US" sz="1600">
                <a:ea typeface="Meiryo UI" panose="020B0604030504040204" pitchFamily="50" charset="-128"/>
              </a:rPr>
              <a:t>南海トラフ地震について、</a:t>
            </a:r>
            <a:endParaRPr lang="en-US" altLang="ja-JP" sz="1600">
              <a:ea typeface="Meiryo UI" panose="020B0604030504040204" pitchFamily="50" charset="-128"/>
            </a:endParaRPr>
          </a:p>
          <a:p>
            <a:pPr marL="285750" indent="-285750">
              <a:spcBef>
                <a:spcPts val="600"/>
              </a:spcBef>
              <a:buFont typeface="Wingdings" panose="05000000000000000000" pitchFamily="2" charset="2"/>
              <a:buChar char="ü"/>
            </a:pPr>
            <a:r>
              <a:rPr lang="ja-JP" altLang="en-US" sz="1600">
                <a:ea typeface="Meiryo UI" panose="020B0604030504040204" pitchFamily="50" charset="-128"/>
              </a:rPr>
              <a:t>ブロック塀のは、木造住宅棟数が増加したことで、塀の数の増加に伴い、転倒被害も増加。</a:t>
            </a:r>
            <a:endParaRPr lang="en-US" altLang="ja-JP" sz="1600">
              <a:ea typeface="Meiryo UI" panose="020B0604030504040204" pitchFamily="50" charset="-128"/>
            </a:endParaRPr>
          </a:p>
          <a:p>
            <a:pPr marL="285750" indent="-285750">
              <a:spcBef>
                <a:spcPts val="600"/>
              </a:spcBef>
              <a:buFont typeface="Wingdings" panose="05000000000000000000" pitchFamily="2" charset="2"/>
              <a:buChar char="ü"/>
            </a:pPr>
            <a:r>
              <a:rPr lang="ja-JP" altLang="en-US" sz="1600">
                <a:ea typeface="Meiryo UI" panose="020B0604030504040204" pitchFamily="50" charset="-128"/>
              </a:rPr>
              <a:t>石瓶及びコンクリート塀は塀の件数比率の減少に伴い、転倒被害も減少。</a:t>
            </a:r>
            <a:endParaRPr lang="en-US" altLang="ja-JP" sz="1600">
              <a:ea typeface="Meiryo UI" panose="020B0604030504040204" pitchFamily="50" charset="-128"/>
            </a:endParaRPr>
          </a:p>
        </p:txBody>
      </p:sp>
    </p:spTree>
    <p:extLst>
      <p:ext uri="{BB962C8B-B14F-4D97-AF65-F5344CB8AC3E}">
        <p14:creationId xmlns:p14="http://schemas.microsoft.com/office/powerpoint/2010/main" val="2299600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D89D-4644-79CA-F77D-B69A2C22A9A3}"/>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AA1EB337-244E-C7DD-D8F9-DE7989FDD30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45</a:t>
            </a:fld>
            <a:endParaRPr lang="ja-JP" altLang="en-US">
              <a:solidFill>
                <a:schemeClr val="tx1"/>
              </a:solidFill>
            </a:endParaRPr>
          </a:p>
        </p:txBody>
      </p:sp>
      <p:sp>
        <p:nvSpPr>
          <p:cNvPr id="7" name="タイトル 6">
            <a:extLst>
              <a:ext uri="{FF2B5EF4-FFF2-40B4-BE49-F238E27FC236}">
                <a16:creationId xmlns:a16="http://schemas.microsoft.com/office/drawing/2014/main" id="{0AF6805F-D2CD-F7BE-9971-EC129A6E4934}"/>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1" name="テキスト ボックス 9">
            <a:extLst>
              <a:ext uri="{FF2B5EF4-FFF2-40B4-BE49-F238E27FC236}">
                <a16:creationId xmlns:a16="http://schemas.microsoft.com/office/drawing/2014/main" id="{0F04589A-6E31-DA5E-A43A-4F3272345B44}"/>
              </a:ext>
            </a:extLst>
          </p:cNvPr>
          <p:cNvSpPr txBox="1">
            <a:spLocks noChangeArrowheads="1"/>
          </p:cNvSpPr>
          <p:nvPr/>
        </p:nvSpPr>
        <p:spPr bwMode="auto">
          <a:xfrm>
            <a:off x="1333500" y="1230901"/>
            <a:ext cx="6172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ブロック塀等</a:t>
            </a:r>
            <a:r>
              <a:rPr lang="en-US" altLang="ja-JP" sz="16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ブロック塀、石塀、コンクリート塀</a:t>
            </a:r>
            <a:r>
              <a:rPr lang="en-US" altLang="ja-JP" sz="1600">
                <a:latin typeface="Meiryo UI" panose="020B0604030504040204" pitchFamily="50" charset="-128"/>
                <a:ea typeface="Meiryo UI" panose="020B0604030504040204" pitchFamily="50" charset="-128"/>
              </a:rPr>
              <a:t>)</a:t>
            </a:r>
            <a:r>
              <a:rPr lang="ja-JP" altLang="en-US" sz="1600">
                <a:latin typeface="Meiryo UI" panose="020B0604030504040204" pitchFamily="50" charset="-128"/>
                <a:ea typeface="Meiryo UI" panose="020B0604030504040204" pitchFamily="50" charset="-128"/>
              </a:rPr>
              <a:t>の転倒被害（件）</a:t>
            </a:r>
          </a:p>
        </p:txBody>
      </p:sp>
      <p:sp>
        <p:nvSpPr>
          <p:cNvPr id="3" name="コンテンツ プレースホルダー 1">
            <a:extLst>
              <a:ext uri="{FF2B5EF4-FFF2-40B4-BE49-F238E27FC236}">
                <a16:creationId xmlns:a16="http://schemas.microsoft.com/office/drawing/2014/main" id="{8C8FFF54-C1D4-8453-3514-FCE660C7AE76}"/>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７　ブロック塀等の転倒被害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7EF9A179-5ECF-9C26-2D6B-05C51C7DAA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749" y="1647824"/>
            <a:ext cx="4280400" cy="4101392"/>
          </a:xfrm>
          <a:prstGeom prst="rect">
            <a:avLst/>
          </a:prstGeom>
        </p:spPr>
      </p:pic>
      <p:pic>
        <p:nvPicPr>
          <p:cNvPr id="8" name="図 7">
            <a:extLst>
              <a:ext uri="{FF2B5EF4-FFF2-40B4-BE49-F238E27FC236}">
                <a16:creationId xmlns:a16="http://schemas.microsoft.com/office/drawing/2014/main" id="{D2BAC0C4-E80F-86CD-1483-A3C47A15A2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647824"/>
            <a:ext cx="4280400" cy="4443613"/>
          </a:xfrm>
          <a:prstGeom prst="rect">
            <a:avLst/>
          </a:prstGeom>
        </p:spPr>
      </p:pic>
    </p:spTree>
    <p:extLst>
      <p:ext uri="{BB962C8B-B14F-4D97-AF65-F5344CB8AC3E}">
        <p14:creationId xmlns:p14="http://schemas.microsoft.com/office/powerpoint/2010/main" val="22817270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B44B0-7513-C257-31F4-0942202E665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10CAF46F-4655-6978-C27F-6D9C827D82E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46</a:t>
            </a:fld>
            <a:endParaRPr lang="ja-JP" altLang="en-US">
              <a:solidFill>
                <a:schemeClr val="tx1"/>
              </a:solidFill>
            </a:endParaRPr>
          </a:p>
        </p:txBody>
      </p:sp>
      <p:sp>
        <p:nvSpPr>
          <p:cNvPr id="7" name="タイトル 6">
            <a:extLst>
              <a:ext uri="{FF2B5EF4-FFF2-40B4-BE49-F238E27FC236}">
                <a16:creationId xmlns:a16="http://schemas.microsoft.com/office/drawing/2014/main" id="{E14ADFC0-EC3D-1DCA-2DD8-680CCD18F007}"/>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10" name="テキスト ボックス 9">
            <a:extLst>
              <a:ext uri="{FF2B5EF4-FFF2-40B4-BE49-F238E27FC236}">
                <a16:creationId xmlns:a16="http://schemas.microsoft.com/office/drawing/2014/main" id="{E459510A-0767-A0D2-EE5C-CA42946A4A94}"/>
              </a:ext>
            </a:extLst>
          </p:cNvPr>
          <p:cNvSpPr txBox="1"/>
          <p:nvPr/>
        </p:nvSpPr>
        <p:spPr>
          <a:xfrm>
            <a:off x="325434" y="1208683"/>
            <a:ext cx="8493129" cy="771119"/>
          </a:xfrm>
          <a:prstGeom prst="rect">
            <a:avLst/>
          </a:prstGeom>
          <a:noFill/>
          <a:ln>
            <a:solidFill>
              <a:schemeClr val="tx1"/>
            </a:solidFill>
          </a:ln>
        </p:spPr>
        <p:txBody>
          <a:bodyPr wrap="square" anchor="ctr" anchorCtr="0">
            <a:noAutofit/>
          </a:bodyPr>
          <a:lstStyle/>
          <a:p>
            <a:pPr marL="285750" indent="-285750">
              <a:buFont typeface="Wingdings" panose="05000000000000000000" pitchFamily="2" charset="2"/>
              <a:buChar char="ü"/>
            </a:pPr>
            <a:r>
              <a:rPr lang="ja-JP" altLang="en-US" sz="1600">
                <a:latin typeface="Meiryo UI" panose="020B0604030504040204" pitchFamily="50" charset="-128"/>
                <a:ea typeface="Meiryo UI" panose="020B0604030504040204" pitchFamily="50" charset="-128"/>
              </a:rPr>
              <a:t>内閣府と同様に、自動販売機の転倒数は、震度</a:t>
            </a:r>
            <a:r>
              <a:rPr lang="en-US" altLang="ja-JP" sz="1600">
                <a:latin typeface="Meiryo UI" panose="020B0604030504040204" pitchFamily="50" charset="-128"/>
                <a:ea typeface="Meiryo UI" panose="020B0604030504040204" pitchFamily="50" charset="-128"/>
              </a:rPr>
              <a:t>6</a:t>
            </a:r>
            <a:r>
              <a:rPr lang="ja-JP" altLang="en-US" sz="1600">
                <a:latin typeface="Meiryo UI" panose="020B0604030504040204" pitchFamily="50" charset="-128"/>
                <a:ea typeface="Meiryo UI" panose="020B0604030504040204" pitchFamily="50" charset="-128"/>
              </a:rPr>
              <a:t>弱以上となる地域の自動販売機を対象とし、屋外設置比率と転倒防止措置未対応率より転倒の対象となる自動販売機台数をもとめ、転倒率（一律）を乗じて算定。</a:t>
            </a:r>
            <a:endParaRPr lang="en-US" altLang="ja-JP" sz="16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269E2AB9-3967-AF20-37C4-67D2A4A333C4}"/>
              </a:ext>
            </a:extLst>
          </p:cNvPr>
          <p:cNvSpPr txBox="1">
            <a:spLocks noChangeArrowheads="1"/>
          </p:cNvSpPr>
          <p:nvPr/>
        </p:nvSpPr>
        <p:spPr bwMode="auto">
          <a:xfrm>
            <a:off x="2200705" y="4367500"/>
            <a:ext cx="4763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地震別の自動販売機等の転倒被害</a:t>
            </a:r>
          </a:p>
        </p:txBody>
      </p:sp>
      <p:sp>
        <p:nvSpPr>
          <p:cNvPr id="2" name="コンテンツ プレースホルダー 1">
            <a:extLst>
              <a:ext uri="{FF2B5EF4-FFF2-40B4-BE49-F238E27FC236}">
                <a16:creationId xmlns:a16="http://schemas.microsoft.com/office/drawing/2014/main" id="{F4AAC0A2-B1F4-A0EF-A3E8-E13D32DB645A}"/>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８　自動販売機等の転倒被害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四角形: 角を丸くする 4">
            <a:extLst>
              <a:ext uri="{FF2B5EF4-FFF2-40B4-BE49-F238E27FC236}">
                <a16:creationId xmlns:a16="http://schemas.microsoft.com/office/drawing/2014/main" id="{C8B34AA6-F2A2-B460-3BE3-C490F8BAA91F}"/>
              </a:ext>
            </a:extLst>
          </p:cNvPr>
          <p:cNvSpPr/>
          <p:nvPr/>
        </p:nvSpPr>
        <p:spPr>
          <a:xfrm>
            <a:off x="325434" y="2277804"/>
            <a:ext cx="8446915" cy="947830"/>
          </a:xfrm>
          <a:prstGeom prst="roundRect">
            <a:avLst>
              <a:gd name="adj" fmla="val 6240"/>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342900" indent="-257175"/>
            <a:r>
              <a:rPr kumimoji="1" lang="ja-JP" altLang="en-US">
                <a:latin typeface="Meiryo UI" panose="020B0604030504040204" pitchFamily="50" charset="-128"/>
                <a:ea typeface="Meiryo UI" panose="020B0604030504040204" pitchFamily="50" charset="-128"/>
              </a:rPr>
              <a:t>自動販売機の転倒数（震度</a:t>
            </a:r>
            <a:r>
              <a:rPr kumimoji="1" lang="en-US" altLang="ja-JP">
                <a:latin typeface="Meiryo UI" panose="020B0604030504040204" pitchFamily="50" charset="-128"/>
                <a:ea typeface="Meiryo UI" panose="020B0604030504040204" pitchFamily="50" charset="-128"/>
              </a:rPr>
              <a:t>6</a:t>
            </a:r>
            <a:r>
              <a:rPr kumimoji="1" lang="ja-JP" altLang="en-US">
                <a:latin typeface="Meiryo UI" panose="020B0604030504040204" pitchFamily="50" charset="-128"/>
                <a:ea typeface="Meiryo UI" panose="020B0604030504040204" pitchFamily="50" charset="-128"/>
              </a:rPr>
              <a:t>弱以上の地域に適用）</a:t>
            </a:r>
            <a:endParaRPr kumimoji="1" lang="en-US" altLang="ja-JP">
              <a:latin typeface="Meiryo UI" panose="020B0604030504040204" pitchFamily="50" charset="-128"/>
              <a:ea typeface="Meiryo UI" panose="020B0604030504040204" pitchFamily="50" charset="-128"/>
            </a:endParaRPr>
          </a:p>
          <a:p>
            <a:pPr marL="342900" indent="-257175"/>
            <a:r>
              <a:rPr kumimoji="1" lang="ja-JP" altLang="en-US">
                <a:latin typeface="Meiryo UI" panose="020B0604030504040204" pitchFamily="50" charset="-128"/>
                <a:ea typeface="Meiryo UI" panose="020B0604030504040204" pitchFamily="50" charset="-128"/>
              </a:rPr>
              <a:t>＝全国の自動販売機台数</a:t>
            </a:r>
            <a:r>
              <a:rPr kumimoji="1" lang="en-US" altLang="ja-JP" baseline="30000">
                <a:latin typeface="Meiryo UI" panose="020B0604030504040204" pitchFamily="50" charset="-128"/>
                <a:ea typeface="Meiryo UI" panose="020B0604030504040204" pitchFamily="50" charset="-128"/>
              </a:rPr>
              <a:t>※</a:t>
            </a:r>
            <a:r>
              <a:rPr kumimoji="1" lang="ja-JP" altLang="en-US" baseline="30000">
                <a:latin typeface="Meiryo UI" panose="020B0604030504040204" pitchFamily="50" charset="-128"/>
                <a:ea typeface="Meiryo UI" panose="020B0604030504040204" pitchFamily="50" charset="-128"/>
              </a:rPr>
              <a:t>１ </a:t>
            </a:r>
            <a:r>
              <a:rPr kumimoji="1" lang="en-US" altLang="ja-JP">
                <a:latin typeface="Meiryo UI" panose="020B0604030504040204" pitchFamily="50" charset="-128"/>
                <a:ea typeface="Meiryo UI" panose="020B0604030504040204" pitchFamily="50" charset="-128"/>
              </a:rPr>
              <a:t>×</a:t>
            </a:r>
            <a:r>
              <a:rPr kumimoji="1" lang="ja-JP" altLang="en-US">
                <a:latin typeface="Meiryo UI" panose="020B0604030504040204" pitchFamily="50" charset="-128"/>
                <a:ea typeface="Meiryo UI" panose="020B0604030504040204" pitchFamily="50" charset="-128"/>
              </a:rPr>
              <a:t>昼夜間人口の対全国比</a:t>
            </a:r>
            <a:endParaRPr kumimoji="1" lang="en-US" altLang="ja-JP">
              <a:latin typeface="Meiryo UI" panose="020B0604030504040204" pitchFamily="50" charset="-128"/>
              <a:ea typeface="Meiryo UI" panose="020B0604030504040204" pitchFamily="50" charset="-128"/>
            </a:endParaRPr>
          </a:p>
          <a:p>
            <a:pPr marL="342900" indent="-257175" algn="r"/>
            <a:r>
              <a:rPr kumimoji="1" lang="en-US" altLang="ja-JP">
                <a:latin typeface="Meiryo UI" panose="020B0604030504040204" pitchFamily="50" charset="-128"/>
                <a:ea typeface="Meiryo UI" panose="020B0604030504040204" pitchFamily="50" charset="-128"/>
              </a:rPr>
              <a:t>×</a:t>
            </a:r>
            <a:r>
              <a:rPr kumimoji="1" lang="ja-JP" altLang="en-US">
                <a:latin typeface="Meiryo UI" panose="020B0604030504040204" pitchFamily="50" charset="-128"/>
                <a:ea typeface="Meiryo UI" panose="020B0604030504040204" pitchFamily="50" charset="-128"/>
              </a:rPr>
              <a:t>屋外設置比率（</a:t>
            </a:r>
            <a:r>
              <a:rPr kumimoji="1" lang="en-US" altLang="ja-JP">
                <a:latin typeface="Meiryo UI" panose="020B0604030504040204" pitchFamily="50" charset="-128"/>
                <a:ea typeface="Meiryo UI" panose="020B0604030504040204" pitchFamily="50" charset="-128"/>
              </a:rPr>
              <a:t>6</a:t>
            </a:r>
            <a:r>
              <a:rPr kumimoji="1" lang="ja-JP" altLang="en-US">
                <a:latin typeface="Meiryo UI" panose="020B0604030504040204" pitchFamily="50" charset="-128"/>
                <a:ea typeface="Meiryo UI" panose="020B0604030504040204" pitchFamily="50" charset="-128"/>
              </a:rPr>
              <a:t>割）</a:t>
            </a:r>
            <a:r>
              <a:rPr kumimoji="1" lang="en-US" altLang="ja-JP">
                <a:latin typeface="Meiryo UI" panose="020B0604030504040204" pitchFamily="50" charset="-128"/>
                <a:ea typeface="Meiryo UI" panose="020B0604030504040204" pitchFamily="50" charset="-128"/>
              </a:rPr>
              <a:t>×</a:t>
            </a:r>
            <a:r>
              <a:rPr kumimoji="1" lang="ja-JP" altLang="en-US">
                <a:latin typeface="Meiryo UI" panose="020B0604030504040204" pitchFamily="50" charset="-128"/>
                <a:ea typeface="Meiryo UI" panose="020B0604030504040204" pitchFamily="50" charset="-128"/>
              </a:rPr>
              <a:t>転倒防止措置未対応率（</a:t>
            </a:r>
            <a:r>
              <a:rPr kumimoji="1" lang="en-US" altLang="ja-JP">
                <a:latin typeface="Meiryo UI" panose="020B0604030504040204" pitchFamily="50" charset="-128"/>
                <a:ea typeface="Meiryo UI" panose="020B0604030504040204" pitchFamily="50" charset="-128"/>
              </a:rPr>
              <a:t>1</a:t>
            </a:r>
            <a:r>
              <a:rPr kumimoji="1" lang="ja-JP" altLang="en-US">
                <a:latin typeface="Meiryo UI" panose="020B0604030504040204" pitchFamily="50" charset="-128"/>
                <a:ea typeface="Meiryo UI" panose="020B0604030504040204" pitchFamily="50" charset="-128"/>
              </a:rPr>
              <a:t>割）</a:t>
            </a:r>
            <a:r>
              <a:rPr kumimoji="1" lang="en-US" altLang="ja-JP">
                <a:latin typeface="Meiryo UI" panose="020B0604030504040204" pitchFamily="50" charset="-128"/>
                <a:ea typeface="Meiryo UI" panose="020B0604030504040204" pitchFamily="50" charset="-128"/>
              </a:rPr>
              <a:t>×</a:t>
            </a:r>
            <a:r>
              <a:rPr kumimoji="1" lang="ja-JP" altLang="en-US">
                <a:latin typeface="Meiryo UI" panose="020B0604030504040204" pitchFamily="50" charset="-128"/>
                <a:ea typeface="Meiryo UI" panose="020B0604030504040204" pitchFamily="50" charset="-128"/>
              </a:rPr>
              <a:t>転倒率（</a:t>
            </a:r>
            <a:r>
              <a:rPr kumimoji="1" lang="en-US" altLang="ja-JP">
                <a:latin typeface="Meiryo UI" panose="020B0604030504040204" pitchFamily="50" charset="-128"/>
                <a:ea typeface="Meiryo UI" panose="020B0604030504040204" pitchFamily="50" charset="-128"/>
              </a:rPr>
              <a:t>20.9%</a:t>
            </a:r>
            <a:r>
              <a:rPr kumimoji="1" lang="ja-JP" altLang="en-US">
                <a:latin typeface="Meiryo UI" panose="020B0604030504040204" pitchFamily="50" charset="-128"/>
                <a:ea typeface="Meiryo UI" panose="020B0604030504040204" pitchFamily="50" charset="-128"/>
              </a:rPr>
              <a:t>）</a:t>
            </a:r>
            <a:r>
              <a:rPr kumimoji="1" lang="en-US" altLang="ja-JP" baseline="30000">
                <a:latin typeface="Meiryo UI" panose="020B0604030504040204" pitchFamily="50" charset="-128"/>
                <a:ea typeface="Meiryo UI" panose="020B0604030504040204" pitchFamily="50" charset="-128"/>
              </a:rPr>
              <a:t>※</a:t>
            </a:r>
            <a:r>
              <a:rPr kumimoji="1" lang="ja-JP" altLang="en-US" baseline="30000">
                <a:latin typeface="Meiryo UI" panose="020B0604030504040204" pitchFamily="50" charset="-128"/>
                <a:ea typeface="Meiryo UI" panose="020B0604030504040204" pitchFamily="50" charset="-128"/>
              </a:rPr>
              <a:t>２</a:t>
            </a:r>
            <a:endParaRPr kumimoji="1" lang="en-US" altLang="ja-JP" baseline="300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46F293CC-92CB-F4ED-59F2-003E539B3960}"/>
              </a:ext>
            </a:extLst>
          </p:cNvPr>
          <p:cNvSpPr txBox="1">
            <a:spLocks noChangeArrowheads="1"/>
          </p:cNvSpPr>
          <p:nvPr/>
        </p:nvSpPr>
        <p:spPr bwMode="auto">
          <a:xfrm>
            <a:off x="325434" y="3398644"/>
            <a:ext cx="8493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1878013" indent="-1878013" eaLnBrk="1" hangingPunct="1">
              <a:spcBef>
                <a:spcPct val="0"/>
              </a:spcBef>
              <a:buFontTx/>
              <a:buNone/>
            </a:pPr>
            <a:r>
              <a:rPr lang="en-US" altLang="ja-JP"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１：</a:t>
            </a:r>
            <a:r>
              <a:rPr lang="en-US" altLang="ja-JP" sz="1400">
                <a:latin typeface="Meiryo UI" panose="020B0604030504040204" pitchFamily="50" charset="-128"/>
                <a:ea typeface="Meiryo UI" panose="020B0604030504040204" pitchFamily="50" charset="-128"/>
              </a:rPr>
              <a:t>3,910,300</a:t>
            </a:r>
            <a:r>
              <a:rPr lang="ja-JP" altLang="en-US" sz="1400">
                <a:latin typeface="Meiryo UI" panose="020B0604030504040204" pitchFamily="50" charset="-128"/>
                <a:ea typeface="Meiryo UI" panose="020B0604030504040204" pitchFamily="50" charset="-128"/>
              </a:rPr>
              <a:t>台・・・日本自動販売システム機械工業会による</a:t>
            </a:r>
            <a:r>
              <a:rPr lang="en-US" altLang="ja-JP" sz="1400">
                <a:latin typeface="Meiryo UI" panose="020B0604030504040204" pitchFamily="50" charset="-128"/>
                <a:ea typeface="Meiryo UI" panose="020B0604030504040204" pitchFamily="50" charset="-128"/>
              </a:rPr>
              <a:t>2024</a:t>
            </a:r>
            <a:r>
              <a:rPr lang="ja-JP" altLang="en-US" sz="1400">
                <a:latin typeface="Meiryo UI" panose="020B0604030504040204" pitchFamily="50" charset="-128"/>
                <a:ea typeface="Meiryo UI" panose="020B0604030504040204" pitchFamily="50" charset="-128"/>
              </a:rPr>
              <a:t>年</a:t>
            </a:r>
            <a:r>
              <a:rPr lang="en-US" altLang="ja-JP" sz="1400">
                <a:latin typeface="Meiryo UI" panose="020B0604030504040204" pitchFamily="50" charset="-128"/>
                <a:ea typeface="Meiryo UI" panose="020B0604030504040204" pitchFamily="50" charset="-128"/>
              </a:rPr>
              <a:t>12</a:t>
            </a:r>
            <a:r>
              <a:rPr lang="ja-JP" altLang="en-US" sz="1400">
                <a:latin typeface="Meiryo UI" panose="020B0604030504040204" pitchFamily="50" charset="-128"/>
                <a:ea typeface="Meiryo UI" panose="020B0604030504040204" pitchFamily="50" charset="-128"/>
              </a:rPr>
              <a:t>月末時点の全国の自動販売機台数</a:t>
            </a:r>
            <a:endParaRPr lang="en-US" altLang="ja-JP" sz="1400">
              <a:latin typeface="Meiryo UI" panose="020B0604030504040204" pitchFamily="50" charset="-128"/>
              <a:ea typeface="Meiryo UI" panose="020B0604030504040204" pitchFamily="50" charset="-128"/>
            </a:endParaRPr>
          </a:p>
          <a:p>
            <a:pPr eaLnBrk="1" hangingPunct="1">
              <a:spcBef>
                <a:spcPct val="0"/>
              </a:spcBef>
              <a:buFontTx/>
              <a:buNone/>
            </a:pPr>
            <a:r>
              <a:rPr lang="en-US" altLang="ja-JP"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２：</a:t>
            </a:r>
            <a:r>
              <a:rPr lang="en-US" altLang="ja-JP" sz="1400">
                <a:latin typeface="Meiryo UI" panose="020B0604030504040204" pitchFamily="50" charset="-128"/>
                <a:ea typeface="Meiryo UI" panose="020B0604030504040204" pitchFamily="50" charset="-128"/>
              </a:rPr>
              <a:t>20.9%=25,880</a:t>
            </a:r>
            <a:r>
              <a:rPr lang="ja-JP" altLang="en-US" sz="1400">
                <a:latin typeface="Meiryo UI" panose="020B0604030504040204" pitchFamily="50" charset="-128"/>
                <a:ea typeface="Meiryo UI" panose="020B0604030504040204" pitchFamily="50" charset="-128"/>
              </a:rPr>
              <a:t>台</a:t>
            </a:r>
            <a:r>
              <a:rPr lang="en-US" altLang="ja-JP" sz="1400">
                <a:latin typeface="Meiryo UI" panose="020B0604030504040204" pitchFamily="50" charset="-128"/>
                <a:ea typeface="Meiryo UI" panose="020B0604030504040204" pitchFamily="50" charset="-128"/>
              </a:rPr>
              <a:t>/124,000</a:t>
            </a:r>
            <a:r>
              <a:rPr lang="ja-JP" altLang="en-US" sz="1400">
                <a:latin typeface="Meiryo UI" panose="020B0604030504040204" pitchFamily="50" charset="-128"/>
                <a:ea typeface="Meiryo UI" panose="020B0604030504040204" pitchFamily="50" charset="-128"/>
              </a:rPr>
              <a:t>台・・・阪神・淡路大震災の概ね</a:t>
            </a:r>
            <a:r>
              <a:rPr lang="en-US" altLang="ja-JP" sz="1400">
                <a:latin typeface="Meiryo UI" panose="020B0604030504040204" pitchFamily="50" charset="-128"/>
                <a:ea typeface="Meiryo UI" panose="020B0604030504040204" pitchFamily="50" charset="-128"/>
              </a:rPr>
              <a:t>6</a:t>
            </a:r>
            <a:r>
              <a:rPr lang="ja-JP" altLang="en-US" sz="1400">
                <a:latin typeface="Meiryo UI" panose="020B0604030504040204" pitchFamily="50" charset="-128"/>
                <a:ea typeface="Meiryo UI" panose="020B0604030504040204" pitchFamily="50" charset="-128"/>
              </a:rPr>
              <a:t>弱以上の地域における転倒率</a:t>
            </a:r>
          </a:p>
        </p:txBody>
      </p:sp>
      <p:graphicFrame>
        <p:nvGraphicFramePr>
          <p:cNvPr id="12" name="表 11">
            <a:extLst>
              <a:ext uri="{FF2B5EF4-FFF2-40B4-BE49-F238E27FC236}">
                <a16:creationId xmlns:a16="http://schemas.microsoft.com/office/drawing/2014/main" id="{9537FF7C-DCC3-4919-A188-AE42AF293C17}"/>
              </a:ext>
            </a:extLst>
          </p:cNvPr>
          <p:cNvGraphicFramePr>
            <a:graphicFrameLocks noGrp="1"/>
          </p:cNvGraphicFramePr>
          <p:nvPr>
            <p:extLst>
              <p:ext uri="{D42A27DB-BD31-4B8C-83A1-F6EECF244321}">
                <p14:modId xmlns:p14="http://schemas.microsoft.com/office/powerpoint/2010/main" val="4146457587"/>
              </p:ext>
            </p:extLst>
          </p:nvPr>
        </p:nvGraphicFramePr>
        <p:xfrm>
          <a:off x="2478817" y="4773031"/>
          <a:ext cx="4207688" cy="1773555"/>
        </p:xfrm>
        <a:graphic>
          <a:graphicData uri="http://schemas.openxmlformats.org/drawingml/2006/table">
            <a:tbl>
              <a:tblPr>
                <a:tableStyleId>{5C22544A-7EE6-4342-B048-85BDC9FD1C3A}</a:tableStyleId>
              </a:tblPr>
              <a:tblGrid>
                <a:gridCol w="2728685">
                  <a:extLst>
                    <a:ext uri="{9D8B030D-6E8A-4147-A177-3AD203B41FA5}">
                      <a16:colId xmlns:a16="http://schemas.microsoft.com/office/drawing/2014/main" val="3884695044"/>
                    </a:ext>
                  </a:extLst>
                </a:gridCol>
                <a:gridCol w="1479003">
                  <a:extLst>
                    <a:ext uri="{9D8B030D-6E8A-4147-A177-3AD203B41FA5}">
                      <a16:colId xmlns:a16="http://schemas.microsoft.com/office/drawing/2014/main" val="4207629025"/>
                    </a:ext>
                  </a:extLst>
                </a:gridCol>
              </a:tblGrid>
              <a:tr h="23812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u="none" strike="noStrike">
                          <a:effectLst/>
                        </a:rPr>
                        <a:t>想定地震</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転倒数（台）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87844635"/>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3,468</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3,444</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3,254</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2,433</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2,051</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2,131</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Tree>
    <p:extLst>
      <p:ext uri="{BB962C8B-B14F-4D97-AF65-F5344CB8AC3E}">
        <p14:creationId xmlns:p14="http://schemas.microsoft.com/office/powerpoint/2010/main" val="29978396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D03F9-CD18-480A-15DB-B96B966255FC}"/>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F218233-6F8B-DE54-5708-1143CE95B93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47</a:t>
            </a:fld>
            <a:endParaRPr lang="ja-JP" altLang="en-US">
              <a:solidFill>
                <a:schemeClr val="tx1"/>
              </a:solidFill>
            </a:endParaRPr>
          </a:p>
        </p:txBody>
      </p:sp>
      <p:sp>
        <p:nvSpPr>
          <p:cNvPr id="7" name="タイトル 6">
            <a:extLst>
              <a:ext uri="{FF2B5EF4-FFF2-40B4-BE49-F238E27FC236}">
                <a16:creationId xmlns:a16="http://schemas.microsoft.com/office/drawing/2014/main" id="{E214C539-AFA7-8CF7-C1E4-FA58018CCB46}"/>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1" name="テキスト ボックス 9">
            <a:extLst>
              <a:ext uri="{FF2B5EF4-FFF2-40B4-BE49-F238E27FC236}">
                <a16:creationId xmlns:a16="http://schemas.microsoft.com/office/drawing/2014/main" id="{A91CF5CD-E4DB-F5C0-6273-740874258902}"/>
              </a:ext>
            </a:extLst>
          </p:cNvPr>
          <p:cNvSpPr txBox="1">
            <a:spLocks noChangeArrowheads="1"/>
          </p:cNvSpPr>
          <p:nvPr/>
        </p:nvSpPr>
        <p:spPr bwMode="auto">
          <a:xfrm>
            <a:off x="2771775" y="1208584"/>
            <a:ext cx="34295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自動販売機等の転倒被害（台）</a:t>
            </a:r>
          </a:p>
        </p:txBody>
      </p:sp>
      <p:sp>
        <p:nvSpPr>
          <p:cNvPr id="2" name="コンテンツ プレースホルダー 1">
            <a:extLst>
              <a:ext uri="{FF2B5EF4-FFF2-40B4-BE49-F238E27FC236}">
                <a16:creationId xmlns:a16="http://schemas.microsoft.com/office/drawing/2014/main" id="{AA300A6A-C99B-9F94-3DF9-707A5D2BF87E}"/>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８　自動販売機等の転倒被害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6" name="図 5">
            <a:extLst>
              <a:ext uri="{FF2B5EF4-FFF2-40B4-BE49-F238E27FC236}">
                <a16:creationId xmlns:a16="http://schemas.microsoft.com/office/drawing/2014/main" id="{F6558607-E7E0-1628-4BBC-48635CF169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133" y="1530809"/>
            <a:ext cx="4280400" cy="4561466"/>
          </a:xfrm>
          <a:prstGeom prst="rect">
            <a:avLst/>
          </a:prstGeom>
        </p:spPr>
      </p:pic>
      <p:pic>
        <p:nvPicPr>
          <p:cNvPr id="8" name="図 7">
            <a:extLst>
              <a:ext uri="{FF2B5EF4-FFF2-40B4-BE49-F238E27FC236}">
                <a16:creationId xmlns:a16="http://schemas.microsoft.com/office/drawing/2014/main" id="{BBF450A4-4159-9F01-358C-15871DD7E3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1555562"/>
            <a:ext cx="4280400" cy="4942076"/>
          </a:xfrm>
          <a:prstGeom prst="rect">
            <a:avLst/>
          </a:prstGeom>
        </p:spPr>
      </p:pic>
    </p:spTree>
    <p:extLst>
      <p:ext uri="{BB962C8B-B14F-4D97-AF65-F5344CB8AC3E}">
        <p14:creationId xmlns:p14="http://schemas.microsoft.com/office/powerpoint/2010/main" val="1363259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43F24-05CA-1832-01E7-345588341DF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F48AC17-74D1-4741-6970-194416F87A5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48</a:t>
            </a:fld>
            <a:endParaRPr lang="ja-JP" altLang="en-US">
              <a:solidFill>
                <a:schemeClr val="tx1"/>
              </a:solidFill>
            </a:endParaRPr>
          </a:p>
        </p:txBody>
      </p:sp>
      <p:sp>
        <p:nvSpPr>
          <p:cNvPr id="7" name="タイトル 6">
            <a:extLst>
              <a:ext uri="{FF2B5EF4-FFF2-40B4-BE49-F238E27FC236}">
                <a16:creationId xmlns:a16="http://schemas.microsoft.com/office/drawing/2014/main" id="{51F271F3-478E-FE53-BB92-ABF6DEE759A9}"/>
              </a:ext>
            </a:extLst>
          </p:cNvPr>
          <p:cNvSpPr>
            <a:spLocks noGrp="1"/>
          </p:cNvSpPr>
          <p:nvPr>
            <p:ph type="title"/>
          </p:nvPr>
        </p:nvSpPr>
        <p:spPr>
          <a:xfrm>
            <a:off x="0" y="-3904"/>
            <a:ext cx="9144000" cy="424800"/>
          </a:xfrm>
        </p:spPr>
        <p:txBody>
          <a:bodyPr>
            <a:normAutofit/>
          </a:bodyPr>
          <a:lstStyle/>
          <a:p>
            <a:r>
              <a:rPr lang="ja-JP" altLang="en-US" sz="2400" b="1"/>
              <a:t>１．建物被害等</a:t>
            </a:r>
          </a:p>
        </p:txBody>
      </p:sp>
      <p:sp>
        <p:nvSpPr>
          <p:cNvPr id="11" name="テキスト ボックス 10">
            <a:extLst>
              <a:ext uri="{FF2B5EF4-FFF2-40B4-BE49-F238E27FC236}">
                <a16:creationId xmlns:a16="http://schemas.microsoft.com/office/drawing/2014/main" id="{0FA3C041-F4CE-E573-FBA5-BD8FF285F35D}"/>
              </a:ext>
            </a:extLst>
          </p:cNvPr>
          <p:cNvSpPr txBox="1">
            <a:spLocks noChangeArrowheads="1"/>
          </p:cNvSpPr>
          <p:nvPr/>
        </p:nvSpPr>
        <p:spPr bwMode="auto">
          <a:xfrm>
            <a:off x="4155938" y="4714645"/>
            <a:ext cx="478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地震別の屋外落下物が発生する建物数（棟）</a:t>
            </a:r>
          </a:p>
        </p:txBody>
      </p:sp>
      <p:sp>
        <p:nvSpPr>
          <p:cNvPr id="2" name="コンテンツ プレースホルダー 1">
            <a:extLst>
              <a:ext uri="{FF2B5EF4-FFF2-40B4-BE49-F238E27FC236}">
                <a16:creationId xmlns:a16="http://schemas.microsoft.com/office/drawing/2014/main" id="{1DFA7346-9A73-4567-41D8-05974C18CB2E}"/>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９　屋外落下物の被害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AEBFC3D3-3EEF-5F79-7861-597D15A4A339}"/>
              </a:ext>
            </a:extLst>
          </p:cNvPr>
          <p:cNvGraphicFramePr>
            <a:graphicFrameLocks noGrp="1"/>
          </p:cNvGraphicFramePr>
          <p:nvPr>
            <p:extLst>
              <p:ext uri="{D42A27DB-BD31-4B8C-83A1-F6EECF244321}">
                <p14:modId xmlns:p14="http://schemas.microsoft.com/office/powerpoint/2010/main" val="132549525"/>
              </p:ext>
            </p:extLst>
          </p:nvPr>
        </p:nvGraphicFramePr>
        <p:xfrm>
          <a:off x="4339559" y="5005568"/>
          <a:ext cx="4238172" cy="1773555"/>
        </p:xfrm>
        <a:graphic>
          <a:graphicData uri="http://schemas.openxmlformats.org/drawingml/2006/table">
            <a:tbl>
              <a:tblPr>
                <a:tableStyleId>{5C22544A-7EE6-4342-B048-85BDC9FD1C3A}</a:tableStyleId>
              </a:tblPr>
              <a:tblGrid>
                <a:gridCol w="2714172">
                  <a:extLst>
                    <a:ext uri="{9D8B030D-6E8A-4147-A177-3AD203B41FA5}">
                      <a16:colId xmlns:a16="http://schemas.microsoft.com/office/drawing/2014/main" val="3884695044"/>
                    </a:ext>
                  </a:extLst>
                </a:gridCol>
                <a:gridCol w="1524000">
                  <a:extLst>
                    <a:ext uri="{9D8B030D-6E8A-4147-A177-3AD203B41FA5}">
                      <a16:colId xmlns:a16="http://schemas.microsoft.com/office/drawing/2014/main" val="4207629025"/>
                    </a:ext>
                  </a:extLst>
                </a:gridCol>
              </a:tblGrid>
              <a:tr h="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87844635"/>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4,081</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78,896</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87,108</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10,186</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24,444</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50,628</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5" name="テキスト ボックス 4">
            <a:extLst>
              <a:ext uri="{FF2B5EF4-FFF2-40B4-BE49-F238E27FC236}">
                <a16:creationId xmlns:a16="http://schemas.microsoft.com/office/drawing/2014/main" id="{807F4E98-F3AF-555B-1852-32DF0FF37DC2}"/>
              </a:ext>
            </a:extLst>
          </p:cNvPr>
          <p:cNvSpPr txBox="1"/>
          <p:nvPr/>
        </p:nvSpPr>
        <p:spPr>
          <a:xfrm>
            <a:off x="288000" y="1261752"/>
            <a:ext cx="8568000" cy="584775"/>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600">
                <a:ea typeface="Meiryo UI" panose="020B0604030504040204" pitchFamily="50" charset="-128"/>
              </a:rPr>
              <a:t>内閣府と同様に、全壊する建物および震度</a:t>
            </a:r>
            <a:r>
              <a:rPr lang="en-US" altLang="ja-JP" sz="1600">
                <a:ea typeface="Meiryo UI" panose="020B0604030504040204" pitchFamily="50" charset="-128"/>
              </a:rPr>
              <a:t>6</a:t>
            </a:r>
            <a:r>
              <a:rPr lang="ja-JP" altLang="en-US" sz="1600">
                <a:ea typeface="Meiryo UI" panose="020B0604030504040204" pitchFamily="50" charset="-128"/>
              </a:rPr>
              <a:t>弱以上の地域に立地する</a:t>
            </a:r>
            <a:r>
              <a:rPr lang="en-US" altLang="ja-JP" sz="1600">
                <a:ea typeface="Meiryo UI" panose="020B0604030504040204" pitchFamily="50" charset="-128"/>
              </a:rPr>
              <a:t>3</a:t>
            </a:r>
            <a:r>
              <a:rPr lang="ja-JP" altLang="en-US" sz="1600">
                <a:ea typeface="Meiryo UI" panose="020B0604030504040204" pitchFamily="50" charset="-128"/>
              </a:rPr>
              <a:t>階建て以上の非木造建物のうち、落下危険物を有する建物を対象として、屋外落下物の被害を算定。</a:t>
            </a:r>
            <a:endParaRPr lang="en-US" altLang="ja-JP" sz="1600">
              <a:ea typeface="Meiryo UI" panose="020B0604030504040204" pitchFamily="50" charset="-128"/>
            </a:endParaRPr>
          </a:p>
        </p:txBody>
      </p:sp>
      <p:sp>
        <p:nvSpPr>
          <p:cNvPr id="3" name="四角形: 角を丸くする 4">
            <a:extLst>
              <a:ext uri="{FF2B5EF4-FFF2-40B4-BE49-F238E27FC236}">
                <a16:creationId xmlns:a16="http://schemas.microsoft.com/office/drawing/2014/main" id="{69B5184E-C713-8FD2-4196-EDEC63E809B3}"/>
              </a:ext>
            </a:extLst>
          </p:cNvPr>
          <p:cNvSpPr/>
          <p:nvPr/>
        </p:nvSpPr>
        <p:spPr>
          <a:xfrm>
            <a:off x="288000" y="2003088"/>
            <a:ext cx="8567999" cy="1195876"/>
          </a:xfrm>
          <a:prstGeom prst="roundRect">
            <a:avLst>
              <a:gd name="adj" fmla="val 6240"/>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88900"/>
            <a:r>
              <a:rPr kumimoji="1" lang="ja-JP" altLang="en-US" sz="1700">
                <a:latin typeface="Meiryo UI" panose="020B0604030504040204" pitchFamily="50" charset="-128"/>
                <a:ea typeface="Meiryo UI" panose="020B0604030504040204" pitchFamily="50" charset="-128"/>
              </a:rPr>
              <a:t>屋外落下物が生じる建物棟数　　　　　　　　　　　　　　　　</a:t>
            </a:r>
            <a:endParaRPr kumimoji="1" lang="en-US" altLang="ja-JP" sz="1400">
              <a:latin typeface="Meiryo UI" panose="020B0604030504040204" pitchFamily="50" charset="-128"/>
              <a:ea typeface="Meiryo UI" panose="020B0604030504040204" pitchFamily="50" charset="-128"/>
            </a:endParaRPr>
          </a:p>
          <a:p>
            <a:pPr marL="342900"/>
            <a:r>
              <a:rPr kumimoji="1" lang="ja-JP" altLang="en-US" sz="1700">
                <a:latin typeface="Meiryo UI" panose="020B0604030504040204" pitchFamily="50" charset="-128"/>
                <a:ea typeface="Meiryo UI" panose="020B0604030504040204" pitchFamily="50" charset="-128"/>
              </a:rPr>
              <a:t>＝｛揺れによる全壊棟数＋揺れによって全壊しない非木造建物棟数</a:t>
            </a:r>
            <a:r>
              <a:rPr kumimoji="1" lang="en-US" altLang="ja-JP" sz="1700">
                <a:latin typeface="Meiryo UI" panose="020B0604030504040204" pitchFamily="50" charset="-128"/>
                <a:ea typeface="Meiryo UI" panose="020B0604030504040204" pitchFamily="50" charset="-128"/>
              </a:rPr>
              <a:t>×3</a:t>
            </a:r>
            <a:r>
              <a:rPr kumimoji="1" lang="ja-JP" altLang="en-US" sz="1700">
                <a:latin typeface="Meiryo UI" panose="020B0604030504040204" pitchFamily="50" charset="-128"/>
                <a:ea typeface="Meiryo UI" panose="020B0604030504040204" pitchFamily="50" charset="-128"/>
              </a:rPr>
              <a:t>階以上建物比率</a:t>
            </a:r>
            <a:r>
              <a:rPr kumimoji="1" lang="en-US" altLang="ja-JP" sz="1700">
                <a:latin typeface="Meiryo UI" panose="020B0604030504040204" pitchFamily="50" charset="-128"/>
                <a:ea typeface="Meiryo UI" panose="020B0604030504040204" pitchFamily="50" charset="-128"/>
              </a:rPr>
              <a:t>×</a:t>
            </a:r>
            <a:r>
              <a:rPr kumimoji="1" lang="ja-JP" altLang="en-US" sz="1700">
                <a:latin typeface="Meiryo UI" panose="020B0604030504040204" pitchFamily="50" charset="-128"/>
                <a:ea typeface="Meiryo UI" panose="020B0604030504040204" pitchFamily="50" charset="-128"/>
              </a:rPr>
              <a:t>落下危険性のある屋外落下物（飛散物及び非飛散物）を有する建物比率</a:t>
            </a:r>
            <a:r>
              <a:rPr kumimoji="1" lang="en-US" altLang="ja-JP" sz="1700">
                <a:latin typeface="Meiryo UI" panose="020B0604030504040204" pitchFamily="50" charset="-128"/>
                <a:ea typeface="Meiryo UI" panose="020B0604030504040204" pitchFamily="50" charset="-128"/>
              </a:rPr>
              <a:t>×</a:t>
            </a:r>
          </a:p>
          <a:p>
            <a:pPr marL="342900"/>
            <a:r>
              <a:rPr kumimoji="1" lang="ja-JP" altLang="en-US" sz="1700">
                <a:latin typeface="Meiryo UI" panose="020B0604030504040204" pitchFamily="50" charset="-128"/>
                <a:ea typeface="Meiryo UI" panose="020B0604030504040204" pitchFamily="50" charset="-128"/>
              </a:rPr>
              <a:t>（</a:t>
            </a:r>
            <a:r>
              <a:rPr kumimoji="1" lang="en-US" altLang="ja-JP" sz="1700">
                <a:latin typeface="Meiryo UI" panose="020B0604030504040204" pitchFamily="50" charset="-128"/>
                <a:ea typeface="Meiryo UI" panose="020B0604030504040204" pitchFamily="50" charset="-128"/>
              </a:rPr>
              <a:t>1</a:t>
            </a:r>
            <a:r>
              <a:rPr kumimoji="1" lang="ja-JP" altLang="en-US" sz="1700">
                <a:latin typeface="Meiryo UI" panose="020B0604030504040204" pitchFamily="50" charset="-128"/>
                <a:ea typeface="Meiryo UI" panose="020B0604030504040204" pitchFamily="50" charset="-128"/>
              </a:rPr>
              <a:t>ー建物改修率</a:t>
            </a:r>
            <a:r>
              <a:rPr kumimoji="1" lang="en-US" altLang="ja-JP" sz="1700">
                <a:latin typeface="Meiryo UI" panose="020B0604030504040204" pitchFamily="50" charset="-128"/>
                <a:ea typeface="Meiryo UI" panose="020B0604030504040204" pitchFamily="50" charset="-128"/>
              </a:rPr>
              <a:t>87%</a:t>
            </a:r>
            <a:r>
              <a:rPr kumimoji="1" lang="ja-JP" altLang="en-US" sz="1700">
                <a:latin typeface="Meiryo UI" panose="020B0604030504040204" pitchFamily="50" charset="-128"/>
                <a:ea typeface="Meiryo UI" panose="020B0604030504040204" pitchFamily="50" charset="-128"/>
              </a:rPr>
              <a:t>）｝</a:t>
            </a:r>
            <a:r>
              <a:rPr kumimoji="1" lang="en-US" altLang="ja-JP" sz="1700">
                <a:latin typeface="Meiryo UI" panose="020B0604030504040204" pitchFamily="50" charset="-128"/>
                <a:ea typeface="Meiryo UI" panose="020B0604030504040204" pitchFamily="50" charset="-128"/>
              </a:rPr>
              <a:t>×</a:t>
            </a:r>
            <a:r>
              <a:rPr kumimoji="1" lang="ja-JP" altLang="en-US" sz="1700">
                <a:latin typeface="Meiryo UI" panose="020B0604030504040204" pitchFamily="50" charset="-128"/>
                <a:ea typeface="Meiryo UI" panose="020B0604030504040204" pitchFamily="50" charset="-128"/>
              </a:rPr>
              <a:t>（地表最大加速度から求められる）落下率　</a:t>
            </a:r>
            <a:endParaRPr kumimoji="1" lang="en-US" altLang="ja-JP" sz="1400">
              <a:latin typeface="Meiryo UI" panose="020B0604030504040204" pitchFamily="50" charset="-128"/>
              <a:ea typeface="Meiryo UI" panose="020B0604030504040204" pitchFamily="50" charset="-128"/>
            </a:endParaRPr>
          </a:p>
        </p:txBody>
      </p:sp>
      <p:graphicFrame>
        <p:nvGraphicFramePr>
          <p:cNvPr id="6" name="表 5">
            <a:extLst>
              <a:ext uri="{FF2B5EF4-FFF2-40B4-BE49-F238E27FC236}">
                <a16:creationId xmlns:a16="http://schemas.microsoft.com/office/drawing/2014/main" id="{CB26790B-1271-F4D4-7428-8F6C6C681469}"/>
              </a:ext>
            </a:extLst>
          </p:cNvPr>
          <p:cNvGraphicFramePr>
            <a:graphicFrameLocks noGrp="1"/>
          </p:cNvGraphicFramePr>
          <p:nvPr>
            <p:extLst>
              <p:ext uri="{D42A27DB-BD31-4B8C-83A1-F6EECF244321}">
                <p14:modId xmlns:p14="http://schemas.microsoft.com/office/powerpoint/2010/main" val="854844192"/>
              </p:ext>
            </p:extLst>
          </p:nvPr>
        </p:nvGraphicFramePr>
        <p:xfrm>
          <a:off x="855824" y="3595536"/>
          <a:ext cx="7244395" cy="1013460"/>
        </p:xfrm>
        <a:graphic>
          <a:graphicData uri="http://schemas.openxmlformats.org/drawingml/2006/table">
            <a:tbl>
              <a:tblPr>
                <a:tableStyleId>{5C22544A-7EE6-4342-B048-85BDC9FD1C3A}</a:tableStyleId>
              </a:tblPr>
              <a:tblGrid>
                <a:gridCol w="1788888">
                  <a:extLst>
                    <a:ext uri="{9D8B030D-6E8A-4147-A177-3AD203B41FA5}">
                      <a16:colId xmlns:a16="http://schemas.microsoft.com/office/drawing/2014/main" val="3884695044"/>
                    </a:ext>
                  </a:extLst>
                </a:gridCol>
                <a:gridCol w="2692400">
                  <a:extLst>
                    <a:ext uri="{9D8B030D-6E8A-4147-A177-3AD203B41FA5}">
                      <a16:colId xmlns:a16="http://schemas.microsoft.com/office/drawing/2014/main" val="3111726422"/>
                    </a:ext>
                  </a:extLst>
                </a:gridCol>
                <a:gridCol w="2763107">
                  <a:extLst>
                    <a:ext uri="{9D8B030D-6E8A-4147-A177-3AD203B41FA5}">
                      <a16:colId xmlns:a16="http://schemas.microsoft.com/office/drawing/2014/main" val="4207629025"/>
                    </a:ext>
                  </a:extLst>
                </a:gridCol>
              </a:tblGrid>
              <a:tr h="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000000"/>
                          </a:solidFill>
                          <a:effectLst/>
                          <a:latin typeface="Meiryo UI" panose="020B0604030504040204" pitchFamily="50" charset="-128"/>
                          <a:ea typeface="Meiryo UI" panose="020B0604030504040204" pitchFamily="50" charset="-128"/>
                        </a:rPr>
                        <a:t>建築年代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飛散物（窓ガラス、壁面等）</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非飛散物（吊り看板等）</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87844635"/>
                  </a:ext>
                </a:extLst>
              </a:tr>
              <a:tr h="238125">
                <a:tc>
                  <a:txBody>
                    <a:bodyPr/>
                    <a:lstStyle/>
                    <a:p>
                      <a:pPr algn="ctr" fontAlgn="ctr">
                        <a:buNone/>
                      </a:pPr>
                      <a:r>
                        <a:rPr lang="ja-JP" altLang="en-US" sz="1600" b="0" i="0" u="none" strike="noStrike">
                          <a:solidFill>
                            <a:srgbClr val="333333"/>
                          </a:solidFill>
                          <a:effectLst/>
                          <a:latin typeface="Meiryo UI" panose="020B0604030504040204" pitchFamily="50" charset="-128"/>
                          <a:ea typeface="Meiryo UI" panose="020B0604030504040204" pitchFamily="50" charset="-128"/>
                        </a:rPr>
                        <a:t>～昭和</a:t>
                      </a:r>
                      <a:r>
                        <a:rPr lang="en-US" altLang="ja-JP" sz="1600" b="0" i="0" u="none" strike="noStrike">
                          <a:solidFill>
                            <a:srgbClr val="333333"/>
                          </a:solidFill>
                          <a:effectLst/>
                          <a:latin typeface="Meiryo UI" panose="020B0604030504040204" pitchFamily="50" charset="-128"/>
                          <a:ea typeface="Meiryo UI" panose="020B0604030504040204" pitchFamily="50" charset="-128"/>
                        </a:rPr>
                        <a:t>45</a:t>
                      </a:r>
                      <a:r>
                        <a:rPr lang="ja-JP" altLang="en-US" sz="1600" b="0" i="0" u="none" strike="noStrike">
                          <a:solidFill>
                            <a:srgbClr val="333333"/>
                          </a:solidFill>
                          <a:effectLst/>
                          <a:latin typeface="Meiryo UI" panose="020B0604030504040204" pitchFamily="50" charset="-128"/>
                          <a:ea typeface="Meiryo UI" panose="020B0604030504040204" pitchFamily="50" charset="-128"/>
                        </a:rPr>
                        <a:t>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30%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17%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昭和</a:t>
                      </a:r>
                      <a:r>
                        <a:rPr lang="en-US" altLang="ja-JP" sz="1600" b="0" i="0" u="none" strike="noStrike">
                          <a:solidFill>
                            <a:srgbClr val="333333"/>
                          </a:solidFill>
                          <a:effectLst/>
                          <a:latin typeface="Meiryo UI" panose="020B0604030504040204" pitchFamily="50" charset="-128"/>
                          <a:ea typeface="Meiryo UI" panose="020B0604030504040204" pitchFamily="50" charset="-128"/>
                        </a:rPr>
                        <a:t>46</a:t>
                      </a:r>
                      <a:r>
                        <a:rPr lang="ja-JP" altLang="en-US" sz="1600" b="0" i="0" u="none" strike="noStrike">
                          <a:solidFill>
                            <a:srgbClr val="333333"/>
                          </a:solidFill>
                          <a:effectLst/>
                          <a:latin typeface="Meiryo UI" panose="020B0604030504040204" pitchFamily="50" charset="-128"/>
                          <a:ea typeface="Meiryo UI" panose="020B0604030504040204" pitchFamily="50" charset="-128"/>
                        </a:rPr>
                        <a:t>年～</a:t>
                      </a:r>
                      <a:r>
                        <a:rPr lang="en-US" altLang="ja-JP" sz="1600" b="0" i="0" u="none" strike="noStrike">
                          <a:solidFill>
                            <a:srgbClr val="333333"/>
                          </a:solidFill>
                          <a:effectLst/>
                          <a:latin typeface="Meiryo UI" panose="020B0604030504040204" pitchFamily="50" charset="-128"/>
                          <a:ea typeface="Meiryo UI" panose="020B0604030504040204" pitchFamily="50" charset="-128"/>
                        </a:rPr>
                        <a:t>55</a:t>
                      </a:r>
                      <a:r>
                        <a:rPr lang="ja-JP" altLang="en-US" sz="1600" b="0" i="0" u="none" strike="noStrike">
                          <a:solidFill>
                            <a:srgbClr val="333333"/>
                          </a:solidFill>
                          <a:effectLst/>
                          <a:latin typeface="Meiryo UI" panose="020B0604030504040204" pitchFamily="50" charset="-128"/>
                          <a:ea typeface="Meiryo UI" panose="020B0604030504040204" pitchFamily="50" charset="-128"/>
                        </a:rPr>
                        <a:t>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ctr" fontAlgn="ctr">
                        <a:buNone/>
                      </a:pPr>
                      <a:r>
                        <a:rPr lang="ja-JP" altLang="en-US" sz="1600" b="0" i="0" u="none" strike="noStrike">
                          <a:solidFill>
                            <a:srgbClr val="333333"/>
                          </a:solidFill>
                          <a:effectLst/>
                          <a:latin typeface="Meiryo UI" panose="020B0604030504040204" pitchFamily="50" charset="-128"/>
                          <a:ea typeface="Meiryo UI" panose="020B0604030504040204" pitchFamily="50" charset="-128"/>
                        </a:rPr>
                        <a:t>昭和</a:t>
                      </a:r>
                      <a:r>
                        <a:rPr lang="en-US" altLang="ja-JP" sz="1600" b="0" i="0" u="none" strike="noStrike">
                          <a:solidFill>
                            <a:srgbClr val="333333"/>
                          </a:solidFill>
                          <a:effectLst/>
                          <a:latin typeface="Meiryo UI" panose="020B0604030504040204" pitchFamily="50" charset="-128"/>
                          <a:ea typeface="Meiryo UI" panose="020B0604030504040204" pitchFamily="50" charset="-128"/>
                        </a:rPr>
                        <a:t>56</a:t>
                      </a:r>
                      <a:r>
                        <a:rPr lang="ja-JP" altLang="en-US" sz="1600" b="0" i="0" u="none" strike="noStrike">
                          <a:solidFill>
                            <a:srgbClr val="333333"/>
                          </a:solidFill>
                          <a:effectLst/>
                          <a:latin typeface="Meiryo UI" panose="020B0604030504040204" pitchFamily="50" charset="-128"/>
                          <a:ea typeface="Meiryo UI" panose="020B0604030504040204" pitchFamily="50" charset="-128"/>
                        </a:rPr>
                        <a:t>年～</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3%</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bl>
          </a:graphicData>
        </a:graphic>
      </p:graphicFrame>
      <p:sp>
        <p:nvSpPr>
          <p:cNvPr id="8" name="テキスト ボックス 7">
            <a:extLst>
              <a:ext uri="{FF2B5EF4-FFF2-40B4-BE49-F238E27FC236}">
                <a16:creationId xmlns:a16="http://schemas.microsoft.com/office/drawing/2014/main" id="{87AA72AD-59DC-1413-9C38-D1C5E7EB8EBC}"/>
              </a:ext>
            </a:extLst>
          </p:cNvPr>
          <p:cNvSpPr txBox="1">
            <a:spLocks noChangeArrowheads="1"/>
          </p:cNvSpPr>
          <p:nvPr/>
        </p:nvSpPr>
        <p:spPr bwMode="auto">
          <a:xfrm>
            <a:off x="2178426" y="3308665"/>
            <a:ext cx="4787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落下危険性のある屋外落下物を保有する建物棟数比率</a:t>
            </a:r>
          </a:p>
        </p:txBody>
      </p:sp>
      <p:sp>
        <p:nvSpPr>
          <p:cNvPr id="12" name="テキスト ボックス 11">
            <a:extLst>
              <a:ext uri="{FF2B5EF4-FFF2-40B4-BE49-F238E27FC236}">
                <a16:creationId xmlns:a16="http://schemas.microsoft.com/office/drawing/2014/main" id="{665C3678-5E08-939E-93D4-D45AA462F3B3}"/>
              </a:ext>
            </a:extLst>
          </p:cNvPr>
          <p:cNvSpPr txBox="1">
            <a:spLocks noChangeArrowheads="1"/>
          </p:cNvSpPr>
          <p:nvPr/>
        </p:nvSpPr>
        <p:spPr bwMode="auto">
          <a:xfrm>
            <a:off x="216000" y="5001213"/>
            <a:ext cx="3852854" cy="566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buNone/>
            </a:pPr>
            <a:r>
              <a:rPr lang="ja-JP" altLang="en-US" sz="1400">
                <a:latin typeface="+mn-ea"/>
                <a:ea typeface="+mn-ea"/>
              </a:rPr>
              <a:t>（落下率）</a:t>
            </a:r>
            <a:r>
              <a:rPr lang="en-US" altLang="ja-JP" sz="1400">
                <a:latin typeface="+mn-ea"/>
                <a:ea typeface="+mn-ea"/>
              </a:rPr>
              <a:t>(%) </a:t>
            </a:r>
          </a:p>
          <a:p>
            <a:pPr>
              <a:buNone/>
            </a:pPr>
            <a:r>
              <a:rPr lang="ja-JP" altLang="en-US" sz="1400">
                <a:latin typeface="+mn-ea"/>
                <a:ea typeface="+mn-ea"/>
              </a:rPr>
              <a:t>＝－</a:t>
            </a:r>
            <a:r>
              <a:rPr lang="en-US" altLang="ja-JP" sz="1400">
                <a:latin typeface="+mn-ea"/>
                <a:ea typeface="+mn-ea"/>
              </a:rPr>
              <a:t>12.6 + 0.07 ×</a:t>
            </a:r>
            <a:r>
              <a:rPr lang="ja-JP" altLang="en-US" sz="1400">
                <a:latin typeface="+mn-ea"/>
                <a:ea typeface="+mn-ea"/>
              </a:rPr>
              <a:t>（地表最大加速度）</a:t>
            </a:r>
            <a:r>
              <a:rPr lang="en-US" altLang="ja-JP" sz="1400">
                <a:latin typeface="+mn-ea"/>
                <a:ea typeface="+mn-ea"/>
              </a:rPr>
              <a:t>(gal)</a:t>
            </a:r>
            <a:endParaRPr lang="ja-JP" altLang="en-US" sz="1400">
              <a:latin typeface="+mn-ea"/>
              <a:ea typeface="+mn-ea"/>
            </a:endParaRPr>
          </a:p>
        </p:txBody>
      </p:sp>
      <p:sp>
        <p:nvSpPr>
          <p:cNvPr id="13" name="テキスト ボックス 12">
            <a:extLst>
              <a:ext uri="{FF2B5EF4-FFF2-40B4-BE49-F238E27FC236}">
                <a16:creationId xmlns:a16="http://schemas.microsoft.com/office/drawing/2014/main" id="{98F0E557-1EF8-5ED2-6CA0-C0E6F5FF7C49}"/>
              </a:ext>
            </a:extLst>
          </p:cNvPr>
          <p:cNvSpPr txBox="1">
            <a:spLocks noChangeArrowheads="1"/>
          </p:cNvSpPr>
          <p:nvPr/>
        </p:nvSpPr>
        <p:spPr bwMode="auto">
          <a:xfrm>
            <a:off x="1159167" y="4741675"/>
            <a:ext cx="19665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落下率</a:t>
            </a:r>
          </a:p>
        </p:txBody>
      </p:sp>
    </p:spTree>
    <p:extLst>
      <p:ext uri="{BB962C8B-B14F-4D97-AF65-F5344CB8AC3E}">
        <p14:creationId xmlns:p14="http://schemas.microsoft.com/office/powerpoint/2010/main" val="4016906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DB3E5-B924-C448-B7EC-D68FADCCA5F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446ACC96-4233-2C1C-D9BD-A4A9E8E94B1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a:t>
            </a:fld>
            <a:endParaRPr lang="ja-JP" altLang="en-US">
              <a:solidFill>
                <a:schemeClr val="tx1"/>
              </a:solidFill>
            </a:endParaRPr>
          </a:p>
        </p:txBody>
      </p:sp>
      <p:sp>
        <p:nvSpPr>
          <p:cNvPr id="6" name="正方形/長方形 5">
            <a:extLst>
              <a:ext uri="{FF2B5EF4-FFF2-40B4-BE49-F238E27FC236}">
                <a16:creationId xmlns:a16="http://schemas.microsoft.com/office/drawing/2014/main" id="{1D43FF65-3839-ABD6-3804-A2B63427C54C}"/>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1A1EC73F-7370-C102-8107-597295D253AA}"/>
              </a:ext>
            </a:extLst>
          </p:cNvPr>
          <p:cNvSpPr>
            <a:spLocks noGrp="1"/>
          </p:cNvSpPr>
          <p:nvPr>
            <p:ph type="title"/>
          </p:nvPr>
        </p:nvSpPr>
        <p:spPr/>
        <p:txBody>
          <a:bodyPr>
            <a:normAutofit/>
          </a:bodyPr>
          <a:lstStyle/>
          <a:p>
            <a:r>
              <a:rPr lang="ja-JP" altLang="en-US" sz="2400" b="1"/>
              <a:t>◆被害想定の前提条件</a:t>
            </a:r>
          </a:p>
        </p:txBody>
      </p:sp>
      <p:sp>
        <p:nvSpPr>
          <p:cNvPr id="9" name="コンテンツ プレースホルダー 1">
            <a:extLst>
              <a:ext uri="{FF2B5EF4-FFF2-40B4-BE49-F238E27FC236}">
                <a16:creationId xmlns:a16="http://schemas.microsoft.com/office/drawing/2014/main" id="{550A1393-2B50-5D7C-6CC8-535A1F33D86D}"/>
              </a:ext>
            </a:extLst>
          </p:cNvPr>
          <p:cNvSpPr txBox="1">
            <a:spLocks/>
          </p:cNvSpPr>
          <p:nvPr/>
        </p:nvSpPr>
        <p:spPr bwMode="auto">
          <a:xfrm>
            <a:off x="216000" y="648000"/>
            <a:ext cx="4262694"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Font typeface="Arial"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（１） 被害想定算定ケース</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01EF5FE6-A6C8-3906-DAAF-8D01014D0971}"/>
              </a:ext>
            </a:extLst>
          </p:cNvPr>
          <p:cNvSpPr txBox="1"/>
          <p:nvPr/>
        </p:nvSpPr>
        <p:spPr>
          <a:xfrm>
            <a:off x="63500" y="2033507"/>
            <a:ext cx="5168900" cy="369332"/>
          </a:xfrm>
          <a:prstGeom prst="rect">
            <a:avLst/>
          </a:prstGeom>
          <a:noFill/>
        </p:spPr>
        <p:txBody>
          <a:bodyPr wrap="square">
            <a:spAutoFit/>
          </a:bodyPr>
          <a:lstStyle/>
          <a:p>
            <a:r>
              <a:rPr lang="ja-JP" altLang="en-US" sz="1800">
                <a:latin typeface="+mn-ea"/>
              </a:rPr>
              <a:t>　</a:t>
            </a:r>
            <a:r>
              <a:rPr lang="en-US" altLang="ja-JP" sz="1800" b="1">
                <a:latin typeface="+mn-ea"/>
              </a:rPr>
              <a:t>〈</a:t>
            </a:r>
            <a:r>
              <a:rPr lang="ja-JP" altLang="en-US" sz="1800" b="1">
                <a:latin typeface="+mn-ea"/>
              </a:rPr>
              <a:t>想定地震</a:t>
            </a:r>
            <a:r>
              <a:rPr lang="en-US" altLang="ja-JP" sz="1800" b="1">
                <a:latin typeface="+mn-ea"/>
              </a:rPr>
              <a:t>〉</a:t>
            </a:r>
            <a:endParaRPr lang="ja-JP" altLang="en-US"/>
          </a:p>
        </p:txBody>
      </p:sp>
      <p:sp>
        <p:nvSpPr>
          <p:cNvPr id="18" name="テキスト ボックス 17">
            <a:extLst>
              <a:ext uri="{FF2B5EF4-FFF2-40B4-BE49-F238E27FC236}">
                <a16:creationId xmlns:a16="http://schemas.microsoft.com/office/drawing/2014/main" id="{D0CA4316-EED4-38D3-8C2F-0A6F0B493504}"/>
              </a:ext>
            </a:extLst>
          </p:cNvPr>
          <p:cNvSpPr txBox="1"/>
          <p:nvPr/>
        </p:nvSpPr>
        <p:spPr>
          <a:xfrm>
            <a:off x="288000" y="1141567"/>
            <a:ext cx="8568000" cy="892552"/>
          </a:xfrm>
          <a:prstGeom prst="rect">
            <a:avLst/>
          </a:prstGeom>
          <a:noFill/>
          <a:ln>
            <a:solidFill>
              <a:schemeClr val="tx1"/>
            </a:solidFill>
          </a:ln>
        </p:spPr>
        <p:txBody>
          <a:bodyPr wrap="square">
            <a:spAutoFit/>
          </a:bodyPr>
          <a:lstStyle/>
          <a:p>
            <a:pPr marL="180000" indent="-180000">
              <a:spcBef>
                <a:spcPts val="600"/>
              </a:spcBef>
              <a:buFont typeface="Wingdings" panose="05000000000000000000" pitchFamily="2" charset="2"/>
              <a:buChar char="ü"/>
            </a:pPr>
            <a:r>
              <a:rPr lang="en-US" altLang="ja-JP" sz="1400">
                <a:latin typeface="Meiryo UI" panose="020B0604030504040204" pitchFamily="50" charset="-128"/>
                <a:ea typeface="Meiryo UI" panose="020B0604030504040204" pitchFamily="50" charset="-128"/>
              </a:rPr>
              <a:t>6</a:t>
            </a:r>
            <a:r>
              <a:rPr lang="ja-JP" altLang="en-US" sz="1400">
                <a:latin typeface="Meiryo UI" panose="020B0604030504040204" pitchFamily="50" charset="-128"/>
                <a:ea typeface="Meiryo UI" panose="020B0604030504040204" pitchFamily="50" charset="-128"/>
              </a:rPr>
              <a:t>つの想定地震について被害想定を実施する</a:t>
            </a:r>
            <a:endParaRPr lang="en-US" altLang="ja-JP" sz="1400">
              <a:latin typeface="Meiryo UI" panose="020B0604030504040204" pitchFamily="50" charset="-128"/>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人的被害および火災による焼失棟数については、季節・時間帯</a:t>
            </a:r>
            <a:r>
              <a:rPr lang="en-US" altLang="ja-JP" sz="1400">
                <a:latin typeface="Meiryo UI" panose="020B0604030504040204" pitchFamily="50" charset="-128"/>
                <a:ea typeface="Meiryo UI" panose="020B0604030504040204" pitchFamily="50" charset="-128"/>
              </a:rPr>
              <a:t>3</a:t>
            </a:r>
            <a:r>
              <a:rPr lang="ja-JP" altLang="en-US" sz="1400">
                <a:latin typeface="Meiryo UI" panose="020B0604030504040204" pitchFamily="50" charset="-128"/>
                <a:ea typeface="Meiryo UI" panose="020B0604030504040204" pitchFamily="50" charset="-128"/>
              </a:rPr>
              <a:t>ケース、風速</a:t>
            </a:r>
            <a:r>
              <a:rPr lang="en-US" altLang="ja-JP" sz="1400">
                <a:latin typeface="Meiryo UI" panose="020B0604030504040204" pitchFamily="50" charset="-128"/>
                <a:ea typeface="Meiryo UI" panose="020B0604030504040204" pitchFamily="50" charset="-128"/>
              </a:rPr>
              <a:t>2</a:t>
            </a:r>
            <a:r>
              <a:rPr lang="ja-JP" altLang="en-US" sz="1400">
                <a:latin typeface="Meiryo UI" panose="020B0604030504040204" pitchFamily="50" charset="-128"/>
                <a:ea typeface="Meiryo UI" panose="020B0604030504040204" pitchFamily="50" charset="-128"/>
              </a:rPr>
              <a:t>ケースを設定し、計</a:t>
            </a:r>
            <a:r>
              <a:rPr lang="en-US" altLang="ja-JP" sz="1400">
                <a:latin typeface="Meiryo UI" panose="020B0604030504040204" pitchFamily="50" charset="-128"/>
                <a:ea typeface="Meiryo UI" panose="020B0604030504040204" pitchFamily="50" charset="-128"/>
              </a:rPr>
              <a:t>6</a:t>
            </a:r>
            <a:r>
              <a:rPr lang="ja-JP" altLang="en-US" sz="1400">
                <a:latin typeface="Meiryo UI" panose="020B0604030504040204" pitchFamily="50" charset="-128"/>
                <a:ea typeface="Meiryo UI" panose="020B0604030504040204" pitchFamily="50" charset="-128"/>
              </a:rPr>
              <a:t>ケースを想定。</a:t>
            </a:r>
            <a:endParaRPr lang="en-US" altLang="ja-JP" sz="1400">
              <a:latin typeface="Meiryo UI" panose="020B0604030504040204" pitchFamily="50" charset="-128"/>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津波による人的被害については、上記に避難行動別</a:t>
            </a:r>
            <a:r>
              <a:rPr lang="en-US" altLang="ja-JP" sz="1400">
                <a:latin typeface="Meiryo UI" panose="020B0604030504040204" pitchFamily="50" charset="-128"/>
                <a:ea typeface="Meiryo UI" panose="020B0604030504040204" pitchFamily="50" charset="-128"/>
              </a:rPr>
              <a:t>3</a:t>
            </a:r>
            <a:r>
              <a:rPr lang="ja-JP" altLang="en-US" sz="1400">
                <a:latin typeface="Meiryo UI" panose="020B0604030504040204" pitchFamily="50" charset="-128"/>
                <a:ea typeface="Meiryo UI" panose="020B0604030504040204" pitchFamily="50" charset="-128"/>
              </a:rPr>
              <a:t>ケースを加えた計</a:t>
            </a:r>
            <a:r>
              <a:rPr lang="en-US" altLang="ja-JP" sz="1400">
                <a:latin typeface="Meiryo UI" panose="020B0604030504040204" pitchFamily="50" charset="-128"/>
                <a:ea typeface="Meiryo UI" panose="020B0604030504040204" pitchFamily="50" charset="-128"/>
              </a:rPr>
              <a:t>18</a:t>
            </a:r>
            <a:r>
              <a:rPr lang="ja-JP" altLang="en-US" sz="1400">
                <a:latin typeface="Meiryo UI" panose="020B0604030504040204" pitchFamily="50" charset="-128"/>
                <a:ea typeface="Meiryo UI" panose="020B0604030504040204" pitchFamily="50" charset="-128"/>
              </a:rPr>
              <a:t>ケースを想定。</a:t>
            </a:r>
            <a:endParaRPr lang="en-US" altLang="ja-JP" sz="1400">
              <a:latin typeface="Meiryo UI" panose="020B0604030504040204" pitchFamily="50" charset="-128"/>
              <a:ea typeface="Meiryo UI" panose="020B0604030504040204" pitchFamily="50" charset="-128"/>
            </a:endParaRPr>
          </a:p>
        </p:txBody>
      </p:sp>
      <p:graphicFrame>
        <p:nvGraphicFramePr>
          <p:cNvPr id="20" name="表 19">
            <a:extLst>
              <a:ext uri="{FF2B5EF4-FFF2-40B4-BE49-F238E27FC236}">
                <a16:creationId xmlns:a16="http://schemas.microsoft.com/office/drawing/2014/main" id="{750ADD63-4D03-4BF2-911F-13549B79B74B}"/>
              </a:ext>
            </a:extLst>
          </p:cNvPr>
          <p:cNvGraphicFramePr>
            <a:graphicFrameLocks noGrp="1"/>
          </p:cNvGraphicFramePr>
          <p:nvPr>
            <p:extLst>
              <p:ext uri="{D42A27DB-BD31-4B8C-83A1-F6EECF244321}">
                <p14:modId xmlns:p14="http://schemas.microsoft.com/office/powerpoint/2010/main" val="52476864"/>
              </p:ext>
            </p:extLst>
          </p:nvPr>
        </p:nvGraphicFramePr>
        <p:xfrm>
          <a:off x="359594" y="2402839"/>
          <a:ext cx="8455633" cy="2133600"/>
        </p:xfrm>
        <a:graphic>
          <a:graphicData uri="http://schemas.openxmlformats.org/drawingml/2006/table">
            <a:tbl>
              <a:tblPr firstRow="1" bandRow="1">
                <a:tableStyleId>{5940675A-B579-460E-94D1-54222C63F5DA}</a:tableStyleId>
              </a:tblPr>
              <a:tblGrid>
                <a:gridCol w="1077320">
                  <a:extLst>
                    <a:ext uri="{9D8B030D-6E8A-4147-A177-3AD203B41FA5}">
                      <a16:colId xmlns:a16="http://schemas.microsoft.com/office/drawing/2014/main" val="2189115510"/>
                    </a:ext>
                  </a:extLst>
                </a:gridCol>
                <a:gridCol w="1763486">
                  <a:extLst>
                    <a:ext uri="{9D8B030D-6E8A-4147-A177-3AD203B41FA5}">
                      <a16:colId xmlns:a16="http://schemas.microsoft.com/office/drawing/2014/main" val="1480224560"/>
                    </a:ext>
                  </a:extLst>
                </a:gridCol>
                <a:gridCol w="5614827">
                  <a:extLst>
                    <a:ext uri="{9D8B030D-6E8A-4147-A177-3AD203B41FA5}">
                      <a16:colId xmlns:a16="http://schemas.microsoft.com/office/drawing/2014/main" val="2373376719"/>
                    </a:ext>
                  </a:extLst>
                </a:gridCol>
              </a:tblGrid>
              <a:tr h="273647">
                <a:tc>
                  <a:txBody>
                    <a:bodyPr/>
                    <a:lstStyle/>
                    <a:p>
                      <a:pPr algn="ctr"/>
                      <a:r>
                        <a:rPr kumimoji="1" lang="ja-JP" altLang="en-US" sz="1400"/>
                        <a:t>区分</a:t>
                      </a:r>
                    </a:p>
                  </a:txBody>
                  <a:tcPr>
                    <a:solidFill>
                      <a:schemeClr val="accent5">
                        <a:lumMod val="20000"/>
                        <a:lumOff val="80000"/>
                      </a:schemeClr>
                    </a:solidFill>
                  </a:tcPr>
                </a:tc>
                <a:tc>
                  <a:txBody>
                    <a:bodyPr/>
                    <a:lstStyle/>
                    <a:p>
                      <a:pPr algn="ctr"/>
                      <a:r>
                        <a:rPr kumimoji="1" lang="ja-JP" altLang="en-US" sz="1400"/>
                        <a:t>想定地震</a:t>
                      </a:r>
                    </a:p>
                  </a:txBody>
                  <a:tcPr>
                    <a:solidFill>
                      <a:schemeClr val="accent5">
                        <a:lumMod val="20000"/>
                        <a:lumOff val="80000"/>
                      </a:schemeClr>
                    </a:solidFill>
                  </a:tcPr>
                </a:tc>
                <a:tc>
                  <a:txBody>
                    <a:bodyPr/>
                    <a:lstStyle/>
                    <a:p>
                      <a:pPr algn="ctr"/>
                      <a:r>
                        <a:rPr kumimoji="1" lang="ja-JP" altLang="en-US" sz="1400"/>
                        <a:t>備考</a:t>
                      </a:r>
                    </a:p>
                  </a:txBody>
                  <a:tcPr>
                    <a:solidFill>
                      <a:schemeClr val="accent5">
                        <a:lumMod val="20000"/>
                        <a:lumOff val="80000"/>
                      </a:schemeClr>
                    </a:solidFill>
                  </a:tcPr>
                </a:tc>
                <a:extLst>
                  <a:ext uri="{0D108BD9-81ED-4DB2-BD59-A6C34878D82A}">
                    <a16:rowId xmlns:a16="http://schemas.microsoft.com/office/drawing/2014/main" val="1052522634"/>
                  </a:ext>
                </a:extLst>
              </a:tr>
              <a:tr h="273647">
                <a:tc>
                  <a:txBody>
                    <a:bodyPr/>
                    <a:lstStyle/>
                    <a:p>
                      <a:pPr algn="ctr"/>
                      <a:r>
                        <a:rPr kumimoji="1" lang="ja-JP" altLang="en-US" sz="1400"/>
                        <a:t>海溝型</a:t>
                      </a:r>
                    </a:p>
                  </a:txBody>
                  <a:tcPr anchor="ctr"/>
                </a:tc>
                <a:tc>
                  <a:txBody>
                    <a:bodyPr/>
                    <a:lstStyle/>
                    <a:p>
                      <a:r>
                        <a:rPr kumimoji="1" lang="ja-JP" altLang="en-US" sz="1400"/>
                        <a:t>南海トラフ地震</a:t>
                      </a:r>
                    </a:p>
                  </a:txBody>
                  <a:tcPr anchor="ctr"/>
                </a:tc>
                <a:tc>
                  <a:txBody>
                    <a:bodyPr/>
                    <a:lstStyle/>
                    <a:p>
                      <a:r>
                        <a:rPr kumimoji="1" lang="ja-JP" altLang="en-US" sz="1400"/>
                        <a:t>計測震度：陸側、基本、東側の３ケースの最大値</a:t>
                      </a:r>
                    </a:p>
                  </a:txBody>
                  <a:tcPr anchor="ctr"/>
                </a:tc>
                <a:extLst>
                  <a:ext uri="{0D108BD9-81ED-4DB2-BD59-A6C34878D82A}">
                    <a16:rowId xmlns:a16="http://schemas.microsoft.com/office/drawing/2014/main" val="1509454366"/>
                  </a:ext>
                </a:extLst>
              </a:tr>
              <a:tr h="273647">
                <a:tc rowSpan="5">
                  <a:txBody>
                    <a:bodyPr/>
                    <a:lstStyle/>
                    <a:p>
                      <a:pPr algn="ctr"/>
                      <a:r>
                        <a:rPr kumimoji="1" lang="ja-JP" altLang="en-US" sz="1400"/>
                        <a:t>直下型</a:t>
                      </a:r>
                    </a:p>
                  </a:txBody>
                  <a:tcPr anchor="ctr"/>
                </a:tc>
                <a:tc>
                  <a:txBody>
                    <a:bodyPr/>
                    <a:lstStyle/>
                    <a:p>
                      <a:r>
                        <a:rPr kumimoji="1" lang="ja-JP" altLang="en-US" sz="1400"/>
                        <a:t>上町断層帯①</a:t>
                      </a:r>
                    </a:p>
                  </a:txBody>
                  <a:tcPr anchor="ctr"/>
                </a:tc>
                <a:tc>
                  <a:txBody>
                    <a:bodyPr/>
                    <a:lstStyle/>
                    <a:p>
                      <a:r>
                        <a:rPr lang="ja-JP" altLang="en-US" sz="1400"/>
                        <a:t>震度６強以上曝露人口、府域全体への影響等を考慮して選定した１ケース</a:t>
                      </a:r>
                      <a:endParaRPr kumimoji="1" lang="ja-JP" altLang="en-US" sz="1400"/>
                    </a:p>
                  </a:txBody>
                  <a:tcPr anchor="ctr"/>
                </a:tc>
                <a:extLst>
                  <a:ext uri="{0D108BD9-81ED-4DB2-BD59-A6C34878D82A}">
                    <a16:rowId xmlns:a16="http://schemas.microsoft.com/office/drawing/2014/main" val="1043553490"/>
                  </a:ext>
                </a:extLst>
              </a:tr>
              <a:tr h="273647">
                <a:tc vMerge="1">
                  <a:txBody>
                    <a:bodyPr/>
                    <a:lstStyle/>
                    <a:p>
                      <a:endParaRPr kumimoji="1" lang="ja-JP" altLang="en-US"/>
                    </a:p>
                  </a:txBody>
                  <a:tcPr/>
                </a:tc>
                <a:tc>
                  <a:txBody>
                    <a:bodyPr/>
                    <a:lstStyle/>
                    <a:p>
                      <a:r>
                        <a:rPr kumimoji="1" lang="ja-JP" altLang="en-US" sz="1400"/>
                        <a:t>上町断層帯②</a:t>
                      </a:r>
                    </a:p>
                  </a:txBody>
                  <a:tcPr anchor="ctr"/>
                </a:tc>
                <a:tc>
                  <a:txBody>
                    <a:bodyPr/>
                    <a:lstStyle/>
                    <a:p>
                      <a:r>
                        <a:rPr kumimoji="1" lang="ja-JP" altLang="en-US" sz="1400"/>
                        <a:t>　　　　　　　　　　　　　　</a:t>
                      </a:r>
                      <a:r>
                        <a:rPr kumimoji="1" lang="en-US" altLang="ja-JP" sz="1400"/>
                        <a:t>〃</a:t>
                      </a:r>
                      <a:endParaRPr kumimoji="1" lang="ja-JP" altLang="en-US" sz="1400"/>
                    </a:p>
                  </a:txBody>
                  <a:tcPr anchor="ctr"/>
                </a:tc>
                <a:extLst>
                  <a:ext uri="{0D108BD9-81ED-4DB2-BD59-A6C34878D82A}">
                    <a16:rowId xmlns:a16="http://schemas.microsoft.com/office/drawing/2014/main" val="2905478188"/>
                  </a:ext>
                </a:extLst>
              </a:tr>
              <a:tr h="273647">
                <a:tc vMerge="1">
                  <a:txBody>
                    <a:bodyPr/>
                    <a:lstStyle/>
                    <a:p>
                      <a:endParaRPr kumimoji="1" lang="ja-JP" altLang="en-US"/>
                    </a:p>
                  </a:txBody>
                  <a:tcPr/>
                </a:tc>
                <a:tc>
                  <a:txBody>
                    <a:bodyPr/>
                    <a:lstStyle/>
                    <a:p>
                      <a:r>
                        <a:rPr kumimoji="1" lang="ja-JP" altLang="en-US" sz="1400"/>
                        <a:t>生駒断層帯</a:t>
                      </a:r>
                    </a:p>
                  </a:txBody>
                  <a:tcPr anchor="ctr"/>
                </a:tc>
                <a:tc>
                  <a:txBody>
                    <a:bodyPr/>
                    <a:lstStyle/>
                    <a:p>
                      <a:r>
                        <a:rPr kumimoji="1" lang="ja-JP" altLang="en-US" sz="1400"/>
                        <a:t>震度６強以上の曝露人口が最多となる１ケース</a:t>
                      </a:r>
                    </a:p>
                  </a:txBody>
                  <a:tcPr anchor="ctr"/>
                </a:tc>
                <a:extLst>
                  <a:ext uri="{0D108BD9-81ED-4DB2-BD59-A6C34878D82A}">
                    <a16:rowId xmlns:a16="http://schemas.microsoft.com/office/drawing/2014/main" val="643466774"/>
                  </a:ext>
                </a:extLst>
              </a:tr>
              <a:tr h="273647">
                <a:tc vMerge="1">
                  <a:txBody>
                    <a:bodyPr/>
                    <a:lstStyle/>
                    <a:p>
                      <a:endParaRPr kumimoji="1" lang="ja-JP" altLang="en-US"/>
                    </a:p>
                  </a:txBody>
                  <a:tcPr/>
                </a:tc>
                <a:tc>
                  <a:txBody>
                    <a:bodyPr/>
                    <a:lstStyle/>
                    <a:p>
                      <a:r>
                        <a:rPr kumimoji="1" lang="zh-TW" altLang="en-US" sz="1400"/>
                        <a:t>有馬高槻断層帯</a:t>
                      </a:r>
                      <a:endParaRPr kumimoji="1" lang="ja-JP" altLang="en-US" sz="1400"/>
                    </a:p>
                  </a:txBody>
                  <a:tcPr anchor="ctr"/>
                </a:tc>
                <a:tc>
                  <a:txBody>
                    <a:bodyPr/>
                    <a:lstStyle/>
                    <a:p>
                      <a:r>
                        <a:rPr kumimoji="1" lang="ja-JP" altLang="en-US" sz="1400"/>
                        <a:t>　　　　　　　　　　　　　　</a:t>
                      </a:r>
                      <a:r>
                        <a:rPr kumimoji="1" lang="en-US" altLang="ja-JP" sz="1400"/>
                        <a:t>〃</a:t>
                      </a:r>
                      <a:endParaRPr kumimoji="1" lang="ja-JP" altLang="en-US" sz="1400"/>
                    </a:p>
                  </a:txBody>
                  <a:tcPr anchor="ctr"/>
                </a:tc>
                <a:extLst>
                  <a:ext uri="{0D108BD9-81ED-4DB2-BD59-A6C34878D82A}">
                    <a16:rowId xmlns:a16="http://schemas.microsoft.com/office/drawing/2014/main" val="3906763624"/>
                  </a:ext>
                </a:extLst>
              </a:tr>
              <a:tr h="273647">
                <a:tc vMerge="1">
                  <a:txBody>
                    <a:bodyPr/>
                    <a:lstStyle/>
                    <a:p>
                      <a:endParaRPr kumimoji="1" lang="ja-JP" altLang="en-US"/>
                    </a:p>
                  </a:txBody>
                  <a:tcPr/>
                </a:tc>
                <a:tc>
                  <a:txBody>
                    <a:bodyPr/>
                    <a:lstStyle/>
                    <a:p>
                      <a:r>
                        <a:rPr kumimoji="1" lang="zh-TW" altLang="en-US" sz="1400"/>
                        <a:t>中央構造線断層帯</a:t>
                      </a:r>
                      <a:endParaRPr kumimoji="1" lang="ja-JP" altLang="en-US" sz="1400"/>
                    </a:p>
                  </a:txBody>
                  <a:tcPr anchor="ctr"/>
                </a:tc>
                <a:tc>
                  <a:txBody>
                    <a:bodyPr/>
                    <a:lstStyle/>
                    <a:p>
                      <a:r>
                        <a:rPr kumimoji="1" lang="ja-JP" altLang="en-US" sz="1400"/>
                        <a:t>　　　　　　　　　　　　　　</a:t>
                      </a:r>
                      <a:r>
                        <a:rPr kumimoji="1" lang="en-US" altLang="ja-JP" sz="1400"/>
                        <a:t>〃</a:t>
                      </a:r>
                      <a:endParaRPr kumimoji="1" lang="ja-JP" altLang="en-US" sz="1400"/>
                    </a:p>
                  </a:txBody>
                  <a:tcPr anchor="ctr"/>
                </a:tc>
                <a:extLst>
                  <a:ext uri="{0D108BD9-81ED-4DB2-BD59-A6C34878D82A}">
                    <a16:rowId xmlns:a16="http://schemas.microsoft.com/office/drawing/2014/main" val="3078194099"/>
                  </a:ext>
                </a:extLst>
              </a:tr>
            </a:tbl>
          </a:graphicData>
        </a:graphic>
      </p:graphicFrame>
      <p:sp>
        <p:nvSpPr>
          <p:cNvPr id="22" name="テキスト ボックス 21">
            <a:extLst>
              <a:ext uri="{FF2B5EF4-FFF2-40B4-BE49-F238E27FC236}">
                <a16:creationId xmlns:a16="http://schemas.microsoft.com/office/drawing/2014/main" id="{920662AE-D011-1D24-1A03-985FCF5A06A0}"/>
              </a:ext>
            </a:extLst>
          </p:cNvPr>
          <p:cNvSpPr txBox="1"/>
          <p:nvPr/>
        </p:nvSpPr>
        <p:spPr>
          <a:xfrm>
            <a:off x="63500" y="4580043"/>
            <a:ext cx="5168900" cy="369332"/>
          </a:xfrm>
          <a:prstGeom prst="rect">
            <a:avLst/>
          </a:prstGeom>
          <a:noFill/>
        </p:spPr>
        <p:txBody>
          <a:bodyPr wrap="square">
            <a:spAutoFit/>
          </a:bodyPr>
          <a:lstStyle/>
          <a:p>
            <a:r>
              <a:rPr lang="ja-JP" altLang="en-US" sz="1800">
                <a:latin typeface="+mn-ea"/>
              </a:rPr>
              <a:t>　</a:t>
            </a:r>
            <a:r>
              <a:rPr lang="en-US" altLang="ja-JP" sz="1800" b="1">
                <a:latin typeface="+mn-ea"/>
              </a:rPr>
              <a:t>〈</a:t>
            </a:r>
            <a:r>
              <a:rPr lang="ja-JP" altLang="en-US" sz="1800" b="1">
                <a:latin typeface="+mn-ea"/>
              </a:rPr>
              <a:t>被害想定算定ケース</a:t>
            </a:r>
            <a:r>
              <a:rPr lang="en-US" altLang="ja-JP" sz="1800" b="1">
                <a:latin typeface="+mn-ea"/>
              </a:rPr>
              <a:t>〉</a:t>
            </a:r>
            <a:endParaRPr lang="ja-JP" altLang="en-US"/>
          </a:p>
        </p:txBody>
      </p:sp>
      <p:graphicFrame>
        <p:nvGraphicFramePr>
          <p:cNvPr id="23" name="表 22">
            <a:extLst>
              <a:ext uri="{FF2B5EF4-FFF2-40B4-BE49-F238E27FC236}">
                <a16:creationId xmlns:a16="http://schemas.microsoft.com/office/drawing/2014/main" id="{40F3B7AB-22DE-5599-3F45-5A32D43C023B}"/>
              </a:ext>
            </a:extLst>
          </p:cNvPr>
          <p:cNvGraphicFramePr>
            <a:graphicFrameLocks noGrp="1"/>
          </p:cNvGraphicFramePr>
          <p:nvPr>
            <p:extLst>
              <p:ext uri="{D42A27DB-BD31-4B8C-83A1-F6EECF244321}">
                <p14:modId xmlns:p14="http://schemas.microsoft.com/office/powerpoint/2010/main" val="4000599803"/>
              </p:ext>
            </p:extLst>
          </p:nvPr>
        </p:nvGraphicFramePr>
        <p:xfrm>
          <a:off x="359594" y="4949375"/>
          <a:ext cx="8455633" cy="1645920"/>
        </p:xfrm>
        <a:graphic>
          <a:graphicData uri="http://schemas.openxmlformats.org/drawingml/2006/table">
            <a:tbl>
              <a:tblPr firstRow="1" bandRow="1">
                <a:tableStyleId>{5940675A-B579-460E-94D1-54222C63F5DA}</a:tableStyleId>
              </a:tblPr>
              <a:tblGrid>
                <a:gridCol w="1498235">
                  <a:extLst>
                    <a:ext uri="{9D8B030D-6E8A-4147-A177-3AD203B41FA5}">
                      <a16:colId xmlns:a16="http://schemas.microsoft.com/office/drawing/2014/main" val="2189115510"/>
                    </a:ext>
                  </a:extLst>
                </a:gridCol>
                <a:gridCol w="3004457">
                  <a:extLst>
                    <a:ext uri="{9D8B030D-6E8A-4147-A177-3AD203B41FA5}">
                      <a16:colId xmlns:a16="http://schemas.microsoft.com/office/drawing/2014/main" val="1480224560"/>
                    </a:ext>
                  </a:extLst>
                </a:gridCol>
                <a:gridCol w="1052739">
                  <a:extLst>
                    <a:ext uri="{9D8B030D-6E8A-4147-A177-3AD203B41FA5}">
                      <a16:colId xmlns:a16="http://schemas.microsoft.com/office/drawing/2014/main" val="2373376719"/>
                    </a:ext>
                  </a:extLst>
                </a:gridCol>
                <a:gridCol w="2900202">
                  <a:extLst>
                    <a:ext uri="{9D8B030D-6E8A-4147-A177-3AD203B41FA5}">
                      <a16:colId xmlns:a16="http://schemas.microsoft.com/office/drawing/2014/main" val="38379021"/>
                    </a:ext>
                  </a:extLst>
                </a:gridCol>
              </a:tblGrid>
              <a:tr h="301793">
                <a:tc>
                  <a:txBody>
                    <a:bodyPr/>
                    <a:lstStyle/>
                    <a:p>
                      <a:pPr algn="ctr"/>
                      <a:r>
                        <a:rPr kumimoji="1" lang="ja-JP" altLang="en-US" sz="1400"/>
                        <a:t>項目</a:t>
                      </a:r>
                    </a:p>
                  </a:txBody>
                  <a:tcPr>
                    <a:solidFill>
                      <a:schemeClr val="accent5">
                        <a:lumMod val="20000"/>
                        <a:lumOff val="80000"/>
                      </a:schemeClr>
                    </a:solidFill>
                  </a:tcPr>
                </a:tc>
                <a:tc>
                  <a:txBody>
                    <a:bodyPr/>
                    <a:lstStyle/>
                    <a:p>
                      <a:pPr algn="ctr"/>
                      <a:r>
                        <a:rPr kumimoji="1" lang="ja-JP" altLang="en-US" sz="1400"/>
                        <a:t>検討条件</a:t>
                      </a:r>
                    </a:p>
                  </a:txBody>
                  <a:tcPr>
                    <a:solidFill>
                      <a:schemeClr val="accent5">
                        <a:lumMod val="20000"/>
                        <a:lumOff val="80000"/>
                      </a:schemeClr>
                    </a:solidFill>
                  </a:tcPr>
                </a:tc>
                <a:tc>
                  <a:txBody>
                    <a:bodyPr/>
                    <a:lstStyle/>
                    <a:p>
                      <a:pPr algn="ctr"/>
                      <a:r>
                        <a:rPr kumimoji="1" lang="ja-JP" altLang="en-US" sz="1400"/>
                        <a:t>ケース数</a:t>
                      </a:r>
                    </a:p>
                  </a:txBody>
                  <a:tcPr>
                    <a:solidFill>
                      <a:schemeClr val="accent5">
                        <a:lumMod val="20000"/>
                        <a:lumOff val="80000"/>
                      </a:schemeClr>
                    </a:solidFill>
                  </a:tcPr>
                </a:tc>
                <a:tc>
                  <a:txBody>
                    <a:bodyPr/>
                    <a:lstStyle/>
                    <a:p>
                      <a:pPr algn="ctr"/>
                      <a:r>
                        <a:rPr kumimoji="1" lang="ja-JP" altLang="en-US" sz="1400"/>
                        <a:t>適用する算定項目</a:t>
                      </a:r>
                    </a:p>
                  </a:txBody>
                  <a:tcPr>
                    <a:solidFill>
                      <a:schemeClr val="accent5">
                        <a:lumMod val="20000"/>
                        <a:lumOff val="80000"/>
                      </a:schemeClr>
                    </a:solidFill>
                  </a:tcPr>
                </a:tc>
                <a:extLst>
                  <a:ext uri="{0D108BD9-81ED-4DB2-BD59-A6C34878D82A}">
                    <a16:rowId xmlns:a16="http://schemas.microsoft.com/office/drawing/2014/main" val="1052522634"/>
                  </a:ext>
                </a:extLst>
              </a:tr>
              <a:tr h="301793">
                <a:tc>
                  <a:txBody>
                    <a:bodyPr/>
                    <a:lstStyle/>
                    <a:p>
                      <a:r>
                        <a:rPr kumimoji="1" lang="ja-JP" altLang="en-US" sz="1400"/>
                        <a:t>季節・時間帯</a:t>
                      </a:r>
                    </a:p>
                  </a:txBody>
                  <a:tcPr anchor="ctr"/>
                </a:tc>
                <a:tc>
                  <a:txBody>
                    <a:bodyPr/>
                    <a:lstStyle/>
                    <a:p>
                      <a:r>
                        <a:rPr kumimoji="1" lang="ja-JP" altLang="en-US" sz="1400"/>
                        <a:t>冬深夜、夏</a:t>
                      </a:r>
                      <a:r>
                        <a:rPr kumimoji="1" lang="en-US" altLang="ja-JP" sz="1400"/>
                        <a:t>12</a:t>
                      </a:r>
                      <a:r>
                        <a:rPr kumimoji="1" lang="ja-JP" altLang="en-US" sz="1400"/>
                        <a:t>時、冬</a:t>
                      </a:r>
                      <a:r>
                        <a:rPr kumimoji="1" lang="en-US" altLang="ja-JP" sz="1400"/>
                        <a:t>18</a:t>
                      </a:r>
                      <a:r>
                        <a:rPr kumimoji="1" lang="ja-JP" altLang="en-US" sz="1400"/>
                        <a:t>時</a:t>
                      </a:r>
                    </a:p>
                  </a:txBody>
                  <a:tcPr anchor="ctr"/>
                </a:tc>
                <a:tc>
                  <a:txBody>
                    <a:bodyPr/>
                    <a:lstStyle/>
                    <a:p>
                      <a:pPr algn="ctr"/>
                      <a:r>
                        <a:rPr kumimoji="1" lang="ja-JP" altLang="en-US" sz="1400"/>
                        <a:t>３ケース</a:t>
                      </a:r>
                    </a:p>
                  </a:txBody>
                  <a:tcPr anchor="ctr"/>
                </a:tc>
                <a:tc>
                  <a:txBody>
                    <a:bodyPr/>
                    <a:lstStyle/>
                    <a:p>
                      <a:r>
                        <a:rPr kumimoji="1" lang="ja-JP" altLang="en-US" sz="1400"/>
                        <a:t>人的被害、火災による焼失棟数</a:t>
                      </a:r>
                    </a:p>
                  </a:txBody>
                  <a:tcPr anchor="ctr"/>
                </a:tc>
                <a:extLst>
                  <a:ext uri="{0D108BD9-81ED-4DB2-BD59-A6C34878D82A}">
                    <a16:rowId xmlns:a16="http://schemas.microsoft.com/office/drawing/2014/main" val="1509454366"/>
                  </a:ext>
                </a:extLst>
              </a:tr>
              <a:tr h="301793">
                <a:tc>
                  <a:txBody>
                    <a:bodyPr/>
                    <a:lstStyle/>
                    <a:p>
                      <a:r>
                        <a:rPr kumimoji="1" lang="ja-JP" altLang="en-US" sz="1400"/>
                        <a:t>風速</a:t>
                      </a:r>
                    </a:p>
                  </a:txBody>
                  <a:tcPr anchor="ctr"/>
                </a:tc>
                <a:tc>
                  <a:txBody>
                    <a:bodyPr/>
                    <a:lstStyle/>
                    <a:p>
                      <a:r>
                        <a:rPr kumimoji="1" lang="ja-JP" altLang="en-US" sz="1400"/>
                        <a:t>平均風速、強風</a:t>
                      </a:r>
                    </a:p>
                  </a:txBody>
                  <a:tcPr anchor="ctr"/>
                </a:tc>
                <a:tc>
                  <a:txBody>
                    <a:bodyPr/>
                    <a:lstStyle/>
                    <a:p>
                      <a:pPr algn="ctr"/>
                      <a:r>
                        <a:rPr kumimoji="1" lang="ja-JP" altLang="en-US" sz="1400"/>
                        <a:t>２ケース</a:t>
                      </a:r>
                    </a:p>
                  </a:txBody>
                  <a:tcPr anchor="ctr"/>
                </a:tc>
                <a:tc>
                  <a:txBody>
                    <a:bodyPr/>
                    <a:lstStyle/>
                    <a:p>
                      <a:r>
                        <a:rPr kumimoji="1" lang="ja-JP" altLang="en-US" sz="1400"/>
                        <a:t>火災に関する項目</a:t>
                      </a:r>
                    </a:p>
                  </a:txBody>
                  <a:tcPr anchor="ctr"/>
                </a:tc>
                <a:extLst>
                  <a:ext uri="{0D108BD9-81ED-4DB2-BD59-A6C34878D82A}">
                    <a16:rowId xmlns:a16="http://schemas.microsoft.com/office/drawing/2014/main" val="1043553490"/>
                  </a:ext>
                </a:extLst>
              </a:tr>
              <a:tr h="301793">
                <a:tc>
                  <a:txBody>
                    <a:bodyPr/>
                    <a:lstStyle/>
                    <a:p>
                      <a:r>
                        <a:rPr kumimoji="1" lang="ja-JP" altLang="en-US" sz="1400"/>
                        <a:t>津波の避難行動</a:t>
                      </a:r>
                    </a:p>
                  </a:txBody>
                  <a:tcPr anchor="ctr"/>
                </a:tc>
                <a:tc>
                  <a:txBody>
                    <a:bodyPr/>
                    <a:lstStyle/>
                    <a:p>
                      <a:r>
                        <a:rPr kumimoji="1" lang="ja-JP" altLang="en-US" sz="1400"/>
                        <a:t>●早期避難率が高い場合＋呼びかけ</a:t>
                      </a:r>
                      <a:endParaRPr kumimoji="1" lang="en-US" altLang="ja-JP" sz="1400"/>
                    </a:p>
                    <a:p>
                      <a:r>
                        <a:rPr kumimoji="1" lang="ja-JP" altLang="en-US" sz="1400"/>
                        <a:t>●早期避難率が低い場合</a:t>
                      </a:r>
                      <a:endParaRPr kumimoji="1" lang="en-US" altLang="ja-JP" sz="1400"/>
                    </a:p>
                    <a:p>
                      <a:r>
                        <a:rPr kumimoji="1" lang="ja-JP" altLang="en-US" sz="1400"/>
                        <a:t>●アンケート結果に基づく避難意識</a:t>
                      </a:r>
                    </a:p>
                  </a:txBody>
                  <a:tcPr anchor="ctr"/>
                </a:tc>
                <a:tc>
                  <a:txBody>
                    <a:bodyPr/>
                    <a:lstStyle/>
                    <a:p>
                      <a:pPr algn="ctr"/>
                      <a:r>
                        <a:rPr kumimoji="1" lang="ja-JP" altLang="en-US" sz="1400"/>
                        <a:t>３ケース</a:t>
                      </a:r>
                    </a:p>
                  </a:txBody>
                  <a:tcPr anchor="ctr"/>
                </a:tc>
                <a:tc>
                  <a:txBody>
                    <a:bodyPr/>
                    <a:lstStyle/>
                    <a:p>
                      <a:r>
                        <a:rPr kumimoji="1" lang="ja-JP" altLang="en-US" sz="1400"/>
                        <a:t>南海トラフ地震の津波による人的被害のみ</a:t>
                      </a:r>
                    </a:p>
                  </a:txBody>
                  <a:tcPr anchor="ctr"/>
                </a:tc>
                <a:extLst>
                  <a:ext uri="{0D108BD9-81ED-4DB2-BD59-A6C34878D82A}">
                    <a16:rowId xmlns:a16="http://schemas.microsoft.com/office/drawing/2014/main" val="2659148871"/>
                  </a:ext>
                </a:extLst>
              </a:tr>
            </a:tbl>
          </a:graphicData>
        </a:graphic>
      </p:graphicFrame>
      <p:sp>
        <p:nvSpPr>
          <p:cNvPr id="2" name="テキスト ボックス 1">
            <a:extLst>
              <a:ext uri="{FF2B5EF4-FFF2-40B4-BE49-F238E27FC236}">
                <a16:creationId xmlns:a16="http://schemas.microsoft.com/office/drawing/2014/main" id="{73D5D87F-97DF-B5AA-BF3D-BA65DA5F3C9C}"/>
              </a:ext>
            </a:extLst>
          </p:cNvPr>
          <p:cNvSpPr txBox="1"/>
          <p:nvPr/>
        </p:nvSpPr>
        <p:spPr>
          <a:xfrm>
            <a:off x="7056438" y="30518"/>
            <a:ext cx="1860363" cy="369332"/>
          </a:xfrm>
          <a:prstGeom prst="rect">
            <a:avLst/>
          </a:prstGeom>
          <a:solidFill>
            <a:schemeClr val="bg1"/>
          </a:solidFill>
          <a:ln>
            <a:solidFill>
              <a:schemeClr val="tx1"/>
            </a:solidFill>
          </a:ln>
        </p:spPr>
        <p:txBody>
          <a:bodyPr wrap="square" rtlCol="0">
            <a:spAutoFit/>
          </a:bodyPr>
          <a:lstStyle/>
          <a:p>
            <a:r>
              <a:rPr kumimoji="1" lang="ja-JP" altLang="en-US"/>
              <a:t>第５回部会再掲</a:t>
            </a:r>
            <a:endParaRPr kumimoji="1" lang="en-US" altLang="ja-JP"/>
          </a:p>
        </p:txBody>
      </p:sp>
    </p:spTree>
    <p:extLst>
      <p:ext uri="{BB962C8B-B14F-4D97-AF65-F5344CB8AC3E}">
        <p14:creationId xmlns:p14="http://schemas.microsoft.com/office/powerpoint/2010/main" val="543266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76B21-7AA8-B3D9-10E8-BEB7BAB05F0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AACB06F-441A-5532-A448-8E07DC70800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49</a:t>
            </a:fld>
            <a:endParaRPr lang="ja-JP" altLang="en-US">
              <a:solidFill>
                <a:schemeClr val="tx1"/>
              </a:solidFill>
            </a:endParaRPr>
          </a:p>
        </p:txBody>
      </p:sp>
      <p:sp>
        <p:nvSpPr>
          <p:cNvPr id="7" name="タイトル 6">
            <a:extLst>
              <a:ext uri="{FF2B5EF4-FFF2-40B4-BE49-F238E27FC236}">
                <a16:creationId xmlns:a16="http://schemas.microsoft.com/office/drawing/2014/main" id="{B812F9A4-D3DC-7187-5464-F978E664F558}"/>
              </a:ext>
            </a:extLst>
          </p:cNvPr>
          <p:cNvSpPr>
            <a:spLocks noGrp="1"/>
          </p:cNvSpPr>
          <p:nvPr>
            <p:ph type="title"/>
          </p:nvPr>
        </p:nvSpPr>
        <p:spPr>
          <a:xfrm>
            <a:off x="0" y="1769"/>
            <a:ext cx="9144000" cy="424800"/>
          </a:xfrm>
        </p:spPr>
        <p:txBody>
          <a:bodyPr>
            <a:normAutofit/>
          </a:bodyPr>
          <a:lstStyle/>
          <a:p>
            <a:r>
              <a:rPr lang="ja-JP" altLang="en-US" sz="2400" b="1"/>
              <a:t>１．建物被害等</a:t>
            </a:r>
            <a:endParaRPr lang="ja-JP" altLang="en-US" sz="2400"/>
          </a:p>
        </p:txBody>
      </p:sp>
      <p:sp>
        <p:nvSpPr>
          <p:cNvPr id="11" name="テキスト ボックス 9">
            <a:extLst>
              <a:ext uri="{FF2B5EF4-FFF2-40B4-BE49-F238E27FC236}">
                <a16:creationId xmlns:a16="http://schemas.microsoft.com/office/drawing/2014/main" id="{FBB4347C-1ED0-E4AE-7BCC-F2CD5CFAFCCA}"/>
              </a:ext>
            </a:extLst>
          </p:cNvPr>
          <p:cNvSpPr txBox="1">
            <a:spLocks noChangeArrowheads="1"/>
          </p:cNvSpPr>
          <p:nvPr/>
        </p:nvSpPr>
        <p:spPr bwMode="auto">
          <a:xfrm>
            <a:off x="2794722" y="1252963"/>
            <a:ext cx="43927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屋外落下物が発生する建物数（棟）</a:t>
            </a:r>
          </a:p>
        </p:txBody>
      </p:sp>
      <p:sp>
        <p:nvSpPr>
          <p:cNvPr id="2" name="コンテンツ プレースホルダー 1">
            <a:extLst>
              <a:ext uri="{FF2B5EF4-FFF2-40B4-BE49-F238E27FC236}">
                <a16:creationId xmlns:a16="http://schemas.microsoft.com/office/drawing/2014/main" id="{E8CBA1E4-F71D-64EC-2032-346CD2D07805}"/>
              </a:ext>
            </a:extLst>
          </p:cNvPr>
          <p:cNvSpPr txBox="1">
            <a:spLocks/>
          </p:cNvSpPr>
          <p:nvPr/>
        </p:nvSpPr>
        <p:spPr bwMode="auto">
          <a:xfrm>
            <a:off x="216000" y="648000"/>
            <a:ext cx="4775099"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９　屋外落下物による被害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ED456332-1AE8-6FB1-70D8-9D3E63DF8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6000" y="1681038"/>
            <a:ext cx="4280400" cy="4280400"/>
          </a:xfrm>
          <a:prstGeom prst="rect">
            <a:avLst/>
          </a:prstGeom>
        </p:spPr>
      </p:pic>
      <p:pic>
        <p:nvPicPr>
          <p:cNvPr id="5" name="図 4">
            <a:extLst>
              <a:ext uri="{FF2B5EF4-FFF2-40B4-BE49-F238E27FC236}">
                <a16:creationId xmlns:a16="http://schemas.microsoft.com/office/drawing/2014/main" id="{A592B848-4A71-6273-9D41-8BEF22E4A4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6724" y="1681038"/>
            <a:ext cx="4280400" cy="4637558"/>
          </a:xfrm>
          <a:prstGeom prst="rect">
            <a:avLst/>
          </a:prstGeom>
        </p:spPr>
      </p:pic>
    </p:spTree>
    <p:extLst>
      <p:ext uri="{BB962C8B-B14F-4D97-AF65-F5344CB8AC3E}">
        <p14:creationId xmlns:p14="http://schemas.microsoft.com/office/powerpoint/2010/main" val="1562373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33F22-AB5F-3B16-B579-960DF8A0BFDB}"/>
            </a:ext>
          </a:extLst>
        </p:cNvPr>
        <p:cNvGrpSpPr/>
        <p:nvPr/>
      </p:nvGrpSpPr>
      <p:grpSpPr>
        <a:xfrm>
          <a:off x="0" y="0"/>
          <a:ext cx="0" cy="0"/>
          <a:chOff x="0" y="0"/>
          <a:chExt cx="0" cy="0"/>
        </a:xfrm>
      </p:grpSpPr>
      <p:pic>
        <p:nvPicPr>
          <p:cNvPr id="6" name="図 5" descr="マップ&#10;&#10;AI 生成コンテンツは誤りを含む可能性があります。">
            <a:extLst>
              <a:ext uri="{FF2B5EF4-FFF2-40B4-BE49-F238E27FC236}">
                <a16:creationId xmlns:a16="http://schemas.microsoft.com/office/drawing/2014/main" id="{AFB94A39-BADD-1EAA-5AF1-46D0B640D3DF}"/>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15555" y="2015204"/>
            <a:ext cx="2729085" cy="3906815"/>
          </a:xfrm>
          <a:prstGeom prst="rect">
            <a:avLst/>
          </a:prstGeom>
        </p:spPr>
      </p:pic>
      <p:sp>
        <p:nvSpPr>
          <p:cNvPr id="4" name="スライド番号プレースホルダー 12">
            <a:extLst>
              <a:ext uri="{FF2B5EF4-FFF2-40B4-BE49-F238E27FC236}">
                <a16:creationId xmlns:a16="http://schemas.microsoft.com/office/drawing/2014/main" id="{89E915AA-CDD8-70A4-A198-21079D43D17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50</a:t>
            </a:fld>
            <a:endParaRPr lang="ja-JP" altLang="en-US">
              <a:solidFill>
                <a:schemeClr val="tx1"/>
              </a:solidFill>
            </a:endParaRPr>
          </a:p>
        </p:txBody>
      </p:sp>
      <p:sp>
        <p:nvSpPr>
          <p:cNvPr id="7" name="タイトル 6">
            <a:extLst>
              <a:ext uri="{FF2B5EF4-FFF2-40B4-BE49-F238E27FC236}">
                <a16:creationId xmlns:a16="http://schemas.microsoft.com/office/drawing/2014/main" id="{9B61B327-633D-FF55-CC69-41AEBF36E35A}"/>
              </a:ext>
            </a:extLst>
          </p:cNvPr>
          <p:cNvSpPr>
            <a:spLocks noGrp="1"/>
          </p:cNvSpPr>
          <p:nvPr>
            <p:ph type="title"/>
          </p:nvPr>
        </p:nvSpPr>
        <p:spPr>
          <a:xfrm>
            <a:off x="0" y="0"/>
            <a:ext cx="9144000" cy="424800"/>
          </a:xfrm>
        </p:spPr>
        <p:txBody>
          <a:bodyPr>
            <a:normAutofit/>
          </a:bodyPr>
          <a:lstStyle/>
          <a:p>
            <a:r>
              <a:rPr lang="ja-JP" altLang="en-US" sz="2400" b="1"/>
              <a:t>２．人的被害</a:t>
            </a:r>
          </a:p>
        </p:txBody>
      </p:sp>
      <p:sp>
        <p:nvSpPr>
          <p:cNvPr id="8" name="コンテンツ プレースホルダー 1">
            <a:extLst>
              <a:ext uri="{FF2B5EF4-FFF2-40B4-BE49-F238E27FC236}">
                <a16:creationId xmlns:a16="http://schemas.microsoft.com/office/drawing/2014/main" id="{8577AF69-3563-BFB7-1174-475E8C04E61E}"/>
              </a:ext>
            </a:extLst>
          </p:cNvPr>
          <p:cNvSpPr txBox="1">
            <a:spLocks/>
          </p:cNvSpPr>
          <p:nvPr/>
        </p:nvSpPr>
        <p:spPr>
          <a:xfrm>
            <a:off x="216000" y="648000"/>
            <a:ext cx="8599228"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◆人口データの整理（市区町村内訳）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2DD82E1-6065-CCAE-24E3-0206C31A722C}"/>
              </a:ext>
            </a:extLst>
          </p:cNvPr>
          <p:cNvSpPr txBox="1"/>
          <p:nvPr/>
        </p:nvSpPr>
        <p:spPr>
          <a:xfrm>
            <a:off x="6099942" y="5799275"/>
            <a:ext cx="1408166" cy="507831"/>
          </a:xfrm>
          <a:prstGeom prst="rect">
            <a:avLst/>
          </a:prstGeom>
          <a:noFill/>
          <a:ln>
            <a:noFill/>
          </a:ln>
        </p:spPr>
        <p:txBody>
          <a:bodyPr wrap="square" rtlCol="0">
            <a:spAutoFit/>
          </a:bodyPr>
          <a:lstStyle/>
          <a:p>
            <a:pPr algn="ctr"/>
            <a:r>
              <a:rPr kumimoji="1" lang="ja-JP" altLang="en-US" sz="900">
                <a:latin typeface="Meiryo UI" panose="020B0604030504040204" pitchFamily="50" charset="-128"/>
                <a:ea typeface="Meiryo UI" panose="020B0604030504040204" pitchFamily="50" charset="-128"/>
              </a:rPr>
              <a:t>今回調査</a:t>
            </a:r>
            <a:endParaRPr kumimoji="1" lang="en-US" altLang="ja-JP" sz="900">
              <a:latin typeface="Meiryo UI" panose="020B0604030504040204" pitchFamily="50" charset="-128"/>
              <a:ea typeface="Meiryo UI" panose="020B0604030504040204" pitchFamily="50" charset="-128"/>
            </a:endParaRPr>
          </a:p>
          <a:p>
            <a:pPr algn="ctr"/>
            <a:r>
              <a:rPr kumimoji="1" lang="ja-JP" altLang="en-US" sz="900">
                <a:latin typeface="Meiryo UI" panose="020B0604030504040204" pitchFamily="50" charset="-128"/>
                <a:ea typeface="Meiryo UI" panose="020B0604030504040204" pitchFamily="50" charset="-128"/>
              </a:rPr>
              <a:t>（</a:t>
            </a:r>
            <a:r>
              <a:rPr kumimoji="1" lang="en-US" altLang="ja-JP" sz="900">
                <a:latin typeface="Meiryo UI" panose="020B0604030504040204" pitchFamily="50" charset="-128"/>
                <a:ea typeface="Meiryo UI" panose="020B0604030504040204" pitchFamily="50" charset="-128"/>
              </a:rPr>
              <a:t>R2</a:t>
            </a:r>
            <a:r>
              <a:rPr kumimoji="1" lang="ja-JP" altLang="en-US" sz="900">
                <a:latin typeface="Meiryo UI" panose="020B0604030504040204" pitchFamily="50" charset="-128"/>
                <a:ea typeface="Meiryo UI" panose="020B0604030504040204" pitchFamily="50" charset="-128"/>
              </a:rPr>
              <a:t>国勢調査による）</a:t>
            </a:r>
            <a:endParaRPr kumimoji="1" lang="en-US" altLang="ja-JP" sz="900">
              <a:latin typeface="Meiryo UI" panose="020B0604030504040204" pitchFamily="50" charset="-128"/>
              <a:ea typeface="Meiryo UI" panose="020B0604030504040204" pitchFamily="50" charset="-128"/>
            </a:endParaRPr>
          </a:p>
          <a:p>
            <a:pPr algn="ctr"/>
            <a:r>
              <a:rPr kumimoji="1" lang="ja-JP" altLang="en-US" sz="900">
                <a:latin typeface="Meiryo UI" panose="020B0604030504040204" pitchFamily="50" charset="-128"/>
                <a:ea typeface="Meiryo UI" panose="020B0604030504040204" pitchFamily="50" charset="-128"/>
              </a:rPr>
              <a:t>夜間人口</a:t>
            </a:r>
            <a:endParaRPr kumimoji="1" lang="en-US" altLang="ja-JP" sz="9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B994E387-250C-389A-5993-C0D7A170D09E}"/>
              </a:ext>
            </a:extLst>
          </p:cNvPr>
          <p:cNvSpPr txBox="1"/>
          <p:nvPr/>
        </p:nvSpPr>
        <p:spPr>
          <a:xfrm>
            <a:off x="1690133" y="5799275"/>
            <a:ext cx="1603585" cy="507831"/>
          </a:xfrm>
          <a:prstGeom prst="rect">
            <a:avLst/>
          </a:prstGeom>
          <a:noFill/>
          <a:ln>
            <a:noFill/>
          </a:ln>
        </p:spPr>
        <p:txBody>
          <a:bodyPr wrap="square" rtlCol="0">
            <a:spAutoFit/>
          </a:bodyPr>
          <a:lstStyle/>
          <a:p>
            <a:pPr algn="ctr"/>
            <a:r>
              <a:rPr kumimoji="1" lang="ja-JP" altLang="en-US" sz="900">
                <a:latin typeface="Meiryo UI" panose="020B0604030504040204" pitchFamily="50" charset="-128"/>
                <a:ea typeface="Meiryo UI" panose="020B0604030504040204" pitchFamily="50" charset="-128"/>
              </a:rPr>
              <a:t>　前回調査（</a:t>
            </a:r>
            <a:r>
              <a:rPr kumimoji="1" lang="en-US" altLang="ja-JP" sz="900">
                <a:latin typeface="Meiryo UI" panose="020B0604030504040204" pitchFamily="50" charset="-128"/>
                <a:ea typeface="Meiryo UI" panose="020B0604030504040204" pitchFamily="50" charset="-128"/>
              </a:rPr>
              <a:t>H25</a:t>
            </a:r>
            <a:r>
              <a:rPr kumimoji="1" lang="ja-JP" altLang="en-US" sz="900">
                <a:latin typeface="Meiryo UI" panose="020B0604030504040204" pitchFamily="50" charset="-128"/>
                <a:ea typeface="Meiryo UI" panose="020B0604030504040204" pitchFamily="50" charset="-128"/>
              </a:rPr>
              <a:t>）</a:t>
            </a:r>
            <a:endParaRPr kumimoji="1" lang="en-US" altLang="ja-JP" sz="900">
              <a:latin typeface="Meiryo UI" panose="020B0604030504040204" pitchFamily="50" charset="-128"/>
              <a:ea typeface="Meiryo UI" panose="020B0604030504040204" pitchFamily="50" charset="-128"/>
            </a:endParaRPr>
          </a:p>
          <a:p>
            <a:pPr algn="ctr"/>
            <a:r>
              <a:rPr kumimoji="1" lang="ja-JP" altLang="en-US" sz="900">
                <a:latin typeface="Meiryo UI" panose="020B0604030504040204" pitchFamily="50" charset="-128"/>
                <a:ea typeface="Meiryo UI" panose="020B0604030504040204" pitchFamily="50" charset="-128"/>
              </a:rPr>
              <a:t>（市町村提供による）</a:t>
            </a:r>
            <a:endParaRPr kumimoji="1" lang="en-US" altLang="ja-JP" sz="900">
              <a:latin typeface="Meiryo UI" panose="020B0604030504040204" pitchFamily="50" charset="-128"/>
              <a:ea typeface="Meiryo UI" panose="020B0604030504040204" pitchFamily="50" charset="-128"/>
            </a:endParaRPr>
          </a:p>
          <a:p>
            <a:pPr algn="ctr"/>
            <a:r>
              <a:rPr kumimoji="1" lang="ja-JP" altLang="en-US" sz="900">
                <a:latin typeface="Meiryo UI" panose="020B0604030504040204" pitchFamily="50" charset="-128"/>
                <a:ea typeface="Meiryo UI" panose="020B0604030504040204" pitchFamily="50" charset="-128"/>
              </a:rPr>
              <a:t>夜間人口</a:t>
            </a:r>
            <a:endParaRPr kumimoji="1" lang="en-US" altLang="ja-JP" sz="90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AF45CB50-57D0-B84C-2D3E-DEF4C074A22F}"/>
              </a:ext>
            </a:extLst>
          </p:cNvPr>
          <p:cNvSpPr/>
          <p:nvPr/>
        </p:nvSpPr>
        <p:spPr>
          <a:xfrm>
            <a:off x="5760244" y="6262335"/>
            <a:ext cx="2087562" cy="488398"/>
          </a:xfrm>
          <a:prstGeom prst="rect">
            <a:avLst/>
          </a:prstGeom>
          <a:solidFill>
            <a:srgbClr val="FFFF99">
              <a:alpha val="49804"/>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sz="1400"/>
              <a:t>夜間人口：約</a:t>
            </a:r>
            <a:r>
              <a:rPr kumimoji="1" lang="en-US" altLang="ja-JP" sz="1400"/>
              <a:t>884</a:t>
            </a:r>
            <a:r>
              <a:rPr kumimoji="1" lang="ja-JP" altLang="en-US" sz="1400"/>
              <a:t>万人</a:t>
            </a:r>
            <a:endParaRPr kumimoji="1" lang="en-US" altLang="ja-JP" sz="1400"/>
          </a:p>
          <a:p>
            <a:r>
              <a:rPr kumimoji="1" lang="ja-JP" altLang="en-US" sz="1400"/>
              <a:t>昼間人口：約</a:t>
            </a:r>
            <a:r>
              <a:rPr kumimoji="1" lang="en-US" altLang="ja-JP" sz="1400"/>
              <a:t>888</a:t>
            </a:r>
            <a:r>
              <a:rPr kumimoji="1" lang="ja-JP" altLang="en-US" sz="1400"/>
              <a:t>万人</a:t>
            </a:r>
          </a:p>
        </p:txBody>
      </p:sp>
      <p:sp>
        <p:nvSpPr>
          <p:cNvPr id="19" name="正方形/長方形 18">
            <a:extLst>
              <a:ext uri="{FF2B5EF4-FFF2-40B4-BE49-F238E27FC236}">
                <a16:creationId xmlns:a16="http://schemas.microsoft.com/office/drawing/2014/main" id="{39E8BB53-1DA6-F032-89BB-A82A9CCD981C}"/>
              </a:ext>
            </a:extLst>
          </p:cNvPr>
          <p:cNvSpPr/>
          <p:nvPr/>
        </p:nvSpPr>
        <p:spPr>
          <a:xfrm>
            <a:off x="1344067" y="6271121"/>
            <a:ext cx="2087562" cy="488398"/>
          </a:xfrm>
          <a:prstGeom prst="rect">
            <a:avLst/>
          </a:prstGeom>
          <a:solidFill>
            <a:srgbClr val="FFFF99">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sz="1400"/>
              <a:t>夜間人口：約</a:t>
            </a:r>
            <a:r>
              <a:rPr kumimoji="1" lang="en-US" altLang="ja-JP" sz="1400"/>
              <a:t>887</a:t>
            </a:r>
            <a:r>
              <a:rPr kumimoji="1" lang="ja-JP" altLang="en-US" sz="1400"/>
              <a:t>万人</a:t>
            </a:r>
            <a:endParaRPr kumimoji="1" lang="en-US" altLang="ja-JP" sz="1400"/>
          </a:p>
          <a:p>
            <a:r>
              <a:rPr kumimoji="1" lang="ja-JP" altLang="en-US" sz="1400"/>
              <a:t>昼間人口：約</a:t>
            </a:r>
            <a:r>
              <a:rPr kumimoji="1" lang="en-US" altLang="ja-JP" sz="1400"/>
              <a:t>928</a:t>
            </a:r>
            <a:r>
              <a:rPr kumimoji="1" lang="ja-JP" altLang="en-US" sz="1400"/>
              <a:t>万人</a:t>
            </a:r>
          </a:p>
        </p:txBody>
      </p:sp>
      <p:sp>
        <p:nvSpPr>
          <p:cNvPr id="22" name="テキスト ボックス 21">
            <a:extLst>
              <a:ext uri="{FF2B5EF4-FFF2-40B4-BE49-F238E27FC236}">
                <a16:creationId xmlns:a16="http://schemas.microsoft.com/office/drawing/2014/main" id="{44A67248-E709-EFBD-9610-767AB679DD67}"/>
              </a:ext>
            </a:extLst>
          </p:cNvPr>
          <p:cNvSpPr txBox="1"/>
          <p:nvPr/>
        </p:nvSpPr>
        <p:spPr>
          <a:xfrm>
            <a:off x="192432" y="1203242"/>
            <a:ext cx="8568000" cy="815608"/>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令和</a:t>
            </a:r>
            <a:r>
              <a:rPr lang="en-US" altLang="ja-JP" sz="1400">
                <a:ea typeface="Meiryo UI" panose="020B0604030504040204" pitchFamily="50" charset="-128"/>
              </a:rPr>
              <a:t>2</a:t>
            </a:r>
            <a:r>
              <a:rPr lang="ja-JP" altLang="en-US" sz="1400">
                <a:ea typeface="Meiryo UI" panose="020B0604030504040204" pitchFamily="50" charset="-128"/>
              </a:rPr>
              <a:t>年の国勢調査に基づき、人口データを整理した結果、今回調査における夜間人口は約</a:t>
            </a:r>
            <a:r>
              <a:rPr lang="en-US" altLang="ja-JP" sz="1400">
                <a:ea typeface="Meiryo UI" panose="020B0604030504040204" pitchFamily="50" charset="-128"/>
              </a:rPr>
              <a:t>884</a:t>
            </a:r>
            <a:r>
              <a:rPr lang="ja-JP" altLang="en-US" sz="1400">
                <a:ea typeface="Meiryo UI" panose="020B0604030504040204" pitchFamily="50" charset="-128"/>
              </a:rPr>
              <a:t>万人であり、</a:t>
            </a:r>
            <a:r>
              <a:rPr lang="en-US" altLang="ja-JP" sz="1400">
                <a:ea typeface="Meiryo UI" panose="020B0604030504040204" pitchFamily="50" charset="-128"/>
              </a:rPr>
              <a:t> H25</a:t>
            </a:r>
            <a:r>
              <a:rPr lang="ja-JP" altLang="en-US" sz="1400">
                <a:ea typeface="Meiryo UI" panose="020B0604030504040204" pitchFamily="50" charset="-128"/>
              </a:rPr>
              <a:t>年調査から約</a:t>
            </a:r>
            <a:r>
              <a:rPr lang="en-US" altLang="ja-JP" sz="1400">
                <a:ea typeface="Meiryo UI" panose="020B0604030504040204" pitchFamily="50" charset="-128"/>
              </a:rPr>
              <a:t>3</a:t>
            </a:r>
            <a:r>
              <a:rPr lang="ja-JP" altLang="en-US" sz="1400">
                <a:ea typeface="Meiryo UI" panose="020B0604030504040204" pitchFamily="50" charset="-128"/>
              </a:rPr>
              <a:t>万人減少。昼間人口は、約</a:t>
            </a:r>
            <a:r>
              <a:rPr lang="en-US" altLang="ja-JP" sz="1400">
                <a:ea typeface="Meiryo UI" panose="020B0604030504040204" pitchFamily="50" charset="-128"/>
              </a:rPr>
              <a:t>888</a:t>
            </a:r>
            <a:r>
              <a:rPr lang="ja-JP" altLang="en-US" sz="1400">
                <a:ea typeface="Meiryo UI" panose="020B0604030504040204" pitchFamily="50" charset="-128"/>
              </a:rPr>
              <a:t>万人であり、</a:t>
            </a:r>
            <a:r>
              <a:rPr lang="en-US" altLang="ja-JP" sz="1400">
                <a:ea typeface="Meiryo UI" panose="020B0604030504040204" pitchFamily="50" charset="-128"/>
              </a:rPr>
              <a:t> H25</a:t>
            </a:r>
            <a:r>
              <a:rPr lang="ja-JP" altLang="en-US" sz="1400">
                <a:ea typeface="Meiryo UI" panose="020B0604030504040204" pitchFamily="50" charset="-128"/>
              </a:rPr>
              <a:t>調査 より約</a:t>
            </a:r>
            <a:r>
              <a:rPr lang="en-US" altLang="ja-JP" sz="1400">
                <a:ea typeface="Meiryo UI" panose="020B0604030504040204" pitchFamily="50" charset="-128"/>
              </a:rPr>
              <a:t>40</a:t>
            </a:r>
            <a:r>
              <a:rPr lang="ja-JP" altLang="en-US" sz="1400">
                <a:ea typeface="Meiryo UI" panose="020B0604030504040204" pitchFamily="50" charset="-128"/>
              </a:rPr>
              <a:t>万人減少。</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人口分布について、平成</a:t>
            </a:r>
            <a:r>
              <a:rPr lang="en-US" altLang="ja-JP" sz="1400">
                <a:ea typeface="Meiryo UI" panose="020B0604030504040204" pitchFamily="50" charset="-128"/>
              </a:rPr>
              <a:t>25</a:t>
            </a:r>
            <a:r>
              <a:rPr lang="ja-JP" altLang="en-US" sz="1400">
                <a:ea typeface="Meiryo UI" panose="020B0604030504040204" pitchFamily="50" charset="-128"/>
              </a:rPr>
              <a:t>年調査と今回調査で、概ね近い傾向であることを確認。</a:t>
            </a:r>
            <a:endParaRPr lang="en-US" altLang="ja-JP" sz="1400">
              <a:highlight>
                <a:srgbClr val="FFFF00"/>
              </a:highlight>
              <a:ea typeface="Meiryo UI" panose="020B0604030504040204" pitchFamily="50" charset="-128"/>
            </a:endParaRPr>
          </a:p>
        </p:txBody>
      </p:sp>
      <p:pic>
        <p:nvPicPr>
          <p:cNvPr id="31" name="図 30" descr="グラフ&#10;&#10;AI 生成コンテンツは誤りを含む可能性があります。">
            <a:extLst>
              <a:ext uri="{FF2B5EF4-FFF2-40B4-BE49-F238E27FC236}">
                <a16:creationId xmlns:a16="http://schemas.microsoft.com/office/drawing/2014/main" id="{A3F57981-F0B7-6DEE-5DAC-6579C95520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9578" y="4273132"/>
            <a:ext cx="904965" cy="918080"/>
          </a:xfrm>
          <a:prstGeom prst="rect">
            <a:avLst/>
          </a:prstGeom>
        </p:spPr>
      </p:pic>
      <p:pic>
        <p:nvPicPr>
          <p:cNvPr id="32" name="図 31" descr="グラフ&#10;&#10;AI 生成コンテンツは誤りを含む可能性があります。">
            <a:extLst>
              <a:ext uri="{FF2B5EF4-FFF2-40B4-BE49-F238E27FC236}">
                <a16:creationId xmlns:a16="http://schemas.microsoft.com/office/drawing/2014/main" id="{B472C3BC-34FF-C298-0C42-1A9F41ADC1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7478" y="4167461"/>
            <a:ext cx="904965" cy="918080"/>
          </a:xfrm>
          <a:prstGeom prst="rect">
            <a:avLst/>
          </a:prstGeom>
        </p:spPr>
      </p:pic>
      <p:sp>
        <p:nvSpPr>
          <p:cNvPr id="2" name="二等辺三角形 1">
            <a:extLst>
              <a:ext uri="{FF2B5EF4-FFF2-40B4-BE49-F238E27FC236}">
                <a16:creationId xmlns:a16="http://schemas.microsoft.com/office/drawing/2014/main" id="{0F2A2725-D099-5645-5AD6-1191C9022CBD}"/>
              </a:ext>
            </a:extLst>
          </p:cNvPr>
          <p:cNvSpPr/>
          <p:nvPr/>
        </p:nvSpPr>
        <p:spPr>
          <a:xfrm rot="5400000">
            <a:off x="4016387" y="4385755"/>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descr="マップ&#10;&#10;AI 生成コンテンツは誤りを含む可能性があります。">
            <a:extLst>
              <a:ext uri="{FF2B5EF4-FFF2-40B4-BE49-F238E27FC236}">
                <a16:creationId xmlns:a16="http://schemas.microsoft.com/office/drawing/2014/main" id="{575331F6-2959-EB16-1835-B03DA6A16957}"/>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34011" y="2114116"/>
            <a:ext cx="2844717" cy="4019983"/>
          </a:xfrm>
          <a:prstGeom prst="rect">
            <a:avLst/>
          </a:prstGeom>
        </p:spPr>
      </p:pic>
    </p:spTree>
    <p:extLst>
      <p:ext uri="{BB962C8B-B14F-4D97-AF65-F5344CB8AC3E}">
        <p14:creationId xmlns:p14="http://schemas.microsoft.com/office/powerpoint/2010/main" val="2352915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816D-6A95-5F8A-D0FE-D0577B30DDB7}"/>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4A478DA3-98E6-E652-B2B6-4223515D3A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2278" y="4295883"/>
            <a:ext cx="7315200" cy="2356201"/>
          </a:xfrm>
          <a:prstGeom prst="rect">
            <a:avLst/>
          </a:prstGeom>
        </p:spPr>
      </p:pic>
      <p:pic>
        <p:nvPicPr>
          <p:cNvPr id="10" name="図 9">
            <a:extLst>
              <a:ext uri="{FF2B5EF4-FFF2-40B4-BE49-F238E27FC236}">
                <a16:creationId xmlns:a16="http://schemas.microsoft.com/office/drawing/2014/main" id="{A27996EC-85A5-8575-BBC9-ABFBFBDAF8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8901" y="1545314"/>
            <a:ext cx="7315200" cy="2353500"/>
          </a:xfrm>
          <a:prstGeom prst="rect">
            <a:avLst/>
          </a:prstGeom>
        </p:spPr>
      </p:pic>
      <p:sp>
        <p:nvSpPr>
          <p:cNvPr id="2" name="テキスト ボックス 1">
            <a:extLst>
              <a:ext uri="{FF2B5EF4-FFF2-40B4-BE49-F238E27FC236}">
                <a16:creationId xmlns:a16="http://schemas.microsoft.com/office/drawing/2014/main" id="{09DB82AB-85B9-D679-7C32-7C4DDE82AD85}"/>
              </a:ext>
            </a:extLst>
          </p:cNvPr>
          <p:cNvSpPr txBox="1"/>
          <p:nvPr/>
        </p:nvSpPr>
        <p:spPr>
          <a:xfrm>
            <a:off x="2019358" y="6639626"/>
            <a:ext cx="5391049" cy="230832"/>
          </a:xfrm>
          <a:prstGeom prst="rect">
            <a:avLst/>
          </a:prstGeom>
          <a:noFill/>
          <a:ln>
            <a:noFill/>
          </a:ln>
        </p:spPr>
        <p:txBody>
          <a:bodyPr wrap="square" rtlCol="0">
            <a:spAutoFit/>
          </a:bodyPr>
          <a:lstStyle/>
          <a:p>
            <a:r>
              <a:rPr kumimoji="1" lang="en-US" altLang="ja-JP" sz="900">
                <a:latin typeface="Meiryo UI" panose="020B0604030504040204" pitchFamily="50" charset="-128"/>
                <a:ea typeface="Meiryo UI" panose="020B0604030504040204" pitchFamily="50" charset="-128"/>
              </a:rPr>
              <a:t>※</a:t>
            </a:r>
            <a:r>
              <a:rPr kumimoji="1" lang="ja-JP" altLang="en-US" sz="900">
                <a:latin typeface="Meiryo UI" panose="020B0604030504040204" pitchFamily="50" charset="-128"/>
                <a:ea typeface="Meiryo UI" panose="020B0604030504040204" pitchFamily="50" charset="-128"/>
              </a:rPr>
              <a:t>今回調査の夜間人口：令和</a:t>
            </a:r>
            <a:r>
              <a:rPr kumimoji="1" lang="en-US" altLang="ja-JP" sz="900">
                <a:latin typeface="Meiryo UI" panose="020B0604030504040204" pitchFamily="50" charset="-128"/>
                <a:ea typeface="Meiryo UI" panose="020B0604030504040204" pitchFamily="50" charset="-128"/>
              </a:rPr>
              <a:t>2</a:t>
            </a:r>
            <a:r>
              <a:rPr kumimoji="1" lang="ja-JP" altLang="en-US" sz="900">
                <a:latin typeface="Meiryo UI" panose="020B0604030504040204" pitchFamily="50" charset="-128"/>
                <a:ea typeface="Meiryo UI" panose="020B0604030504040204" pitchFamily="50" charset="-128"/>
              </a:rPr>
              <a:t>年国勢調査　　　　　</a:t>
            </a:r>
            <a:r>
              <a:rPr kumimoji="1" lang="en-US" altLang="ja-JP" sz="900">
                <a:latin typeface="Meiryo UI" panose="020B0604030504040204" pitchFamily="50" charset="-128"/>
                <a:ea typeface="Meiryo UI" panose="020B0604030504040204" pitchFamily="50" charset="-128"/>
              </a:rPr>
              <a:t>※</a:t>
            </a:r>
            <a:r>
              <a:rPr kumimoji="1" lang="ja-JP" altLang="en-US" sz="900">
                <a:latin typeface="Meiryo UI" panose="020B0604030504040204" pitchFamily="50" charset="-128"/>
                <a:ea typeface="Meiryo UI" panose="020B0604030504040204" pitchFamily="50" charset="-128"/>
              </a:rPr>
              <a:t>前回調査（</a:t>
            </a:r>
            <a:r>
              <a:rPr kumimoji="1" lang="en-US" altLang="ja-JP" sz="900">
                <a:latin typeface="Meiryo UI" panose="020B0604030504040204" pitchFamily="50" charset="-128"/>
                <a:ea typeface="Meiryo UI" panose="020B0604030504040204" pitchFamily="50" charset="-128"/>
              </a:rPr>
              <a:t>H25</a:t>
            </a:r>
            <a:r>
              <a:rPr kumimoji="1" lang="ja-JP" altLang="en-US" sz="900">
                <a:latin typeface="Meiryo UI" panose="020B0604030504040204" pitchFamily="50" charset="-128"/>
                <a:ea typeface="Meiryo UI" panose="020B0604030504040204" pitchFamily="50" charset="-128"/>
              </a:rPr>
              <a:t>）の夜間人口：市町村提供　</a:t>
            </a:r>
            <a:r>
              <a:rPr kumimoji="1" lang="ja-JP" altLang="en-US" sz="900">
                <a:highlight>
                  <a:srgbClr val="FFFF00"/>
                </a:highlight>
                <a:latin typeface="Meiryo UI" panose="020B0604030504040204" pitchFamily="50" charset="-128"/>
                <a:ea typeface="Meiryo UI" panose="020B0604030504040204" pitchFamily="50" charset="-128"/>
              </a:rPr>
              <a:t>　　　　　　　　</a:t>
            </a:r>
            <a:r>
              <a:rPr kumimoji="1" lang="ja-JP" altLang="en-US" sz="900">
                <a:latin typeface="Meiryo UI" panose="020B0604030504040204" pitchFamily="50" charset="-128"/>
                <a:ea typeface="Meiryo UI" panose="020B0604030504040204" pitchFamily="50" charset="-128"/>
              </a:rPr>
              <a:t>　</a:t>
            </a:r>
            <a:endParaRPr kumimoji="1" lang="en-US" altLang="ja-JP" sz="900">
              <a:latin typeface="Meiryo UI" panose="020B0604030504040204" pitchFamily="50" charset="-128"/>
              <a:ea typeface="Meiryo UI" panose="020B0604030504040204" pitchFamily="50" charset="-128"/>
            </a:endParaRPr>
          </a:p>
        </p:txBody>
      </p:sp>
      <p:sp>
        <p:nvSpPr>
          <p:cNvPr id="4" name="スライド番号プレースホルダー 12">
            <a:extLst>
              <a:ext uri="{FF2B5EF4-FFF2-40B4-BE49-F238E27FC236}">
                <a16:creationId xmlns:a16="http://schemas.microsoft.com/office/drawing/2014/main" id="{BE393BD1-45F1-D82F-BE13-FFB08891F29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51</a:t>
            </a:fld>
            <a:endParaRPr lang="ja-JP" altLang="en-US">
              <a:solidFill>
                <a:schemeClr val="tx1"/>
              </a:solidFill>
            </a:endParaRPr>
          </a:p>
        </p:txBody>
      </p:sp>
      <p:sp>
        <p:nvSpPr>
          <p:cNvPr id="7" name="タイトル 6">
            <a:extLst>
              <a:ext uri="{FF2B5EF4-FFF2-40B4-BE49-F238E27FC236}">
                <a16:creationId xmlns:a16="http://schemas.microsoft.com/office/drawing/2014/main" id="{FE8C51EE-DC6B-34B5-8F34-5B9391F22FB4}"/>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16" name="テキスト ボックス 15">
            <a:extLst>
              <a:ext uri="{FF2B5EF4-FFF2-40B4-BE49-F238E27FC236}">
                <a16:creationId xmlns:a16="http://schemas.microsoft.com/office/drawing/2014/main" id="{8287E0CA-8BAE-90FD-E8A8-F020042BBF4A}"/>
              </a:ext>
            </a:extLst>
          </p:cNvPr>
          <p:cNvSpPr txBox="1"/>
          <p:nvPr/>
        </p:nvSpPr>
        <p:spPr>
          <a:xfrm>
            <a:off x="670704" y="1265360"/>
            <a:ext cx="1552948" cy="307777"/>
          </a:xfrm>
          <a:prstGeom prst="rect">
            <a:avLst/>
          </a:prstGeom>
          <a:solidFill>
            <a:schemeClr val="bg1"/>
          </a:solid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夜間人口（人）</a:t>
            </a:r>
          </a:p>
        </p:txBody>
      </p:sp>
      <p:sp>
        <p:nvSpPr>
          <p:cNvPr id="3" name="コンテンツ プレースホルダー 1">
            <a:extLst>
              <a:ext uri="{FF2B5EF4-FFF2-40B4-BE49-F238E27FC236}">
                <a16:creationId xmlns:a16="http://schemas.microsoft.com/office/drawing/2014/main" id="{32C93BF7-00E9-BE84-93C2-C5854A05CE25}"/>
              </a:ext>
            </a:extLst>
          </p:cNvPr>
          <p:cNvSpPr txBox="1">
            <a:spLocks/>
          </p:cNvSpPr>
          <p:nvPr/>
        </p:nvSpPr>
        <p:spPr>
          <a:xfrm>
            <a:off x="216000" y="648000"/>
            <a:ext cx="8599228"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◆人口データの整理（市町村内訳）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A20DD1B1-77F7-89DC-6AF1-A2CC4CA4D3A5}"/>
              </a:ext>
            </a:extLst>
          </p:cNvPr>
          <p:cNvSpPr/>
          <p:nvPr/>
        </p:nvSpPr>
        <p:spPr>
          <a:xfrm>
            <a:off x="5364138" y="4156314"/>
            <a:ext cx="3217888" cy="488398"/>
          </a:xfrm>
          <a:prstGeom prst="rect">
            <a:avLst/>
          </a:prstGeom>
          <a:solidFill>
            <a:srgbClr val="FFFF99">
              <a:alpha val="50000"/>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sz="1400"/>
              <a:t>昼間人口（今回調査） ：約</a:t>
            </a:r>
            <a:r>
              <a:rPr kumimoji="1" lang="en-US" altLang="ja-JP" sz="1400"/>
              <a:t>888</a:t>
            </a:r>
            <a:r>
              <a:rPr kumimoji="1" lang="ja-JP" altLang="en-US" sz="1400"/>
              <a:t>万人</a:t>
            </a:r>
          </a:p>
          <a:p>
            <a:r>
              <a:rPr kumimoji="1" lang="ja-JP" altLang="en-US" sz="1400"/>
              <a:t>昼間人口（</a:t>
            </a:r>
            <a:r>
              <a:rPr kumimoji="1" lang="en-US" altLang="ja-JP" sz="1400"/>
              <a:t>H25</a:t>
            </a:r>
            <a:r>
              <a:rPr kumimoji="1" lang="ja-JP" altLang="en-US" sz="1400"/>
              <a:t>調査） ：約</a:t>
            </a:r>
            <a:r>
              <a:rPr kumimoji="1" lang="en-US" altLang="ja-JP" sz="1400"/>
              <a:t>928</a:t>
            </a:r>
            <a:r>
              <a:rPr kumimoji="1" lang="ja-JP" altLang="en-US" sz="1400"/>
              <a:t>万人</a:t>
            </a:r>
          </a:p>
        </p:txBody>
      </p:sp>
      <p:sp>
        <p:nvSpPr>
          <p:cNvPr id="13" name="正方形/長方形 12">
            <a:extLst>
              <a:ext uri="{FF2B5EF4-FFF2-40B4-BE49-F238E27FC236}">
                <a16:creationId xmlns:a16="http://schemas.microsoft.com/office/drawing/2014/main" id="{5D8B1969-741C-1356-57FB-9A2EEA7BC61C}"/>
              </a:ext>
            </a:extLst>
          </p:cNvPr>
          <p:cNvSpPr/>
          <p:nvPr/>
        </p:nvSpPr>
        <p:spPr>
          <a:xfrm>
            <a:off x="5353827" y="1393287"/>
            <a:ext cx="3228199" cy="488398"/>
          </a:xfrm>
          <a:prstGeom prst="rect">
            <a:avLst/>
          </a:prstGeom>
          <a:solidFill>
            <a:srgbClr val="FFFF99">
              <a:alpha val="49804"/>
            </a:srgb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r>
              <a:rPr kumimoji="1" lang="ja-JP" altLang="en-US" sz="1400"/>
              <a:t>夜間人口（今回調査） ：約</a:t>
            </a:r>
            <a:r>
              <a:rPr kumimoji="1" lang="en-US" altLang="ja-JP" sz="1400"/>
              <a:t>884</a:t>
            </a:r>
            <a:r>
              <a:rPr kumimoji="1" lang="ja-JP" altLang="en-US" sz="1400"/>
              <a:t>万人</a:t>
            </a:r>
            <a:endParaRPr kumimoji="1" lang="en-US" altLang="ja-JP" sz="1400"/>
          </a:p>
          <a:p>
            <a:r>
              <a:rPr kumimoji="1" lang="ja-JP" altLang="en-US" sz="1400"/>
              <a:t>夜間人口（</a:t>
            </a:r>
            <a:r>
              <a:rPr kumimoji="1" lang="en-US" altLang="ja-JP" sz="1400"/>
              <a:t>H25</a:t>
            </a:r>
            <a:r>
              <a:rPr kumimoji="1" lang="ja-JP" altLang="en-US" sz="1400"/>
              <a:t>調査） ：約</a:t>
            </a:r>
            <a:r>
              <a:rPr kumimoji="1" lang="en-US" altLang="ja-JP" sz="1400"/>
              <a:t>887</a:t>
            </a:r>
            <a:r>
              <a:rPr kumimoji="1" lang="ja-JP" altLang="en-US" sz="1400"/>
              <a:t>万人</a:t>
            </a:r>
          </a:p>
        </p:txBody>
      </p:sp>
      <p:sp>
        <p:nvSpPr>
          <p:cNvPr id="14" name="テキスト ボックス 13">
            <a:extLst>
              <a:ext uri="{FF2B5EF4-FFF2-40B4-BE49-F238E27FC236}">
                <a16:creationId xmlns:a16="http://schemas.microsoft.com/office/drawing/2014/main" id="{B0113DAF-158B-20C6-7BAB-D0E9C320E3C4}"/>
              </a:ext>
            </a:extLst>
          </p:cNvPr>
          <p:cNvSpPr txBox="1"/>
          <p:nvPr/>
        </p:nvSpPr>
        <p:spPr>
          <a:xfrm>
            <a:off x="670704" y="4002426"/>
            <a:ext cx="1552948" cy="307777"/>
          </a:xfrm>
          <a:prstGeom prst="rect">
            <a:avLst/>
          </a:prstGeom>
          <a:solidFill>
            <a:schemeClr val="bg1"/>
          </a:solid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昼間人口（人）</a:t>
            </a:r>
          </a:p>
        </p:txBody>
      </p:sp>
    </p:spTree>
    <p:extLst>
      <p:ext uri="{BB962C8B-B14F-4D97-AF65-F5344CB8AC3E}">
        <p14:creationId xmlns:p14="http://schemas.microsoft.com/office/powerpoint/2010/main" val="2064941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3ADE5C1-67B7-4B28-5F68-58D41CAA9F38}"/>
              </a:ext>
            </a:extLst>
          </p:cNvPr>
          <p:cNvPicPr>
            <a:picLocks noChangeAspect="1"/>
          </p:cNvPicPr>
          <p:nvPr/>
        </p:nvPicPr>
        <p:blipFill>
          <a:blip r:embed="rId3"/>
          <a:stretch>
            <a:fillRect/>
          </a:stretch>
        </p:blipFill>
        <p:spPr>
          <a:xfrm>
            <a:off x="107142" y="4246717"/>
            <a:ext cx="8928000" cy="2369649"/>
          </a:xfrm>
          <a:prstGeom prst="rect">
            <a:avLst/>
          </a:prstGeom>
        </p:spPr>
      </p:pic>
      <p:sp>
        <p:nvSpPr>
          <p:cNvPr id="55" name="スライド番号プレースホルダー 54">
            <a:extLst>
              <a:ext uri="{FF2B5EF4-FFF2-40B4-BE49-F238E27FC236}">
                <a16:creationId xmlns:a16="http://schemas.microsoft.com/office/drawing/2014/main" id="{46B7C816-CC3A-75D2-D484-CABAB5A582E9}"/>
              </a:ext>
            </a:extLst>
          </p:cNvPr>
          <p:cNvSpPr>
            <a:spLocks noGrp="1"/>
          </p:cNvSpPr>
          <p:nvPr>
            <p:ph type="sldNum" sz="quarter" idx="12"/>
          </p:nvPr>
        </p:nvSpPr>
        <p:spPr>
          <a:xfrm>
            <a:off x="7086600" y="6539581"/>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BC9DFA-3AAE-47AE-857D-2008B2669A64}" type="slidenum">
              <a:rPr kumimoji="1" lang="ja-JP" altLang="en-US" smtClean="0"/>
              <a:pPr/>
              <a:t>52</a:t>
            </a:fld>
            <a:endParaRPr kumimoji="1" lang="ja-JP" altLang="en-US"/>
          </a:p>
        </p:txBody>
      </p:sp>
      <p:sp>
        <p:nvSpPr>
          <p:cNvPr id="35" name="テキスト ボックス 34">
            <a:extLst>
              <a:ext uri="{FF2B5EF4-FFF2-40B4-BE49-F238E27FC236}">
                <a16:creationId xmlns:a16="http://schemas.microsoft.com/office/drawing/2014/main" id="{EE3031BF-C7E7-4A5C-8580-13EC56C7D0B2}"/>
              </a:ext>
            </a:extLst>
          </p:cNvPr>
          <p:cNvSpPr txBox="1"/>
          <p:nvPr/>
        </p:nvSpPr>
        <p:spPr>
          <a:xfrm>
            <a:off x="3280908" y="493557"/>
            <a:ext cx="2593489" cy="338554"/>
          </a:xfrm>
          <a:prstGeom prst="rect">
            <a:avLst/>
          </a:prstGeom>
          <a:noFill/>
        </p:spPr>
        <p:txBody>
          <a:bodyPr wrap="square">
            <a:spAutoFit/>
          </a:bodyPr>
          <a:lstStyle/>
          <a:p>
            <a:pPr algn="ctr"/>
            <a:r>
              <a:rPr kumimoji="1" lang="ja-JP" altLang="en-US" sz="1600"/>
              <a:t>今回調査の想定結果</a:t>
            </a:r>
            <a:endParaRPr lang="ja-JP" altLang="en-US" sz="1600"/>
          </a:p>
        </p:txBody>
      </p:sp>
      <p:sp>
        <p:nvSpPr>
          <p:cNvPr id="2" name="テキスト ボックス 1">
            <a:extLst>
              <a:ext uri="{FF2B5EF4-FFF2-40B4-BE49-F238E27FC236}">
                <a16:creationId xmlns:a16="http://schemas.microsoft.com/office/drawing/2014/main" id="{7318D76C-EC25-2387-A971-49A4DA91B067}"/>
              </a:ext>
            </a:extLst>
          </p:cNvPr>
          <p:cNvSpPr txBox="1"/>
          <p:nvPr/>
        </p:nvSpPr>
        <p:spPr>
          <a:xfrm>
            <a:off x="108000" y="3135203"/>
            <a:ext cx="8846594" cy="836126"/>
          </a:xfrm>
          <a:prstGeom prst="rect">
            <a:avLst/>
          </a:prstGeom>
          <a:noFill/>
          <a:ln>
            <a:noFill/>
          </a:ln>
        </p:spPr>
        <p:txBody>
          <a:bodyPr wrap="square">
            <a:spAutoFit/>
          </a:bodyPr>
          <a:lstStyle/>
          <a:p>
            <a:pPr indent="-457200">
              <a:lnSpc>
                <a:spcPts val="1000"/>
              </a:lnSpc>
              <a:spcAft>
                <a:spcPts val="600"/>
              </a:spcAft>
            </a:pPr>
            <a:r>
              <a:rPr lang="ja-JP" altLang="en-US" sz="1050" dirty="0">
                <a:latin typeface="Meiryo UI" panose="020B0604030504040204" pitchFamily="50" charset="-128"/>
                <a:ea typeface="Meiryo UI" panose="020B0604030504040204" pitchFamily="50" charset="-128"/>
              </a:rPr>
              <a:t>　⇒　冬</a:t>
            </a:r>
            <a:r>
              <a:rPr lang="en-US" altLang="ja-JP" sz="1050" dirty="0">
                <a:latin typeface="Meiryo UI" panose="020B0604030504040204" pitchFamily="50" charset="-128"/>
                <a:ea typeface="Meiryo UI" panose="020B0604030504040204" pitchFamily="50" charset="-128"/>
              </a:rPr>
              <a:t>18</a:t>
            </a:r>
            <a:r>
              <a:rPr lang="ja-JP" altLang="en-US" sz="1050" dirty="0">
                <a:latin typeface="Meiryo UI" panose="020B0604030504040204" pitchFamily="50" charset="-128"/>
                <a:ea typeface="Meiryo UI" panose="020B0604030504040204" pitchFamily="50" charset="-128"/>
              </a:rPr>
              <a:t>時（夕刻）での被害が大阪府全域で最大となる。</a:t>
            </a:r>
            <a:endParaRPr lang="en-US" altLang="ja-JP" sz="1050" dirty="0">
              <a:latin typeface="Meiryo UI" panose="020B0604030504040204" pitchFamily="50" charset="-128"/>
              <a:ea typeface="Meiryo UI" panose="020B0604030504040204" pitchFamily="50" charset="-128"/>
            </a:endParaRPr>
          </a:p>
          <a:p>
            <a:pPr indent="-457200">
              <a:lnSpc>
                <a:spcPts val="1000"/>
              </a:lnSpc>
              <a:spcAft>
                <a:spcPts val="600"/>
              </a:spcAft>
            </a:pP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１早期避難低（直後避難者</a:t>
            </a:r>
            <a:r>
              <a:rPr lang="en-US" altLang="ja-JP" sz="1050" dirty="0">
                <a:latin typeface="Meiryo UI" panose="020B0604030504040204" pitchFamily="50" charset="-128"/>
                <a:ea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rPr>
              <a:t>％／用事後避難者</a:t>
            </a:r>
            <a:r>
              <a:rPr lang="en-US" altLang="ja-JP" sz="1050" dirty="0">
                <a:latin typeface="Meiryo UI" panose="020B0604030504040204" pitchFamily="50" charset="-128"/>
                <a:ea typeface="Meiryo UI" panose="020B0604030504040204" pitchFamily="50" charset="-128"/>
              </a:rPr>
              <a:t>50</a:t>
            </a:r>
            <a:r>
              <a:rPr lang="ja-JP" altLang="en-US" sz="1050" dirty="0">
                <a:latin typeface="Meiryo UI" panose="020B0604030504040204" pitchFamily="50" charset="-128"/>
                <a:ea typeface="Meiryo UI" panose="020B0604030504040204" pitchFamily="50" charset="-128"/>
              </a:rPr>
              <a:t>％／切迫避難もしくは避難しない者</a:t>
            </a:r>
            <a:r>
              <a:rPr lang="en-US" altLang="ja-JP" sz="1050" dirty="0">
                <a:latin typeface="Meiryo UI" panose="020B0604030504040204" pitchFamily="50" charset="-128"/>
                <a:ea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endParaRPr>
          </a:p>
          <a:p>
            <a:pPr indent="-457200">
              <a:lnSpc>
                <a:spcPts val="1000"/>
              </a:lnSpc>
              <a:spcAft>
                <a:spcPts val="600"/>
              </a:spcAft>
            </a:pP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２避難開始迅速化（直後避難者</a:t>
            </a:r>
            <a:r>
              <a:rPr lang="en-US" altLang="ja-JP" sz="1050" dirty="0">
                <a:latin typeface="Meiryo UI" panose="020B0604030504040204" pitchFamily="50" charset="-128"/>
                <a:ea typeface="Meiryo UI" panose="020B0604030504040204" pitchFamily="50" charset="-128"/>
              </a:rPr>
              <a:t>100</a:t>
            </a:r>
            <a:r>
              <a:rPr lang="ja-JP" altLang="en-US" sz="1050" dirty="0">
                <a:latin typeface="Meiryo UI" panose="020B0604030504040204" pitchFamily="50" charset="-128"/>
                <a:ea typeface="Meiryo UI" panose="020B0604030504040204" pitchFamily="50" charset="-128"/>
              </a:rPr>
              <a:t>％／用事後避難者</a:t>
            </a:r>
            <a:r>
              <a:rPr lang="en-US" altLang="ja-JP" sz="1050" dirty="0">
                <a:latin typeface="Meiryo UI" panose="020B0604030504040204" pitchFamily="50" charset="-128"/>
                <a:ea typeface="Meiryo UI" panose="020B0604030504040204" pitchFamily="50" charset="-128"/>
              </a:rPr>
              <a:t>0</a:t>
            </a:r>
            <a:r>
              <a:rPr lang="ja-JP" altLang="en-US" sz="1050" dirty="0">
                <a:latin typeface="Meiryo UI" panose="020B0604030504040204" pitchFamily="50" charset="-128"/>
                <a:ea typeface="Meiryo UI" panose="020B0604030504040204" pitchFamily="50" charset="-128"/>
              </a:rPr>
              <a:t>％／切迫避難もしくは避難しない者</a:t>
            </a:r>
            <a:r>
              <a:rPr lang="en-US" altLang="ja-JP" sz="1050" dirty="0">
                <a:latin typeface="Meiryo UI" panose="020B0604030504040204" pitchFamily="50" charset="-128"/>
                <a:ea typeface="Meiryo UI" panose="020B0604030504040204" pitchFamily="50" charset="-128"/>
              </a:rPr>
              <a:t>0%</a:t>
            </a:r>
            <a:r>
              <a:rPr lang="ja-JP" altLang="en-US" sz="1050" dirty="0">
                <a:solidFill>
                  <a:srgbClr val="0070C0"/>
                </a:solidFill>
                <a:latin typeface="Meiryo UI" panose="020B0604030504040204" pitchFamily="50" charset="-128"/>
                <a:ea typeface="Meiryo UI" panose="020B0604030504040204" pitchFamily="50" charset="-128"/>
              </a:rPr>
              <a:t>）</a:t>
            </a:r>
            <a:endParaRPr lang="en-US" altLang="ja-JP" sz="1050" dirty="0">
              <a:solidFill>
                <a:srgbClr val="0070C0"/>
              </a:solidFill>
              <a:latin typeface="Meiryo UI" panose="020B0604030504040204" pitchFamily="50" charset="-128"/>
              <a:ea typeface="Meiryo UI" panose="020B0604030504040204" pitchFamily="50" charset="-128"/>
            </a:endParaRPr>
          </a:p>
          <a:p>
            <a:pPr indent="-457200">
              <a:lnSpc>
                <a:spcPts val="1000"/>
              </a:lnSpc>
              <a:spcAft>
                <a:spcPts val="600"/>
              </a:spcAft>
            </a:pP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夕刻人口は市町村別の人々の活動状況により設定</a:t>
            </a:r>
            <a:endParaRPr lang="en-US" altLang="ja-JP" sz="1050" dirty="0">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DF80A5DD-E050-04DA-3E91-3C154D5A1612}"/>
              </a:ext>
            </a:extLst>
          </p:cNvPr>
          <p:cNvSpPr/>
          <p:nvPr/>
        </p:nvSpPr>
        <p:spPr>
          <a:xfrm>
            <a:off x="1993805" y="5410346"/>
            <a:ext cx="885007" cy="15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7278CFF-4E5C-4DB2-1A05-FC4D8C0BE862}"/>
              </a:ext>
            </a:extLst>
          </p:cNvPr>
          <p:cNvSpPr/>
          <p:nvPr/>
        </p:nvSpPr>
        <p:spPr>
          <a:xfrm>
            <a:off x="1951349" y="2454000"/>
            <a:ext cx="927463" cy="182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60F3B5F-9201-4BC5-AF19-E7C5CB0AA42C}"/>
              </a:ext>
            </a:extLst>
          </p:cNvPr>
          <p:cNvSpPr txBox="1"/>
          <p:nvPr/>
        </p:nvSpPr>
        <p:spPr>
          <a:xfrm>
            <a:off x="1655006" y="1686878"/>
            <a:ext cx="466438" cy="215444"/>
          </a:xfrm>
          <a:prstGeom prst="rect">
            <a:avLst/>
          </a:prstGeom>
          <a:noFill/>
        </p:spPr>
        <p:txBody>
          <a:bodyPr wrap="square">
            <a:spAutoFit/>
          </a:bodyPr>
          <a:lstStyle/>
          <a:p>
            <a:r>
              <a:rPr lang="en-US" altLang="ja-JP" sz="800" b="1"/>
              <a:t>※</a:t>
            </a:r>
            <a:r>
              <a:rPr lang="ja-JP" altLang="en-US" sz="800" b="1"/>
              <a:t>１</a:t>
            </a:r>
          </a:p>
        </p:txBody>
      </p:sp>
      <p:sp>
        <p:nvSpPr>
          <p:cNvPr id="14" name="テキスト ボックス 13">
            <a:extLst>
              <a:ext uri="{FF2B5EF4-FFF2-40B4-BE49-F238E27FC236}">
                <a16:creationId xmlns:a16="http://schemas.microsoft.com/office/drawing/2014/main" id="{FBFB3978-AC39-41CD-9576-8B843B2EFD51}"/>
              </a:ext>
            </a:extLst>
          </p:cNvPr>
          <p:cNvSpPr txBox="1"/>
          <p:nvPr/>
        </p:nvSpPr>
        <p:spPr>
          <a:xfrm>
            <a:off x="1650243" y="1898975"/>
            <a:ext cx="466438" cy="215444"/>
          </a:xfrm>
          <a:prstGeom prst="rect">
            <a:avLst/>
          </a:prstGeom>
          <a:noFill/>
        </p:spPr>
        <p:txBody>
          <a:bodyPr wrap="square">
            <a:spAutoFit/>
          </a:bodyPr>
          <a:lstStyle/>
          <a:p>
            <a:r>
              <a:rPr lang="en-US" altLang="ja-JP" sz="800" b="1"/>
              <a:t>※</a:t>
            </a:r>
            <a:r>
              <a:rPr lang="ja-JP" altLang="en-US" sz="800" b="1"/>
              <a:t>２</a:t>
            </a:r>
          </a:p>
        </p:txBody>
      </p:sp>
      <p:sp>
        <p:nvSpPr>
          <p:cNvPr id="15" name="タイトル 6">
            <a:extLst>
              <a:ext uri="{FF2B5EF4-FFF2-40B4-BE49-F238E27FC236}">
                <a16:creationId xmlns:a16="http://schemas.microsoft.com/office/drawing/2014/main" id="{A5BF75A8-9C3D-2E3D-8CAE-2CAFB438618F}"/>
              </a:ext>
            </a:extLst>
          </p:cNvPr>
          <p:cNvSpPr txBox="1">
            <a:spLocks/>
          </p:cNvSpPr>
          <p:nvPr/>
        </p:nvSpPr>
        <p:spPr>
          <a:xfrm>
            <a:off x="0" y="0"/>
            <a:ext cx="9144000" cy="424800"/>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a:t>２．人的被害</a:t>
            </a:r>
          </a:p>
        </p:txBody>
      </p:sp>
      <p:sp>
        <p:nvSpPr>
          <p:cNvPr id="16" name="テキスト ボックス 15">
            <a:extLst>
              <a:ext uri="{FF2B5EF4-FFF2-40B4-BE49-F238E27FC236}">
                <a16:creationId xmlns:a16="http://schemas.microsoft.com/office/drawing/2014/main" id="{E36341D2-2E51-3A2C-BEA1-0827166EB1AD}"/>
              </a:ext>
            </a:extLst>
          </p:cNvPr>
          <p:cNvSpPr txBox="1"/>
          <p:nvPr/>
        </p:nvSpPr>
        <p:spPr>
          <a:xfrm>
            <a:off x="3150270" y="3947928"/>
            <a:ext cx="2854764" cy="338554"/>
          </a:xfrm>
          <a:prstGeom prst="rect">
            <a:avLst/>
          </a:prstGeom>
          <a:noFill/>
        </p:spPr>
        <p:txBody>
          <a:bodyPr wrap="square">
            <a:spAutoFit/>
          </a:bodyPr>
          <a:lstStyle/>
          <a:p>
            <a:pPr algn="ctr"/>
            <a:r>
              <a:rPr kumimoji="1" lang="ja-JP" altLang="en-US" sz="1600"/>
              <a:t>前回調査の想定結果</a:t>
            </a:r>
            <a:endParaRPr lang="ja-JP" altLang="en-US" sz="1600"/>
          </a:p>
        </p:txBody>
      </p:sp>
      <p:pic>
        <p:nvPicPr>
          <p:cNvPr id="3" name="図 2">
            <a:extLst>
              <a:ext uri="{FF2B5EF4-FFF2-40B4-BE49-F238E27FC236}">
                <a16:creationId xmlns:a16="http://schemas.microsoft.com/office/drawing/2014/main" id="{61807094-9462-9AC7-A447-815EF941F538}"/>
              </a:ext>
            </a:extLst>
          </p:cNvPr>
          <p:cNvPicPr>
            <a:picLocks noChangeAspect="1"/>
          </p:cNvPicPr>
          <p:nvPr/>
        </p:nvPicPr>
        <p:blipFill>
          <a:blip r:embed="rId4"/>
          <a:stretch>
            <a:fillRect/>
          </a:stretch>
        </p:blipFill>
        <p:spPr>
          <a:xfrm>
            <a:off x="107142" y="853883"/>
            <a:ext cx="8928000" cy="2258136"/>
          </a:xfrm>
          <a:prstGeom prst="rect">
            <a:avLst/>
          </a:prstGeom>
        </p:spPr>
      </p:pic>
    </p:spTree>
    <p:extLst>
      <p:ext uri="{BB962C8B-B14F-4D97-AF65-F5344CB8AC3E}">
        <p14:creationId xmlns:p14="http://schemas.microsoft.com/office/powerpoint/2010/main" val="1374559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スライド番号プレースホルダー 54">
            <a:extLst>
              <a:ext uri="{FF2B5EF4-FFF2-40B4-BE49-F238E27FC236}">
                <a16:creationId xmlns:a16="http://schemas.microsoft.com/office/drawing/2014/main" id="{46B7C816-CC3A-75D2-D484-CABAB5A582E9}"/>
              </a:ext>
            </a:extLst>
          </p:cNvPr>
          <p:cNvSpPr>
            <a:spLocks noGrp="1"/>
          </p:cNvSpPr>
          <p:nvPr>
            <p:ph type="sldNum" sz="quarter" idx="12"/>
          </p:nvPr>
        </p:nvSpPr>
        <p:spPr>
          <a:xfrm>
            <a:off x="7153102" y="6492875"/>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4BC9DFA-3AAE-47AE-857D-2008B2669A64}" type="slidenum">
              <a:rPr kumimoji="1" lang="ja-JP" altLang="en-US" smtClean="0"/>
              <a:pPr/>
              <a:t>53</a:t>
            </a:fld>
            <a:endParaRPr kumimoji="1" lang="ja-JP" altLang="en-US"/>
          </a:p>
        </p:txBody>
      </p:sp>
      <p:sp>
        <p:nvSpPr>
          <p:cNvPr id="35" name="テキスト ボックス 34">
            <a:extLst>
              <a:ext uri="{FF2B5EF4-FFF2-40B4-BE49-F238E27FC236}">
                <a16:creationId xmlns:a16="http://schemas.microsoft.com/office/drawing/2014/main" id="{EE3031BF-C7E7-4A5C-8580-13EC56C7D0B2}"/>
              </a:ext>
            </a:extLst>
          </p:cNvPr>
          <p:cNvSpPr txBox="1"/>
          <p:nvPr/>
        </p:nvSpPr>
        <p:spPr>
          <a:xfrm>
            <a:off x="6872499" y="451359"/>
            <a:ext cx="2074276" cy="253916"/>
          </a:xfrm>
          <a:prstGeom prst="rect">
            <a:avLst/>
          </a:prstGeom>
          <a:noFill/>
        </p:spPr>
        <p:txBody>
          <a:bodyPr wrap="square">
            <a:spAutoFit/>
          </a:bodyPr>
          <a:lstStyle/>
          <a:p>
            <a:r>
              <a:rPr kumimoji="1" lang="ja-JP" altLang="en-US" sz="1050" b="1">
                <a:solidFill>
                  <a:srgbClr val="FF0000"/>
                </a:solidFill>
              </a:rPr>
              <a:t>増加（赤字）</a:t>
            </a:r>
            <a:r>
              <a:rPr kumimoji="1" lang="ja-JP" altLang="en-US" sz="1050" b="1">
                <a:solidFill>
                  <a:srgbClr val="0070C0"/>
                </a:solidFill>
              </a:rPr>
              <a:t>、減少（▲青字）</a:t>
            </a:r>
            <a:endParaRPr lang="ja-JP" altLang="en-US" sz="1050"/>
          </a:p>
        </p:txBody>
      </p:sp>
      <p:sp>
        <p:nvSpPr>
          <p:cNvPr id="10" name="正方形/長方形 9">
            <a:extLst>
              <a:ext uri="{FF2B5EF4-FFF2-40B4-BE49-F238E27FC236}">
                <a16:creationId xmlns:a16="http://schemas.microsoft.com/office/drawing/2014/main" id="{8BA0E774-1AB7-40F6-9547-DA6398EE8EE0}"/>
              </a:ext>
            </a:extLst>
          </p:cNvPr>
          <p:cNvSpPr/>
          <p:nvPr/>
        </p:nvSpPr>
        <p:spPr>
          <a:xfrm>
            <a:off x="227405" y="3042268"/>
            <a:ext cx="8661100" cy="373953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字幕 2">
            <a:extLst>
              <a:ext uri="{FF2B5EF4-FFF2-40B4-BE49-F238E27FC236}">
                <a16:creationId xmlns:a16="http://schemas.microsoft.com/office/drawing/2014/main" id="{A8DC0349-0409-42BF-A16A-41EABADA8E98}"/>
              </a:ext>
            </a:extLst>
          </p:cNvPr>
          <p:cNvSpPr txBox="1">
            <a:spLocks/>
          </p:cNvSpPr>
          <p:nvPr/>
        </p:nvSpPr>
        <p:spPr>
          <a:xfrm>
            <a:off x="285676" y="3042268"/>
            <a:ext cx="8661099" cy="3720705"/>
          </a:xfrm>
          <a:prstGeom prst="rect">
            <a:avLst/>
          </a:prstGeom>
          <a:ln>
            <a:no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gn="l"/>
            <a:r>
              <a:rPr lang="ja-JP" altLang="en-US" sz="1050" dirty="0">
                <a:latin typeface="+mn-ea"/>
              </a:rPr>
              <a:t>（津波による人的被害）</a:t>
            </a:r>
            <a:endParaRPr lang="en-US" altLang="ja-JP" sz="1050" dirty="0">
              <a:latin typeface="+mn-ea"/>
            </a:endParaRPr>
          </a:p>
          <a:p>
            <a:pPr algn="l"/>
            <a:r>
              <a:rPr lang="ja-JP" altLang="en-US" sz="1050" dirty="0">
                <a:latin typeface="+mn-ea"/>
              </a:rPr>
              <a:t>〇　防潮堤等の耐震対策により、浸水面積および浸水深が軽減した。加えて防潮堤等の沈下を防ぐ液状化対策の実施により、即時浸水が</a:t>
            </a:r>
            <a:endParaRPr lang="en-US" altLang="ja-JP" sz="1050" dirty="0">
              <a:latin typeface="+mn-ea"/>
            </a:endParaRPr>
          </a:p>
          <a:p>
            <a:pPr algn="l"/>
            <a:r>
              <a:rPr lang="ja-JP" altLang="en-US" sz="1050" dirty="0">
                <a:latin typeface="+mn-ea"/>
              </a:rPr>
              <a:t>　解消し、死者数・負傷者数が大幅に減少。　</a:t>
            </a:r>
            <a:endParaRPr lang="en-US" altLang="ja-JP" sz="1050" dirty="0">
              <a:latin typeface="+mn-ea"/>
            </a:endParaRPr>
          </a:p>
          <a:p>
            <a:pPr algn="l"/>
            <a:r>
              <a:rPr lang="ja-JP" altLang="en-US" sz="1050" dirty="0">
                <a:latin typeface="+mn-ea"/>
              </a:rPr>
              <a:t>〇　さらに、前回調査より避難ビルが増加（</a:t>
            </a:r>
            <a:r>
              <a:rPr lang="en-US" altLang="ja-JP" sz="1050" dirty="0">
                <a:latin typeface="+mn-ea"/>
              </a:rPr>
              <a:t>967</a:t>
            </a:r>
            <a:r>
              <a:rPr lang="ja-JP" altLang="en-US" sz="1050" dirty="0">
                <a:latin typeface="+mn-ea"/>
              </a:rPr>
              <a:t>→</a:t>
            </a:r>
            <a:r>
              <a:rPr lang="en-US" altLang="ja-JP" sz="1050" dirty="0">
                <a:latin typeface="+mn-ea"/>
              </a:rPr>
              <a:t>1885</a:t>
            </a:r>
            <a:r>
              <a:rPr lang="ja-JP" altLang="en-US" sz="1050" dirty="0">
                <a:latin typeface="+mn-ea"/>
              </a:rPr>
              <a:t>箇所）したことにより、切迫避難（ギリギリまで避難しない）もしくは避難しない</a:t>
            </a:r>
            <a:endParaRPr lang="en-US" altLang="ja-JP" sz="1050" dirty="0">
              <a:latin typeface="+mn-ea"/>
            </a:endParaRPr>
          </a:p>
          <a:p>
            <a:pPr algn="l"/>
            <a:r>
              <a:rPr lang="ja-JP" altLang="en-US" sz="1050" dirty="0">
                <a:latin typeface="+mn-ea"/>
              </a:rPr>
              <a:t>　方の逃げ遅れが軽減され、死者数が減少。</a:t>
            </a:r>
            <a:endParaRPr lang="en-US" altLang="ja-JP" sz="1050" dirty="0">
              <a:latin typeface="+mn-ea"/>
            </a:endParaRPr>
          </a:p>
          <a:p>
            <a:pPr algn="l"/>
            <a:r>
              <a:rPr lang="ja-JP" altLang="en-US" sz="1050" dirty="0">
                <a:latin typeface="+mn-ea"/>
              </a:rPr>
              <a:t>　　⇒Ｐ</a:t>
            </a:r>
            <a:r>
              <a:rPr lang="en-US" altLang="ja-JP" sz="1050" dirty="0">
                <a:latin typeface="+mn-ea"/>
              </a:rPr>
              <a:t>70</a:t>
            </a:r>
            <a:r>
              <a:rPr lang="ja-JP" altLang="en-US" sz="1050" dirty="0">
                <a:latin typeface="+mn-ea"/>
              </a:rPr>
              <a:t>～</a:t>
            </a:r>
            <a:r>
              <a:rPr lang="en-US" altLang="ja-JP" sz="1050" dirty="0">
                <a:latin typeface="+mn-ea"/>
              </a:rPr>
              <a:t>72</a:t>
            </a:r>
            <a:r>
              <a:rPr lang="ja-JP" altLang="en-US" sz="1050" dirty="0">
                <a:latin typeface="+mn-ea"/>
              </a:rPr>
              <a:t>参照</a:t>
            </a:r>
            <a:endParaRPr lang="en-US" altLang="ja-JP" sz="1050" dirty="0">
              <a:latin typeface="+mn-ea"/>
            </a:endParaRPr>
          </a:p>
          <a:p>
            <a:pPr algn="l"/>
            <a:r>
              <a:rPr lang="ja-JP" altLang="en-US" sz="1050" dirty="0">
                <a:latin typeface="+mn-ea"/>
              </a:rPr>
              <a:t>（火災による人的被害）</a:t>
            </a:r>
            <a:endParaRPr lang="en-US" altLang="ja-JP" sz="1050" dirty="0">
              <a:latin typeface="+mn-ea"/>
            </a:endParaRPr>
          </a:p>
          <a:p>
            <a:pPr marL="266700" indent="-266700" algn="l"/>
            <a:r>
              <a:rPr lang="ja-JP" altLang="en-US" sz="1050" dirty="0">
                <a:latin typeface="+mn-ea"/>
              </a:rPr>
              <a:t>〇　火災による被害については、前回調査では風向の設定を季節変動に応じて設定していたが、今回、内閣府による見直しにあわせ、</a:t>
            </a:r>
            <a:endParaRPr lang="en-US" altLang="ja-JP" sz="1050" dirty="0">
              <a:latin typeface="+mn-ea"/>
            </a:endParaRPr>
          </a:p>
          <a:p>
            <a:pPr marL="266700" indent="-266700" algn="l"/>
            <a:r>
              <a:rPr lang="ja-JP" altLang="en-US" sz="1050" dirty="0">
                <a:latin typeface="+mn-ea"/>
              </a:rPr>
              <a:t>　風向きを設定せず、常に風下になる想定としているため、焼失棟数が増加。さらに、直下型地震では、震度分布が大きくなったことで、</a:t>
            </a:r>
            <a:endParaRPr lang="en-US" altLang="ja-JP" sz="1050" dirty="0">
              <a:latin typeface="+mn-ea"/>
            </a:endParaRPr>
          </a:p>
          <a:p>
            <a:pPr marL="266700" indent="-266700" algn="l"/>
            <a:r>
              <a:rPr lang="ja-JP" altLang="en-US" sz="1050" dirty="0">
                <a:latin typeface="+mn-ea"/>
              </a:rPr>
              <a:t>　出火率が高まり火災による被害者数が増加。</a:t>
            </a:r>
            <a:endParaRPr lang="en-US" altLang="ja-JP" sz="1050" dirty="0">
              <a:latin typeface="+mn-ea"/>
            </a:endParaRPr>
          </a:p>
          <a:p>
            <a:pPr algn="l"/>
            <a:r>
              <a:rPr lang="ja-JP" altLang="en-US" sz="1050" dirty="0">
                <a:latin typeface="+mn-ea"/>
              </a:rPr>
              <a:t>（急傾斜地崩壊による人的被害）</a:t>
            </a:r>
            <a:endParaRPr lang="en-US" altLang="ja-JP" sz="1050" dirty="0">
              <a:latin typeface="+mn-ea"/>
            </a:endParaRPr>
          </a:p>
          <a:p>
            <a:pPr algn="l"/>
            <a:r>
              <a:rPr lang="ja-JP" altLang="en-US" sz="1050" dirty="0">
                <a:latin typeface="+mn-ea"/>
              </a:rPr>
              <a:t>〇　南海トラフ地震による急傾斜地崩壊の被害者数が増加しているのは、前回調査時から危険個所が増加したため。</a:t>
            </a:r>
            <a:endParaRPr lang="en-US" altLang="ja-JP" sz="1050" dirty="0">
              <a:latin typeface="+mn-ea"/>
            </a:endParaRPr>
          </a:p>
          <a:p>
            <a:pPr algn="l"/>
            <a:r>
              <a:rPr lang="ja-JP" altLang="en-US" sz="1050" dirty="0">
                <a:latin typeface="+mn-ea"/>
              </a:rPr>
              <a:t>　　⇒Ｐ</a:t>
            </a:r>
            <a:r>
              <a:rPr lang="en-US" altLang="ja-JP" sz="1050" dirty="0">
                <a:latin typeface="+mn-ea"/>
              </a:rPr>
              <a:t>31</a:t>
            </a:r>
            <a:r>
              <a:rPr lang="ja-JP" altLang="en-US" sz="1050" dirty="0">
                <a:latin typeface="+mn-ea"/>
              </a:rPr>
              <a:t>参照</a:t>
            </a:r>
            <a:endParaRPr lang="en-US" altLang="ja-JP" sz="1050" dirty="0">
              <a:latin typeface="+mn-ea"/>
            </a:endParaRPr>
          </a:p>
          <a:p>
            <a:pPr algn="l"/>
            <a:r>
              <a:rPr lang="en-US" altLang="ja-JP" sz="1050" dirty="0">
                <a:latin typeface="+mn-ea"/>
              </a:rPr>
              <a:t>※</a:t>
            </a:r>
            <a:r>
              <a:rPr lang="ja-JP" altLang="en-US" sz="1050" dirty="0">
                <a:latin typeface="+mn-ea"/>
              </a:rPr>
              <a:t>　揺れによる人的被害については、建物被害による影響が大きいため、 Ｐ</a:t>
            </a:r>
            <a:r>
              <a:rPr lang="en-US" altLang="ja-JP" sz="1050" dirty="0">
                <a:latin typeface="+mn-ea"/>
              </a:rPr>
              <a:t>10</a:t>
            </a:r>
            <a:r>
              <a:rPr lang="ja-JP" altLang="en-US" sz="1050" dirty="0">
                <a:latin typeface="+mn-ea"/>
              </a:rPr>
              <a:t>、</a:t>
            </a:r>
            <a:r>
              <a:rPr lang="en-US" altLang="ja-JP" sz="1050" dirty="0">
                <a:latin typeface="+mn-ea"/>
              </a:rPr>
              <a:t>11</a:t>
            </a:r>
            <a:r>
              <a:rPr lang="ja-JP" altLang="en-US" sz="1050" dirty="0">
                <a:latin typeface="+mn-ea"/>
              </a:rPr>
              <a:t>を参照。</a:t>
            </a:r>
            <a:endParaRPr lang="en-US" altLang="ja-JP" sz="1050" dirty="0">
              <a:latin typeface="+mn-ea"/>
            </a:endParaRPr>
          </a:p>
        </p:txBody>
      </p:sp>
      <p:sp>
        <p:nvSpPr>
          <p:cNvPr id="7" name="テキスト ボックス 6">
            <a:extLst>
              <a:ext uri="{FF2B5EF4-FFF2-40B4-BE49-F238E27FC236}">
                <a16:creationId xmlns:a16="http://schemas.microsoft.com/office/drawing/2014/main" id="{467EAADD-EDA8-5788-EC81-99819C106FC8}"/>
              </a:ext>
            </a:extLst>
          </p:cNvPr>
          <p:cNvSpPr txBox="1"/>
          <p:nvPr/>
        </p:nvSpPr>
        <p:spPr>
          <a:xfrm>
            <a:off x="3144618" y="398340"/>
            <a:ext cx="2854764" cy="338554"/>
          </a:xfrm>
          <a:prstGeom prst="rect">
            <a:avLst/>
          </a:prstGeom>
          <a:noFill/>
        </p:spPr>
        <p:txBody>
          <a:bodyPr wrap="square">
            <a:spAutoFit/>
          </a:bodyPr>
          <a:lstStyle/>
          <a:p>
            <a:pPr algn="ctr"/>
            <a:r>
              <a:rPr kumimoji="1" lang="ja-JP" altLang="en-US" sz="1600"/>
              <a:t>人的被害の差分</a:t>
            </a:r>
            <a:endParaRPr lang="ja-JP" altLang="en-US" sz="1600"/>
          </a:p>
        </p:txBody>
      </p:sp>
      <p:sp>
        <p:nvSpPr>
          <p:cNvPr id="8" name="タイトル 6">
            <a:extLst>
              <a:ext uri="{FF2B5EF4-FFF2-40B4-BE49-F238E27FC236}">
                <a16:creationId xmlns:a16="http://schemas.microsoft.com/office/drawing/2014/main" id="{1C704F75-F634-EC49-1FA9-A644C00F33ED}"/>
              </a:ext>
            </a:extLst>
          </p:cNvPr>
          <p:cNvSpPr txBox="1">
            <a:spLocks/>
          </p:cNvSpPr>
          <p:nvPr/>
        </p:nvSpPr>
        <p:spPr>
          <a:xfrm>
            <a:off x="0" y="0"/>
            <a:ext cx="9144000" cy="424800"/>
          </a:xfrm>
          <a:prstGeom prst="rect">
            <a:avLst/>
          </a:prstGeom>
          <a:gradFill>
            <a:gsLst>
              <a:gs pos="0">
                <a:schemeClr val="accent1">
                  <a:lumMod val="5000"/>
                  <a:lumOff val="95000"/>
                </a:schemeClr>
              </a:gs>
              <a:gs pos="75000">
                <a:srgbClr val="009900"/>
              </a:gs>
            </a:gsLst>
            <a:lin ang="6600000" scaled="0"/>
          </a:gra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bg1"/>
                </a:solidFill>
                <a:latin typeface="+mj-lt"/>
                <a:ea typeface="+mj-ea"/>
                <a:cs typeface="+mj-cs"/>
              </a:defRPr>
            </a:lvl1pPr>
          </a:lstStyle>
          <a:p>
            <a:pPr algn="l"/>
            <a:r>
              <a:rPr lang="ja-JP" altLang="en-US" sz="2400" b="1"/>
              <a:t>２．人的被害</a:t>
            </a:r>
          </a:p>
        </p:txBody>
      </p:sp>
      <p:pic>
        <p:nvPicPr>
          <p:cNvPr id="4" name="図 3">
            <a:extLst>
              <a:ext uri="{FF2B5EF4-FFF2-40B4-BE49-F238E27FC236}">
                <a16:creationId xmlns:a16="http://schemas.microsoft.com/office/drawing/2014/main" id="{78B75335-767E-3AF0-A5C7-3964FA539A94}"/>
              </a:ext>
            </a:extLst>
          </p:cNvPr>
          <p:cNvPicPr>
            <a:picLocks noChangeAspect="1"/>
          </p:cNvPicPr>
          <p:nvPr/>
        </p:nvPicPr>
        <p:blipFill>
          <a:blip r:embed="rId3"/>
          <a:stretch>
            <a:fillRect/>
          </a:stretch>
        </p:blipFill>
        <p:spPr>
          <a:xfrm>
            <a:off x="93955" y="731834"/>
            <a:ext cx="8928000" cy="2180093"/>
          </a:xfrm>
          <a:prstGeom prst="rect">
            <a:avLst/>
          </a:prstGeom>
        </p:spPr>
      </p:pic>
    </p:spTree>
    <p:extLst>
      <p:ext uri="{BB962C8B-B14F-4D97-AF65-F5344CB8AC3E}">
        <p14:creationId xmlns:p14="http://schemas.microsoft.com/office/powerpoint/2010/main" val="8826378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6E4AA-E8A8-0896-6EB0-2AAB215D03C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12F5093-C67C-C566-04F8-6B794BEB1B9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54</a:t>
            </a:fld>
            <a:endParaRPr lang="ja-JP" altLang="en-US">
              <a:solidFill>
                <a:schemeClr val="tx1"/>
              </a:solidFill>
            </a:endParaRPr>
          </a:p>
        </p:txBody>
      </p:sp>
      <p:sp>
        <p:nvSpPr>
          <p:cNvPr id="7" name="タイトル 6">
            <a:extLst>
              <a:ext uri="{FF2B5EF4-FFF2-40B4-BE49-F238E27FC236}">
                <a16:creationId xmlns:a16="http://schemas.microsoft.com/office/drawing/2014/main" id="{EFE26AC1-057F-1933-679F-4DDDB3038E8A}"/>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BDE5037B-2AAB-5195-0D90-10A306CE841E}"/>
              </a:ext>
            </a:extLst>
          </p:cNvPr>
          <p:cNvSpPr txBox="1"/>
          <p:nvPr/>
        </p:nvSpPr>
        <p:spPr>
          <a:xfrm>
            <a:off x="359594" y="1134992"/>
            <a:ext cx="8455633" cy="523220"/>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内閣府と同様に、建物倒壊による被害は、揺れによる被害建物内に滞留する屋内滞留人口に死傷者率を乗じて算定。</a:t>
            </a:r>
            <a:endParaRPr lang="en-US" altLang="ja-JP"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D7640B03-87EC-707A-70F1-97AE82F10778}"/>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２．１　建物倒壊（揺れ）による被害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2" name="表 1">
            <a:extLst>
              <a:ext uri="{FF2B5EF4-FFF2-40B4-BE49-F238E27FC236}">
                <a16:creationId xmlns:a16="http://schemas.microsoft.com/office/drawing/2014/main" id="{F5076E05-80BB-EC84-4F78-AD9AA320C2E3}"/>
              </a:ext>
            </a:extLst>
          </p:cNvPr>
          <p:cNvGraphicFramePr>
            <a:graphicFrameLocks noGrp="1"/>
          </p:cNvGraphicFramePr>
          <p:nvPr>
            <p:extLst>
              <p:ext uri="{D42A27DB-BD31-4B8C-83A1-F6EECF244321}">
                <p14:modId xmlns:p14="http://schemas.microsoft.com/office/powerpoint/2010/main" val="3407452973"/>
              </p:ext>
            </p:extLst>
          </p:nvPr>
        </p:nvGraphicFramePr>
        <p:xfrm>
          <a:off x="883862" y="4882800"/>
          <a:ext cx="6995712" cy="1874520"/>
        </p:xfrm>
        <a:graphic>
          <a:graphicData uri="http://schemas.openxmlformats.org/drawingml/2006/table">
            <a:tbl>
              <a:tblPr>
                <a:tableStyleId>{5C22544A-7EE6-4342-B048-85BDC9FD1C3A}</a:tableStyleId>
              </a:tblPr>
              <a:tblGrid>
                <a:gridCol w="2476204">
                  <a:extLst>
                    <a:ext uri="{9D8B030D-6E8A-4147-A177-3AD203B41FA5}">
                      <a16:colId xmlns:a16="http://schemas.microsoft.com/office/drawing/2014/main" val="3884695044"/>
                    </a:ext>
                  </a:extLst>
                </a:gridCol>
                <a:gridCol w="1129877">
                  <a:extLst>
                    <a:ext uri="{9D8B030D-6E8A-4147-A177-3AD203B41FA5}">
                      <a16:colId xmlns:a16="http://schemas.microsoft.com/office/drawing/2014/main" val="2622265007"/>
                    </a:ext>
                  </a:extLst>
                </a:gridCol>
                <a:gridCol w="1129877">
                  <a:extLst>
                    <a:ext uri="{9D8B030D-6E8A-4147-A177-3AD203B41FA5}">
                      <a16:colId xmlns:a16="http://schemas.microsoft.com/office/drawing/2014/main" val="2930637699"/>
                    </a:ext>
                  </a:extLst>
                </a:gridCol>
                <a:gridCol w="1129877">
                  <a:extLst>
                    <a:ext uri="{9D8B030D-6E8A-4147-A177-3AD203B41FA5}">
                      <a16:colId xmlns:a16="http://schemas.microsoft.com/office/drawing/2014/main" val="4207629025"/>
                    </a:ext>
                  </a:extLst>
                </a:gridCol>
                <a:gridCol w="1129877">
                  <a:extLst>
                    <a:ext uri="{9D8B030D-6E8A-4147-A177-3AD203B41FA5}">
                      <a16:colId xmlns:a16="http://schemas.microsoft.com/office/drawing/2014/main" val="2713689611"/>
                    </a:ext>
                  </a:extLst>
                </a:gridCol>
              </a:tblGrid>
              <a:tr h="164134">
                <a:tc rowSpan="2">
                  <a:txBody>
                    <a:bodyPr/>
                    <a:lstStyle/>
                    <a:p>
                      <a:pPr algn="ctr" fontAlgn="ctr">
                        <a:buNone/>
                      </a:pPr>
                      <a:r>
                        <a:rPr lang="ja-JP" altLang="en-US" sz="1400" b="1" u="none" strike="noStrike">
                          <a:effectLst/>
                        </a:rPr>
                        <a:t>想定地震</a:t>
                      </a:r>
                      <a:endParaRPr lang="ja-JP" altLang="en-US" sz="14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死者（人）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負傷者（人）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死者（人）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負傷者（人）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38125">
                <a:tc>
                  <a:txBody>
                    <a:bodyPr/>
                    <a:lstStyle/>
                    <a:p>
                      <a:pPr algn="l" fontAlgn="ctr">
                        <a:buNone/>
                      </a:pPr>
                      <a:r>
                        <a:rPr lang="ja-JP" altLang="en-US" sz="1400" u="none" strike="noStrike">
                          <a:effectLst/>
                        </a:rPr>
                        <a:t>（１）南海トラフ地震</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735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21,972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24,650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400" u="none" strike="noStrike">
                          <a:effectLst/>
                        </a:rPr>
                        <a:t>（２）上町断層帯①</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10,338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100,648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7,319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69,143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400" u="none" strike="noStrike">
                          <a:effectLst/>
                        </a:rPr>
                        <a:t>（３）上町断層帯②</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4,015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65,247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6,913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61,806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400" u="none" strike="noStrike">
                          <a:effectLst/>
                        </a:rPr>
                        <a:t>（４）生駒断層帯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5,702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70,023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1,401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25,811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400" u="none" strike="noStrike">
                          <a:effectLst/>
                        </a:rPr>
                        <a:t>（５）有馬高槻断層帯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1,462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30,407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2,068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26,095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400" u="none" strike="noStrike">
                          <a:effectLst/>
                        </a:rPr>
                        <a:t>（６）中央構造線断層帯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11,057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3,820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37,094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3" name="テキスト ボックス 2">
            <a:extLst>
              <a:ext uri="{FF2B5EF4-FFF2-40B4-BE49-F238E27FC236}">
                <a16:creationId xmlns:a16="http://schemas.microsoft.com/office/drawing/2014/main" id="{F4BDE2E8-5062-8990-DF23-1B0141A70161}"/>
              </a:ext>
            </a:extLst>
          </p:cNvPr>
          <p:cNvSpPr txBox="1"/>
          <p:nvPr/>
        </p:nvSpPr>
        <p:spPr>
          <a:xfrm>
            <a:off x="2916195" y="4548719"/>
            <a:ext cx="3110031"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建物倒壊による被害</a:t>
            </a:r>
          </a:p>
        </p:txBody>
      </p:sp>
      <p:sp>
        <p:nvSpPr>
          <p:cNvPr id="11" name="正方形/長方形 10">
            <a:extLst>
              <a:ext uri="{FF2B5EF4-FFF2-40B4-BE49-F238E27FC236}">
                <a16:creationId xmlns:a16="http://schemas.microsoft.com/office/drawing/2014/main" id="{E74A2FDD-B2D0-A18D-B2C7-943E990CF04C}"/>
              </a:ext>
            </a:extLst>
          </p:cNvPr>
          <p:cNvSpPr/>
          <p:nvPr/>
        </p:nvSpPr>
        <p:spPr>
          <a:xfrm>
            <a:off x="1525857" y="4251258"/>
            <a:ext cx="2452231"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400">
                <a:solidFill>
                  <a:schemeClr val="tx1"/>
                </a:solidFill>
                <a:latin typeface="Meiryo UI" panose="020B0604030504040204" pitchFamily="50" charset="-128"/>
                <a:ea typeface="Meiryo UI" panose="020B0604030504040204" pitchFamily="50" charset="-128"/>
              </a:rPr>
              <a:t>死者数予測フロー</a:t>
            </a:r>
            <a:endParaRPr kumimoji="1" lang="en-US" altLang="ja-JP" sz="1400">
              <a:solidFill>
                <a:schemeClr val="tx1"/>
              </a:solidFill>
              <a:latin typeface="Meiryo UI" panose="020B0604030504040204" pitchFamily="50" charset="-128"/>
              <a:ea typeface="Meiryo UI" panose="020B0604030504040204" pitchFamily="50" charset="-128"/>
            </a:endParaRPr>
          </a:p>
        </p:txBody>
      </p:sp>
      <p:grpSp>
        <p:nvGrpSpPr>
          <p:cNvPr id="22" name="グループ化 21">
            <a:extLst>
              <a:ext uri="{FF2B5EF4-FFF2-40B4-BE49-F238E27FC236}">
                <a16:creationId xmlns:a16="http://schemas.microsoft.com/office/drawing/2014/main" id="{483600FE-5479-0B77-75A6-FD4EC6F77B3B}"/>
              </a:ext>
            </a:extLst>
          </p:cNvPr>
          <p:cNvGrpSpPr/>
          <p:nvPr/>
        </p:nvGrpSpPr>
        <p:grpSpPr>
          <a:xfrm>
            <a:off x="359594" y="1636003"/>
            <a:ext cx="4784758" cy="2696806"/>
            <a:chOff x="359594" y="1636003"/>
            <a:chExt cx="4784758" cy="2696806"/>
          </a:xfrm>
        </p:grpSpPr>
        <p:sp>
          <p:nvSpPr>
            <p:cNvPr id="10" name="正方形/長方形 9">
              <a:extLst>
                <a:ext uri="{FF2B5EF4-FFF2-40B4-BE49-F238E27FC236}">
                  <a16:creationId xmlns:a16="http://schemas.microsoft.com/office/drawing/2014/main" id="{355C21B4-741D-EB53-56C5-AF6EAE2BD1CE}"/>
                </a:ext>
              </a:extLst>
            </p:cNvPr>
            <p:cNvSpPr/>
            <p:nvPr/>
          </p:nvSpPr>
          <p:spPr>
            <a:xfrm>
              <a:off x="359594" y="1699818"/>
              <a:ext cx="4361768" cy="2550972"/>
            </a:xfrm>
            <a:prstGeom prst="rect">
              <a:avLst/>
            </a:prstGeom>
            <a:solidFill>
              <a:schemeClr val="accent2">
                <a:lumMod val="20000"/>
                <a:lumOff val="80000"/>
              </a:schemeClr>
            </a:solidFill>
            <a:ln w="12700">
              <a:noFill/>
              <a:prstDash val="dash"/>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A43D23F3-B5C2-9E9E-FB99-DA690F2D80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594" y="1636003"/>
              <a:ext cx="4784758" cy="2696806"/>
            </a:xfrm>
            <a:prstGeom prst="rect">
              <a:avLst/>
            </a:prstGeom>
          </p:spPr>
        </p:pic>
      </p:grpSp>
      <p:sp>
        <p:nvSpPr>
          <p:cNvPr id="8" name="テキスト ボックス 7">
            <a:extLst>
              <a:ext uri="{FF2B5EF4-FFF2-40B4-BE49-F238E27FC236}">
                <a16:creationId xmlns:a16="http://schemas.microsoft.com/office/drawing/2014/main" id="{5026394A-2D12-46D5-DDA4-80471653062F}"/>
              </a:ext>
            </a:extLst>
          </p:cNvPr>
          <p:cNvSpPr txBox="1"/>
          <p:nvPr/>
        </p:nvSpPr>
        <p:spPr>
          <a:xfrm>
            <a:off x="3753176" y="4273957"/>
            <a:ext cx="5457053" cy="261610"/>
          </a:xfrm>
          <a:prstGeom prst="rect">
            <a:avLst/>
          </a:prstGeom>
          <a:noFill/>
        </p:spPr>
        <p:txBody>
          <a:bodyPr wrap="square">
            <a:spAutoFit/>
          </a:bodyPr>
          <a:lstStyle/>
          <a:p>
            <a:r>
              <a:rPr lang="ja-JP" altLang="en-US" sz="1100"/>
              <a:t>南海トラフ巨大地震の被害想定項目及び手法の概要（内閣府、令和７年３月）より</a:t>
            </a:r>
          </a:p>
        </p:txBody>
      </p:sp>
      <p:pic>
        <p:nvPicPr>
          <p:cNvPr id="18" name="図 17" descr="テキスト&#10;&#10;AI 生成コンテンツは誤りを含む可能性があります。">
            <a:extLst>
              <a:ext uri="{FF2B5EF4-FFF2-40B4-BE49-F238E27FC236}">
                <a16:creationId xmlns:a16="http://schemas.microsoft.com/office/drawing/2014/main" id="{9E93AC8F-DA90-7AED-068B-E909202640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6457" y="2722874"/>
            <a:ext cx="2163174" cy="737925"/>
          </a:xfrm>
          <a:prstGeom prst="rect">
            <a:avLst/>
          </a:prstGeom>
        </p:spPr>
      </p:pic>
      <p:pic>
        <p:nvPicPr>
          <p:cNvPr id="21" name="図 20" descr="テキスト が含まれている画像&#10;&#10;AI 生成コンテンツは誤りを含む可能性があります。">
            <a:extLst>
              <a:ext uri="{FF2B5EF4-FFF2-40B4-BE49-F238E27FC236}">
                <a16:creationId xmlns:a16="http://schemas.microsoft.com/office/drawing/2014/main" id="{301C0E63-1315-FB90-63AA-00F77EBB69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3538" y="3537826"/>
            <a:ext cx="3951689" cy="722979"/>
          </a:xfrm>
          <a:prstGeom prst="rect">
            <a:avLst/>
          </a:prstGeom>
        </p:spPr>
      </p:pic>
    </p:spTree>
    <p:extLst>
      <p:ext uri="{BB962C8B-B14F-4D97-AF65-F5344CB8AC3E}">
        <p14:creationId xmlns:p14="http://schemas.microsoft.com/office/powerpoint/2010/main" val="4248824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5A8C7-D8C8-A7DC-EDC6-982CEDC70B6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0E03EB8-45B7-0443-9E9C-A4E8D5F6F63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55</a:t>
            </a:fld>
            <a:endParaRPr lang="ja-JP" altLang="en-US">
              <a:solidFill>
                <a:schemeClr val="tx1"/>
              </a:solidFill>
            </a:endParaRPr>
          </a:p>
        </p:txBody>
      </p:sp>
      <p:sp>
        <p:nvSpPr>
          <p:cNvPr id="7" name="タイトル 6">
            <a:extLst>
              <a:ext uri="{FF2B5EF4-FFF2-40B4-BE49-F238E27FC236}">
                <a16:creationId xmlns:a16="http://schemas.microsoft.com/office/drawing/2014/main" id="{16A90EE8-3E97-F063-02D0-AA21B95ADC0D}"/>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9BEF4A9F-31A1-8F61-C36B-BE8A1D046D20}"/>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２．１　建物倒壊（揺れ）による被害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9">
            <a:extLst>
              <a:ext uri="{FF2B5EF4-FFF2-40B4-BE49-F238E27FC236}">
                <a16:creationId xmlns:a16="http://schemas.microsoft.com/office/drawing/2014/main" id="{75D53312-AD7D-7500-A22A-E159200286B1}"/>
              </a:ext>
            </a:extLst>
          </p:cNvPr>
          <p:cNvSpPr txBox="1">
            <a:spLocks noChangeArrowheads="1"/>
          </p:cNvSpPr>
          <p:nvPr/>
        </p:nvSpPr>
        <p:spPr bwMode="auto">
          <a:xfrm>
            <a:off x="0" y="1152532"/>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15" name="テキスト ボックス 9">
            <a:extLst>
              <a:ext uri="{FF2B5EF4-FFF2-40B4-BE49-F238E27FC236}">
                <a16:creationId xmlns:a16="http://schemas.microsoft.com/office/drawing/2014/main" id="{F1B11223-3F5C-1770-698E-5559281337D4}"/>
              </a:ext>
            </a:extLst>
          </p:cNvPr>
          <p:cNvSpPr txBox="1">
            <a:spLocks noChangeArrowheads="1"/>
          </p:cNvSpPr>
          <p:nvPr/>
        </p:nvSpPr>
        <p:spPr bwMode="auto">
          <a:xfrm>
            <a:off x="4426293" y="1152532"/>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pic>
        <p:nvPicPr>
          <p:cNvPr id="18" name="図 17">
            <a:extLst>
              <a:ext uri="{FF2B5EF4-FFF2-40B4-BE49-F238E27FC236}">
                <a16:creationId xmlns:a16="http://schemas.microsoft.com/office/drawing/2014/main" id="{13413910-962F-4EA7-BD85-1636568296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5738" y="1521864"/>
            <a:ext cx="1951246" cy="5256758"/>
          </a:xfrm>
          <a:prstGeom prst="rect">
            <a:avLst/>
          </a:prstGeom>
        </p:spPr>
      </p:pic>
      <p:pic>
        <p:nvPicPr>
          <p:cNvPr id="19" name="図 18">
            <a:extLst>
              <a:ext uri="{FF2B5EF4-FFF2-40B4-BE49-F238E27FC236}">
                <a16:creationId xmlns:a16="http://schemas.microsoft.com/office/drawing/2014/main" id="{F6B2D94E-A953-0DD3-0057-5CA3D4E4D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6000" y="5734637"/>
            <a:ext cx="1951200" cy="475363"/>
          </a:xfrm>
          <a:prstGeom prst="rect">
            <a:avLst/>
          </a:prstGeom>
        </p:spPr>
      </p:pic>
      <p:pic>
        <p:nvPicPr>
          <p:cNvPr id="20" name="図 19">
            <a:extLst>
              <a:ext uri="{FF2B5EF4-FFF2-40B4-BE49-F238E27FC236}">
                <a16:creationId xmlns:a16="http://schemas.microsoft.com/office/drawing/2014/main" id="{9DE38366-78B6-94A1-A1B5-E8914A1EE2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000" y="1521865"/>
            <a:ext cx="1951200" cy="4095863"/>
          </a:xfrm>
          <a:prstGeom prst="rect">
            <a:avLst/>
          </a:prstGeom>
        </p:spPr>
      </p:pic>
      <p:pic>
        <p:nvPicPr>
          <p:cNvPr id="21" name="図 20">
            <a:extLst>
              <a:ext uri="{FF2B5EF4-FFF2-40B4-BE49-F238E27FC236}">
                <a16:creationId xmlns:a16="http://schemas.microsoft.com/office/drawing/2014/main" id="{A1FD9524-92C8-A50E-2DCD-71FE9A59D7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46813" y="1521864"/>
            <a:ext cx="1950965" cy="5256000"/>
          </a:xfrm>
          <a:prstGeom prst="rect">
            <a:avLst/>
          </a:prstGeom>
        </p:spPr>
      </p:pic>
      <p:pic>
        <p:nvPicPr>
          <p:cNvPr id="22" name="図 21">
            <a:extLst>
              <a:ext uri="{FF2B5EF4-FFF2-40B4-BE49-F238E27FC236}">
                <a16:creationId xmlns:a16="http://schemas.microsoft.com/office/drawing/2014/main" id="{AB28B703-9D45-038B-D468-568DCB366ED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23450" y="5734637"/>
            <a:ext cx="1951200" cy="475363"/>
          </a:xfrm>
          <a:prstGeom prst="rect">
            <a:avLst/>
          </a:prstGeom>
        </p:spPr>
      </p:pic>
      <p:pic>
        <p:nvPicPr>
          <p:cNvPr id="23" name="図 22">
            <a:extLst>
              <a:ext uri="{FF2B5EF4-FFF2-40B4-BE49-F238E27FC236}">
                <a16:creationId xmlns:a16="http://schemas.microsoft.com/office/drawing/2014/main" id="{A737C9B6-18CA-C7A6-B018-74EB518279C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23450" y="1521865"/>
            <a:ext cx="1951200" cy="4095863"/>
          </a:xfrm>
          <a:prstGeom prst="rect">
            <a:avLst/>
          </a:prstGeom>
        </p:spPr>
      </p:pic>
    </p:spTree>
    <p:extLst>
      <p:ext uri="{BB962C8B-B14F-4D97-AF65-F5344CB8AC3E}">
        <p14:creationId xmlns:p14="http://schemas.microsoft.com/office/powerpoint/2010/main" val="4106248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6F235-60D8-6B62-7DFB-BC594D8BC6B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755977F-9F60-EE3F-C0A7-E5045C7F853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56</a:t>
            </a:fld>
            <a:endParaRPr lang="ja-JP" altLang="en-US">
              <a:solidFill>
                <a:schemeClr val="tx1"/>
              </a:solidFill>
            </a:endParaRPr>
          </a:p>
        </p:txBody>
      </p:sp>
      <p:sp>
        <p:nvSpPr>
          <p:cNvPr id="7" name="タイトル 6">
            <a:extLst>
              <a:ext uri="{FF2B5EF4-FFF2-40B4-BE49-F238E27FC236}">
                <a16:creationId xmlns:a16="http://schemas.microsoft.com/office/drawing/2014/main" id="{6BE5E02C-1A8D-BD66-DCA0-BF8E42B13915}"/>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5F812062-F41C-72D1-1915-F54302D065B7}"/>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２．１　建物倒壊（揺れ）による被害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2788B6AB-74C4-BB6D-CA3A-788C30D0B70B}"/>
              </a:ext>
            </a:extLst>
          </p:cNvPr>
          <p:cNvSpPr txBox="1">
            <a:spLocks noChangeArrowheads="1"/>
          </p:cNvSpPr>
          <p:nvPr/>
        </p:nvSpPr>
        <p:spPr bwMode="auto">
          <a:xfrm>
            <a:off x="26337" y="1136999"/>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A6D64310-A110-CC52-F2F4-AEBC92B0890E}"/>
              </a:ext>
            </a:extLst>
          </p:cNvPr>
          <p:cNvSpPr txBox="1">
            <a:spLocks noChangeArrowheads="1"/>
          </p:cNvSpPr>
          <p:nvPr/>
        </p:nvSpPr>
        <p:spPr bwMode="auto">
          <a:xfrm>
            <a:off x="4572000" y="1136999"/>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4640E286-C27A-F858-3110-10FC11A26F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969" y="5753991"/>
            <a:ext cx="2134800" cy="475629"/>
          </a:xfrm>
          <a:prstGeom prst="rect">
            <a:avLst/>
          </a:prstGeom>
        </p:spPr>
      </p:pic>
      <p:pic>
        <p:nvPicPr>
          <p:cNvPr id="10" name="図 9">
            <a:extLst>
              <a:ext uri="{FF2B5EF4-FFF2-40B4-BE49-F238E27FC236}">
                <a16:creationId xmlns:a16="http://schemas.microsoft.com/office/drawing/2014/main" id="{4D15CB68-B80B-54A0-D8FB-988824C793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69" y="1506331"/>
            <a:ext cx="2134800" cy="4098154"/>
          </a:xfrm>
          <a:prstGeom prst="rect">
            <a:avLst/>
          </a:prstGeom>
        </p:spPr>
      </p:pic>
      <p:pic>
        <p:nvPicPr>
          <p:cNvPr id="11" name="図 10">
            <a:extLst>
              <a:ext uri="{FF2B5EF4-FFF2-40B4-BE49-F238E27FC236}">
                <a16:creationId xmlns:a16="http://schemas.microsoft.com/office/drawing/2014/main" id="{0443765B-D0FA-75EA-C60D-2AB5E3926F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08696" y="1506331"/>
            <a:ext cx="2133350" cy="5256000"/>
          </a:xfrm>
          <a:prstGeom prst="rect">
            <a:avLst/>
          </a:prstGeom>
        </p:spPr>
      </p:pic>
      <p:pic>
        <p:nvPicPr>
          <p:cNvPr id="12" name="図 11">
            <a:extLst>
              <a:ext uri="{FF2B5EF4-FFF2-40B4-BE49-F238E27FC236}">
                <a16:creationId xmlns:a16="http://schemas.microsoft.com/office/drawing/2014/main" id="{57E0CD3E-C274-9FBF-11FD-1832ABEBF4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45293" y="5754250"/>
            <a:ext cx="2106000" cy="475370"/>
          </a:xfrm>
          <a:prstGeom prst="rect">
            <a:avLst/>
          </a:prstGeom>
        </p:spPr>
      </p:pic>
      <p:pic>
        <p:nvPicPr>
          <p:cNvPr id="18" name="図 17">
            <a:extLst>
              <a:ext uri="{FF2B5EF4-FFF2-40B4-BE49-F238E27FC236}">
                <a16:creationId xmlns:a16="http://schemas.microsoft.com/office/drawing/2014/main" id="{D028D4CA-B2BC-6D60-FF73-C32AC155BC0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45293" y="1506331"/>
            <a:ext cx="2106000" cy="4095920"/>
          </a:xfrm>
          <a:prstGeom prst="rect">
            <a:avLst/>
          </a:prstGeom>
        </p:spPr>
      </p:pic>
      <p:pic>
        <p:nvPicPr>
          <p:cNvPr id="19" name="図 18">
            <a:extLst>
              <a:ext uri="{FF2B5EF4-FFF2-40B4-BE49-F238E27FC236}">
                <a16:creationId xmlns:a16="http://schemas.microsoft.com/office/drawing/2014/main" id="{A46792D1-7537-D901-1C07-ABCD8AF901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30594" y="1506331"/>
            <a:ext cx="2105717" cy="5256000"/>
          </a:xfrm>
          <a:prstGeom prst="rect">
            <a:avLst/>
          </a:prstGeom>
        </p:spPr>
      </p:pic>
    </p:spTree>
    <p:extLst>
      <p:ext uri="{BB962C8B-B14F-4D97-AF65-F5344CB8AC3E}">
        <p14:creationId xmlns:p14="http://schemas.microsoft.com/office/powerpoint/2010/main" val="2789341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FCC88-03F1-9DAA-36F5-693CE23E819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6054568-3798-A55C-5E33-9CCFAF6416CB}"/>
              </a:ext>
            </a:extLst>
          </p:cNvPr>
          <p:cNvSpPr txBox="1">
            <a:spLocks/>
          </p:cNvSpPr>
          <p:nvPr/>
        </p:nvSpPr>
        <p:spPr>
          <a:xfrm>
            <a:off x="711358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57</a:t>
            </a:fld>
            <a:endParaRPr lang="ja-JP" altLang="en-US">
              <a:solidFill>
                <a:schemeClr val="tx1"/>
              </a:solidFill>
            </a:endParaRPr>
          </a:p>
        </p:txBody>
      </p:sp>
      <p:sp>
        <p:nvSpPr>
          <p:cNvPr id="7" name="タイトル 6">
            <a:extLst>
              <a:ext uri="{FF2B5EF4-FFF2-40B4-BE49-F238E27FC236}">
                <a16:creationId xmlns:a16="http://schemas.microsoft.com/office/drawing/2014/main" id="{03E287F2-92C5-EC79-7B1A-4A97C17E0901}"/>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7CB9E6D7-1B9F-9B49-8CA8-9112D0CA7CAB}"/>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２．１　建物倒壊（揺れ）による被害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4B99516F-BB94-98D5-2447-18C20C051A17}"/>
              </a:ext>
            </a:extLst>
          </p:cNvPr>
          <p:cNvSpPr txBox="1">
            <a:spLocks noChangeArrowheads="1"/>
          </p:cNvSpPr>
          <p:nvPr/>
        </p:nvSpPr>
        <p:spPr bwMode="auto">
          <a:xfrm>
            <a:off x="87048" y="1152532"/>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E95AAA1A-72E7-A211-DEB0-C618892F3D8E}"/>
              </a:ext>
            </a:extLst>
          </p:cNvPr>
          <p:cNvSpPr txBox="1">
            <a:spLocks noChangeArrowheads="1"/>
          </p:cNvSpPr>
          <p:nvPr/>
        </p:nvSpPr>
        <p:spPr bwMode="auto">
          <a:xfrm>
            <a:off x="4523079" y="1152532"/>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pic>
        <p:nvPicPr>
          <p:cNvPr id="5" name="図 4">
            <a:extLst>
              <a:ext uri="{FF2B5EF4-FFF2-40B4-BE49-F238E27FC236}">
                <a16:creationId xmlns:a16="http://schemas.microsoft.com/office/drawing/2014/main" id="{E2FDF4BF-4616-1714-7FCC-DF04809888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61" y="1521864"/>
            <a:ext cx="2134800" cy="4098154"/>
          </a:xfrm>
          <a:prstGeom prst="rect">
            <a:avLst/>
          </a:prstGeom>
        </p:spPr>
      </p:pic>
      <p:pic>
        <p:nvPicPr>
          <p:cNvPr id="10" name="図 9">
            <a:extLst>
              <a:ext uri="{FF2B5EF4-FFF2-40B4-BE49-F238E27FC236}">
                <a16:creationId xmlns:a16="http://schemas.microsoft.com/office/drawing/2014/main" id="{4B778BA6-D5D5-5FC2-862D-617297A8E42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59984" y="1521864"/>
            <a:ext cx="2133350" cy="5256000"/>
          </a:xfrm>
          <a:prstGeom prst="rect">
            <a:avLst/>
          </a:prstGeom>
        </p:spPr>
      </p:pic>
      <p:pic>
        <p:nvPicPr>
          <p:cNvPr id="11" name="図 10">
            <a:extLst>
              <a:ext uri="{FF2B5EF4-FFF2-40B4-BE49-F238E27FC236}">
                <a16:creationId xmlns:a16="http://schemas.microsoft.com/office/drawing/2014/main" id="{A531B26D-DAAC-6D69-5AB1-4D15230148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61" y="5764266"/>
            <a:ext cx="2134800" cy="475629"/>
          </a:xfrm>
          <a:prstGeom prst="rect">
            <a:avLst/>
          </a:prstGeom>
        </p:spPr>
      </p:pic>
      <p:pic>
        <p:nvPicPr>
          <p:cNvPr id="12" name="図 11">
            <a:extLst>
              <a:ext uri="{FF2B5EF4-FFF2-40B4-BE49-F238E27FC236}">
                <a16:creationId xmlns:a16="http://schemas.microsoft.com/office/drawing/2014/main" id="{DB35C16B-11B2-87D5-B9AD-51FB92C959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6371" y="1540990"/>
            <a:ext cx="2142000" cy="4089777"/>
          </a:xfrm>
          <a:prstGeom prst="rect">
            <a:avLst/>
          </a:prstGeom>
        </p:spPr>
      </p:pic>
      <p:pic>
        <p:nvPicPr>
          <p:cNvPr id="18" name="図 17">
            <a:extLst>
              <a:ext uri="{FF2B5EF4-FFF2-40B4-BE49-F238E27FC236}">
                <a16:creationId xmlns:a16="http://schemas.microsoft.com/office/drawing/2014/main" id="{2D8782E6-B035-9657-FED4-B26E7599EB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59579" y="1540990"/>
            <a:ext cx="2142361" cy="5256000"/>
          </a:xfrm>
          <a:prstGeom prst="rect">
            <a:avLst/>
          </a:prstGeom>
        </p:spPr>
      </p:pic>
      <p:pic>
        <p:nvPicPr>
          <p:cNvPr id="19" name="図 18">
            <a:extLst>
              <a:ext uri="{FF2B5EF4-FFF2-40B4-BE49-F238E27FC236}">
                <a16:creationId xmlns:a16="http://schemas.microsoft.com/office/drawing/2014/main" id="{02460F2F-813A-FB3E-6C9F-B11A96F1F0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49133" y="5764266"/>
            <a:ext cx="2142000" cy="477233"/>
          </a:xfrm>
          <a:prstGeom prst="rect">
            <a:avLst/>
          </a:prstGeom>
        </p:spPr>
      </p:pic>
    </p:spTree>
    <p:extLst>
      <p:ext uri="{BB962C8B-B14F-4D97-AF65-F5344CB8AC3E}">
        <p14:creationId xmlns:p14="http://schemas.microsoft.com/office/powerpoint/2010/main" val="22854159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2CAA8-492C-E2CF-77BE-8DEA7E498EE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E03F1E5-41D6-59F4-3876-71311BBBAD72}"/>
              </a:ext>
            </a:extLst>
          </p:cNvPr>
          <p:cNvSpPr txBox="1">
            <a:spLocks/>
          </p:cNvSpPr>
          <p:nvPr/>
        </p:nvSpPr>
        <p:spPr>
          <a:xfrm>
            <a:off x="7056438" y="6580765"/>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58</a:t>
            </a:fld>
            <a:endParaRPr lang="ja-JP" altLang="en-US">
              <a:solidFill>
                <a:schemeClr val="tx1"/>
              </a:solidFill>
            </a:endParaRPr>
          </a:p>
        </p:txBody>
      </p:sp>
      <p:sp>
        <p:nvSpPr>
          <p:cNvPr id="7" name="タイトル 6">
            <a:extLst>
              <a:ext uri="{FF2B5EF4-FFF2-40B4-BE49-F238E27FC236}">
                <a16:creationId xmlns:a16="http://schemas.microsoft.com/office/drawing/2014/main" id="{57EC9BCD-4C48-051A-EBEB-D99CBF05AC3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40D6B33C-43CB-BEC1-3F8A-51A28CCF0968}"/>
              </a:ext>
            </a:extLst>
          </p:cNvPr>
          <p:cNvSpPr txBox="1">
            <a:spLocks/>
          </p:cNvSpPr>
          <p:nvPr/>
        </p:nvSpPr>
        <p:spPr bwMode="auto">
          <a:xfrm>
            <a:off x="216000" y="428912"/>
            <a:ext cx="6139644"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２．２　屋内収容物の移動・転倒による被害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7AD98E24-B972-A8FD-A389-D9193108BE35}"/>
              </a:ext>
            </a:extLst>
          </p:cNvPr>
          <p:cNvSpPr txBox="1"/>
          <p:nvPr/>
        </p:nvSpPr>
        <p:spPr>
          <a:xfrm>
            <a:off x="225524" y="915539"/>
            <a:ext cx="8645325" cy="1282472"/>
          </a:xfrm>
          <a:prstGeom prst="rect">
            <a:avLst/>
          </a:prstGeom>
          <a:noFill/>
          <a:ln>
            <a:solidFill>
              <a:schemeClr val="tx1"/>
            </a:solidFill>
          </a:ln>
        </p:spPr>
        <p:txBody>
          <a:bodyPr wrap="square" rIns="0">
            <a:no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大破建物</a:t>
            </a:r>
            <a:r>
              <a:rPr lang="en-US" altLang="ja-JP" sz="1400" baseline="30000">
                <a:ea typeface="Meiryo UI" panose="020B0604030504040204" pitchFamily="50" charset="-128"/>
              </a:rPr>
              <a:t>※1</a:t>
            </a:r>
            <a:r>
              <a:rPr lang="ja-JP" altLang="en-US" sz="1400">
                <a:ea typeface="Meiryo UI" panose="020B0604030504040204" pitchFamily="50" charset="-128"/>
              </a:rPr>
              <a:t>内人口に震度別死傷者率を乗じ、屋内収容物の移動・転倒による被害を算定。</a:t>
            </a:r>
            <a:endParaRPr lang="en-US" altLang="ja-JP" sz="1400">
              <a:ea typeface="Meiryo UI" panose="020B0604030504040204" pitchFamily="50" charset="-128"/>
            </a:endParaRPr>
          </a:p>
          <a:p>
            <a:pPr marL="361950" indent="-361950">
              <a:spcBef>
                <a:spcPts val="600"/>
              </a:spcBef>
            </a:pPr>
            <a:r>
              <a:rPr lang="ja-JP" altLang="en-US" sz="1400">
                <a:ea typeface="Meiryo UI" panose="020B0604030504040204" pitchFamily="50" charset="-128"/>
              </a:rPr>
              <a:t>　 ⇒震度別死傷者率については、阪神・淡路大震災の震度別死傷者率に、令和５年度に大阪府が実施した意識調査による転倒防止対策実施率（</a:t>
            </a:r>
            <a:r>
              <a:rPr lang="en-US" altLang="ja-JP" sz="1400">
                <a:ea typeface="Meiryo UI" panose="020B0604030504040204" pitchFamily="50" charset="-128"/>
              </a:rPr>
              <a:t>27.1%</a:t>
            </a:r>
            <a:r>
              <a:rPr lang="ja-JP" altLang="en-US" sz="1400">
                <a:ea typeface="Meiryo UI" panose="020B0604030504040204" pitchFamily="50" charset="-128"/>
              </a:rPr>
              <a:t>）を用いて補正（補正係数</a:t>
            </a:r>
            <a:r>
              <a:rPr lang="en-US" altLang="ja-JP" sz="1400">
                <a:ea typeface="Meiryo UI" panose="020B0604030504040204" pitchFamily="50" charset="-128"/>
              </a:rPr>
              <a:t>0.84</a:t>
            </a:r>
            <a:r>
              <a:rPr lang="en-US" altLang="ja-JP" sz="1400" baseline="30000">
                <a:ea typeface="Meiryo UI" panose="020B0604030504040204" pitchFamily="50" charset="-128"/>
              </a:rPr>
              <a:t> ※2</a:t>
            </a:r>
            <a:r>
              <a:rPr lang="ja-JP" altLang="en-US" sz="1400">
                <a:ea typeface="Meiryo UI" panose="020B0604030504040204" pitchFamily="50" charset="-128"/>
              </a:rPr>
              <a:t>）</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屋内収容物の移動・転倒による被害は、建物倒壊（揺れ）による被害の内数として、取り扱う。</a:t>
            </a:r>
            <a:endParaRPr lang="en-US" altLang="ja-JP" sz="1400">
              <a:ea typeface="Meiryo UI" panose="020B0604030504040204" pitchFamily="50" charset="-128"/>
            </a:endParaRPr>
          </a:p>
        </p:txBody>
      </p:sp>
      <p:sp>
        <p:nvSpPr>
          <p:cNvPr id="5" name="正方形/長方形 4">
            <a:extLst>
              <a:ext uri="{FF2B5EF4-FFF2-40B4-BE49-F238E27FC236}">
                <a16:creationId xmlns:a16="http://schemas.microsoft.com/office/drawing/2014/main" id="{483CC620-68FD-F3E1-4F9E-C4CD37F627C5}"/>
              </a:ext>
            </a:extLst>
          </p:cNvPr>
          <p:cNvSpPr/>
          <p:nvPr/>
        </p:nvSpPr>
        <p:spPr>
          <a:xfrm>
            <a:off x="254100" y="2247484"/>
            <a:ext cx="5975884" cy="23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100">
                <a:solidFill>
                  <a:schemeClr val="tx1"/>
                </a:solidFill>
              </a:rPr>
              <a:t>※</a:t>
            </a:r>
            <a:r>
              <a:rPr lang="ja-JP" altLang="en-US" sz="1100">
                <a:solidFill>
                  <a:schemeClr val="tx1"/>
                </a:solidFill>
              </a:rPr>
              <a:t>１：内閣府同様、木造大破率＝木造全壊率</a:t>
            </a:r>
            <a:r>
              <a:rPr lang="en-US" altLang="ja-JP" sz="1100">
                <a:solidFill>
                  <a:schemeClr val="tx1"/>
                </a:solidFill>
              </a:rPr>
              <a:t>×0.7</a:t>
            </a:r>
            <a:r>
              <a:rPr lang="ja-JP" altLang="en-US" sz="1100">
                <a:solidFill>
                  <a:schemeClr val="tx1"/>
                </a:solidFill>
              </a:rPr>
              <a:t>、非木造大破率＝非木造全壊率　とした</a:t>
            </a:r>
            <a:endParaRPr kumimoji="1" lang="en-US" altLang="ja-JP" sz="1100">
              <a:solidFill>
                <a:schemeClr val="tx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E6194C0F-FBA0-3683-37F7-5B7851FC248C}"/>
              </a:ext>
            </a:extLst>
          </p:cNvPr>
          <p:cNvSpPr txBox="1"/>
          <p:nvPr/>
        </p:nvSpPr>
        <p:spPr>
          <a:xfrm>
            <a:off x="249337" y="2692452"/>
            <a:ext cx="8645325" cy="1282472"/>
          </a:xfrm>
          <a:prstGeom prst="rect">
            <a:avLst/>
          </a:prstGeom>
          <a:solidFill>
            <a:schemeClr val="accent2">
              <a:lumMod val="20000"/>
              <a:lumOff val="80000"/>
            </a:schemeClr>
          </a:solidFill>
          <a:ln>
            <a:noFill/>
          </a:ln>
        </p:spPr>
        <p:txBody>
          <a:bodyPr wrap="square" rIns="0" anchor="ctr" anchorCtr="0">
            <a:noAutofit/>
          </a:bodyPr>
          <a:lstStyle/>
          <a:p>
            <a:pPr>
              <a:spcBef>
                <a:spcPts val="600"/>
              </a:spcBef>
            </a:pPr>
            <a:r>
              <a:rPr lang="ja-JP" altLang="en-US" sz="1400" dirty="0">
                <a:ea typeface="Meiryo UI" panose="020B0604030504040204" pitchFamily="50" charset="-128"/>
              </a:rPr>
              <a:t>（阪神・淡路大震災当時の阪神地区転倒防止実施率）　　 ＝</a:t>
            </a:r>
            <a:r>
              <a:rPr lang="en-US" altLang="ja-JP" sz="1400" dirty="0">
                <a:ea typeface="Meiryo UI" panose="020B0604030504040204" pitchFamily="50" charset="-128"/>
              </a:rPr>
              <a:t>7.8%</a:t>
            </a:r>
            <a:r>
              <a:rPr lang="ja-JP" altLang="en-US" sz="1400" dirty="0">
                <a:ea typeface="Meiryo UI" panose="020B0604030504040204" pitchFamily="50" charset="-128"/>
              </a:rPr>
              <a:t>　　 （未実施率）＝</a:t>
            </a:r>
            <a:r>
              <a:rPr lang="en-US" altLang="ja-JP" sz="1400" dirty="0">
                <a:ea typeface="Meiryo UI" panose="020B0604030504040204" pitchFamily="50" charset="-128"/>
              </a:rPr>
              <a:t>92.2%</a:t>
            </a:r>
          </a:p>
          <a:p>
            <a:pPr>
              <a:spcBef>
                <a:spcPts val="600"/>
              </a:spcBef>
            </a:pPr>
            <a:r>
              <a:rPr lang="ja-JP" altLang="en-US" sz="1400" dirty="0">
                <a:ea typeface="Meiryo UI" panose="020B0604030504040204" pitchFamily="50" charset="-128"/>
              </a:rPr>
              <a:t>（大阪府における令和５年度調査の転倒防止対策実施率）＝</a:t>
            </a:r>
            <a:r>
              <a:rPr lang="en-US" altLang="ja-JP" sz="1400" dirty="0">
                <a:ea typeface="Meiryo UI" panose="020B0604030504040204" pitchFamily="50" charset="-128"/>
              </a:rPr>
              <a:t>27.1%</a:t>
            </a:r>
            <a:r>
              <a:rPr lang="ja-JP" altLang="en-US" sz="1400" dirty="0">
                <a:ea typeface="Meiryo UI" panose="020B0604030504040204" pitchFamily="50" charset="-128"/>
              </a:rPr>
              <a:t>　 （未実施率）＝</a:t>
            </a:r>
            <a:r>
              <a:rPr lang="en-US" altLang="ja-JP" sz="1400" dirty="0">
                <a:ea typeface="Meiryo UI" panose="020B0604030504040204" pitchFamily="50" charset="-128"/>
              </a:rPr>
              <a:t>72.9%</a:t>
            </a:r>
          </a:p>
          <a:p>
            <a:pPr>
              <a:spcBef>
                <a:spcPts val="600"/>
              </a:spcBef>
            </a:pPr>
            <a:r>
              <a:rPr lang="ja-JP" altLang="en-US" sz="1400" dirty="0">
                <a:ea typeface="Meiryo UI" panose="020B0604030504040204" pitchFamily="50" charset="-128"/>
              </a:rPr>
              <a:t>（転倒防止措置有の場合の転倒率）</a:t>
            </a:r>
            <a:r>
              <a:rPr lang="en-US" altLang="ja-JP" sz="1400" dirty="0">
                <a:ea typeface="Meiryo UI" panose="020B0604030504040204" pitchFamily="50" charset="-128"/>
              </a:rPr>
              <a:t>=0.23</a:t>
            </a:r>
            <a:r>
              <a:rPr lang="ja-JP" altLang="en-US" sz="1400" dirty="0">
                <a:ea typeface="Meiryo UI" panose="020B0604030504040204" pitchFamily="50" charset="-128"/>
              </a:rPr>
              <a:t>　</a:t>
            </a:r>
            <a:r>
              <a:rPr lang="en-US" altLang="ja-JP" sz="1400" dirty="0">
                <a:ea typeface="Meiryo UI" panose="020B0604030504040204" pitchFamily="50" charset="-128"/>
              </a:rPr>
              <a:t>※</a:t>
            </a:r>
            <a:r>
              <a:rPr lang="ja-JP" altLang="en-US" sz="1400" dirty="0">
                <a:ea typeface="Meiryo UI" panose="020B0604030504040204" pitchFamily="50" charset="-128"/>
              </a:rPr>
              <a:t>内閣府の値を採用</a:t>
            </a:r>
            <a:endParaRPr lang="en-US" altLang="ja-JP" sz="1400" dirty="0">
              <a:ea typeface="Meiryo UI" panose="020B0604030504040204" pitchFamily="50" charset="-128"/>
            </a:endParaRPr>
          </a:p>
          <a:p>
            <a:pPr>
              <a:spcBef>
                <a:spcPts val="600"/>
              </a:spcBef>
            </a:pPr>
            <a:r>
              <a:rPr lang="zh-TW" altLang="en-US" sz="1400" dirty="0">
                <a:ea typeface="Meiryo UI" panose="020B0604030504040204" pitchFamily="50" charset="-128"/>
              </a:rPr>
              <a:t>（補正係数）＝（</a:t>
            </a:r>
            <a:r>
              <a:rPr lang="en-US" altLang="ja-JP" sz="1400" dirty="0">
                <a:ea typeface="Meiryo UI" panose="020B0604030504040204" pitchFamily="50" charset="-128"/>
              </a:rPr>
              <a:t> 72.9% </a:t>
            </a:r>
            <a:r>
              <a:rPr lang="zh-TW" altLang="en-US" sz="1400" dirty="0">
                <a:ea typeface="Meiryo UI" panose="020B0604030504040204" pitchFamily="50" charset="-128"/>
              </a:rPr>
              <a:t>＋</a:t>
            </a:r>
            <a:r>
              <a:rPr lang="en-US" altLang="zh-TW" sz="1400" dirty="0">
                <a:ea typeface="Meiryo UI" panose="020B0604030504040204" pitchFamily="50" charset="-128"/>
              </a:rPr>
              <a:t>0.23×</a:t>
            </a:r>
            <a:r>
              <a:rPr lang="en-US" altLang="ja-JP" sz="1400" dirty="0">
                <a:ea typeface="Meiryo UI" panose="020B0604030504040204" pitchFamily="50" charset="-128"/>
              </a:rPr>
              <a:t> 27.1% </a:t>
            </a:r>
            <a:r>
              <a:rPr lang="zh-TW" altLang="en-US" sz="1400" dirty="0">
                <a:ea typeface="Meiryo UI" panose="020B0604030504040204" pitchFamily="50" charset="-128"/>
              </a:rPr>
              <a:t>）／（</a:t>
            </a:r>
            <a:r>
              <a:rPr lang="en-US" altLang="ja-JP" sz="1400" dirty="0">
                <a:ea typeface="Meiryo UI" panose="020B0604030504040204" pitchFamily="50" charset="-128"/>
              </a:rPr>
              <a:t> 92.2% </a:t>
            </a:r>
            <a:r>
              <a:rPr lang="zh-TW" altLang="en-US" sz="1400" dirty="0">
                <a:ea typeface="Meiryo UI" panose="020B0604030504040204" pitchFamily="50" charset="-128"/>
              </a:rPr>
              <a:t>＋</a:t>
            </a:r>
            <a:r>
              <a:rPr lang="en-US" altLang="zh-TW" sz="1400" dirty="0">
                <a:ea typeface="Meiryo UI" panose="020B0604030504040204" pitchFamily="50" charset="-128"/>
              </a:rPr>
              <a:t>0.23×</a:t>
            </a:r>
            <a:r>
              <a:rPr lang="en-US" altLang="ja-JP" sz="1400" dirty="0">
                <a:ea typeface="Meiryo UI" panose="020B0604030504040204" pitchFamily="50" charset="-128"/>
              </a:rPr>
              <a:t> 7.8% </a:t>
            </a:r>
            <a:r>
              <a:rPr lang="zh-TW" altLang="en-US" sz="1400" dirty="0">
                <a:ea typeface="Meiryo UI" panose="020B0604030504040204" pitchFamily="50" charset="-128"/>
              </a:rPr>
              <a:t>）＝</a:t>
            </a:r>
            <a:r>
              <a:rPr lang="en-US" altLang="zh-TW" sz="1400" dirty="0">
                <a:ea typeface="Meiryo UI" panose="020B0604030504040204" pitchFamily="50" charset="-128"/>
              </a:rPr>
              <a:t>0.8</a:t>
            </a:r>
            <a:r>
              <a:rPr lang="en-US" altLang="ja-JP" sz="1400" dirty="0">
                <a:ea typeface="Meiryo UI" panose="020B0604030504040204" pitchFamily="50" charset="-128"/>
              </a:rPr>
              <a:t>4</a:t>
            </a:r>
          </a:p>
        </p:txBody>
      </p:sp>
      <p:sp>
        <p:nvSpPr>
          <p:cNvPr id="3" name="正方形/長方形 2">
            <a:extLst>
              <a:ext uri="{FF2B5EF4-FFF2-40B4-BE49-F238E27FC236}">
                <a16:creationId xmlns:a16="http://schemas.microsoft.com/office/drawing/2014/main" id="{AD3AA233-5F53-B1F2-EC1F-A20F64174755}"/>
              </a:ext>
            </a:extLst>
          </p:cNvPr>
          <p:cNvSpPr/>
          <p:nvPr/>
        </p:nvSpPr>
        <p:spPr>
          <a:xfrm>
            <a:off x="249337" y="2458854"/>
            <a:ext cx="5975884" cy="23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100">
                <a:solidFill>
                  <a:schemeClr val="tx1"/>
                </a:solidFill>
              </a:rPr>
              <a:t>※</a:t>
            </a:r>
            <a:r>
              <a:rPr lang="ja-JP" altLang="en-US" sz="1100">
                <a:solidFill>
                  <a:schemeClr val="tx1"/>
                </a:solidFill>
              </a:rPr>
              <a:t>２：補正係数の算定</a:t>
            </a:r>
            <a:endParaRPr kumimoji="1" lang="en-US" altLang="ja-JP" sz="1100">
              <a:solidFill>
                <a:schemeClr val="tx1"/>
              </a:solidFill>
              <a:latin typeface="Meiryo UI" panose="020B0604030504040204" pitchFamily="50" charset="-128"/>
              <a:ea typeface="Meiryo UI" panose="020B0604030504040204" pitchFamily="50" charset="-128"/>
            </a:endParaRPr>
          </a:p>
        </p:txBody>
      </p:sp>
      <p:graphicFrame>
        <p:nvGraphicFramePr>
          <p:cNvPr id="8" name="表 7">
            <a:extLst>
              <a:ext uri="{FF2B5EF4-FFF2-40B4-BE49-F238E27FC236}">
                <a16:creationId xmlns:a16="http://schemas.microsoft.com/office/drawing/2014/main" id="{121BCA0B-FDA1-1F3A-4CE2-17580D07680E}"/>
              </a:ext>
            </a:extLst>
          </p:cNvPr>
          <p:cNvGraphicFramePr>
            <a:graphicFrameLocks noGrp="1"/>
          </p:cNvGraphicFramePr>
          <p:nvPr>
            <p:extLst>
              <p:ext uri="{D42A27DB-BD31-4B8C-83A1-F6EECF244321}">
                <p14:modId xmlns:p14="http://schemas.microsoft.com/office/powerpoint/2010/main" val="3392875880"/>
              </p:ext>
            </p:extLst>
          </p:nvPr>
        </p:nvGraphicFramePr>
        <p:xfrm>
          <a:off x="225525" y="4395109"/>
          <a:ext cx="4328378" cy="1688442"/>
        </p:xfrm>
        <a:graphic>
          <a:graphicData uri="http://schemas.openxmlformats.org/drawingml/2006/table">
            <a:tbl>
              <a:tblPr firstRow="1" bandRow="1">
                <a:tableStyleId>{7DF18680-E054-41AD-8BC1-D1AEF772440D}</a:tableStyleId>
              </a:tblPr>
              <a:tblGrid>
                <a:gridCol w="526399">
                  <a:extLst>
                    <a:ext uri="{9D8B030D-6E8A-4147-A177-3AD203B41FA5}">
                      <a16:colId xmlns:a16="http://schemas.microsoft.com/office/drawing/2014/main" val="1167038926"/>
                    </a:ext>
                  </a:extLst>
                </a:gridCol>
                <a:gridCol w="847024">
                  <a:extLst>
                    <a:ext uri="{9D8B030D-6E8A-4147-A177-3AD203B41FA5}">
                      <a16:colId xmlns:a16="http://schemas.microsoft.com/office/drawing/2014/main" val="464318491"/>
                    </a:ext>
                  </a:extLst>
                </a:gridCol>
                <a:gridCol w="837397">
                  <a:extLst>
                    <a:ext uri="{9D8B030D-6E8A-4147-A177-3AD203B41FA5}">
                      <a16:colId xmlns:a16="http://schemas.microsoft.com/office/drawing/2014/main" val="4065047699"/>
                    </a:ext>
                  </a:extLst>
                </a:gridCol>
                <a:gridCol w="1020278">
                  <a:extLst>
                    <a:ext uri="{9D8B030D-6E8A-4147-A177-3AD203B41FA5}">
                      <a16:colId xmlns:a16="http://schemas.microsoft.com/office/drawing/2014/main" val="2100809031"/>
                    </a:ext>
                  </a:extLst>
                </a:gridCol>
                <a:gridCol w="1097280">
                  <a:extLst>
                    <a:ext uri="{9D8B030D-6E8A-4147-A177-3AD203B41FA5}">
                      <a16:colId xmlns:a16="http://schemas.microsoft.com/office/drawing/2014/main" val="1837889257"/>
                    </a:ext>
                  </a:extLst>
                </a:gridCol>
              </a:tblGrid>
              <a:tr h="241206">
                <a:tc rowSpan="2">
                  <a:txBody>
                    <a:bodyPr/>
                    <a:lstStyle/>
                    <a:p>
                      <a:pPr algn="ctr"/>
                      <a:r>
                        <a:rPr lang="ja-JP" sz="1050" kern="100">
                          <a:effectLst/>
                        </a:rPr>
                        <a:t>震度階</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gridSpan="2">
                  <a:txBody>
                    <a:bodyPr/>
                    <a:lstStyle/>
                    <a:p>
                      <a:pPr algn="ctr"/>
                      <a:r>
                        <a:rPr lang="ja-JP" sz="1050" b="1" kern="100">
                          <a:solidFill>
                            <a:schemeClr val="bg1"/>
                          </a:solidFill>
                          <a:effectLst/>
                        </a:rPr>
                        <a:t>大破の場合</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lang="ja-JP" sz="1050" b="1" kern="100">
                          <a:solidFill>
                            <a:schemeClr val="bg1"/>
                          </a:solidFill>
                          <a:effectLst/>
                        </a:rPr>
                        <a:t>中破以下の場合</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00746762"/>
                  </a:ext>
                </a:extLst>
              </a:tr>
              <a:tr h="241206">
                <a:tc vMerge="1">
                  <a:txBody>
                    <a:bodyPr/>
                    <a:lstStyle/>
                    <a:p>
                      <a:endParaRPr kumimoji="1" lang="ja-JP" altLang="en-US"/>
                    </a:p>
                  </a:txBody>
                  <a:tcPr/>
                </a:tc>
                <a:tc>
                  <a:txBody>
                    <a:bodyPr/>
                    <a:lstStyle/>
                    <a:p>
                      <a:pPr algn="ctr"/>
                      <a:r>
                        <a:rPr lang="ja-JP" sz="1050" b="1" kern="100">
                          <a:solidFill>
                            <a:schemeClr val="bg1"/>
                          </a:solidFill>
                          <a:effectLst/>
                        </a:rPr>
                        <a:t>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非木造建物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非木造建物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775967970"/>
                  </a:ext>
                </a:extLst>
              </a:tr>
              <a:tr h="241206">
                <a:tc>
                  <a:txBody>
                    <a:bodyPr/>
                    <a:lstStyle/>
                    <a:p>
                      <a:pPr algn="ctr"/>
                      <a:r>
                        <a:rPr lang="en-US" sz="1050" kern="100">
                          <a:effectLst/>
                        </a:rPr>
                        <a:t>7</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0.314</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0.192</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0.00955</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0.000579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579017"/>
                  </a:ext>
                </a:extLst>
              </a:tr>
              <a:tr h="241206">
                <a:tc>
                  <a:txBody>
                    <a:bodyPr/>
                    <a:lstStyle/>
                    <a:p>
                      <a:pPr algn="ctr"/>
                      <a:r>
                        <a:rPr lang="en-US" sz="1050" kern="100">
                          <a:effectLst/>
                        </a:rPr>
                        <a:t>6</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0.255</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0.156</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0.00689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0.000471</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111565582"/>
                  </a:ext>
                </a:extLst>
              </a:tr>
              <a:tr h="241206">
                <a:tc>
                  <a:txBody>
                    <a:bodyPr/>
                    <a:lstStyle/>
                    <a:p>
                      <a:pPr algn="ctr"/>
                      <a:r>
                        <a:rPr lang="en-US" sz="1050" kern="100">
                          <a:effectLst/>
                        </a:rPr>
                        <a:t>6</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0.113</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0.0688</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0.00343</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0.000208</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extLst>
                  <a:ext uri="{0D108BD9-81ED-4DB2-BD59-A6C34878D82A}">
                    <a16:rowId xmlns:a16="http://schemas.microsoft.com/office/drawing/2014/main" val="2293948278"/>
                  </a:ext>
                </a:extLst>
              </a:tr>
              <a:tr h="241206">
                <a:tc>
                  <a:txBody>
                    <a:bodyPr/>
                    <a:lstStyle/>
                    <a:p>
                      <a:pPr algn="ctr"/>
                      <a:r>
                        <a:rPr lang="en-US" sz="1050" kern="100">
                          <a:effectLst/>
                        </a:rPr>
                        <a:t>5</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0.0235</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lang="en-US" sz="1050" kern="100">
                          <a:effectLst/>
                        </a:rPr>
                        <a:t>0%</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0.000715</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0.0000433</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360804128"/>
                  </a:ext>
                </a:extLst>
              </a:tr>
              <a:tr h="241206">
                <a:tc>
                  <a:txBody>
                    <a:bodyPr/>
                    <a:lstStyle/>
                    <a:p>
                      <a:pPr algn="ctr"/>
                      <a:r>
                        <a:rPr lang="en-US" sz="1050" kern="100">
                          <a:effectLst/>
                        </a:rPr>
                        <a:t>5</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0.00264</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lang="en-US" sz="1050" kern="100">
                          <a:effectLst/>
                        </a:rPr>
                        <a:t>0%</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0.0000803</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0.00000487</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extLst>
                  <a:ext uri="{0D108BD9-81ED-4DB2-BD59-A6C34878D82A}">
                    <a16:rowId xmlns:a16="http://schemas.microsoft.com/office/drawing/2014/main" val="4208819801"/>
                  </a:ext>
                </a:extLst>
              </a:tr>
            </a:tbl>
          </a:graphicData>
        </a:graphic>
      </p:graphicFrame>
      <p:graphicFrame>
        <p:nvGraphicFramePr>
          <p:cNvPr id="10" name="表 9">
            <a:extLst>
              <a:ext uri="{FF2B5EF4-FFF2-40B4-BE49-F238E27FC236}">
                <a16:creationId xmlns:a16="http://schemas.microsoft.com/office/drawing/2014/main" id="{1D4B3C00-142A-685B-9F6A-CE6C5995DA46}"/>
              </a:ext>
            </a:extLst>
          </p:cNvPr>
          <p:cNvGraphicFramePr>
            <a:graphicFrameLocks noGrp="1"/>
          </p:cNvGraphicFramePr>
          <p:nvPr>
            <p:extLst>
              <p:ext uri="{D42A27DB-BD31-4B8C-83A1-F6EECF244321}">
                <p14:modId xmlns:p14="http://schemas.microsoft.com/office/powerpoint/2010/main" val="2700045840"/>
              </p:ext>
            </p:extLst>
          </p:nvPr>
        </p:nvGraphicFramePr>
        <p:xfrm>
          <a:off x="4728159" y="4376919"/>
          <a:ext cx="4142691" cy="1724821"/>
        </p:xfrm>
        <a:graphic>
          <a:graphicData uri="http://schemas.openxmlformats.org/drawingml/2006/table">
            <a:tbl>
              <a:tblPr firstRow="1" bandRow="1">
                <a:tableStyleId>{7DF18680-E054-41AD-8BC1-D1AEF772440D}</a:tableStyleId>
              </a:tblPr>
              <a:tblGrid>
                <a:gridCol w="593208">
                  <a:extLst>
                    <a:ext uri="{9D8B030D-6E8A-4147-A177-3AD203B41FA5}">
                      <a16:colId xmlns:a16="http://schemas.microsoft.com/office/drawing/2014/main" val="2124133706"/>
                    </a:ext>
                  </a:extLst>
                </a:gridCol>
                <a:gridCol w="740150">
                  <a:extLst>
                    <a:ext uri="{9D8B030D-6E8A-4147-A177-3AD203B41FA5}">
                      <a16:colId xmlns:a16="http://schemas.microsoft.com/office/drawing/2014/main" val="3077117644"/>
                    </a:ext>
                  </a:extLst>
                </a:gridCol>
                <a:gridCol w="820513">
                  <a:extLst>
                    <a:ext uri="{9D8B030D-6E8A-4147-A177-3AD203B41FA5}">
                      <a16:colId xmlns:a16="http://schemas.microsoft.com/office/drawing/2014/main" val="3411106751"/>
                    </a:ext>
                  </a:extLst>
                </a:gridCol>
                <a:gridCol w="1043079">
                  <a:extLst>
                    <a:ext uri="{9D8B030D-6E8A-4147-A177-3AD203B41FA5}">
                      <a16:colId xmlns:a16="http://schemas.microsoft.com/office/drawing/2014/main" val="3885021663"/>
                    </a:ext>
                  </a:extLst>
                </a:gridCol>
                <a:gridCol w="945741">
                  <a:extLst>
                    <a:ext uri="{9D8B030D-6E8A-4147-A177-3AD203B41FA5}">
                      <a16:colId xmlns:a16="http://schemas.microsoft.com/office/drawing/2014/main" val="839408321"/>
                    </a:ext>
                  </a:extLst>
                </a:gridCol>
              </a:tblGrid>
              <a:tr h="246403">
                <a:tc rowSpan="2">
                  <a:txBody>
                    <a:bodyPr/>
                    <a:lstStyle/>
                    <a:p>
                      <a:pPr algn="ctr"/>
                      <a:r>
                        <a:rPr lang="ja-JP" sz="1050" kern="100">
                          <a:effectLst/>
                        </a:rPr>
                        <a:t>震度階</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28575" cap="flat" cmpd="sng" algn="ctr">
                      <a:solidFill>
                        <a:schemeClr val="bg1"/>
                      </a:solidFill>
                      <a:prstDash val="solid"/>
                      <a:round/>
                      <a:headEnd type="none" w="med" len="med"/>
                      <a:tailEnd type="none" w="med" len="med"/>
                    </a:lnB>
                  </a:tcPr>
                </a:tc>
                <a:tc gridSpan="2">
                  <a:txBody>
                    <a:bodyPr/>
                    <a:lstStyle/>
                    <a:p>
                      <a:pPr algn="ctr"/>
                      <a:r>
                        <a:rPr lang="ja-JP" sz="1050" kern="100">
                          <a:effectLst/>
                        </a:rPr>
                        <a:t>大破の場合</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lang="ja-JP" sz="1050" kern="100">
                          <a:effectLst/>
                        </a:rPr>
                        <a:t>中破以下の場合</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705064689"/>
                  </a:ext>
                </a:extLst>
              </a:tr>
              <a:tr h="246403">
                <a:tc vMerge="1">
                  <a:txBody>
                    <a:bodyPr/>
                    <a:lstStyle/>
                    <a:p>
                      <a:endParaRPr kumimoji="1" lang="ja-JP" altLang="en-US"/>
                    </a:p>
                  </a:txBody>
                  <a:tcPr/>
                </a:tc>
                <a:tc>
                  <a:txBody>
                    <a:bodyPr/>
                    <a:lstStyle/>
                    <a:p>
                      <a:pPr algn="ctr"/>
                      <a:r>
                        <a:rPr lang="ja-JP" sz="1050" b="1" kern="100">
                          <a:solidFill>
                            <a:schemeClr val="bg1"/>
                          </a:solidFill>
                          <a:effectLst/>
                        </a:rPr>
                        <a:t>負傷者率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重傷者率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負傷者率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重傷者率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906528508"/>
                  </a:ext>
                </a:extLst>
              </a:tr>
              <a:tr h="246403">
                <a:tc>
                  <a:txBody>
                    <a:bodyPr/>
                    <a:lstStyle/>
                    <a:p>
                      <a:pPr algn="ctr"/>
                      <a:r>
                        <a:rPr lang="en-US" sz="1050" kern="100">
                          <a:effectLst/>
                        </a:rPr>
                        <a:t>7</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3.69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0.995</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0.112</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28575" cap="flat" cmpd="sng" algn="ctr">
                      <a:solidFill>
                        <a:schemeClr val="bg1"/>
                      </a:solidFill>
                      <a:prstDash val="solid"/>
                      <a:round/>
                      <a:headEnd type="none" w="med" len="med"/>
                      <a:tailEnd type="none" w="med" len="med"/>
                    </a:lnT>
                  </a:tcPr>
                </a:tc>
                <a:tc>
                  <a:txBody>
                    <a:bodyPr/>
                    <a:lstStyle/>
                    <a:p>
                      <a:pPr algn="r"/>
                      <a:r>
                        <a:rPr kumimoji="1" lang="en-US" altLang="ja-JP" sz="1050" b="0" u="none" strike="noStrike" kern="1200" baseline="0">
                          <a:solidFill>
                            <a:schemeClr val="dk1"/>
                          </a:solidFill>
                        </a:rPr>
                        <a:t>0.0303</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5502312"/>
                  </a:ext>
                </a:extLst>
              </a:tr>
              <a:tr h="246403">
                <a:tc>
                  <a:txBody>
                    <a:bodyPr/>
                    <a:lstStyle/>
                    <a:p>
                      <a:pPr algn="ctr"/>
                      <a:r>
                        <a:rPr lang="en-US" sz="1050" kern="100">
                          <a:effectLst/>
                        </a:rPr>
                        <a:t>6</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3.00</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0.809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0.0809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0.0218</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extLst>
                  <a:ext uri="{0D108BD9-81ED-4DB2-BD59-A6C34878D82A}">
                    <a16:rowId xmlns:a16="http://schemas.microsoft.com/office/drawing/2014/main" val="3039961794"/>
                  </a:ext>
                </a:extLst>
              </a:tr>
              <a:tr h="246403">
                <a:tc>
                  <a:txBody>
                    <a:bodyPr/>
                    <a:lstStyle/>
                    <a:p>
                      <a:pPr algn="ctr"/>
                      <a:r>
                        <a:rPr lang="en-US" sz="1050" kern="100">
                          <a:effectLst/>
                        </a:rPr>
                        <a:t>6</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1.32</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0.357</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0.0402</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0.0109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extLst>
                  <a:ext uri="{0D108BD9-81ED-4DB2-BD59-A6C34878D82A}">
                    <a16:rowId xmlns:a16="http://schemas.microsoft.com/office/drawing/2014/main" val="68297255"/>
                  </a:ext>
                </a:extLst>
              </a:tr>
              <a:tr h="246403">
                <a:tc>
                  <a:txBody>
                    <a:bodyPr/>
                    <a:lstStyle/>
                    <a:p>
                      <a:pPr algn="ctr"/>
                      <a:r>
                        <a:rPr lang="en-US" sz="1050" kern="100">
                          <a:effectLst/>
                        </a:rPr>
                        <a:t>5</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0.276</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lang="en-US" sz="1050" kern="100">
                          <a:effectLst/>
                        </a:rPr>
                        <a:t>0%</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0.00839</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0.00226</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extLst>
                  <a:ext uri="{0D108BD9-81ED-4DB2-BD59-A6C34878D82A}">
                    <a16:rowId xmlns:a16="http://schemas.microsoft.com/office/drawing/2014/main" val="995956562"/>
                  </a:ext>
                </a:extLst>
              </a:tr>
              <a:tr h="246403">
                <a:tc>
                  <a:txBody>
                    <a:bodyPr/>
                    <a:lstStyle/>
                    <a:p>
                      <a:pPr algn="ctr"/>
                      <a:r>
                        <a:rPr lang="en-US" sz="1050" kern="100">
                          <a:effectLst/>
                        </a:rPr>
                        <a:t>5</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050" b="0" u="none" strike="noStrike" kern="1200" baseline="0">
                          <a:solidFill>
                            <a:schemeClr val="dk1"/>
                          </a:solidFill>
                        </a:rPr>
                        <a:t>0.0310</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lang="en-US" sz="1050" kern="100">
                          <a:effectLst/>
                        </a:rPr>
                        <a:t>0%</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0.000943</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050" b="0" u="none" strike="noStrike" kern="1200" baseline="0">
                          <a:solidFill>
                            <a:schemeClr val="dk1"/>
                          </a:solidFill>
                        </a:rPr>
                        <a:t>0.000255</a:t>
                      </a:r>
                      <a:r>
                        <a:rPr lang="en-US" sz="1050" kern="100">
                          <a:effectLst/>
                        </a:rPr>
                        <a:t>%</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extLst>
                  <a:ext uri="{0D108BD9-81ED-4DB2-BD59-A6C34878D82A}">
                    <a16:rowId xmlns:a16="http://schemas.microsoft.com/office/drawing/2014/main" val="2838476020"/>
                  </a:ext>
                </a:extLst>
              </a:tr>
            </a:tbl>
          </a:graphicData>
        </a:graphic>
      </p:graphicFrame>
      <p:sp>
        <p:nvSpPr>
          <p:cNvPr id="23" name="正方形/長方形 22">
            <a:extLst>
              <a:ext uri="{FF2B5EF4-FFF2-40B4-BE49-F238E27FC236}">
                <a16:creationId xmlns:a16="http://schemas.microsoft.com/office/drawing/2014/main" id="{20A9080C-5A53-1B27-D8A9-3288C3FA0984}"/>
              </a:ext>
            </a:extLst>
          </p:cNvPr>
          <p:cNvSpPr/>
          <p:nvPr/>
        </p:nvSpPr>
        <p:spPr>
          <a:xfrm>
            <a:off x="369208" y="4068052"/>
            <a:ext cx="3644519" cy="33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屋内収容物の移動・転倒物による死者率</a:t>
            </a:r>
            <a:endParaRPr kumimoji="1" lang="en-US" altLang="ja-JP" sz="1600">
              <a:solidFill>
                <a:schemeClr val="tx1"/>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9320E76C-8E51-8A72-92EB-69EF3EB6E2A2}"/>
              </a:ext>
            </a:extLst>
          </p:cNvPr>
          <p:cNvSpPr/>
          <p:nvPr/>
        </p:nvSpPr>
        <p:spPr>
          <a:xfrm>
            <a:off x="4824216" y="4068052"/>
            <a:ext cx="3950576"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屋内収容物の移動・転倒物による負傷者率</a:t>
            </a:r>
            <a:endParaRPr kumimoji="1" lang="en-US" altLang="ja-JP" sz="1600">
              <a:solidFill>
                <a:schemeClr val="tx1"/>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BB40FDB9-7884-7E4A-1BAD-5C9A78D3F20C}"/>
              </a:ext>
            </a:extLst>
          </p:cNvPr>
          <p:cNvSpPr/>
          <p:nvPr/>
        </p:nvSpPr>
        <p:spPr>
          <a:xfrm>
            <a:off x="111224" y="6052972"/>
            <a:ext cx="5975884" cy="23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100">
                <a:solidFill>
                  <a:schemeClr val="tx1"/>
                </a:solidFill>
              </a:rPr>
              <a:t>※</a:t>
            </a:r>
            <a:r>
              <a:rPr lang="ja-JP" altLang="en-US" sz="1100">
                <a:solidFill>
                  <a:schemeClr val="tx1"/>
                </a:solidFill>
              </a:rPr>
              <a:t>阪神・淡路大震災時の震度別死傷者率</a:t>
            </a:r>
            <a:endParaRPr kumimoji="1" lang="en-US" altLang="ja-JP" sz="1100">
              <a:solidFill>
                <a:schemeClr val="tx1"/>
              </a:solidFill>
              <a:latin typeface="Meiryo UI" panose="020B0604030504040204" pitchFamily="50" charset="-128"/>
              <a:ea typeface="Meiryo UI" panose="020B0604030504040204" pitchFamily="50" charset="-128"/>
            </a:endParaRPr>
          </a:p>
        </p:txBody>
      </p:sp>
      <p:sp>
        <p:nvSpPr>
          <p:cNvPr id="26" name="二等辺三角形 25">
            <a:extLst>
              <a:ext uri="{FF2B5EF4-FFF2-40B4-BE49-F238E27FC236}">
                <a16:creationId xmlns:a16="http://schemas.microsoft.com/office/drawing/2014/main" id="{8D3A76A3-C438-F2A1-DE20-6131BFA888F1}"/>
              </a:ext>
            </a:extLst>
          </p:cNvPr>
          <p:cNvSpPr/>
          <p:nvPr/>
        </p:nvSpPr>
        <p:spPr>
          <a:xfrm rot="10800000">
            <a:off x="4187838" y="6311512"/>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7803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C982E-45C0-375F-EB78-7033A3C69E2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ECBF823-B7B9-A2A5-D37A-8CB67AF93FF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a:t>
            </a:fld>
            <a:endParaRPr lang="ja-JP" altLang="en-US">
              <a:solidFill>
                <a:schemeClr val="tx1"/>
              </a:solidFill>
            </a:endParaRPr>
          </a:p>
        </p:txBody>
      </p:sp>
      <p:sp>
        <p:nvSpPr>
          <p:cNvPr id="6" name="正方形/長方形 5">
            <a:extLst>
              <a:ext uri="{FF2B5EF4-FFF2-40B4-BE49-F238E27FC236}">
                <a16:creationId xmlns:a16="http://schemas.microsoft.com/office/drawing/2014/main" id="{632C5927-D364-998B-4175-33341202F9F1}"/>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6F8A2F36-80F5-1799-FB68-EBB95568E92F}"/>
              </a:ext>
            </a:extLst>
          </p:cNvPr>
          <p:cNvSpPr>
            <a:spLocks noGrp="1"/>
          </p:cNvSpPr>
          <p:nvPr>
            <p:ph type="title"/>
          </p:nvPr>
        </p:nvSpPr>
        <p:spPr/>
        <p:txBody>
          <a:bodyPr>
            <a:normAutofit/>
          </a:bodyPr>
          <a:lstStyle/>
          <a:p>
            <a:r>
              <a:rPr lang="ja-JP" altLang="en-US" sz="2400" b="1"/>
              <a:t>◆被害想定の前提条件</a:t>
            </a:r>
            <a:endParaRPr lang="ja-JP" altLang="en-US" sz="2400"/>
          </a:p>
        </p:txBody>
      </p:sp>
      <p:sp>
        <p:nvSpPr>
          <p:cNvPr id="2" name="コンテンツ プレースホルダー 1">
            <a:extLst>
              <a:ext uri="{FF2B5EF4-FFF2-40B4-BE49-F238E27FC236}">
                <a16:creationId xmlns:a16="http://schemas.microsoft.com/office/drawing/2014/main" id="{24A086CB-547B-449C-0B47-54B4E78429BB}"/>
              </a:ext>
            </a:extLst>
          </p:cNvPr>
          <p:cNvSpPr txBox="1">
            <a:spLocks/>
          </p:cNvSpPr>
          <p:nvPr/>
        </p:nvSpPr>
        <p:spPr bwMode="auto">
          <a:xfrm>
            <a:off x="216000" y="648000"/>
            <a:ext cx="4982791"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Font typeface="Arial" charset="0"/>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 風速</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5551EC22-2DEC-6FD0-AEEF-0BD9A6C1F421}"/>
              </a:ext>
            </a:extLst>
          </p:cNvPr>
          <p:cNvSpPr txBox="1"/>
          <p:nvPr/>
        </p:nvSpPr>
        <p:spPr>
          <a:xfrm>
            <a:off x="498003" y="1126024"/>
            <a:ext cx="5178898" cy="2108269"/>
          </a:xfrm>
          <a:prstGeom prst="rect">
            <a:avLst/>
          </a:prstGeom>
          <a:noFill/>
          <a:ln>
            <a:noFill/>
          </a:ln>
        </p:spPr>
        <p:txBody>
          <a:bodyPr wrap="square">
            <a:spAutoFit/>
          </a:bodyPr>
          <a:lstStyle/>
          <a:p>
            <a:pPr marL="285750" indent="-285750">
              <a:spcAft>
                <a:spcPts val="600"/>
              </a:spcAft>
              <a:buFont typeface="Wingdings" panose="05000000000000000000" pitchFamily="2" charset="2"/>
              <a:buChar char="u"/>
            </a:pPr>
            <a:r>
              <a:rPr lang="ja-JP" altLang="en-US"/>
              <a:t>火災による建物被害について、</a:t>
            </a:r>
            <a:r>
              <a:rPr lang="en-US" altLang="ja-JP"/>
              <a:t>1</a:t>
            </a:r>
            <a:r>
              <a:rPr lang="ja-JP" altLang="en-US"/>
              <a:t>棟ごとの延焼シミュレーションを実施するにあたり、気象庁の府内</a:t>
            </a:r>
            <a:r>
              <a:rPr lang="en-US" altLang="ja-JP"/>
              <a:t>8</a:t>
            </a:r>
            <a:r>
              <a:rPr lang="ja-JP" altLang="en-US"/>
              <a:t>観測点における過去</a:t>
            </a:r>
            <a:r>
              <a:rPr lang="en-US" altLang="ja-JP"/>
              <a:t>20</a:t>
            </a:r>
            <a:r>
              <a:rPr lang="ja-JP" altLang="en-US"/>
              <a:t>年間（</a:t>
            </a:r>
            <a:r>
              <a:rPr lang="en-US" altLang="ja-JP"/>
              <a:t>2006</a:t>
            </a:r>
            <a:r>
              <a:rPr lang="ja-JP" altLang="en-US"/>
              <a:t>年～</a:t>
            </a:r>
            <a:r>
              <a:rPr lang="en-US" altLang="ja-JP"/>
              <a:t>2025</a:t>
            </a:r>
            <a:r>
              <a:rPr lang="ja-JP" altLang="en-US"/>
              <a:t>年）の気象観測記録を基に、平均風速および最大風速を算定した。</a:t>
            </a:r>
            <a:endParaRPr lang="en-US" altLang="ja-JP"/>
          </a:p>
          <a:p>
            <a:pPr marL="285750" indent="-285750">
              <a:spcAft>
                <a:spcPts val="600"/>
              </a:spcAft>
              <a:buFont typeface="Wingdings" panose="05000000000000000000" pitchFamily="2" charset="2"/>
              <a:buChar char="u"/>
            </a:pPr>
            <a:r>
              <a:rPr lang="ja-JP" altLang="en-US"/>
              <a:t>なお、風速については、観測地点ごとに標高の差があることから、標高</a:t>
            </a:r>
            <a:r>
              <a:rPr lang="en-US" altLang="ja-JP"/>
              <a:t>10m</a:t>
            </a:r>
            <a:r>
              <a:rPr lang="ja-JP" altLang="en-US"/>
              <a:t>における値へ換算している。</a:t>
            </a:r>
            <a:endParaRPr lang="en-US" altLang="ja-JP"/>
          </a:p>
        </p:txBody>
      </p:sp>
      <p:pic>
        <p:nvPicPr>
          <p:cNvPr id="16" name="図 15" descr="マップ&#10;&#10;AI 生成コンテンツは誤りを含む可能性があります。">
            <a:extLst>
              <a:ext uri="{FF2B5EF4-FFF2-40B4-BE49-F238E27FC236}">
                <a16:creationId xmlns:a16="http://schemas.microsoft.com/office/drawing/2014/main" id="{4902B31C-6BCD-13EB-43E7-02B1641EF1D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09650" y="2291196"/>
            <a:ext cx="2694327" cy="2141543"/>
          </a:xfrm>
          <a:prstGeom prst="rect">
            <a:avLst/>
          </a:prstGeom>
        </p:spPr>
      </p:pic>
      <p:sp>
        <p:nvSpPr>
          <p:cNvPr id="17" name="テキスト ボックス 16">
            <a:extLst>
              <a:ext uri="{FF2B5EF4-FFF2-40B4-BE49-F238E27FC236}">
                <a16:creationId xmlns:a16="http://schemas.microsoft.com/office/drawing/2014/main" id="{2E7E9559-953A-0171-F7C4-3682D49C5C99}"/>
              </a:ext>
            </a:extLst>
          </p:cNvPr>
          <p:cNvSpPr txBox="1"/>
          <p:nvPr/>
        </p:nvSpPr>
        <p:spPr>
          <a:xfrm>
            <a:off x="5799551" y="4631052"/>
            <a:ext cx="3191316" cy="261610"/>
          </a:xfrm>
          <a:prstGeom prst="rect">
            <a:avLst/>
          </a:prstGeom>
          <a:noFill/>
          <a:ln>
            <a:noFill/>
          </a:ln>
        </p:spPr>
        <p:txBody>
          <a:bodyPr wrap="square" rtlCol="0">
            <a:spAutoFit/>
          </a:bodyPr>
          <a:lstStyle/>
          <a:p>
            <a:r>
              <a:rPr kumimoji="1" lang="en-US" altLang="ja-JP" sz="1100">
                <a:latin typeface="Meiryo UI" panose="020B0604030504040204" pitchFamily="50" charset="-128"/>
                <a:ea typeface="Meiryo UI" panose="020B0604030504040204" pitchFamily="50" charset="-128"/>
              </a:rPr>
              <a:t>※</a:t>
            </a:r>
            <a:r>
              <a:rPr kumimoji="1" lang="ja-JP" altLang="en-US" sz="1100">
                <a:latin typeface="Meiryo UI" panose="020B0604030504040204" pitchFamily="50" charset="-128"/>
                <a:ea typeface="Meiryo UI" panose="020B0604030504040204" pitchFamily="50" charset="-128"/>
              </a:rPr>
              <a:t>気象庁</a:t>
            </a:r>
            <a:r>
              <a:rPr kumimoji="1" lang="en-US" altLang="ja-JP" sz="1100">
                <a:latin typeface="Meiryo UI" panose="020B0604030504040204" pitchFamily="50" charset="-128"/>
                <a:ea typeface="Meiryo UI" panose="020B0604030504040204" pitchFamily="50" charset="-128"/>
              </a:rPr>
              <a:t>HP</a:t>
            </a:r>
            <a:r>
              <a:rPr kumimoji="1" lang="ja-JP" altLang="en-US" sz="1100">
                <a:latin typeface="Meiryo UI" panose="020B0604030504040204" pitchFamily="50" charset="-128"/>
                <a:ea typeface="Meiryo UI" panose="020B0604030504040204" pitchFamily="50" charset="-128"/>
              </a:rPr>
              <a:t>「過去の気象データ・ダウンロード」より</a:t>
            </a:r>
          </a:p>
        </p:txBody>
      </p:sp>
      <p:sp>
        <p:nvSpPr>
          <p:cNvPr id="24" name="テキスト ボックス 23">
            <a:extLst>
              <a:ext uri="{FF2B5EF4-FFF2-40B4-BE49-F238E27FC236}">
                <a16:creationId xmlns:a16="http://schemas.microsoft.com/office/drawing/2014/main" id="{BD02C0F7-F7E7-7D10-5319-26F8039D8295}"/>
              </a:ext>
            </a:extLst>
          </p:cNvPr>
          <p:cNvSpPr txBox="1"/>
          <p:nvPr/>
        </p:nvSpPr>
        <p:spPr>
          <a:xfrm>
            <a:off x="6334171" y="4409892"/>
            <a:ext cx="2122076" cy="276999"/>
          </a:xfrm>
          <a:prstGeom prst="rect">
            <a:avLst/>
          </a:prstGeom>
          <a:noFill/>
          <a:ln>
            <a:noFill/>
          </a:ln>
        </p:spPr>
        <p:txBody>
          <a:bodyPr wrap="square" rtlCol="0">
            <a:spAutoFit/>
          </a:bodyPr>
          <a:lstStyle/>
          <a:p>
            <a:pPr algn="ctr"/>
            <a:r>
              <a:rPr kumimoji="1" lang="ja-JP" altLang="en-US" sz="1200">
                <a:latin typeface="Meiryo UI" panose="020B0604030504040204" pitchFamily="50" charset="-128"/>
                <a:ea typeface="Meiryo UI" panose="020B0604030504040204" pitchFamily="50" charset="-128"/>
              </a:rPr>
              <a:t>図</a:t>
            </a:r>
            <a:r>
              <a:rPr kumimoji="1" lang="en-US" altLang="ja-JP" sz="1200">
                <a:latin typeface="Meiryo UI" panose="020B0604030504040204" pitchFamily="50" charset="-128"/>
                <a:ea typeface="Meiryo UI" panose="020B0604030504040204" pitchFamily="50" charset="-128"/>
              </a:rPr>
              <a:t>1</a:t>
            </a:r>
            <a:r>
              <a:rPr kumimoji="1" lang="ja-JP" altLang="en-US" sz="1200">
                <a:latin typeface="Meiryo UI" panose="020B0604030504040204" pitchFamily="50" charset="-128"/>
                <a:ea typeface="Meiryo UI" panose="020B0604030504040204" pitchFamily="50" charset="-128"/>
              </a:rPr>
              <a:t>　大阪府内の気象観測点</a:t>
            </a:r>
          </a:p>
        </p:txBody>
      </p:sp>
      <p:sp>
        <p:nvSpPr>
          <p:cNvPr id="5" name="コンテンツ プレースホルダー 1">
            <a:extLst>
              <a:ext uri="{FF2B5EF4-FFF2-40B4-BE49-F238E27FC236}">
                <a16:creationId xmlns:a16="http://schemas.microsoft.com/office/drawing/2014/main" id="{F95FF2B8-FC32-2991-37C1-288F1E198C75}"/>
              </a:ext>
            </a:extLst>
          </p:cNvPr>
          <p:cNvSpPr txBox="1">
            <a:spLocks/>
          </p:cNvSpPr>
          <p:nvPr/>
        </p:nvSpPr>
        <p:spPr bwMode="auto">
          <a:xfrm>
            <a:off x="220052" y="4451218"/>
            <a:ext cx="3770373"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 被害の重複除去</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0550799F-5760-9838-AC34-70A7E33C311D}"/>
              </a:ext>
            </a:extLst>
          </p:cNvPr>
          <p:cNvSpPr txBox="1"/>
          <p:nvPr/>
        </p:nvSpPr>
        <p:spPr>
          <a:xfrm>
            <a:off x="498003" y="4889881"/>
            <a:ext cx="8035429" cy="723275"/>
          </a:xfrm>
          <a:prstGeom prst="rect">
            <a:avLst/>
          </a:prstGeom>
          <a:noFill/>
          <a:ln>
            <a:noFill/>
          </a:ln>
        </p:spPr>
        <p:txBody>
          <a:bodyPr wrap="square">
            <a:spAutoFit/>
          </a:bodyPr>
          <a:lstStyle/>
          <a:p>
            <a:pPr>
              <a:spcAft>
                <a:spcPts val="600"/>
              </a:spcAft>
            </a:pPr>
            <a:r>
              <a:rPr lang="ja-JP" altLang="en-US">
                <a:latin typeface="Meiryo UI" panose="020B0604030504040204" pitchFamily="50" charset="-128"/>
                <a:ea typeface="Meiryo UI" panose="020B0604030504040204" pitchFamily="50" charset="-128"/>
              </a:rPr>
              <a:t>建物被害および人的被害については、被害要因の重複を避けるため、次に示す順で</a:t>
            </a:r>
            <a:endParaRPr lang="en-US" altLang="ja-JP">
              <a:latin typeface="Meiryo UI" panose="020B0604030504040204" pitchFamily="50" charset="-128"/>
              <a:ea typeface="Meiryo UI" panose="020B0604030504040204" pitchFamily="50" charset="-128"/>
            </a:endParaRPr>
          </a:p>
          <a:p>
            <a:pPr>
              <a:spcAft>
                <a:spcPts val="600"/>
              </a:spcAft>
            </a:pPr>
            <a:r>
              <a:rPr lang="ja-JP" altLang="en-US">
                <a:latin typeface="Meiryo UI" panose="020B0604030504040204" pitchFamily="50" charset="-128"/>
                <a:ea typeface="Meiryo UI" panose="020B0604030504040204" pitchFamily="50" charset="-128"/>
              </a:rPr>
              <a:t>被害の重複除去を行う。（下記に示す項目以外については、重複処理は行わない）</a:t>
            </a:r>
          </a:p>
        </p:txBody>
      </p:sp>
      <p:sp>
        <p:nvSpPr>
          <p:cNvPr id="9" name="テキスト ボックス 8">
            <a:extLst>
              <a:ext uri="{FF2B5EF4-FFF2-40B4-BE49-F238E27FC236}">
                <a16:creationId xmlns:a16="http://schemas.microsoft.com/office/drawing/2014/main" id="{DB24BA0C-838E-55BC-ABA1-0BA3EC86D81C}"/>
              </a:ext>
            </a:extLst>
          </p:cNvPr>
          <p:cNvSpPr txBox="1"/>
          <p:nvPr/>
        </p:nvSpPr>
        <p:spPr>
          <a:xfrm>
            <a:off x="498002" y="5601930"/>
            <a:ext cx="7898288" cy="800219"/>
          </a:xfrm>
          <a:prstGeom prst="rect">
            <a:avLst/>
          </a:prstGeom>
          <a:noFill/>
          <a:ln>
            <a:noFill/>
          </a:ln>
        </p:spPr>
        <p:txBody>
          <a:bodyPr wrap="square">
            <a:spAutoFit/>
          </a:bodyPr>
          <a:lstStyle/>
          <a:p>
            <a:pPr marL="285750" indent="-285750">
              <a:spcAft>
                <a:spcPts val="1200"/>
              </a:spcAft>
              <a:buFont typeface="Wingdings" panose="05000000000000000000" pitchFamily="2" charset="2"/>
              <a:buChar char="u"/>
            </a:pPr>
            <a:r>
              <a:rPr lang="ja-JP" altLang="en-US">
                <a:latin typeface="Meiryo UI" panose="020B0604030504040204" pitchFamily="50" charset="-128"/>
                <a:ea typeface="Meiryo UI" panose="020B0604030504040204" pitchFamily="50" charset="-128"/>
              </a:rPr>
              <a:t>建物被害：「液状化」→「揺れ」→「急傾斜地崩壊」→「津波」→「火災焼失」</a:t>
            </a:r>
          </a:p>
          <a:p>
            <a:pPr marL="285750" indent="-285750">
              <a:spcAft>
                <a:spcPts val="300"/>
              </a:spcAft>
              <a:buFont typeface="Wingdings" panose="05000000000000000000" pitchFamily="2" charset="2"/>
              <a:buChar char="u"/>
            </a:pPr>
            <a:r>
              <a:rPr lang="ja-JP" altLang="en-US">
                <a:latin typeface="Meiryo UI" panose="020B0604030504040204" pitchFamily="50" charset="-128"/>
                <a:ea typeface="Meiryo UI" panose="020B0604030504040204" pitchFamily="50" charset="-128"/>
              </a:rPr>
              <a:t>人的被害：「建物倒壊」→「急傾斜地崩壊」→「津波」→「火災」</a:t>
            </a:r>
          </a:p>
        </p:txBody>
      </p:sp>
      <p:sp>
        <p:nvSpPr>
          <p:cNvPr id="11" name="テキスト ボックス 10">
            <a:extLst>
              <a:ext uri="{FF2B5EF4-FFF2-40B4-BE49-F238E27FC236}">
                <a16:creationId xmlns:a16="http://schemas.microsoft.com/office/drawing/2014/main" id="{FB06B49B-204C-14C1-233B-479F0A998E20}"/>
              </a:ext>
            </a:extLst>
          </p:cNvPr>
          <p:cNvSpPr txBox="1"/>
          <p:nvPr/>
        </p:nvSpPr>
        <p:spPr>
          <a:xfrm>
            <a:off x="762892" y="3285947"/>
            <a:ext cx="4332983" cy="369332"/>
          </a:xfrm>
          <a:prstGeom prst="rect">
            <a:avLst/>
          </a:prstGeom>
          <a:noFill/>
          <a:ln>
            <a:noFill/>
          </a:ln>
        </p:spPr>
        <p:txBody>
          <a:bodyPr wrap="square" rtlCol="0">
            <a:spAutoFit/>
          </a:bodyPr>
          <a:lstStyle/>
          <a:p>
            <a:r>
              <a:rPr kumimoji="1" lang="ja-JP" altLang="en-US" b="1">
                <a:solidFill>
                  <a:srgbClr val="FF0000"/>
                </a:solidFill>
                <a:latin typeface="Meiryo UI" panose="020B0604030504040204" pitchFamily="50" charset="-128"/>
                <a:ea typeface="Meiryo UI" panose="020B0604030504040204" pitchFamily="50" charset="-128"/>
              </a:rPr>
              <a:t>採用値：平均</a:t>
            </a:r>
            <a:r>
              <a:rPr kumimoji="1" lang="en-US" altLang="ja-JP" b="1">
                <a:solidFill>
                  <a:srgbClr val="FF0000"/>
                </a:solidFill>
                <a:latin typeface="Meiryo UI" panose="020B0604030504040204" pitchFamily="50" charset="-128"/>
                <a:ea typeface="Meiryo UI" panose="020B0604030504040204" pitchFamily="50" charset="-128"/>
              </a:rPr>
              <a:t>4m/s</a:t>
            </a:r>
            <a:r>
              <a:rPr kumimoji="1" lang="ja-JP" altLang="en-US" b="1">
                <a:solidFill>
                  <a:srgbClr val="FF0000"/>
                </a:solidFill>
                <a:latin typeface="Meiryo UI" panose="020B0604030504040204" pitchFamily="50" charset="-128"/>
                <a:ea typeface="Meiryo UI" panose="020B0604030504040204" pitchFamily="50" charset="-128"/>
              </a:rPr>
              <a:t>、最大風速８</a:t>
            </a:r>
            <a:r>
              <a:rPr kumimoji="1" lang="en-US" altLang="ja-JP" b="1">
                <a:solidFill>
                  <a:srgbClr val="FF0000"/>
                </a:solidFill>
                <a:latin typeface="Meiryo UI" panose="020B0604030504040204" pitchFamily="50" charset="-128"/>
                <a:ea typeface="Meiryo UI" panose="020B0604030504040204" pitchFamily="50" charset="-128"/>
              </a:rPr>
              <a:t>m/s</a:t>
            </a:r>
            <a:endParaRPr kumimoji="1" lang="ja-JP" altLang="en-US" b="1">
              <a:solidFill>
                <a:srgbClr val="FF0000"/>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63EA3A14-39D2-FB46-B644-890048C02C90}"/>
              </a:ext>
            </a:extLst>
          </p:cNvPr>
          <p:cNvSpPr txBox="1"/>
          <p:nvPr/>
        </p:nvSpPr>
        <p:spPr>
          <a:xfrm>
            <a:off x="762892" y="3594692"/>
            <a:ext cx="4914008" cy="430887"/>
          </a:xfrm>
          <a:prstGeom prst="rect">
            <a:avLst/>
          </a:prstGeom>
          <a:noFill/>
          <a:ln>
            <a:noFill/>
          </a:ln>
        </p:spPr>
        <p:txBody>
          <a:bodyPr wrap="square" rtlCol="0">
            <a:spAutoFit/>
          </a:bodyPr>
          <a:lstStyle/>
          <a:p>
            <a:pPr marL="180975" indent="-180975"/>
            <a:r>
              <a:rPr kumimoji="1" lang="en-US" altLang="ja-JP" sz="1100">
                <a:latin typeface="Meiryo UI" panose="020B0604030504040204" pitchFamily="50" charset="-128"/>
                <a:ea typeface="Meiryo UI" panose="020B0604030504040204" pitchFamily="50" charset="-128"/>
              </a:rPr>
              <a:t>※</a:t>
            </a:r>
            <a:r>
              <a:rPr kumimoji="1" lang="ja-JP" altLang="en-US" sz="1100">
                <a:latin typeface="Meiryo UI" panose="020B0604030504040204" pitchFamily="50" charset="-128"/>
                <a:ea typeface="Meiryo UI" panose="020B0604030504040204" pitchFamily="50" charset="-128"/>
              </a:rPr>
              <a:t>右図の観測地点のうち、降雪量・積雪量のみの観測点（茨木・箕面・河内長野）および関空島を除く</a:t>
            </a:r>
          </a:p>
        </p:txBody>
      </p:sp>
      <p:pic>
        <p:nvPicPr>
          <p:cNvPr id="18" name="図 17" descr="テーブル&#10;&#10;AI 生成コンテンツは誤りを含む可能性があります。">
            <a:extLst>
              <a:ext uri="{FF2B5EF4-FFF2-40B4-BE49-F238E27FC236}">
                <a16:creationId xmlns:a16="http://schemas.microsoft.com/office/drawing/2014/main" id="{2D37801F-E3DF-F8A2-0DC5-173871BDFF52}"/>
              </a:ext>
            </a:extLst>
          </p:cNvPr>
          <p:cNvPicPr>
            <a:picLocks noChangeAspect="1"/>
          </p:cNvPicPr>
          <p:nvPr/>
        </p:nvPicPr>
        <p:blipFill>
          <a:blip r:embed="rId4" cstate="email">
            <a:extLst>
              <a:ext uri="{28A0092B-C50C-407E-A947-70E740481C1C}">
                <a14:useLocalDpi xmlns:a14="http://schemas.microsoft.com/office/drawing/2010/main"/>
              </a:ext>
            </a:extLst>
          </a:blip>
          <a:srcRect l="-293" r="-422"/>
          <a:stretch>
            <a:fillRect/>
          </a:stretch>
        </p:blipFill>
        <p:spPr>
          <a:xfrm>
            <a:off x="6009650" y="449046"/>
            <a:ext cx="2696427" cy="1829255"/>
          </a:xfrm>
          <a:prstGeom prst="rect">
            <a:avLst/>
          </a:prstGeom>
        </p:spPr>
      </p:pic>
    </p:spTree>
    <p:extLst>
      <p:ext uri="{BB962C8B-B14F-4D97-AF65-F5344CB8AC3E}">
        <p14:creationId xmlns:p14="http://schemas.microsoft.com/office/powerpoint/2010/main" val="26015132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786DC-9389-9913-36CD-7F452A4FE5D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81C6E0C-2D32-97B0-19E3-B8AE9BF2AA1C}"/>
              </a:ext>
            </a:extLst>
          </p:cNvPr>
          <p:cNvSpPr txBox="1">
            <a:spLocks/>
          </p:cNvSpPr>
          <p:nvPr/>
        </p:nvSpPr>
        <p:spPr>
          <a:xfrm>
            <a:off x="7056438" y="6580765"/>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59</a:t>
            </a:fld>
            <a:endParaRPr lang="ja-JP" altLang="en-US">
              <a:solidFill>
                <a:schemeClr val="tx1"/>
              </a:solidFill>
            </a:endParaRPr>
          </a:p>
        </p:txBody>
      </p:sp>
      <p:sp>
        <p:nvSpPr>
          <p:cNvPr id="7" name="タイトル 6">
            <a:extLst>
              <a:ext uri="{FF2B5EF4-FFF2-40B4-BE49-F238E27FC236}">
                <a16:creationId xmlns:a16="http://schemas.microsoft.com/office/drawing/2014/main" id="{B71AE4C8-39B0-A9E8-DD6D-966722F222A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A5BE4297-B4CF-0F2D-6D84-E2FF8C0335EF}"/>
              </a:ext>
            </a:extLst>
          </p:cNvPr>
          <p:cNvSpPr txBox="1">
            <a:spLocks/>
          </p:cNvSpPr>
          <p:nvPr/>
        </p:nvSpPr>
        <p:spPr bwMode="auto">
          <a:xfrm>
            <a:off x="216000" y="428912"/>
            <a:ext cx="6139644"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２．２　屋内収容物の移動・転倒による被害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58F3A4A2-79B5-732D-98F0-ED86855F866E}"/>
              </a:ext>
            </a:extLst>
          </p:cNvPr>
          <p:cNvSpPr/>
          <p:nvPr/>
        </p:nvSpPr>
        <p:spPr>
          <a:xfrm>
            <a:off x="369208" y="1043382"/>
            <a:ext cx="3644519" cy="330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屋内収容物の移動・転倒物による死者率</a:t>
            </a:r>
            <a:endParaRPr kumimoji="1" lang="en-US" altLang="ja-JP" sz="160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E16ECE9D-F95B-BE50-B5AC-EA9728FBD570}"/>
              </a:ext>
            </a:extLst>
          </p:cNvPr>
          <p:cNvSpPr/>
          <p:nvPr/>
        </p:nvSpPr>
        <p:spPr>
          <a:xfrm>
            <a:off x="4824216" y="1043382"/>
            <a:ext cx="3950576"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屋内収容物の移動・転倒物による負傷者率</a:t>
            </a:r>
            <a:endParaRPr kumimoji="1" lang="en-US" altLang="ja-JP" sz="1600">
              <a:solidFill>
                <a:schemeClr val="tx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89A96A8F-4F47-7D22-A345-D07A087DAAAA}"/>
              </a:ext>
            </a:extLst>
          </p:cNvPr>
          <p:cNvSpPr/>
          <p:nvPr/>
        </p:nvSpPr>
        <p:spPr>
          <a:xfrm>
            <a:off x="111224" y="3028302"/>
            <a:ext cx="5975884" cy="23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100">
                <a:solidFill>
                  <a:schemeClr val="tx1"/>
                </a:solidFill>
              </a:rPr>
              <a:t>※</a:t>
            </a:r>
            <a:r>
              <a:rPr lang="ja-JP" altLang="en-US" sz="1100">
                <a:solidFill>
                  <a:schemeClr val="tx1"/>
                </a:solidFill>
              </a:rPr>
              <a:t>令和５年度調査の転倒防止対策実施率で補正した震度別死傷者率</a:t>
            </a:r>
            <a:endParaRPr kumimoji="1" lang="en-US" altLang="ja-JP" sz="1100">
              <a:solidFill>
                <a:schemeClr val="tx1"/>
              </a:solidFill>
              <a:latin typeface="Meiryo UI" panose="020B0604030504040204" pitchFamily="50" charset="-128"/>
              <a:ea typeface="Meiryo UI" panose="020B0604030504040204" pitchFamily="50" charset="-128"/>
            </a:endParaRPr>
          </a:p>
        </p:txBody>
      </p:sp>
      <p:graphicFrame>
        <p:nvGraphicFramePr>
          <p:cNvPr id="23" name="表 22">
            <a:extLst>
              <a:ext uri="{FF2B5EF4-FFF2-40B4-BE49-F238E27FC236}">
                <a16:creationId xmlns:a16="http://schemas.microsoft.com/office/drawing/2014/main" id="{B9B36504-D8C6-EA79-CC5C-6EF91C3DC8FA}"/>
              </a:ext>
            </a:extLst>
          </p:cNvPr>
          <p:cNvGraphicFramePr>
            <a:graphicFrameLocks noGrp="1"/>
          </p:cNvGraphicFramePr>
          <p:nvPr>
            <p:extLst>
              <p:ext uri="{D42A27DB-BD31-4B8C-83A1-F6EECF244321}">
                <p14:modId xmlns:p14="http://schemas.microsoft.com/office/powerpoint/2010/main" val="625838146"/>
              </p:ext>
            </p:extLst>
          </p:nvPr>
        </p:nvGraphicFramePr>
        <p:xfrm>
          <a:off x="225525" y="4038067"/>
          <a:ext cx="8594627" cy="2139564"/>
        </p:xfrm>
        <a:graphic>
          <a:graphicData uri="http://schemas.openxmlformats.org/drawingml/2006/table">
            <a:tbl>
              <a:tblPr>
                <a:tableStyleId>{5C22544A-7EE6-4342-B048-85BDC9FD1C3A}</a:tableStyleId>
              </a:tblPr>
              <a:tblGrid>
                <a:gridCol w="2194055">
                  <a:extLst>
                    <a:ext uri="{9D8B030D-6E8A-4147-A177-3AD203B41FA5}">
                      <a16:colId xmlns:a16="http://schemas.microsoft.com/office/drawing/2014/main" val="3884695044"/>
                    </a:ext>
                  </a:extLst>
                </a:gridCol>
                <a:gridCol w="1066762">
                  <a:extLst>
                    <a:ext uri="{9D8B030D-6E8A-4147-A177-3AD203B41FA5}">
                      <a16:colId xmlns:a16="http://schemas.microsoft.com/office/drawing/2014/main" val="2622265007"/>
                    </a:ext>
                  </a:extLst>
                </a:gridCol>
                <a:gridCol w="1066762">
                  <a:extLst>
                    <a:ext uri="{9D8B030D-6E8A-4147-A177-3AD203B41FA5}">
                      <a16:colId xmlns:a16="http://schemas.microsoft.com/office/drawing/2014/main" val="2930637699"/>
                    </a:ext>
                  </a:extLst>
                </a:gridCol>
                <a:gridCol w="1066762">
                  <a:extLst>
                    <a:ext uri="{9D8B030D-6E8A-4147-A177-3AD203B41FA5}">
                      <a16:colId xmlns:a16="http://schemas.microsoft.com/office/drawing/2014/main" val="3876082627"/>
                    </a:ext>
                  </a:extLst>
                </a:gridCol>
                <a:gridCol w="1066762">
                  <a:extLst>
                    <a:ext uri="{9D8B030D-6E8A-4147-A177-3AD203B41FA5}">
                      <a16:colId xmlns:a16="http://schemas.microsoft.com/office/drawing/2014/main" val="4207629025"/>
                    </a:ext>
                  </a:extLst>
                </a:gridCol>
                <a:gridCol w="1066762">
                  <a:extLst>
                    <a:ext uri="{9D8B030D-6E8A-4147-A177-3AD203B41FA5}">
                      <a16:colId xmlns:a16="http://schemas.microsoft.com/office/drawing/2014/main" val="2713689611"/>
                    </a:ext>
                  </a:extLst>
                </a:gridCol>
                <a:gridCol w="1066762">
                  <a:extLst>
                    <a:ext uri="{9D8B030D-6E8A-4147-A177-3AD203B41FA5}">
                      <a16:colId xmlns:a16="http://schemas.microsoft.com/office/drawing/2014/main" val="410428804"/>
                    </a:ext>
                  </a:extLst>
                </a:gridCol>
              </a:tblGrid>
              <a:tr h="274569">
                <a:tc rowSpan="2">
                  <a:txBody>
                    <a:bodyPr/>
                    <a:lstStyle/>
                    <a:p>
                      <a:pPr algn="ctr" fontAlgn="ctr">
                        <a:buNone/>
                      </a:pPr>
                      <a:r>
                        <a:rPr lang="ja-JP" altLang="en-US" sz="1400" b="1" u="none" strike="noStrike">
                          <a:effectLst/>
                        </a:rPr>
                        <a:t>想定地震</a:t>
                      </a:r>
                      <a:endParaRPr lang="ja-JP" altLang="en-US" sz="14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2993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死者</a:t>
                      </a:r>
                      <a:endParaRPr lang="en-US" altLang="ja-JP" sz="14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負傷者</a:t>
                      </a:r>
                      <a:endParaRPr lang="en-US" altLang="ja-JP" sz="14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重傷者（人）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死者（人）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負傷者</a:t>
                      </a:r>
                      <a:endParaRPr lang="en-US" altLang="ja-JP" sz="14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重傷者</a:t>
                      </a:r>
                      <a:endParaRPr lang="en-US" altLang="ja-JP" sz="14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38125">
                <a:tc>
                  <a:txBody>
                    <a:bodyPr/>
                    <a:lstStyle/>
                    <a:p>
                      <a:pPr algn="l" fontAlgn="ctr">
                        <a:buNone/>
                      </a:pPr>
                      <a:r>
                        <a:rPr lang="ja-JP" altLang="en-US" sz="1400" u="none" strike="noStrike">
                          <a:effectLst/>
                        </a:rPr>
                        <a:t>（１）南海トラフ地震</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400" u="none" strike="noStrike">
                          <a:effectLst/>
                        </a:rPr>
                        <a:t>　</a:t>
                      </a:r>
                      <a:r>
                        <a:rPr lang="en-US" altLang="ja-JP" sz="1400" u="none" strike="noStrike">
                          <a:effectLst/>
                        </a:rPr>
                        <a:t>89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2,351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627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400" u="none" strike="noStrike">
                          <a:effectLst/>
                        </a:rPr>
                        <a:t>　</a:t>
                      </a:r>
                      <a:r>
                        <a:rPr lang="en-US" altLang="ja-JP" sz="1400" u="none" strike="noStrike">
                          <a:effectLst/>
                        </a:rPr>
                        <a:t>120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2,857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773</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400" u="none" strike="noStrike">
                          <a:effectLst/>
                        </a:rPr>
                        <a:t>（２）上町断層帯①</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400" u="none" strike="noStrike">
                          <a:effectLst/>
                        </a:rPr>
                        <a:t>　</a:t>
                      </a:r>
                      <a:r>
                        <a:rPr lang="en-US" altLang="ja-JP" sz="1400" u="none" strike="noStrike">
                          <a:effectLst/>
                        </a:rPr>
                        <a:t>86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3,431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fontAlgn="ctr">
                        <a:buNone/>
                      </a:pPr>
                      <a:r>
                        <a:rPr lang="ja-JP" altLang="en-US" sz="900" b="0" i="0" u="none" strike="noStrike">
                          <a:solidFill>
                            <a:schemeClr val="tx1">
                              <a:lumMod val="65000"/>
                              <a:lumOff val="35000"/>
                            </a:schemeClr>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chemeClr val="tx1">
                            <a:lumMod val="65000"/>
                            <a:lumOff val="35000"/>
                          </a:schemeClr>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chemeClr val="tx1">
                              <a:lumMod val="65000"/>
                              <a:lumOff val="35000"/>
                            </a:schemeClr>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400" u="none" strike="noStrike">
                          <a:effectLst/>
                        </a:rPr>
                        <a:t>639</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10,738</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2,896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400" u="none" strike="noStrike">
                          <a:effectLst/>
                        </a:rPr>
                        <a:t>（３）上町断層帯②</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28</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1,899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400" u="none" strike="noStrike">
                          <a:effectLst/>
                        </a:rPr>
                        <a:t>532</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8,921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2,407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400" u="none" strike="noStrike">
                          <a:effectLst/>
                        </a:rPr>
                        <a:t>（４）生駒断層帯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37</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2,084</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400" u="none" strike="noStrike">
                          <a:solidFill>
                            <a:schemeClr val="tx1"/>
                          </a:solidFill>
                          <a:effectLst/>
                        </a:rPr>
                        <a:t>138</a:t>
                      </a:r>
                      <a:r>
                        <a:rPr lang="ja-JP" altLang="en-US" sz="1400" u="none" strike="noStrike">
                          <a:solidFill>
                            <a:schemeClr val="tx1"/>
                          </a:solidFill>
                          <a:effectLst/>
                        </a:rPr>
                        <a:t>　</a:t>
                      </a:r>
                      <a:endParaRPr lang="ja-JP" altLang="en-US" sz="14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2,959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800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400" u="none" strike="noStrike">
                          <a:effectLst/>
                        </a:rPr>
                        <a:t>（５）有馬高槻断層帯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14</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1,082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400" u="none" strike="noStrike">
                          <a:solidFill>
                            <a:schemeClr val="tx1"/>
                          </a:solidFill>
                          <a:effectLst/>
                        </a:rPr>
                        <a:t>218</a:t>
                      </a:r>
                      <a:r>
                        <a:rPr lang="ja-JP" altLang="en-US" sz="1400" u="none" strike="noStrike">
                          <a:solidFill>
                            <a:schemeClr val="tx1"/>
                          </a:solidFill>
                          <a:effectLst/>
                        </a:rPr>
                        <a:t>　</a:t>
                      </a:r>
                      <a:endParaRPr lang="ja-JP" altLang="en-US" sz="14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4,093</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1,102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400" u="none" strike="noStrike">
                          <a:effectLst/>
                        </a:rPr>
                        <a:t>（６）中央構造線断層帯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2</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741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400" u="none" strike="noStrike">
                          <a:effectLst/>
                        </a:rPr>
                        <a:t>266</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4,785</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1,292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24" name="テキスト ボックス 23">
            <a:extLst>
              <a:ext uri="{FF2B5EF4-FFF2-40B4-BE49-F238E27FC236}">
                <a16:creationId xmlns:a16="http://schemas.microsoft.com/office/drawing/2014/main" id="{285EE35E-9504-F06F-C588-50888F7EBECE}"/>
              </a:ext>
            </a:extLst>
          </p:cNvPr>
          <p:cNvSpPr txBox="1"/>
          <p:nvPr/>
        </p:nvSpPr>
        <p:spPr>
          <a:xfrm>
            <a:off x="2462765" y="3685791"/>
            <a:ext cx="4593673"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屋内収容物の移動・転倒による被害（冬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p>
        </p:txBody>
      </p:sp>
      <p:graphicFrame>
        <p:nvGraphicFramePr>
          <p:cNvPr id="25" name="表 24">
            <a:extLst>
              <a:ext uri="{FF2B5EF4-FFF2-40B4-BE49-F238E27FC236}">
                <a16:creationId xmlns:a16="http://schemas.microsoft.com/office/drawing/2014/main" id="{0E93E944-D2F4-ECFD-7B9E-47605C419325}"/>
              </a:ext>
            </a:extLst>
          </p:cNvPr>
          <p:cNvGraphicFramePr>
            <a:graphicFrameLocks noGrp="1"/>
          </p:cNvGraphicFramePr>
          <p:nvPr>
            <p:extLst>
              <p:ext uri="{D42A27DB-BD31-4B8C-83A1-F6EECF244321}">
                <p14:modId xmlns:p14="http://schemas.microsoft.com/office/powerpoint/2010/main" val="2268535758"/>
              </p:ext>
            </p:extLst>
          </p:nvPr>
        </p:nvGraphicFramePr>
        <p:xfrm>
          <a:off x="225525" y="1314233"/>
          <a:ext cx="4328378" cy="1688442"/>
        </p:xfrm>
        <a:graphic>
          <a:graphicData uri="http://schemas.openxmlformats.org/drawingml/2006/table">
            <a:tbl>
              <a:tblPr firstRow="1" bandRow="1">
                <a:tableStyleId>{7DF18680-E054-41AD-8BC1-D1AEF772440D}</a:tableStyleId>
              </a:tblPr>
              <a:tblGrid>
                <a:gridCol w="526399">
                  <a:extLst>
                    <a:ext uri="{9D8B030D-6E8A-4147-A177-3AD203B41FA5}">
                      <a16:colId xmlns:a16="http://schemas.microsoft.com/office/drawing/2014/main" val="1167038926"/>
                    </a:ext>
                  </a:extLst>
                </a:gridCol>
                <a:gridCol w="847024">
                  <a:extLst>
                    <a:ext uri="{9D8B030D-6E8A-4147-A177-3AD203B41FA5}">
                      <a16:colId xmlns:a16="http://schemas.microsoft.com/office/drawing/2014/main" val="464318491"/>
                    </a:ext>
                  </a:extLst>
                </a:gridCol>
                <a:gridCol w="837397">
                  <a:extLst>
                    <a:ext uri="{9D8B030D-6E8A-4147-A177-3AD203B41FA5}">
                      <a16:colId xmlns:a16="http://schemas.microsoft.com/office/drawing/2014/main" val="4065047699"/>
                    </a:ext>
                  </a:extLst>
                </a:gridCol>
                <a:gridCol w="1020278">
                  <a:extLst>
                    <a:ext uri="{9D8B030D-6E8A-4147-A177-3AD203B41FA5}">
                      <a16:colId xmlns:a16="http://schemas.microsoft.com/office/drawing/2014/main" val="2100809031"/>
                    </a:ext>
                  </a:extLst>
                </a:gridCol>
                <a:gridCol w="1097280">
                  <a:extLst>
                    <a:ext uri="{9D8B030D-6E8A-4147-A177-3AD203B41FA5}">
                      <a16:colId xmlns:a16="http://schemas.microsoft.com/office/drawing/2014/main" val="1837889257"/>
                    </a:ext>
                  </a:extLst>
                </a:gridCol>
              </a:tblGrid>
              <a:tr h="241206">
                <a:tc rowSpan="2">
                  <a:txBody>
                    <a:bodyPr/>
                    <a:lstStyle/>
                    <a:p>
                      <a:pPr algn="ctr"/>
                      <a:r>
                        <a:rPr lang="ja-JP" sz="1050" kern="100">
                          <a:effectLst/>
                        </a:rPr>
                        <a:t>震度階</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gridSpan="2">
                  <a:txBody>
                    <a:bodyPr/>
                    <a:lstStyle/>
                    <a:p>
                      <a:pPr algn="ctr"/>
                      <a:r>
                        <a:rPr lang="ja-JP" sz="1050" b="1" kern="100">
                          <a:solidFill>
                            <a:schemeClr val="bg1"/>
                          </a:solidFill>
                          <a:effectLst/>
                        </a:rPr>
                        <a:t>大破の場合</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lang="ja-JP" sz="1050" b="1" kern="100">
                          <a:solidFill>
                            <a:schemeClr val="bg1"/>
                          </a:solidFill>
                          <a:effectLst/>
                        </a:rPr>
                        <a:t>中破以下の場合</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00746762"/>
                  </a:ext>
                </a:extLst>
              </a:tr>
              <a:tr h="241206">
                <a:tc vMerge="1">
                  <a:txBody>
                    <a:bodyPr/>
                    <a:lstStyle/>
                    <a:p>
                      <a:endParaRPr kumimoji="1" lang="ja-JP" altLang="en-US"/>
                    </a:p>
                  </a:txBody>
                  <a:tcPr/>
                </a:tc>
                <a:tc>
                  <a:txBody>
                    <a:bodyPr/>
                    <a:lstStyle/>
                    <a:p>
                      <a:pPr algn="ctr"/>
                      <a:r>
                        <a:rPr lang="ja-JP" sz="1050" b="1" kern="100">
                          <a:solidFill>
                            <a:schemeClr val="bg1"/>
                          </a:solidFill>
                          <a:effectLst/>
                        </a:rPr>
                        <a:t>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非木造建物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非木造建物</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775967970"/>
                  </a:ext>
                </a:extLst>
              </a:tr>
              <a:tr h="241206">
                <a:tc>
                  <a:txBody>
                    <a:bodyPr/>
                    <a:lstStyle/>
                    <a:p>
                      <a:pPr algn="ctr"/>
                      <a:r>
                        <a:rPr lang="en-US" sz="1050" kern="100">
                          <a:effectLst/>
                        </a:rPr>
                        <a:t>7</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0.264%</a:t>
                      </a: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0.161%</a:t>
                      </a: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0.00802%</a:t>
                      </a: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0.000486%</a:t>
                      </a:r>
                    </a:p>
                  </a:txBody>
                  <a:tcPr marL="9525" marR="9525" marT="9525"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579017"/>
                  </a:ext>
                </a:extLst>
              </a:tr>
              <a:tr h="241206">
                <a:tc>
                  <a:txBody>
                    <a:bodyPr/>
                    <a:lstStyle/>
                    <a:p>
                      <a:pPr algn="ctr"/>
                      <a:r>
                        <a:rPr lang="en-US" sz="1050" kern="100">
                          <a:effectLst/>
                        </a:rPr>
                        <a:t>6</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0.214%</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0.131%</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0.00579%</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0.000396%</a:t>
                      </a:r>
                    </a:p>
                  </a:txBody>
                  <a:tcPr marL="9525" marR="9525" marT="9525" marB="0" anchor="ctr"/>
                </a:tc>
                <a:extLst>
                  <a:ext uri="{0D108BD9-81ED-4DB2-BD59-A6C34878D82A}">
                    <a16:rowId xmlns:a16="http://schemas.microsoft.com/office/drawing/2014/main" val="4111565582"/>
                  </a:ext>
                </a:extLst>
              </a:tr>
              <a:tr h="241206">
                <a:tc>
                  <a:txBody>
                    <a:bodyPr/>
                    <a:lstStyle/>
                    <a:p>
                      <a:pPr algn="ctr"/>
                      <a:r>
                        <a:rPr lang="en-US" sz="1050" kern="100">
                          <a:effectLst/>
                        </a:rPr>
                        <a:t>6</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0.0949%</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0.05779%</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0.00288%</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0.000175%</a:t>
                      </a:r>
                    </a:p>
                  </a:txBody>
                  <a:tcPr marL="9525" marR="9525" marT="9525" marB="0" anchor="ctr"/>
                </a:tc>
                <a:extLst>
                  <a:ext uri="{0D108BD9-81ED-4DB2-BD59-A6C34878D82A}">
                    <a16:rowId xmlns:a16="http://schemas.microsoft.com/office/drawing/2014/main" val="2293948278"/>
                  </a:ext>
                </a:extLst>
              </a:tr>
              <a:tr h="241206">
                <a:tc>
                  <a:txBody>
                    <a:bodyPr/>
                    <a:lstStyle/>
                    <a:p>
                      <a:pPr algn="ctr"/>
                      <a:r>
                        <a:rPr lang="en-US" sz="1050" kern="100">
                          <a:effectLst/>
                        </a:rPr>
                        <a:t>5</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0.0197%</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0.000601%</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0.0000364%</a:t>
                      </a:r>
                    </a:p>
                  </a:txBody>
                  <a:tcPr marL="9525" marR="9525" marT="9525" marB="0" anchor="ctr"/>
                </a:tc>
                <a:extLst>
                  <a:ext uri="{0D108BD9-81ED-4DB2-BD59-A6C34878D82A}">
                    <a16:rowId xmlns:a16="http://schemas.microsoft.com/office/drawing/2014/main" val="1360804128"/>
                  </a:ext>
                </a:extLst>
              </a:tr>
              <a:tr h="241206">
                <a:tc>
                  <a:txBody>
                    <a:bodyPr/>
                    <a:lstStyle/>
                    <a:p>
                      <a:pPr algn="ctr"/>
                      <a:r>
                        <a:rPr lang="en-US" sz="1050" kern="100">
                          <a:effectLst/>
                        </a:rPr>
                        <a:t>5</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0.00222%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0.0000675%</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0.00000409%</a:t>
                      </a:r>
                    </a:p>
                  </a:txBody>
                  <a:tcPr marL="9525" marR="9525" marT="9525" marB="0" anchor="ctr"/>
                </a:tc>
                <a:extLst>
                  <a:ext uri="{0D108BD9-81ED-4DB2-BD59-A6C34878D82A}">
                    <a16:rowId xmlns:a16="http://schemas.microsoft.com/office/drawing/2014/main" val="4208819801"/>
                  </a:ext>
                </a:extLst>
              </a:tr>
            </a:tbl>
          </a:graphicData>
        </a:graphic>
      </p:graphicFrame>
      <p:graphicFrame>
        <p:nvGraphicFramePr>
          <p:cNvPr id="26" name="表 25">
            <a:extLst>
              <a:ext uri="{FF2B5EF4-FFF2-40B4-BE49-F238E27FC236}">
                <a16:creationId xmlns:a16="http://schemas.microsoft.com/office/drawing/2014/main" id="{41CDB7E0-B18A-A705-7141-F16D9E4D3E33}"/>
              </a:ext>
            </a:extLst>
          </p:cNvPr>
          <p:cNvGraphicFramePr>
            <a:graphicFrameLocks noGrp="1"/>
          </p:cNvGraphicFramePr>
          <p:nvPr>
            <p:extLst>
              <p:ext uri="{D42A27DB-BD31-4B8C-83A1-F6EECF244321}">
                <p14:modId xmlns:p14="http://schemas.microsoft.com/office/powerpoint/2010/main" val="970020752"/>
              </p:ext>
            </p:extLst>
          </p:nvPr>
        </p:nvGraphicFramePr>
        <p:xfrm>
          <a:off x="4728159" y="1296043"/>
          <a:ext cx="4142691" cy="1724821"/>
        </p:xfrm>
        <a:graphic>
          <a:graphicData uri="http://schemas.openxmlformats.org/drawingml/2006/table">
            <a:tbl>
              <a:tblPr firstRow="1" bandRow="1">
                <a:tableStyleId>{7DF18680-E054-41AD-8BC1-D1AEF772440D}</a:tableStyleId>
              </a:tblPr>
              <a:tblGrid>
                <a:gridCol w="593208">
                  <a:extLst>
                    <a:ext uri="{9D8B030D-6E8A-4147-A177-3AD203B41FA5}">
                      <a16:colId xmlns:a16="http://schemas.microsoft.com/office/drawing/2014/main" val="2124133706"/>
                    </a:ext>
                  </a:extLst>
                </a:gridCol>
                <a:gridCol w="740150">
                  <a:extLst>
                    <a:ext uri="{9D8B030D-6E8A-4147-A177-3AD203B41FA5}">
                      <a16:colId xmlns:a16="http://schemas.microsoft.com/office/drawing/2014/main" val="3077117644"/>
                    </a:ext>
                  </a:extLst>
                </a:gridCol>
                <a:gridCol w="820513">
                  <a:extLst>
                    <a:ext uri="{9D8B030D-6E8A-4147-A177-3AD203B41FA5}">
                      <a16:colId xmlns:a16="http://schemas.microsoft.com/office/drawing/2014/main" val="3411106751"/>
                    </a:ext>
                  </a:extLst>
                </a:gridCol>
                <a:gridCol w="1043079">
                  <a:extLst>
                    <a:ext uri="{9D8B030D-6E8A-4147-A177-3AD203B41FA5}">
                      <a16:colId xmlns:a16="http://schemas.microsoft.com/office/drawing/2014/main" val="3885021663"/>
                    </a:ext>
                  </a:extLst>
                </a:gridCol>
                <a:gridCol w="945741">
                  <a:extLst>
                    <a:ext uri="{9D8B030D-6E8A-4147-A177-3AD203B41FA5}">
                      <a16:colId xmlns:a16="http://schemas.microsoft.com/office/drawing/2014/main" val="839408321"/>
                    </a:ext>
                  </a:extLst>
                </a:gridCol>
              </a:tblGrid>
              <a:tr h="246403">
                <a:tc rowSpan="2">
                  <a:txBody>
                    <a:bodyPr/>
                    <a:lstStyle/>
                    <a:p>
                      <a:pPr algn="ctr"/>
                      <a:r>
                        <a:rPr lang="ja-JP" sz="1050" kern="100">
                          <a:effectLst/>
                        </a:rPr>
                        <a:t>震度階</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28575" cap="flat" cmpd="sng" algn="ctr">
                      <a:solidFill>
                        <a:schemeClr val="bg1"/>
                      </a:solidFill>
                      <a:prstDash val="solid"/>
                      <a:round/>
                      <a:headEnd type="none" w="med" len="med"/>
                      <a:tailEnd type="none" w="med" len="med"/>
                    </a:lnB>
                  </a:tcPr>
                </a:tc>
                <a:tc gridSpan="2">
                  <a:txBody>
                    <a:bodyPr/>
                    <a:lstStyle/>
                    <a:p>
                      <a:pPr algn="ctr"/>
                      <a:r>
                        <a:rPr lang="ja-JP" sz="1050" kern="100">
                          <a:effectLst/>
                        </a:rPr>
                        <a:t>大破の場合</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lang="ja-JP" sz="1050" kern="100">
                          <a:effectLst/>
                        </a:rPr>
                        <a:t>中破以下の場合</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705064689"/>
                  </a:ext>
                </a:extLst>
              </a:tr>
              <a:tr h="246403">
                <a:tc vMerge="1">
                  <a:txBody>
                    <a:bodyPr/>
                    <a:lstStyle/>
                    <a:p>
                      <a:endParaRPr kumimoji="1" lang="ja-JP" altLang="en-US"/>
                    </a:p>
                  </a:txBody>
                  <a:tcPr/>
                </a:tc>
                <a:tc>
                  <a:txBody>
                    <a:bodyPr/>
                    <a:lstStyle/>
                    <a:p>
                      <a:pPr algn="ctr"/>
                      <a:r>
                        <a:rPr lang="ja-JP" sz="1050" b="1" kern="100">
                          <a:solidFill>
                            <a:schemeClr val="bg1"/>
                          </a:solidFill>
                          <a:effectLst/>
                        </a:rPr>
                        <a:t>負傷者率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重傷者率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負傷者率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tc>
                  <a:txBody>
                    <a:bodyPr/>
                    <a:lstStyle/>
                    <a:p>
                      <a:pPr algn="ctr"/>
                      <a:r>
                        <a:rPr lang="ja-JP" sz="1050" b="1" kern="100">
                          <a:solidFill>
                            <a:schemeClr val="bg1"/>
                          </a:solidFill>
                          <a:effectLst/>
                        </a:rPr>
                        <a:t>重傷者率</a:t>
                      </a:r>
                      <a:endParaRPr lang="ja-JP" sz="105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906528508"/>
                  </a:ext>
                </a:extLst>
              </a:tr>
              <a:tr h="246403">
                <a:tc>
                  <a:txBody>
                    <a:bodyPr/>
                    <a:lstStyle/>
                    <a:p>
                      <a:pPr algn="ctr"/>
                      <a:r>
                        <a:rPr lang="en-US" sz="1050" kern="100">
                          <a:effectLst/>
                        </a:rPr>
                        <a:t>7</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3.10%</a:t>
                      </a: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0.836%</a:t>
                      </a: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0.0941%</a:t>
                      </a:r>
                    </a:p>
                  </a:txBody>
                  <a:tcPr marL="9525" marR="9525" marT="9525" marB="0" anchor="ctr">
                    <a:lnT w="28575"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0.0255%</a:t>
                      </a:r>
                    </a:p>
                  </a:txBody>
                  <a:tcPr marL="9525" marR="9525" marT="9525"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5502312"/>
                  </a:ext>
                </a:extLst>
              </a:tr>
              <a:tr h="246403">
                <a:tc>
                  <a:txBody>
                    <a:bodyPr/>
                    <a:lstStyle/>
                    <a:p>
                      <a:pPr algn="ctr"/>
                      <a:r>
                        <a:rPr lang="en-US" sz="1050" kern="100">
                          <a:effectLst/>
                        </a:rPr>
                        <a:t>6</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2.52%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0.680%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0.0680%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0.0183%</a:t>
                      </a:r>
                    </a:p>
                  </a:txBody>
                  <a:tcPr marL="9525" marR="9525" marT="9525" marB="0" anchor="ctr"/>
                </a:tc>
                <a:extLst>
                  <a:ext uri="{0D108BD9-81ED-4DB2-BD59-A6C34878D82A}">
                    <a16:rowId xmlns:a16="http://schemas.microsoft.com/office/drawing/2014/main" val="3039961794"/>
                  </a:ext>
                </a:extLst>
              </a:tr>
              <a:tr h="246403">
                <a:tc>
                  <a:txBody>
                    <a:bodyPr/>
                    <a:lstStyle/>
                    <a:p>
                      <a:pPr algn="ctr"/>
                      <a:r>
                        <a:rPr lang="en-US" sz="1050" kern="100">
                          <a:effectLst/>
                        </a:rPr>
                        <a:t>6</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1.11%</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0.300%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0.0338%</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0.00916%</a:t>
                      </a:r>
                    </a:p>
                  </a:txBody>
                  <a:tcPr marL="9525" marR="9525" marT="9525" marB="0" anchor="ctr"/>
                </a:tc>
                <a:extLst>
                  <a:ext uri="{0D108BD9-81ED-4DB2-BD59-A6C34878D82A}">
                    <a16:rowId xmlns:a16="http://schemas.microsoft.com/office/drawing/2014/main" val="68297255"/>
                  </a:ext>
                </a:extLst>
              </a:tr>
              <a:tr h="246403">
                <a:tc>
                  <a:txBody>
                    <a:bodyPr/>
                    <a:lstStyle/>
                    <a:p>
                      <a:pPr algn="ctr"/>
                      <a:r>
                        <a:rPr lang="en-US" sz="1050" kern="100">
                          <a:effectLst/>
                        </a:rPr>
                        <a:t>5</a:t>
                      </a:r>
                      <a:r>
                        <a:rPr lang="ja-JP" sz="1050" kern="100">
                          <a:effectLst/>
                        </a:rPr>
                        <a:t>強</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0.232%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0.00705%</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0.00190%</a:t>
                      </a:r>
                    </a:p>
                  </a:txBody>
                  <a:tcPr marL="9525" marR="9525" marT="9525" marB="0" anchor="ctr"/>
                </a:tc>
                <a:extLst>
                  <a:ext uri="{0D108BD9-81ED-4DB2-BD59-A6C34878D82A}">
                    <a16:rowId xmlns:a16="http://schemas.microsoft.com/office/drawing/2014/main" val="995956562"/>
                  </a:ext>
                </a:extLst>
              </a:tr>
              <a:tr h="246403">
                <a:tc>
                  <a:txBody>
                    <a:bodyPr/>
                    <a:lstStyle/>
                    <a:p>
                      <a:pPr algn="ctr"/>
                      <a:r>
                        <a:rPr lang="en-US" sz="1050" kern="100">
                          <a:effectLst/>
                        </a:rPr>
                        <a:t>5</a:t>
                      </a:r>
                      <a:r>
                        <a:rPr lang="ja-JP" sz="1050" kern="100">
                          <a:effectLst/>
                        </a:rPr>
                        <a:t>弱</a:t>
                      </a:r>
                      <a:endParaRPr lang="ja-JP" sz="105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0.0260%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0.000792%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0.000214%</a:t>
                      </a:r>
                    </a:p>
                  </a:txBody>
                  <a:tcPr marL="9525" marR="9525" marT="9525" marB="0" anchor="ctr"/>
                </a:tc>
                <a:extLst>
                  <a:ext uri="{0D108BD9-81ED-4DB2-BD59-A6C34878D82A}">
                    <a16:rowId xmlns:a16="http://schemas.microsoft.com/office/drawing/2014/main" val="2838476020"/>
                  </a:ext>
                </a:extLst>
              </a:tr>
            </a:tbl>
          </a:graphicData>
        </a:graphic>
      </p:graphicFrame>
    </p:spTree>
    <p:extLst>
      <p:ext uri="{BB962C8B-B14F-4D97-AF65-F5344CB8AC3E}">
        <p14:creationId xmlns:p14="http://schemas.microsoft.com/office/powerpoint/2010/main" val="32259217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B109C-4A96-51DC-C165-12C45C81C1AE}"/>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18BA424F-C3A0-B70B-03FC-2667D67B992A}"/>
              </a:ext>
            </a:extLst>
          </p:cNvPr>
          <p:cNvGraphicFramePr>
            <a:graphicFrameLocks noGrp="1"/>
          </p:cNvGraphicFramePr>
          <p:nvPr>
            <p:extLst>
              <p:ext uri="{D42A27DB-BD31-4B8C-83A1-F6EECF244321}">
                <p14:modId xmlns:p14="http://schemas.microsoft.com/office/powerpoint/2010/main" val="2536919372"/>
              </p:ext>
            </p:extLst>
          </p:nvPr>
        </p:nvGraphicFramePr>
        <p:xfrm>
          <a:off x="492225" y="4406978"/>
          <a:ext cx="8082163" cy="1863174"/>
        </p:xfrm>
        <a:graphic>
          <a:graphicData uri="http://schemas.openxmlformats.org/drawingml/2006/table">
            <a:tbl>
              <a:tblPr>
                <a:tableStyleId>{5C22544A-7EE6-4342-B048-85BDC9FD1C3A}</a:tableStyleId>
              </a:tblPr>
              <a:tblGrid>
                <a:gridCol w="2162299">
                  <a:extLst>
                    <a:ext uri="{9D8B030D-6E8A-4147-A177-3AD203B41FA5}">
                      <a16:colId xmlns:a16="http://schemas.microsoft.com/office/drawing/2014/main" val="3884695044"/>
                    </a:ext>
                  </a:extLst>
                </a:gridCol>
                <a:gridCol w="986644">
                  <a:extLst>
                    <a:ext uri="{9D8B030D-6E8A-4147-A177-3AD203B41FA5}">
                      <a16:colId xmlns:a16="http://schemas.microsoft.com/office/drawing/2014/main" val="2622265007"/>
                    </a:ext>
                  </a:extLst>
                </a:gridCol>
                <a:gridCol w="986644">
                  <a:extLst>
                    <a:ext uri="{9D8B030D-6E8A-4147-A177-3AD203B41FA5}">
                      <a16:colId xmlns:a16="http://schemas.microsoft.com/office/drawing/2014/main" val="2930637699"/>
                    </a:ext>
                  </a:extLst>
                </a:gridCol>
                <a:gridCol w="986644">
                  <a:extLst>
                    <a:ext uri="{9D8B030D-6E8A-4147-A177-3AD203B41FA5}">
                      <a16:colId xmlns:a16="http://schemas.microsoft.com/office/drawing/2014/main" val="2500066226"/>
                    </a:ext>
                  </a:extLst>
                </a:gridCol>
                <a:gridCol w="986644">
                  <a:extLst>
                    <a:ext uri="{9D8B030D-6E8A-4147-A177-3AD203B41FA5}">
                      <a16:colId xmlns:a16="http://schemas.microsoft.com/office/drawing/2014/main" val="4207629025"/>
                    </a:ext>
                  </a:extLst>
                </a:gridCol>
                <a:gridCol w="986644">
                  <a:extLst>
                    <a:ext uri="{9D8B030D-6E8A-4147-A177-3AD203B41FA5}">
                      <a16:colId xmlns:a16="http://schemas.microsoft.com/office/drawing/2014/main" val="2713689611"/>
                    </a:ext>
                  </a:extLst>
                </a:gridCol>
                <a:gridCol w="986644">
                  <a:extLst>
                    <a:ext uri="{9D8B030D-6E8A-4147-A177-3AD203B41FA5}">
                      <a16:colId xmlns:a16="http://schemas.microsoft.com/office/drawing/2014/main" val="1138557521"/>
                    </a:ext>
                  </a:extLst>
                </a:gridCol>
              </a:tblGrid>
              <a:tr h="164134">
                <a:tc rowSpan="2">
                  <a:txBody>
                    <a:bodyPr/>
                    <a:lstStyle/>
                    <a:p>
                      <a:pPr algn="ctr" fontAlgn="ctr">
                        <a:buNone/>
                      </a:pPr>
                      <a:r>
                        <a:rPr lang="ja-JP" altLang="en-US" sz="1400" b="1" u="none" strike="noStrike">
                          <a:effectLst/>
                        </a:rPr>
                        <a:t>想定地震</a:t>
                      </a:r>
                      <a:endParaRPr lang="ja-JP" altLang="en-US" sz="14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死者</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負傷者</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333333"/>
                          </a:solidFill>
                          <a:effectLst/>
                          <a:latin typeface="Meiryo UI" panose="020B0604030504040204" pitchFamily="50" charset="-128"/>
                          <a:ea typeface="Meiryo UI" panose="020B0604030504040204" pitchFamily="50" charset="-128"/>
                        </a:rPr>
                        <a:t>重傷者</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死者</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400" b="1" i="0" u="none" strike="noStrike">
                          <a:solidFill>
                            <a:srgbClr val="333333"/>
                          </a:solidFill>
                          <a:effectLst/>
                          <a:latin typeface="Meiryo UI" panose="020B0604030504040204" pitchFamily="50" charset="-128"/>
                          <a:ea typeface="Meiryo UI" panose="020B0604030504040204" pitchFamily="50" charset="-128"/>
                        </a:rPr>
                        <a:t>負傷者</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400" b="1" i="0" u="none" strike="noStrike">
                          <a:solidFill>
                            <a:srgbClr val="333333"/>
                          </a:solidFill>
                          <a:effectLst/>
                          <a:latin typeface="Meiryo UI" panose="020B0604030504040204" pitchFamily="50" charset="-128"/>
                          <a:ea typeface="Meiryo UI" panose="020B0604030504040204" pitchFamily="50" charset="-128"/>
                        </a:rPr>
                        <a:t>重傷者</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r>
                        <a:rPr lang="ja-JP" altLang="en-US" sz="1400" b="1" i="0" u="none" strike="noStrike">
                          <a:solidFill>
                            <a:srgbClr val="333333"/>
                          </a:solidFill>
                          <a:effectLst/>
                          <a:latin typeface="Meiryo UI" panose="020B0604030504040204" pitchFamily="50" charset="-128"/>
                          <a:ea typeface="Meiryo UI" panose="020B0604030504040204" pitchFamily="50" charset="-128"/>
                        </a:rPr>
                        <a:t>人</a:t>
                      </a:r>
                      <a:r>
                        <a:rPr lang="en-US" altLang="ja-JP" sz="1400" b="1" i="0" u="none" strike="noStrike">
                          <a:solidFill>
                            <a:srgbClr val="333333"/>
                          </a:solidFill>
                          <a:effectLst/>
                          <a:latin typeface="Meiryo UI" panose="020B0604030504040204" pitchFamily="50" charset="-128"/>
                          <a:ea typeface="Meiryo UI" panose="020B0604030504040204" pitchFamily="50" charset="-128"/>
                        </a:rPr>
                        <a:t>)</a:t>
                      </a:r>
                      <a:endParaRPr lang="ja-JP" altLang="en-US" sz="14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26779">
                <a:tc>
                  <a:txBody>
                    <a:bodyPr/>
                    <a:lstStyle/>
                    <a:p>
                      <a:pPr algn="l" fontAlgn="ctr">
                        <a:buNone/>
                      </a:pPr>
                      <a:r>
                        <a:rPr lang="ja-JP" altLang="en-US" sz="1400" u="none" strike="noStrike">
                          <a:effectLst/>
                        </a:rPr>
                        <a:t>（１）南海トラフ地震</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400" u="none" strike="noStrike">
                          <a:effectLst/>
                        </a:rPr>
                        <a:t>　</a:t>
                      </a:r>
                      <a:r>
                        <a:rPr lang="en-US" altLang="ja-JP" sz="1400" u="none" strike="noStrike">
                          <a:effectLst/>
                        </a:rPr>
                        <a:t>40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2,435</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258</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400" u="none" strike="noStrike">
                          <a:effectLst/>
                        </a:rPr>
                        <a:t>　</a:t>
                      </a:r>
                      <a:r>
                        <a:rPr lang="en-US" altLang="ja-JP" sz="1400" u="none" strike="noStrike">
                          <a:effectLst/>
                        </a:rPr>
                        <a:t>20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1,366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152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400" u="none" strike="noStrike">
                          <a:effectLst/>
                        </a:rPr>
                        <a:t>（２）上町断層帯①</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11</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1,912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400" u="none" strike="noStrike">
                          <a:effectLst/>
                        </a:rPr>
                        <a:t>　</a:t>
                      </a:r>
                      <a:r>
                        <a:rPr lang="en-US" altLang="ja-JP" sz="1400" u="none" strike="noStrike">
                          <a:effectLst/>
                        </a:rPr>
                        <a:t>150</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4,924</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539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400" u="none" strike="noStrike">
                          <a:effectLst/>
                        </a:rPr>
                        <a:t>（３）上町断層帯②</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4</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955</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400" u="none" strike="noStrike">
                          <a:effectLst/>
                        </a:rPr>
                        <a:t>　</a:t>
                      </a:r>
                      <a:r>
                        <a:rPr lang="en-US" altLang="ja-JP" sz="1400" u="none" strike="noStrike">
                          <a:effectLst/>
                        </a:rPr>
                        <a:t>126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4,156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456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400" u="none" strike="noStrike">
                          <a:effectLst/>
                        </a:rPr>
                        <a:t>（４）生駒断層帯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5</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1,041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400" u="none" strike="noStrike">
                          <a:effectLst/>
                        </a:rPr>
                        <a:t>　</a:t>
                      </a:r>
                      <a:r>
                        <a:rPr lang="en-US" altLang="ja-JP" sz="1400" u="none" strike="noStrike">
                          <a:effectLst/>
                        </a:rPr>
                        <a:t>28</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1,467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157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400" u="none" strike="noStrike">
                          <a:effectLst/>
                        </a:rPr>
                        <a:t>（５）有馬高槻断層帯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1</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551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400" u="none" strike="noStrike">
                          <a:effectLst/>
                        </a:rPr>
                        <a:t>　</a:t>
                      </a:r>
                      <a:r>
                        <a:rPr lang="en-US" altLang="ja-JP" sz="1400" u="none" strike="noStrike">
                          <a:effectLst/>
                        </a:rPr>
                        <a:t>47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1,992</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217</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400" u="none" strike="noStrike">
                          <a:effectLst/>
                        </a:rPr>
                        <a:t>（６）中央構造線断層帯</a:t>
                      </a:r>
                      <a:endParaRPr lang="zh-TW"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u="none" strike="noStrike">
                          <a:effectLst/>
                        </a:rPr>
                        <a:t>0</a:t>
                      </a:r>
                      <a:r>
                        <a:rPr lang="ja-JP" altLang="en-US" sz="1400" u="none" strike="noStrike">
                          <a:effectLst/>
                        </a:rPr>
                        <a:t>　</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379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400" u="none" strike="noStrike">
                          <a:effectLst/>
                        </a:rPr>
                        <a:t>　</a:t>
                      </a:r>
                      <a:r>
                        <a:rPr lang="en-US" altLang="ja-JP" sz="1400" u="none" strike="noStrike">
                          <a:effectLst/>
                        </a:rPr>
                        <a:t>61</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2,326</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400" b="0" i="0" u="none" strike="noStrike">
                          <a:solidFill>
                            <a:srgbClr val="333333"/>
                          </a:solidFill>
                          <a:effectLst/>
                          <a:latin typeface="Meiryo UI" panose="020B0604030504040204" pitchFamily="50" charset="-128"/>
                          <a:ea typeface="Meiryo UI" panose="020B0604030504040204" pitchFamily="50" charset="-128"/>
                        </a:rPr>
                        <a:t>259</a:t>
                      </a:r>
                      <a:endParaRPr lang="ja-JP" altLang="en-US" sz="14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4" name="スライド番号プレースホルダー 12">
            <a:extLst>
              <a:ext uri="{FF2B5EF4-FFF2-40B4-BE49-F238E27FC236}">
                <a16:creationId xmlns:a16="http://schemas.microsoft.com/office/drawing/2014/main" id="{82C9F5B4-8885-118D-2CA8-392C6556844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60</a:t>
            </a:fld>
            <a:endParaRPr lang="ja-JP" altLang="en-US">
              <a:solidFill>
                <a:schemeClr val="tx1"/>
              </a:solidFill>
            </a:endParaRPr>
          </a:p>
        </p:txBody>
      </p:sp>
      <p:sp>
        <p:nvSpPr>
          <p:cNvPr id="7" name="タイトル 6">
            <a:extLst>
              <a:ext uri="{FF2B5EF4-FFF2-40B4-BE49-F238E27FC236}">
                <a16:creationId xmlns:a16="http://schemas.microsoft.com/office/drawing/2014/main" id="{8B4E40EE-3343-3359-D110-6AAC31B90409}"/>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B587A55A-2ADC-CB79-91B6-A7AEE901AE6F}"/>
              </a:ext>
            </a:extLst>
          </p:cNvPr>
          <p:cNvSpPr txBox="1"/>
          <p:nvPr/>
        </p:nvSpPr>
        <p:spPr>
          <a:xfrm>
            <a:off x="359594" y="1134992"/>
            <a:ext cx="8455633" cy="83099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kumimoji="1" lang="ja-JP" altLang="en-US" sz="1600">
                <a:latin typeface="Meiryo UI" panose="020B0604030504040204" pitchFamily="50" charset="-128"/>
                <a:ea typeface="Meiryo UI" panose="020B0604030504040204" pitchFamily="50" charset="-128"/>
              </a:rPr>
              <a:t>大破建物内人口に震度階別死傷者率を乗じ、屋内落下物による死傷者を算定。</a:t>
            </a:r>
            <a:endParaRPr kumimoji="1" lang="en-US" altLang="ja-JP" sz="1600">
              <a:latin typeface="Meiryo UI" panose="020B0604030504040204" pitchFamily="50" charset="-128"/>
              <a:ea typeface="Meiryo UI" panose="020B0604030504040204" pitchFamily="50" charset="-128"/>
            </a:endParaRPr>
          </a:p>
          <a:p>
            <a:r>
              <a:rPr kumimoji="1" lang="ja-JP" altLang="en-US" sz="1600">
                <a:latin typeface="Meiryo UI" panose="020B0604030504040204" pitchFamily="50" charset="-128"/>
                <a:ea typeface="Meiryo UI" panose="020B0604030504040204" pitchFamily="50" charset="-128"/>
              </a:rPr>
              <a:t>　　⇒震度階別死傷者率については、</a:t>
            </a:r>
            <a:r>
              <a:rPr kumimoji="1" lang="en-US" altLang="ja-JP" sz="1600">
                <a:latin typeface="Meiryo UI" panose="020B0604030504040204" pitchFamily="50" charset="-128"/>
                <a:ea typeface="Meiryo UI" panose="020B0604030504040204" pitchFamily="50" charset="-128"/>
              </a:rPr>
              <a:t>2.2 </a:t>
            </a:r>
            <a:r>
              <a:rPr kumimoji="1" lang="ja-JP" altLang="en-US" sz="1600">
                <a:latin typeface="Meiryo UI" panose="020B0604030504040204" pitchFamily="50" charset="-128"/>
                <a:ea typeface="Meiryo UI" panose="020B0604030504040204" pitchFamily="50" charset="-128"/>
              </a:rPr>
              <a:t>屋内収容物同様の補正を行う。</a:t>
            </a:r>
            <a:endParaRPr kumimoji="1" lang="en-US" altLang="ja-JP" sz="160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lang="ja-JP" altLang="en-US" sz="1600">
                <a:ea typeface="Meiryo UI" panose="020B0604030504040204" pitchFamily="50" charset="-128"/>
              </a:rPr>
              <a:t>屋内落下物による被害は、建物倒壊（揺れ）による被害の内数として、取り扱う。</a:t>
            </a:r>
            <a:endParaRPr lang="en-US" altLang="ja-JP" sz="1600">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CFDC979A-4217-BC4B-C890-89C6D66BD429}"/>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２．３　屋内落下物による被害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FBFDC402-1BBA-CDF0-BA75-DFEB9BCDF7E5}"/>
              </a:ext>
            </a:extLst>
          </p:cNvPr>
          <p:cNvSpPr txBox="1"/>
          <p:nvPr/>
        </p:nvSpPr>
        <p:spPr>
          <a:xfrm>
            <a:off x="2400500" y="4068424"/>
            <a:ext cx="4265613"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屋内落下物による被害（冬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p>
        </p:txBody>
      </p:sp>
      <p:sp>
        <p:nvSpPr>
          <p:cNvPr id="13" name="正方形/長方形 12">
            <a:extLst>
              <a:ext uri="{FF2B5EF4-FFF2-40B4-BE49-F238E27FC236}">
                <a16:creationId xmlns:a16="http://schemas.microsoft.com/office/drawing/2014/main" id="{DF908EF1-5E4B-22EE-3F04-4E6B5E1D0D6D}"/>
              </a:ext>
            </a:extLst>
          </p:cNvPr>
          <p:cNvSpPr/>
          <p:nvPr/>
        </p:nvSpPr>
        <p:spPr>
          <a:xfrm>
            <a:off x="0" y="3723665"/>
            <a:ext cx="5975884" cy="233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100">
                <a:solidFill>
                  <a:schemeClr val="tx1"/>
                </a:solidFill>
              </a:rPr>
              <a:t>※</a:t>
            </a:r>
            <a:r>
              <a:rPr lang="ja-JP" altLang="en-US" sz="1100">
                <a:solidFill>
                  <a:schemeClr val="tx1"/>
                </a:solidFill>
              </a:rPr>
              <a:t>補正後の震度別死傷者率</a:t>
            </a:r>
            <a:endParaRPr kumimoji="1" lang="en-US" altLang="ja-JP" sz="1100">
              <a:solidFill>
                <a:schemeClr val="tx1"/>
              </a:solidFill>
              <a:latin typeface="Meiryo UI" panose="020B0604030504040204" pitchFamily="50" charset="-128"/>
              <a:ea typeface="Meiryo UI" panose="020B0604030504040204" pitchFamily="50" charset="-128"/>
            </a:endParaRPr>
          </a:p>
        </p:txBody>
      </p:sp>
      <p:graphicFrame>
        <p:nvGraphicFramePr>
          <p:cNvPr id="14" name="表 13">
            <a:extLst>
              <a:ext uri="{FF2B5EF4-FFF2-40B4-BE49-F238E27FC236}">
                <a16:creationId xmlns:a16="http://schemas.microsoft.com/office/drawing/2014/main" id="{50011259-97F0-C187-DC32-95614239CF36}"/>
              </a:ext>
            </a:extLst>
          </p:cNvPr>
          <p:cNvGraphicFramePr>
            <a:graphicFrameLocks noGrp="1"/>
          </p:cNvGraphicFramePr>
          <p:nvPr>
            <p:extLst>
              <p:ext uri="{D42A27DB-BD31-4B8C-83A1-F6EECF244321}">
                <p14:modId xmlns:p14="http://schemas.microsoft.com/office/powerpoint/2010/main" val="2999345659"/>
              </p:ext>
            </p:extLst>
          </p:nvPr>
        </p:nvGraphicFramePr>
        <p:xfrm>
          <a:off x="51000" y="2462128"/>
          <a:ext cx="4699000" cy="1269054"/>
        </p:xfrm>
        <a:graphic>
          <a:graphicData uri="http://schemas.openxmlformats.org/drawingml/2006/table">
            <a:tbl>
              <a:tblPr firstRow="1" bandRow="1">
                <a:tableStyleId>{7DF18680-E054-41AD-8BC1-D1AEF772440D}</a:tableStyleId>
              </a:tblPr>
              <a:tblGrid>
                <a:gridCol w="635000">
                  <a:extLst>
                    <a:ext uri="{9D8B030D-6E8A-4147-A177-3AD203B41FA5}">
                      <a16:colId xmlns:a16="http://schemas.microsoft.com/office/drawing/2014/main" val="1167038926"/>
                    </a:ext>
                  </a:extLst>
                </a:gridCol>
                <a:gridCol w="971526">
                  <a:extLst>
                    <a:ext uri="{9D8B030D-6E8A-4147-A177-3AD203B41FA5}">
                      <a16:colId xmlns:a16="http://schemas.microsoft.com/office/drawing/2014/main" val="464318491"/>
                    </a:ext>
                  </a:extLst>
                </a:gridCol>
                <a:gridCol w="928055">
                  <a:extLst>
                    <a:ext uri="{9D8B030D-6E8A-4147-A177-3AD203B41FA5}">
                      <a16:colId xmlns:a16="http://schemas.microsoft.com/office/drawing/2014/main" val="4065047699"/>
                    </a:ext>
                  </a:extLst>
                </a:gridCol>
                <a:gridCol w="1057983">
                  <a:extLst>
                    <a:ext uri="{9D8B030D-6E8A-4147-A177-3AD203B41FA5}">
                      <a16:colId xmlns:a16="http://schemas.microsoft.com/office/drawing/2014/main" val="2100809031"/>
                    </a:ext>
                  </a:extLst>
                </a:gridCol>
                <a:gridCol w="1106436">
                  <a:extLst>
                    <a:ext uri="{9D8B030D-6E8A-4147-A177-3AD203B41FA5}">
                      <a16:colId xmlns:a16="http://schemas.microsoft.com/office/drawing/2014/main" val="1837889257"/>
                    </a:ext>
                  </a:extLst>
                </a:gridCol>
              </a:tblGrid>
              <a:tr h="171774">
                <a:tc rowSpan="2">
                  <a:txBody>
                    <a:bodyPr/>
                    <a:lstStyle/>
                    <a:p>
                      <a:pPr algn="ctr"/>
                      <a:r>
                        <a:rPr lang="ja-JP" sz="1200" kern="100">
                          <a:effectLst/>
                        </a:rPr>
                        <a:t>震度階</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gridSpan="2">
                  <a:txBody>
                    <a:bodyPr/>
                    <a:lstStyle/>
                    <a:p>
                      <a:pPr algn="ctr"/>
                      <a:r>
                        <a:rPr lang="ja-JP" sz="1000" kern="100">
                          <a:effectLst/>
                        </a:rPr>
                        <a:t>大破の場合</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lang="ja-JP" sz="1000" kern="100">
                          <a:effectLst/>
                        </a:rPr>
                        <a:t>中破以下の場合</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00746762"/>
                  </a:ext>
                </a:extLst>
              </a:tr>
              <a:tr h="171774">
                <a:tc vMerge="1">
                  <a:txBody>
                    <a:bodyPr/>
                    <a:lstStyle/>
                    <a:p>
                      <a:endParaRPr kumimoji="1" lang="ja-JP" altLang="en-US"/>
                    </a:p>
                  </a:txBody>
                  <a:tcPr/>
                </a:tc>
                <a:tc>
                  <a:txBody>
                    <a:bodyPr/>
                    <a:lstStyle/>
                    <a:p>
                      <a:pPr algn="ctr"/>
                      <a:r>
                        <a:rPr lang="ja-JP" sz="1200" b="1" kern="100">
                          <a:solidFill>
                            <a:schemeClr val="bg1"/>
                          </a:solidFill>
                          <a:effectLst/>
                        </a:rPr>
                        <a:t>木造建物</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ja-JP" sz="1200" b="1" kern="100">
                          <a:solidFill>
                            <a:schemeClr val="bg1"/>
                          </a:solidFill>
                          <a:effectLst/>
                        </a:rPr>
                        <a:t>非木造建物</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ja-JP" sz="1200" b="1" kern="100">
                          <a:solidFill>
                            <a:schemeClr val="bg1"/>
                          </a:solidFill>
                          <a:effectLst/>
                        </a:rPr>
                        <a:t>木造建物</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ja-JP" sz="1200" b="1" kern="100">
                          <a:solidFill>
                            <a:schemeClr val="bg1"/>
                          </a:solidFill>
                          <a:effectLst/>
                        </a:rPr>
                        <a:t>非木造建物</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775967970"/>
                  </a:ext>
                </a:extLst>
              </a:tr>
              <a:tr h="171774">
                <a:tc>
                  <a:txBody>
                    <a:bodyPr/>
                    <a:lstStyle/>
                    <a:p>
                      <a:pPr algn="ctr"/>
                      <a:r>
                        <a:rPr lang="en-US" sz="1200" kern="100">
                          <a:effectLst/>
                        </a:rPr>
                        <a:t>7</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0.0652%</a:t>
                      </a:r>
                    </a:p>
                  </a:txBody>
                  <a:tcPr marL="9525" marR="9525" marT="9525"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0.0400%</a:t>
                      </a:r>
                    </a:p>
                  </a:txBody>
                  <a:tcPr marL="9525" marR="9525" marT="9525"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0.00227%</a:t>
                      </a:r>
                    </a:p>
                  </a:txBody>
                  <a:tcPr marL="9525" marR="9525" marT="9525"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0.000138%</a:t>
                      </a:r>
                    </a:p>
                  </a:txBody>
                  <a:tcPr marL="9525" marR="9525" marT="9525"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2579017"/>
                  </a:ext>
                </a:extLst>
              </a:tr>
              <a:tr h="171774">
                <a:tc>
                  <a:txBody>
                    <a:bodyPr/>
                    <a:lstStyle/>
                    <a:p>
                      <a:pPr algn="ctr"/>
                      <a:r>
                        <a:rPr lang="en-US" sz="1200" kern="100">
                          <a:effectLst/>
                        </a:rPr>
                        <a:t>6</a:t>
                      </a:r>
                      <a:r>
                        <a:rPr lang="ja-JP" sz="1200" kern="100">
                          <a:effectLst/>
                        </a:rPr>
                        <a:t>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0.0455%</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0.0295%</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0.00158%</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0.000102%</a:t>
                      </a:r>
                    </a:p>
                  </a:txBody>
                  <a:tcPr marL="9525" marR="9525" marT="9525" marB="0" anchor="ctr"/>
                </a:tc>
                <a:extLst>
                  <a:ext uri="{0D108BD9-81ED-4DB2-BD59-A6C34878D82A}">
                    <a16:rowId xmlns:a16="http://schemas.microsoft.com/office/drawing/2014/main" val="4111565582"/>
                  </a:ext>
                </a:extLst>
              </a:tr>
              <a:tr h="171774">
                <a:tc>
                  <a:txBody>
                    <a:bodyPr/>
                    <a:lstStyle/>
                    <a:p>
                      <a:pPr algn="ctr"/>
                      <a:r>
                        <a:rPr lang="en-US" sz="1200" kern="100">
                          <a:effectLst/>
                        </a:rPr>
                        <a:t>6</a:t>
                      </a:r>
                      <a:r>
                        <a:rPr lang="ja-JP" sz="1200" kern="100">
                          <a:effectLst/>
                        </a:rPr>
                        <a:t>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0.0209%</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0.0166%</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0.000727%</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0.0000573%</a:t>
                      </a:r>
                    </a:p>
                  </a:txBody>
                  <a:tcPr marL="9525" marR="9525" marT="9525" marB="0" anchor="ctr"/>
                </a:tc>
                <a:extLst>
                  <a:ext uri="{0D108BD9-81ED-4DB2-BD59-A6C34878D82A}">
                    <a16:rowId xmlns:a16="http://schemas.microsoft.com/office/drawing/2014/main" val="2293948278"/>
                  </a:ext>
                </a:extLst>
              </a:tr>
              <a:tr h="171774">
                <a:tc>
                  <a:txBody>
                    <a:bodyPr/>
                    <a:lstStyle/>
                    <a:p>
                      <a:pPr algn="ctr"/>
                      <a:r>
                        <a:rPr lang="en-US" sz="1200" kern="100">
                          <a:effectLst/>
                        </a:rPr>
                        <a:t>5</a:t>
                      </a:r>
                      <a:r>
                        <a:rPr lang="ja-JP" sz="1200" kern="100">
                          <a:effectLst/>
                        </a:rPr>
                        <a:t>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0.00983%</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0.000342%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0.0000339%</a:t>
                      </a:r>
                    </a:p>
                  </a:txBody>
                  <a:tcPr marL="9525" marR="9525" marT="9525" marB="0" anchor="ctr"/>
                </a:tc>
                <a:extLst>
                  <a:ext uri="{0D108BD9-81ED-4DB2-BD59-A6C34878D82A}">
                    <a16:rowId xmlns:a16="http://schemas.microsoft.com/office/drawing/2014/main" val="1360804128"/>
                  </a:ext>
                </a:extLst>
              </a:tr>
              <a:tr h="171774">
                <a:tc>
                  <a:txBody>
                    <a:bodyPr/>
                    <a:lstStyle/>
                    <a:p>
                      <a:pPr algn="ctr"/>
                      <a:r>
                        <a:rPr lang="en-US" sz="1200" kern="100">
                          <a:effectLst/>
                        </a:rPr>
                        <a:t>5</a:t>
                      </a:r>
                      <a:r>
                        <a:rPr lang="ja-JP" sz="1200" kern="100">
                          <a:effectLst/>
                        </a:rPr>
                        <a:t>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0.00492%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0.000171%</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0.0000191%</a:t>
                      </a:r>
                    </a:p>
                  </a:txBody>
                  <a:tcPr marL="9525" marR="9525" marT="9525" marB="0" anchor="ctr"/>
                </a:tc>
                <a:extLst>
                  <a:ext uri="{0D108BD9-81ED-4DB2-BD59-A6C34878D82A}">
                    <a16:rowId xmlns:a16="http://schemas.microsoft.com/office/drawing/2014/main" val="4208819801"/>
                  </a:ext>
                </a:extLst>
              </a:tr>
            </a:tbl>
          </a:graphicData>
        </a:graphic>
      </p:graphicFrame>
      <p:graphicFrame>
        <p:nvGraphicFramePr>
          <p:cNvPr id="15" name="表 14">
            <a:extLst>
              <a:ext uri="{FF2B5EF4-FFF2-40B4-BE49-F238E27FC236}">
                <a16:creationId xmlns:a16="http://schemas.microsoft.com/office/drawing/2014/main" id="{2A1B1A95-BA07-33EA-A763-D208A812E8F8}"/>
              </a:ext>
            </a:extLst>
          </p:cNvPr>
          <p:cNvGraphicFramePr>
            <a:graphicFrameLocks noGrp="1"/>
          </p:cNvGraphicFramePr>
          <p:nvPr>
            <p:extLst>
              <p:ext uri="{D42A27DB-BD31-4B8C-83A1-F6EECF244321}">
                <p14:modId xmlns:p14="http://schemas.microsoft.com/office/powerpoint/2010/main" val="1937932620"/>
              </p:ext>
            </p:extLst>
          </p:nvPr>
        </p:nvGraphicFramePr>
        <p:xfrm>
          <a:off x="4785357" y="2451022"/>
          <a:ext cx="4358643" cy="1280160"/>
        </p:xfrm>
        <a:graphic>
          <a:graphicData uri="http://schemas.openxmlformats.org/drawingml/2006/table">
            <a:tbl>
              <a:tblPr firstRow="1">
                <a:tableStyleId>{7DF18680-E054-41AD-8BC1-D1AEF772440D}</a:tableStyleId>
              </a:tblPr>
              <a:tblGrid>
                <a:gridCol w="612143">
                  <a:extLst>
                    <a:ext uri="{9D8B030D-6E8A-4147-A177-3AD203B41FA5}">
                      <a16:colId xmlns:a16="http://schemas.microsoft.com/office/drawing/2014/main" val="2124133706"/>
                    </a:ext>
                  </a:extLst>
                </a:gridCol>
                <a:gridCol w="812800">
                  <a:extLst>
                    <a:ext uri="{9D8B030D-6E8A-4147-A177-3AD203B41FA5}">
                      <a16:colId xmlns:a16="http://schemas.microsoft.com/office/drawing/2014/main" val="3077117644"/>
                    </a:ext>
                  </a:extLst>
                </a:gridCol>
                <a:gridCol w="889000">
                  <a:extLst>
                    <a:ext uri="{9D8B030D-6E8A-4147-A177-3AD203B41FA5}">
                      <a16:colId xmlns:a16="http://schemas.microsoft.com/office/drawing/2014/main" val="3411106751"/>
                    </a:ext>
                  </a:extLst>
                </a:gridCol>
                <a:gridCol w="965200">
                  <a:extLst>
                    <a:ext uri="{9D8B030D-6E8A-4147-A177-3AD203B41FA5}">
                      <a16:colId xmlns:a16="http://schemas.microsoft.com/office/drawing/2014/main" val="3885021663"/>
                    </a:ext>
                  </a:extLst>
                </a:gridCol>
                <a:gridCol w="1079500">
                  <a:extLst>
                    <a:ext uri="{9D8B030D-6E8A-4147-A177-3AD203B41FA5}">
                      <a16:colId xmlns:a16="http://schemas.microsoft.com/office/drawing/2014/main" val="839408321"/>
                    </a:ext>
                  </a:extLst>
                </a:gridCol>
              </a:tblGrid>
              <a:tr h="146894">
                <a:tc rowSpan="2">
                  <a:txBody>
                    <a:bodyPr/>
                    <a:lstStyle/>
                    <a:p>
                      <a:pPr algn="ctr"/>
                      <a:r>
                        <a:rPr lang="ja-JP" sz="1200" kern="100">
                          <a:effectLst/>
                        </a:rPr>
                        <a:t>震度階</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38100" cap="flat" cmpd="sng" algn="ctr">
                      <a:solidFill>
                        <a:schemeClr val="bg1"/>
                      </a:solidFill>
                      <a:prstDash val="solid"/>
                      <a:round/>
                      <a:headEnd type="none" w="med" len="med"/>
                      <a:tailEnd type="none" w="med" len="med"/>
                    </a:lnB>
                  </a:tcPr>
                </a:tc>
                <a:tc gridSpan="2">
                  <a:txBody>
                    <a:bodyPr/>
                    <a:lstStyle/>
                    <a:p>
                      <a:pPr algn="ctr"/>
                      <a:r>
                        <a:rPr lang="ja-JP" sz="1200" kern="100">
                          <a:effectLst/>
                        </a:rPr>
                        <a:t>大破の場合</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gridSpan="2">
                  <a:txBody>
                    <a:bodyPr/>
                    <a:lstStyle/>
                    <a:p>
                      <a:pPr algn="ctr"/>
                      <a:r>
                        <a:rPr lang="ja-JP" sz="1200" kern="100">
                          <a:effectLst/>
                        </a:rPr>
                        <a:t>中破以下の場合</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705064689"/>
                  </a:ext>
                </a:extLst>
              </a:tr>
              <a:tr h="169469">
                <a:tc vMerge="1">
                  <a:txBody>
                    <a:bodyPr/>
                    <a:lstStyle/>
                    <a:p>
                      <a:endParaRPr kumimoji="1" lang="ja-JP" altLang="en-US"/>
                    </a:p>
                  </a:txBody>
                  <a:tcPr/>
                </a:tc>
                <a:tc>
                  <a:txBody>
                    <a:bodyPr/>
                    <a:lstStyle/>
                    <a:p>
                      <a:pPr algn="ctr"/>
                      <a:r>
                        <a:rPr lang="ja-JP" sz="1200" b="1" kern="100">
                          <a:solidFill>
                            <a:schemeClr val="bg1"/>
                          </a:solidFill>
                          <a:effectLst/>
                        </a:rPr>
                        <a:t>負傷者率</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ja-JP" sz="1200" b="1" kern="100">
                          <a:solidFill>
                            <a:schemeClr val="bg1"/>
                          </a:solidFill>
                          <a:effectLst/>
                        </a:rPr>
                        <a:t>重傷者率</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ja-JP" sz="1200" b="1" kern="100">
                          <a:solidFill>
                            <a:schemeClr val="bg1"/>
                          </a:solidFill>
                          <a:effectLst/>
                        </a:rPr>
                        <a:t>負傷者率</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ja-JP" sz="1200" b="1" kern="100">
                          <a:solidFill>
                            <a:schemeClr val="bg1"/>
                          </a:solidFill>
                          <a:effectLst/>
                        </a:rPr>
                        <a:t>重傷者率</a:t>
                      </a:r>
                      <a:endParaRPr lang="ja-JP" sz="12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1906528508"/>
                  </a:ext>
                </a:extLst>
              </a:tr>
              <a:tr h="169469">
                <a:tc>
                  <a:txBody>
                    <a:bodyPr/>
                    <a:lstStyle/>
                    <a:p>
                      <a:pPr algn="ctr"/>
                      <a:r>
                        <a:rPr lang="en-US" sz="1200" kern="100">
                          <a:effectLst/>
                        </a:rPr>
                        <a:t>7</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1.48%</a:t>
                      </a:r>
                    </a:p>
                  </a:txBody>
                  <a:tcPr marL="9525" marR="9525" marT="9525"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0.163%</a:t>
                      </a:r>
                    </a:p>
                  </a:txBody>
                  <a:tcPr marL="9525" marR="9525" marT="9525"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0.0515%</a:t>
                      </a:r>
                    </a:p>
                  </a:txBody>
                  <a:tcPr marL="9525" marR="9525" marT="9525" marB="0" anchor="ctr">
                    <a:lnT w="38100" cap="flat" cmpd="sng" algn="ctr">
                      <a:solidFill>
                        <a:schemeClr val="bg1"/>
                      </a:solidFill>
                      <a:prstDash val="solid"/>
                      <a:round/>
                      <a:headEnd type="none" w="med" len="med"/>
                      <a:tailEnd type="none" w="med" len="med"/>
                    </a:lnT>
                  </a:tcP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0.00567%</a:t>
                      </a:r>
                    </a:p>
                  </a:txBody>
                  <a:tcPr marL="9525" marR="9525" marT="9525" marB="0"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5502312"/>
                  </a:ext>
                </a:extLst>
              </a:tr>
              <a:tr h="169469">
                <a:tc>
                  <a:txBody>
                    <a:bodyPr/>
                    <a:lstStyle/>
                    <a:p>
                      <a:pPr algn="ctr"/>
                      <a:r>
                        <a:rPr lang="en-US" sz="1200" kern="100">
                          <a:effectLst/>
                        </a:rPr>
                        <a:t>6</a:t>
                      </a:r>
                      <a:r>
                        <a:rPr lang="ja-JP" sz="1200" kern="100">
                          <a:effectLst/>
                        </a:rPr>
                        <a:t>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1.03%</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0.113%</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0.0360%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0.00396%</a:t>
                      </a:r>
                    </a:p>
                  </a:txBody>
                  <a:tcPr marL="9525" marR="9525" marT="9525" marB="0" anchor="ctr"/>
                </a:tc>
                <a:extLst>
                  <a:ext uri="{0D108BD9-81ED-4DB2-BD59-A6C34878D82A}">
                    <a16:rowId xmlns:a16="http://schemas.microsoft.com/office/drawing/2014/main" val="3039961794"/>
                  </a:ext>
                </a:extLst>
              </a:tr>
              <a:tr h="169469">
                <a:tc>
                  <a:txBody>
                    <a:bodyPr/>
                    <a:lstStyle/>
                    <a:p>
                      <a:pPr algn="ctr"/>
                      <a:r>
                        <a:rPr lang="en-US" sz="1200" kern="100">
                          <a:effectLst/>
                        </a:rPr>
                        <a:t>6</a:t>
                      </a:r>
                      <a:r>
                        <a:rPr lang="ja-JP" sz="1200" kern="100">
                          <a:effectLst/>
                        </a:rPr>
                        <a:t>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0.475%</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0.0523%</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0.0165%</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0.00181%</a:t>
                      </a:r>
                    </a:p>
                  </a:txBody>
                  <a:tcPr marL="9525" marR="9525" marT="9525" marB="0" anchor="ctr"/>
                </a:tc>
                <a:extLst>
                  <a:ext uri="{0D108BD9-81ED-4DB2-BD59-A6C34878D82A}">
                    <a16:rowId xmlns:a16="http://schemas.microsoft.com/office/drawing/2014/main" val="68297255"/>
                  </a:ext>
                </a:extLst>
              </a:tr>
              <a:tr h="169469">
                <a:tc>
                  <a:txBody>
                    <a:bodyPr/>
                    <a:lstStyle/>
                    <a:p>
                      <a:pPr algn="ctr"/>
                      <a:r>
                        <a:rPr lang="en-US" sz="1200" kern="100">
                          <a:effectLst/>
                        </a:rPr>
                        <a:t>5</a:t>
                      </a:r>
                      <a:r>
                        <a:rPr lang="ja-JP" sz="1200" kern="100">
                          <a:effectLst/>
                        </a:rPr>
                        <a:t>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0.223%</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0.00778%</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0.000857%</a:t>
                      </a:r>
                    </a:p>
                  </a:txBody>
                  <a:tcPr marL="9525" marR="9525" marT="9525" marB="0" anchor="ctr"/>
                </a:tc>
                <a:extLst>
                  <a:ext uri="{0D108BD9-81ED-4DB2-BD59-A6C34878D82A}">
                    <a16:rowId xmlns:a16="http://schemas.microsoft.com/office/drawing/2014/main" val="995956562"/>
                  </a:ext>
                </a:extLst>
              </a:tr>
              <a:tr h="169469">
                <a:tc>
                  <a:txBody>
                    <a:bodyPr/>
                    <a:lstStyle/>
                    <a:p>
                      <a:pPr algn="ctr"/>
                      <a:r>
                        <a:rPr lang="en-US" sz="1200" kern="100">
                          <a:effectLst/>
                        </a:rPr>
                        <a:t>5</a:t>
                      </a:r>
                      <a:r>
                        <a:rPr lang="ja-JP" sz="1200" kern="100">
                          <a:effectLst/>
                        </a:rPr>
                        <a:t>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0.112%</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0.00389%</a:t>
                      </a:r>
                    </a:p>
                  </a:txBody>
                  <a:tcPr marL="9525" marR="9525" marT="9525" marB="0" anchor="ctr"/>
                </a:tc>
                <a:tc>
                  <a:txBody>
                    <a:bodyPr/>
                    <a:lstStyle/>
                    <a:p>
                      <a:pPr algn="r" rtl="0" fontAlgn="ctr">
                        <a:buNone/>
                      </a:pPr>
                      <a:r>
                        <a:rPr lang="en-US" altLang="ja-JP" sz="1050" b="0" i="0" u="none" strike="noStrike">
                          <a:solidFill>
                            <a:srgbClr val="000000"/>
                          </a:solidFill>
                          <a:effectLst/>
                          <a:latin typeface="Meiryo UI" panose="020B0604030504040204" pitchFamily="50" charset="-128"/>
                          <a:ea typeface="Meiryo UI" panose="020B0604030504040204" pitchFamily="50" charset="-128"/>
                        </a:rPr>
                        <a:t>0.000428%</a:t>
                      </a:r>
                    </a:p>
                  </a:txBody>
                  <a:tcPr marL="9525" marR="9525" marT="9525" marB="0" anchor="ctr"/>
                </a:tc>
                <a:extLst>
                  <a:ext uri="{0D108BD9-81ED-4DB2-BD59-A6C34878D82A}">
                    <a16:rowId xmlns:a16="http://schemas.microsoft.com/office/drawing/2014/main" val="2838476020"/>
                  </a:ext>
                </a:extLst>
              </a:tr>
            </a:tbl>
          </a:graphicData>
        </a:graphic>
      </p:graphicFrame>
      <p:sp>
        <p:nvSpPr>
          <p:cNvPr id="16" name="正方形/長方形 15">
            <a:extLst>
              <a:ext uri="{FF2B5EF4-FFF2-40B4-BE49-F238E27FC236}">
                <a16:creationId xmlns:a16="http://schemas.microsoft.com/office/drawing/2014/main" id="{B2DCBF73-E63C-8BCC-F2E5-8F4E6C26325E}"/>
              </a:ext>
            </a:extLst>
          </p:cNvPr>
          <p:cNvSpPr/>
          <p:nvPr/>
        </p:nvSpPr>
        <p:spPr>
          <a:xfrm>
            <a:off x="874933" y="2166642"/>
            <a:ext cx="2934221" cy="294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a:solidFill>
                  <a:schemeClr val="tx1"/>
                </a:solidFill>
                <a:latin typeface="Meiryo UI" panose="020B0604030504040204" pitchFamily="50" charset="-128"/>
                <a:ea typeface="Meiryo UI" panose="020B0604030504040204" pitchFamily="50" charset="-128"/>
              </a:rPr>
              <a:t>屋内落下物による死者率</a:t>
            </a:r>
            <a:endParaRPr kumimoji="1" lang="en-US" altLang="ja-JP" sz="140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58EEB7BC-D028-A11F-3481-88C590A8005E}"/>
              </a:ext>
            </a:extLst>
          </p:cNvPr>
          <p:cNvSpPr/>
          <p:nvPr/>
        </p:nvSpPr>
        <p:spPr>
          <a:xfrm>
            <a:off x="5363945" y="2162517"/>
            <a:ext cx="2934221" cy="23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a:solidFill>
                  <a:schemeClr val="tx1"/>
                </a:solidFill>
                <a:latin typeface="Meiryo UI" panose="020B0604030504040204" pitchFamily="50" charset="-128"/>
                <a:ea typeface="Meiryo UI" panose="020B0604030504040204" pitchFamily="50" charset="-128"/>
              </a:rPr>
              <a:t>屋内落下物による負傷者率</a:t>
            </a:r>
            <a:endParaRPr kumimoji="1" lang="en-US" altLang="ja-JP"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3642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84F14-9753-56FA-2549-DFF8C903958C}"/>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DFE9D931-26BB-CC1C-519C-BE4AEBB8EE8D}"/>
              </a:ext>
            </a:extLst>
          </p:cNvPr>
          <p:cNvGraphicFramePr>
            <a:graphicFrameLocks noGrp="1"/>
          </p:cNvGraphicFramePr>
          <p:nvPr>
            <p:extLst>
              <p:ext uri="{D42A27DB-BD31-4B8C-83A1-F6EECF244321}">
                <p14:modId xmlns:p14="http://schemas.microsoft.com/office/powerpoint/2010/main" val="1091474708"/>
              </p:ext>
            </p:extLst>
          </p:nvPr>
        </p:nvGraphicFramePr>
        <p:xfrm>
          <a:off x="402809" y="4353392"/>
          <a:ext cx="8394602" cy="2270760"/>
        </p:xfrm>
        <a:graphic>
          <a:graphicData uri="http://schemas.openxmlformats.org/drawingml/2006/table">
            <a:tbl>
              <a:tblPr>
                <a:tableStyleId>{5C22544A-7EE6-4342-B048-85BDC9FD1C3A}</a:tableStyleId>
              </a:tblPr>
              <a:tblGrid>
                <a:gridCol w="2387612">
                  <a:extLst>
                    <a:ext uri="{9D8B030D-6E8A-4147-A177-3AD203B41FA5}">
                      <a16:colId xmlns:a16="http://schemas.microsoft.com/office/drawing/2014/main" val="3884695044"/>
                    </a:ext>
                  </a:extLst>
                </a:gridCol>
                <a:gridCol w="1001165">
                  <a:extLst>
                    <a:ext uri="{9D8B030D-6E8A-4147-A177-3AD203B41FA5}">
                      <a16:colId xmlns:a16="http://schemas.microsoft.com/office/drawing/2014/main" val="2622265007"/>
                    </a:ext>
                  </a:extLst>
                </a:gridCol>
                <a:gridCol w="1001165">
                  <a:extLst>
                    <a:ext uri="{9D8B030D-6E8A-4147-A177-3AD203B41FA5}">
                      <a16:colId xmlns:a16="http://schemas.microsoft.com/office/drawing/2014/main" val="2930637699"/>
                    </a:ext>
                  </a:extLst>
                </a:gridCol>
                <a:gridCol w="1001165">
                  <a:extLst>
                    <a:ext uri="{9D8B030D-6E8A-4147-A177-3AD203B41FA5}">
                      <a16:colId xmlns:a16="http://schemas.microsoft.com/office/drawing/2014/main" val="4141299112"/>
                    </a:ext>
                  </a:extLst>
                </a:gridCol>
                <a:gridCol w="1001165">
                  <a:extLst>
                    <a:ext uri="{9D8B030D-6E8A-4147-A177-3AD203B41FA5}">
                      <a16:colId xmlns:a16="http://schemas.microsoft.com/office/drawing/2014/main" val="4207629025"/>
                    </a:ext>
                  </a:extLst>
                </a:gridCol>
                <a:gridCol w="1001165">
                  <a:extLst>
                    <a:ext uri="{9D8B030D-6E8A-4147-A177-3AD203B41FA5}">
                      <a16:colId xmlns:a16="http://schemas.microsoft.com/office/drawing/2014/main" val="2713689611"/>
                    </a:ext>
                  </a:extLst>
                </a:gridCol>
                <a:gridCol w="1001165">
                  <a:extLst>
                    <a:ext uri="{9D8B030D-6E8A-4147-A177-3AD203B41FA5}">
                      <a16:colId xmlns:a16="http://schemas.microsoft.com/office/drawing/2014/main" val="1970408384"/>
                    </a:ext>
                  </a:extLst>
                </a:gridCol>
              </a:tblGrid>
              <a:tr h="164134">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重傷者（人）</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重傷者（人）</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3,756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529</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1,892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gridSpan="3">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2,443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346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2,192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311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1,755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243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1,773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4" name="スライド番号プレースホルダー 12">
            <a:extLst>
              <a:ext uri="{FF2B5EF4-FFF2-40B4-BE49-F238E27FC236}">
                <a16:creationId xmlns:a16="http://schemas.microsoft.com/office/drawing/2014/main" id="{7DDB48C6-4D7E-F285-7274-6FB91ADE406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61</a:t>
            </a:fld>
            <a:endParaRPr lang="ja-JP" altLang="en-US">
              <a:solidFill>
                <a:schemeClr val="tx1"/>
              </a:solidFill>
            </a:endParaRPr>
          </a:p>
        </p:txBody>
      </p:sp>
      <p:sp>
        <p:nvSpPr>
          <p:cNvPr id="7" name="タイトル 6">
            <a:extLst>
              <a:ext uri="{FF2B5EF4-FFF2-40B4-BE49-F238E27FC236}">
                <a16:creationId xmlns:a16="http://schemas.microsoft.com/office/drawing/2014/main" id="{D8D023FF-B951-F5B1-D2F4-B149E75F72BA}"/>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0D0A179D-8BB1-9A40-C823-9EEB727CCE6B}"/>
              </a:ext>
            </a:extLst>
          </p:cNvPr>
          <p:cNvSpPr txBox="1"/>
          <p:nvPr/>
        </p:nvSpPr>
        <p:spPr>
          <a:xfrm>
            <a:off x="359594" y="1134992"/>
            <a:ext cx="8455633" cy="584775"/>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kumimoji="1" lang="ja-JP" altLang="en-US" sz="1600">
                <a:latin typeface="Meiryo UI" panose="020B0604030504040204" pitchFamily="50" charset="-128"/>
                <a:ea typeface="Meiryo UI" panose="020B0604030504040204" pitchFamily="50" charset="-128"/>
              </a:rPr>
              <a:t>大破建物内人口に震度階別死傷者率を乗じることで屋内落下物による死傷者を算定。</a:t>
            </a:r>
            <a:endParaRPr kumimoji="1" lang="en-US" altLang="ja-JP" sz="160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lang="ja-JP" altLang="en-US" sz="1600">
                <a:ea typeface="Meiryo UI" panose="020B0604030504040204" pitchFamily="50" charset="-128"/>
              </a:rPr>
              <a:t>屋内ガラス被害は、建物倒壊（揺れ）による被害の内数として、取り扱う。</a:t>
            </a:r>
            <a:endParaRPr lang="en-US" altLang="ja-JP" sz="1600">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CE08A733-B8D5-0992-0D9A-7A86F237296B}"/>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２．３　屋内落下物による被害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BC310EC1-F60E-A6F2-9558-BEF72189B92A}"/>
              </a:ext>
            </a:extLst>
          </p:cNvPr>
          <p:cNvSpPr txBox="1"/>
          <p:nvPr/>
        </p:nvSpPr>
        <p:spPr>
          <a:xfrm>
            <a:off x="2454604" y="4027281"/>
            <a:ext cx="4265613"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屋内ガラスによる被害</a:t>
            </a:r>
            <a:r>
              <a:rPr lang="ja-JP" altLang="en-US" sz="1600">
                <a:latin typeface="Meiryo UI" panose="020B0604030504040204" pitchFamily="50" charset="-128"/>
                <a:ea typeface="Meiryo UI" panose="020B0604030504040204" pitchFamily="50" charset="-128"/>
              </a:rPr>
              <a:t>（冬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a:t>
            </a:r>
            <a:endParaRPr kumimoji="1" lang="ja-JP" altLang="en-US" sz="1600">
              <a:latin typeface="Meiryo UI" panose="020B0604030504040204" pitchFamily="50" charset="-128"/>
              <a:ea typeface="Meiryo UI" panose="020B0604030504040204" pitchFamily="50" charset="-128"/>
            </a:endParaRPr>
          </a:p>
        </p:txBody>
      </p:sp>
      <p:graphicFrame>
        <p:nvGraphicFramePr>
          <p:cNvPr id="13" name="表 12">
            <a:extLst>
              <a:ext uri="{FF2B5EF4-FFF2-40B4-BE49-F238E27FC236}">
                <a16:creationId xmlns:a16="http://schemas.microsoft.com/office/drawing/2014/main" id="{299AB39A-B017-47D1-6FA4-3D1F18A6BF1F}"/>
              </a:ext>
            </a:extLst>
          </p:cNvPr>
          <p:cNvGraphicFramePr>
            <a:graphicFrameLocks noGrp="1"/>
          </p:cNvGraphicFramePr>
          <p:nvPr>
            <p:extLst>
              <p:ext uri="{D42A27DB-BD31-4B8C-83A1-F6EECF244321}">
                <p14:modId xmlns:p14="http://schemas.microsoft.com/office/powerpoint/2010/main" val="3610142636"/>
              </p:ext>
            </p:extLst>
          </p:nvPr>
        </p:nvGraphicFramePr>
        <p:xfrm>
          <a:off x="1888236" y="2156084"/>
          <a:ext cx="5168202" cy="1682700"/>
        </p:xfrm>
        <a:graphic>
          <a:graphicData uri="http://schemas.openxmlformats.org/drawingml/2006/table">
            <a:tbl>
              <a:tblPr firstRow="1" bandRow="1">
                <a:tableStyleId>{7DF18680-E054-41AD-8BC1-D1AEF772440D}</a:tableStyleId>
              </a:tblPr>
              <a:tblGrid>
                <a:gridCol w="806910">
                  <a:extLst>
                    <a:ext uri="{9D8B030D-6E8A-4147-A177-3AD203B41FA5}">
                      <a16:colId xmlns:a16="http://schemas.microsoft.com/office/drawing/2014/main" val="2124133706"/>
                    </a:ext>
                  </a:extLst>
                </a:gridCol>
                <a:gridCol w="1437346">
                  <a:extLst>
                    <a:ext uri="{9D8B030D-6E8A-4147-A177-3AD203B41FA5}">
                      <a16:colId xmlns:a16="http://schemas.microsoft.com/office/drawing/2014/main" val="3077117644"/>
                    </a:ext>
                  </a:extLst>
                </a:gridCol>
                <a:gridCol w="1461973">
                  <a:extLst>
                    <a:ext uri="{9D8B030D-6E8A-4147-A177-3AD203B41FA5}">
                      <a16:colId xmlns:a16="http://schemas.microsoft.com/office/drawing/2014/main" val="3411106751"/>
                    </a:ext>
                  </a:extLst>
                </a:gridCol>
                <a:gridCol w="1461973">
                  <a:extLst>
                    <a:ext uri="{9D8B030D-6E8A-4147-A177-3AD203B41FA5}">
                      <a16:colId xmlns:a16="http://schemas.microsoft.com/office/drawing/2014/main" val="434170381"/>
                    </a:ext>
                  </a:extLst>
                </a:gridCol>
              </a:tblGrid>
              <a:tr h="280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kern="100">
                          <a:effectLst/>
                        </a:rPr>
                        <a:t>震度階</a:t>
                      </a:r>
                      <a:endParaRPr lang="ja-JP" alt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ctr"/>
                      <a:r>
                        <a:rPr lang="ja-JP" altLang="en-US" sz="1400" b="1" kern="100">
                          <a:solidFill>
                            <a:schemeClr val="bg1"/>
                          </a:solidFill>
                          <a:effectLst/>
                        </a:rPr>
                        <a:t>死者</a:t>
                      </a:r>
                      <a:r>
                        <a:rPr lang="ja-JP" sz="1400" b="1" kern="100">
                          <a:solidFill>
                            <a:schemeClr val="bg1"/>
                          </a:solidFill>
                          <a:effectLst/>
                        </a:rPr>
                        <a:t>率</a:t>
                      </a:r>
                      <a:endParaRPr lang="ja-JP" sz="14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ctr"/>
                      <a:r>
                        <a:rPr lang="ja-JP" altLang="en-US" sz="1400" b="1" kern="100">
                          <a:solidFill>
                            <a:schemeClr val="bg1"/>
                          </a:solidFill>
                          <a:effectLst/>
                        </a:rPr>
                        <a:t>負傷</a:t>
                      </a:r>
                      <a:r>
                        <a:rPr lang="ja-JP" sz="1400" b="1" kern="100">
                          <a:solidFill>
                            <a:schemeClr val="bg1"/>
                          </a:solidFill>
                          <a:effectLst/>
                        </a:rPr>
                        <a:t>者率</a:t>
                      </a:r>
                      <a:endParaRPr lang="ja-JP" sz="14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kern="100">
                          <a:solidFill>
                            <a:schemeClr val="bg1"/>
                          </a:solidFill>
                          <a:effectLst/>
                        </a:rPr>
                        <a:t>重傷</a:t>
                      </a:r>
                      <a:r>
                        <a:rPr lang="ja-JP" altLang="ja-JP" sz="1400" b="1" kern="100">
                          <a:solidFill>
                            <a:schemeClr val="bg1"/>
                          </a:solidFill>
                          <a:effectLst/>
                        </a:rPr>
                        <a:t>者率</a:t>
                      </a:r>
                      <a:endParaRPr lang="ja-JP" altLang="ja-JP" sz="1400" b="1" kern="100">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extLst>
                  <a:ext uri="{0D108BD9-81ED-4DB2-BD59-A6C34878D82A}">
                    <a16:rowId xmlns:a16="http://schemas.microsoft.com/office/drawing/2014/main" val="1906528508"/>
                  </a:ext>
                </a:extLst>
              </a:tr>
              <a:tr h="280450">
                <a:tc>
                  <a:txBody>
                    <a:bodyPr/>
                    <a:lstStyle/>
                    <a:p>
                      <a:pPr algn="ctr"/>
                      <a:r>
                        <a:rPr lang="en-US" sz="1400" kern="100">
                          <a:effectLst/>
                        </a:rPr>
                        <a:t>7</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400" b="0" u="none" strike="noStrike" kern="1200" baseline="0">
                          <a:solidFill>
                            <a:schemeClr val="dk1"/>
                          </a:solidFill>
                        </a:rPr>
                        <a:t>0.000299% </a:t>
                      </a:r>
                      <a:endParaRPr lang="ja-JP" altLang="ja-JP" sz="1400" b="1"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400" b="0" u="none" strike="noStrike" kern="1200" baseline="0">
                          <a:solidFill>
                            <a:schemeClr val="dk1"/>
                          </a:solidFill>
                        </a:rPr>
                        <a:t>0.0564%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u="none" strike="noStrike" kern="1200" baseline="0">
                          <a:solidFill>
                            <a:schemeClr val="dk1"/>
                          </a:solidFill>
                        </a:rPr>
                        <a:t>0.00797%</a:t>
                      </a:r>
                      <a:endParaRPr kumimoji="1" lang="ja-JP" altLang="en-US" sz="1400" b="0" i="0" u="none" strike="noStrike" kern="1200" baseline="0">
                        <a:solidFill>
                          <a:schemeClr val="dk1"/>
                        </a:solidFill>
                        <a:latin typeface="Meiryo UI" panose="020B0604030504040204" pitchFamily="50" charset="-128"/>
                        <a:ea typeface="Meiryo UI" panose="020B0604030504040204" pitchFamily="50" charset="-128"/>
                        <a:cs typeface="+mn-cs"/>
                      </a:endParaRPr>
                    </a:p>
                  </a:txBody>
                  <a:tcPr marL="62865" marR="62865" marT="0" marB="0"/>
                </a:tc>
                <a:extLst>
                  <a:ext uri="{0D108BD9-81ED-4DB2-BD59-A6C34878D82A}">
                    <a16:rowId xmlns:a16="http://schemas.microsoft.com/office/drawing/2014/main" val="155502312"/>
                  </a:ext>
                </a:extLst>
              </a:tr>
              <a:tr h="280450">
                <a:tc>
                  <a:txBody>
                    <a:bodyPr/>
                    <a:lstStyle/>
                    <a:p>
                      <a:pPr algn="ctr"/>
                      <a:r>
                        <a:rPr lang="en-US" sz="1400" kern="100">
                          <a:effectLst/>
                        </a:rPr>
                        <a:t>6</a:t>
                      </a:r>
                      <a:r>
                        <a:rPr lang="ja-JP" sz="1400" kern="100">
                          <a:effectLst/>
                        </a:rPr>
                        <a:t>強</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400" b="0" u="none" strike="noStrike" kern="1200" baseline="0">
                          <a:solidFill>
                            <a:schemeClr val="dk1"/>
                          </a:solidFill>
                        </a:rPr>
                        <a:t>0.000259%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400" b="0" u="none" strike="noStrike" kern="1200" baseline="0">
                          <a:solidFill>
                            <a:schemeClr val="dk1"/>
                          </a:solidFill>
                        </a:rPr>
                        <a:t>0.0490%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u="none" strike="noStrike" kern="1200" baseline="0">
                          <a:solidFill>
                            <a:schemeClr val="dk1"/>
                          </a:solidFill>
                        </a:rPr>
                        <a:t>0.00691%</a:t>
                      </a:r>
                      <a:endParaRPr kumimoji="1" lang="ja-JP" altLang="en-US" sz="1400" b="0" i="0" u="none" strike="noStrike" kern="1200" baseline="0">
                        <a:solidFill>
                          <a:schemeClr val="dk1"/>
                        </a:solidFill>
                        <a:latin typeface="Meiryo UI" panose="020B0604030504040204" pitchFamily="50" charset="-128"/>
                        <a:ea typeface="Meiryo UI" panose="020B0604030504040204" pitchFamily="50" charset="-128"/>
                        <a:cs typeface="+mn-cs"/>
                      </a:endParaRPr>
                    </a:p>
                  </a:txBody>
                  <a:tcPr marL="62865" marR="62865" marT="0" marB="0"/>
                </a:tc>
                <a:extLst>
                  <a:ext uri="{0D108BD9-81ED-4DB2-BD59-A6C34878D82A}">
                    <a16:rowId xmlns:a16="http://schemas.microsoft.com/office/drawing/2014/main" val="3039961794"/>
                  </a:ext>
                </a:extLst>
              </a:tr>
              <a:tr h="280450">
                <a:tc>
                  <a:txBody>
                    <a:bodyPr/>
                    <a:lstStyle/>
                    <a:p>
                      <a:pPr algn="ctr"/>
                      <a:r>
                        <a:rPr lang="en-US" sz="1400" kern="100">
                          <a:effectLst/>
                        </a:rPr>
                        <a:t>6</a:t>
                      </a:r>
                      <a:r>
                        <a:rPr lang="ja-JP" sz="1400" kern="100">
                          <a:effectLst/>
                        </a:rPr>
                        <a:t>弱</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400" b="0" u="none" strike="noStrike" kern="1200" baseline="0">
                          <a:solidFill>
                            <a:schemeClr val="dk1"/>
                          </a:solidFill>
                        </a:rPr>
                        <a:t>0.000180%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400" b="0" u="none" strike="noStrike" kern="1200" baseline="0">
                          <a:solidFill>
                            <a:schemeClr val="dk1"/>
                          </a:solidFill>
                        </a:rPr>
                        <a:t>0.0340%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u="none" strike="noStrike" kern="1200" baseline="0">
                          <a:solidFill>
                            <a:schemeClr val="dk1"/>
                          </a:solidFill>
                        </a:rPr>
                        <a:t>0.00480%</a:t>
                      </a:r>
                      <a:endParaRPr kumimoji="1" lang="ja-JP" altLang="en-US" sz="1400" b="0" i="0" u="none" strike="noStrike" kern="1200" baseline="0">
                        <a:solidFill>
                          <a:schemeClr val="dk1"/>
                        </a:solidFill>
                        <a:latin typeface="Meiryo UI" panose="020B0604030504040204" pitchFamily="50" charset="-128"/>
                        <a:ea typeface="Meiryo UI" panose="020B0604030504040204" pitchFamily="50" charset="-128"/>
                        <a:cs typeface="+mn-cs"/>
                      </a:endParaRPr>
                    </a:p>
                  </a:txBody>
                  <a:tcPr marL="62865" marR="62865" marT="0" marB="0"/>
                </a:tc>
                <a:extLst>
                  <a:ext uri="{0D108BD9-81ED-4DB2-BD59-A6C34878D82A}">
                    <a16:rowId xmlns:a16="http://schemas.microsoft.com/office/drawing/2014/main" val="68297255"/>
                  </a:ext>
                </a:extLst>
              </a:tr>
              <a:tr h="280450">
                <a:tc>
                  <a:txBody>
                    <a:bodyPr/>
                    <a:lstStyle/>
                    <a:p>
                      <a:pPr algn="ctr"/>
                      <a:r>
                        <a:rPr lang="en-US" sz="1400" kern="100">
                          <a:effectLst/>
                        </a:rPr>
                        <a:t>5</a:t>
                      </a:r>
                      <a:r>
                        <a:rPr lang="ja-JP" sz="1400" kern="100">
                          <a:effectLst/>
                        </a:rPr>
                        <a:t>強</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400" b="0" u="none" strike="noStrike" kern="1200" baseline="0">
                          <a:solidFill>
                            <a:schemeClr val="dk1"/>
                          </a:solidFill>
                        </a:rPr>
                        <a:t>0.000101%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400" b="0" u="none" strike="noStrike" kern="1200" baseline="0">
                          <a:solidFill>
                            <a:schemeClr val="dk1"/>
                          </a:solidFill>
                        </a:rPr>
                        <a:t>0.0190%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u="none" strike="noStrike" kern="1200" baseline="0">
                          <a:solidFill>
                            <a:schemeClr val="dk1"/>
                          </a:solidFill>
                        </a:rPr>
                        <a:t>0.00269%</a:t>
                      </a:r>
                      <a:endParaRPr kumimoji="1" lang="ja-JP" altLang="en-US" sz="1400" b="0" i="0" u="none" strike="noStrike" kern="1200" baseline="0">
                        <a:solidFill>
                          <a:schemeClr val="dk1"/>
                        </a:solidFill>
                        <a:latin typeface="Meiryo UI" panose="020B0604030504040204" pitchFamily="50" charset="-128"/>
                        <a:ea typeface="Meiryo UI" panose="020B0604030504040204" pitchFamily="50" charset="-128"/>
                        <a:cs typeface="+mn-cs"/>
                      </a:endParaRPr>
                    </a:p>
                  </a:txBody>
                  <a:tcPr marL="62865" marR="62865" marT="0" marB="0"/>
                </a:tc>
                <a:extLst>
                  <a:ext uri="{0D108BD9-81ED-4DB2-BD59-A6C34878D82A}">
                    <a16:rowId xmlns:a16="http://schemas.microsoft.com/office/drawing/2014/main" val="995956562"/>
                  </a:ext>
                </a:extLst>
              </a:tr>
              <a:tr h="280450">
                <a:tc>
                  <a:txBody>
                    <a:bodyPr/>
                    <a:lstStyle/>
                    <a:p>
                      <a:pPr algn="ctr"/>
                      <a:r>
                        <a:rPr lang="en-US" sz="1400" kern="100">
                          <a:effectLst/>
                        </a:rPr>
                        <a:t>5</a:t>
                      </a:r>
                      <a:r>
                        <a:rPr lang="ja-JP" sz="1400" kern="100">
                          <a:effectLst/>
                        </a:rPr>
                        <a:t>弱</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nchor="ctr"/>
                </a:tc>
                <a:tc>
                  <a:txBody>
                    <a:bodyPr/>
                    <a:lstStyle/>
                    <a:p>
                      <a:pPr algn="r"/>
                      <a:r>
                        <a:rPr kumimoji="1" lang="en-US" altLang="ja-JP" sz="1400" b="0" u="none" strike="noStrike" kern="1200" baseline="0">
                          <a:solidFill>
                            <a:schemeClr val="dk1"/>
                          </a:solidFill>
                        </a:rPr>
                        <a:t>0.0000216%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algn="r"/>
                      <a:r>
                        <a:rPr kumimoji="1" lang="en-US" altLang="ja-JP" sz="1400" b="0" u="none" strike="noStrike" kern="1200" baseline="0">
                          <a:solidFill>
                            <a:schemeClr val="dk1"/>
                          </a:solidFill>
                        </a:rPr>
                        <a:t>0.00408% </a:t>
                      </a: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2865" marR="62865" marT="0" marB="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400" b="0" u="none" strike="noStrike" kern="1200" baseline="0">
                          <a:solidFill>
                            <a:schemeClr val="dk1"/>
                          </a:solidFill>
                        </a:rPr>
                        <a:t>0.000576%</a:t>
                      </a:r>
                      <a:endParaRPr kumimoji="1" lang="ja-JP" altLang="en-US" sz="1400" b="0" i="0" u="none" strike="noStrike" kern="1200" baseline="0">
                        <a:solidFill>
                          <a:schemeClr val="dk1"/>
                        </a:solidFill>
                        <a:latin typeface="Meiryo UI" panose="020B0604030504040204" pitchFamily="50" charset="-128"/>
                        <a:ea typeface="Meiryo UI" panose="020B0604030504040204" pitchFamily="50" charset="-128"/>
                        <a:cs typeface="+mn-cs"/>
                      </a:endParaRPr>
                    </a:p>
                  </a:txBody>
                  <a:tcPr marL="62865" marR="62865" marT="0" marB="0"/>
                </a:tc>
                <a:extLst>
                  <a:ext uri="{0D108BD9-81ED-4DB2-BD59-A6C34878D82A}">
                    <a16:rowId xmlns:a16="http://schemas.microsoft.com/office/drawing/2014/main" val="2838476020"/>
                  </a:ext>
                </a:extLst>
              </a:tr>
            </a:tbl>
          </a:graphicData>
        </a:graphic>
      </p:graphicFrame>
      <p:sp>
        <p:nvSpPr>
          <p:cNvPr id="14" name="正方形/長方形 13">
            <a:extLst>
              <a:ext uri="{FF2B5EF4-FFF2-40B4-BE49-F238E27FC236}">
                <a16:creationId xmlns:a16="http://schemas.microsoft.com/office/drawing/2014/main" id="{92353F06-0952-8D07-4D66-26EA31638E6D}"/>
              </a:ext>
            </a:extLst>
          </p:cNvPr>
          <p:cNvSpPr/>
          <p:nvPr/>
        </p:nvSpPr>
        <p:spPr>
          <a:xfrm>
            <a:off x="2915000" y="1851114"/>
            <a:ext cx="3114674" cy="23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600">
                <a:solidFill>
                  <a:schemeClr val="tx1"/>
                </a:solidFill>
                <a:latin typeface="Meiryo UI" panose="020B0604030504040204" pitchFamily="50" charset="-128"/>
                <a:ea typeface="Meiryo UI" panose="020B0604030504040204" pitchFamily="50" charset="-128"/>
              </a:rPr>
              <a:t>屋内ガラス被害による死傷者率</a:t>
            </a:r>
            <a:endParaRPr kumimoji="1" lang="en-US" altLang="ja-JP" sz="16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3931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6C990-C4F9-5F70-9347-AE55E2162C1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33634A1-8920-5E3F-80CA-70A8AA83FC0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62</a:t>
            </a:fld>
            <a:endParaRPr lang="ja-JP" altLang="en-US">
              <a:solidFill>
                <a:schemeClr val="tx1"/>
              </a:solidFill>
            </a:endParaRPr>
          </a:p>
        </p:txBody>
      </p:sp>
      <p:sp>
        <p:nvSpPr>
          <p:cNvPr id="7" name="タイトル 6">
            <a:extLst>
              <a:ext uri="{FF2B5EF4-FFF2-40B4-BE49-F238E27FC236}">
                <a16:creationId xmlns:a16="http://schemas.microsoft.com/office/drawing/2014/main" id="{0C3E5AEA-14BE-2565-53BC-63AB752A8F39}"/>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9825390C-F514-42F8-CEBC-5FA3D8BC2B1C}"/>
              </a:ext>
            </a:extLst>
          </p:cNvPr>
          <p:cNvSpPr txBox="1">
            <a:spLocks/>
          </p:cNvSpPr>
          <p:nvPr/>
        </p:nvSpPr>
        <p:spPr bwMode="auto">
          <a:xfrm>
            <a:off x="216000" y="482197"/>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C58CC5C5-E483-009B-BCE0-3E5D18C1866D}"/>
              </a:ext>
            </a:extLst>
          </p:cNvPr>
          <p:cNvSpPr txBox="1"/>
          <p:nvPr/>
        </p:nvSpPr>
        <p:spPr>
          <a:xfrm>
            <a:off x="288000" y="975764"/>
            <a:ext cx="8568000" cy="600164"/>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地震火災による被害については、前回調査と比較して、焼失棟数の増加に伴い、死者数が増加。</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一方で、出火件数の影響を受ける負傷者数については、前回調査と比較して大きな変化はみられなかった。</a:t>
            </a:r>
            <a:endParaRPr lang="en-US" altLang="ja-JP" sz="1400">
              <a:highlight>
                <a:srgbClr val="FFFF00"/>
              </a:highlight>
              <a:ea typeface="Meiryo UI" panose="020B0604030504040204" pitchFamily="50" charset="-128"/>
            </a:endParaRPr>
          </a:p>
        </p:txBody>
      </p:sp>
      <p:sp>
        <p:nvSpPr>
          <p:cNvPr id="11" name="四角形: 角を丸くする 10">
            <a:extLst>
              <a:ext uri="{FF2B5EF4-FFF2-40B4-BE49-F238E27FC236}">
                <a16:creationId xmlns:a16="http://schemas.microsoft.com/office/drawing/2014/main" id="{8D57FD64-0A78-2253-A536-0C52F1FD7509}"/>
              </a:ext>
            </a:extLst>
          </p:cNvPr>
          <p:cNvSpPr/>
          <p:nvPr/>
        </p:nvSpPr>
        <p:spPr>
          <a:xfrm>
            <a:off x="940341" y="1706780"/>
            <a:ext cx="7462254" cy="1573368"/>
          </a:xfrm>
          <a:prstGeom prst="roundRect">
            <a:avLst>
              <a:gd name="adj" fmla="val 4278"/>
            </a:avLst>
          </a:prstGeom>
          <a:solidFill>
            <a:schemeClr val="accent2">
              <a:lumMod val="20000"/>
              <a:lumOff val="80000"/>
            </a:schemeClr>
          </a:solidFill>
          <a:ln w="12700">
            <a:solidFill>
              <a:schemeClr val="dk1"/>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2088ABA-7FBB-E29B-C1CB-F5EF7B78C723}"/>
              </a:ext>
            </a:extLst>
          </p:cNvPr>
          <p:cNvSpPr/>
          <p:nvPr/>
        </p:nvSpPr>
        <p:spPr>
          <a:xfrm>
            <a:off x="2759227" y="3290392"/>
            <a:ext cx="3054046" cy="312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a:solidFill>
                  <a:schemeClr val="tx1"/>
                </a:solidFill>
                <a:latin typeface="Meiryo UI" panose="020B0604030504040204" pitchFamily="50" charset="-128"/>
                <a:ea typeface="Meiryo UI" panose="020B0604030504040204" pitchFamily="50" charset="-128"/>
              </a:rPr>
              <a:t>地震火災による人的被害予測フロー</a:t>
            </a:r>
            <a:endParaRPr kumimoji="1" lang="en-US" altLang="ja-JP" sz="1400">
              <a:solidFill>
                <a:schemeClr val="tx1"/>
              </a:solidFill>
              <a:latin typeface="Meiryo UI" panose="020B0604030504040204" pitchFamily="50" charset="-128"/>
              <a:ea typeface="Meiryo UI" panose="020B0604030504040204" pitchFamily="50" charset="-128"/>
            </a:endParaRPr>
          </a:p>
        </p:txBody>
      </p:sp>
      <p:pic>
        <p:nvPicPr>
          <p:cNvPr id="3" name="図 2" descr="テキスト が含まれている画像&#10;&#10;AI 生成コンテンツは誤りを含む可能性があります。">
            <a:extLst>
              <a:ext uri="{FF2B5EF4-FFF2-40B4-BE49-F238E27FC236}">
                <a16:creationId xmlns:a16="http://schemas.microsoft.com/office/drawing/2014/main" id="{41555758-96D9-878C-F0B1-EDF44353290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3385" y="3873502"/>
            <a:ext cx="4108615" cy="2422284"/>
          </a:xfrm>
          <a:prstGeom prst="rect">
            <a:avLst/>
          </a:prstGeom>
        </p:spPr>
      </p:pic>
      <p:grpSp>
        <p:nvGrpSpPr>
          <p:cNvPr id="14" name="Group 4">
            <a:extLst>
              <a:ext uri="{FF2B5EF4-FFF2-40B4-BE49-F238E27FC236}">
                <a16:creationId xmlns:a16="http://schemas.microsoft.com/office/drawing/2014/main" id="{90623D46-4D9C-401F-1E41-151D065F9EBA}"/>
              </a:ext>
            </a:extLst>
          </p:cNvPr>
          <p:cNvGrpSpPr>
            <a:grpSpLocks noChangeAspect="1"/>
          </p:cNvGrpSpPr>
          <p:nvPr/>
        </p:nvGrpSpPr>
        <p:grpSpPr bwMode="auto">
          <a:xfrm>
            <a:off x="939800" y="1671638"/>
            <a:ext cx="7207250" cy="1576387"/>
            <a:chOff x="592" y="1053"/>
            <a:chExt cx="4540" cy="993"/>
          </a:xfrm>
        </p:grpSpPr>
        <p:sp>
          <p:nvSpPr>
            <p:cNvPr id="15" name="AutoShape 3">
              <a:extLst>
                <a:ext uri="{FF2B5EF4-FFF2-40B4-BE49-F238E27FC236}">
                  <a16:creationId xmlns:a16="http://schemas.microsoft.com/office/drawing/2014/main" id="{50EC2364-A849-CA1D-656F-C376F2AA44E5}"/>
                </a:ext>
              </a:extLst>
            </p:cNvPr>
            <p:cNvSpPr>
              <a:spLocks noChangeAspect="1" noChangeArrowheads="1" noTextEdit="1"/>
            </p:cNvSpPr>
            <p:nvPr/>
          </p:nvSpPr>
          <p:spPr bwMode="auto">
            <a:xfrm>
              <a:off x="592" y="1053"/>
              <a:ext cx="4540" cy="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Rectangle 5">
              <a:extLst>
                <a:ext uri="{FF2B5EF4-FFF2-40B4-BE49-F238E27FC236}">
                  <a16:creationId xmlns:a16="http://schemas.microsoft.com/office/drawing/2014/main" id="{A2565E3E-BD90-C5F6-4551-F23DE4F653D6}"/>
                </a:ext>
              </a:extLst>
            </p:cNvPr>
            <p:cNvSpPr>
              <a:spLocks noChangeArrowheads="1"/>
            </p:cNvSpPr>
            <p:nvPr/>
          </p:nvSpPr>
          <p:spPr bwMode="auto">
            <a:xfrm>
              <a:off x="592" y="1074"/>
              <a:ext cx="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0"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7" name="Rectangle 6">
              <a:extLst>
                <a:ext uri="{FF2B5EF4-FFF2-40B4-BE49-F238E27FC236}">
                  <a16:creationId xmlns:a16="http://schemas.microsoft.com/office/drawing/2014/main" id="{7DB2559F-7821-D44C-CDAE-E42848100EFD}"/>
                </a:ext>
              </a:extLst>
            </p:cNvPr>
            <p:cNvSpPr>
              <a:spLocks noChangeArrowheads="1"/>
            </p:cNvSpPr>
            <p:nvPr/>
          </p:nvSpPr>
          <p:spPr bwMode="auto">
            <a:xfrm>
              <a:off x="592" y="1239"/>
              <a:ext cx="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0"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C6357A00-413E-DD52-9342-9A4A7FF8EE9A}"/>
                </a:ext>
              </a:extLst>
            </p:cNvPr>
            <p:cNvSpPr>
              <a:spLocks noChangeArrowheads="1"/>
            </p:cNvSpPr>
            <p:nvPr/>
          </p:nvSpPr>
          <p:spPr bwMode="auto">
            <a:xfrm>
              <a:off x="592" y="1404"/>
              <a:ext cx="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0"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8">
              <a:extLst>
                <a:ext uri="{FF2B5EF4-FFF2-40B4-BE49-F238E27FC236}">
                  <a16:creationId xmlns:a16="http://schemas.microsoft.com/office/drawing/2014/main" id="{49E50C1C-31D5-BA50-7CB8-D2E3DA1BE540}"/>
                </a:ext>
              </a:extLst>
            </p:cNvPr>
            <p:cNvSpPr>
              <a:spLocks noChangeArrowheads="1"/>
            </p:cNvSpPr>
            <p:nvPr/>
          </p:nvSpPr>
          <p:spPr bwMode="auto">
            <a:xfrm>
              <a:off x="592" y="1570"/>
              <a:ext cx="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0"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0" name="Rectangle 9">
              <a:extLst>
                <a:ext uri="{FF2B5EF4-FFF2-40B4-BE49-F238E27FC236}">
                  <a16:creationId xmlns:a16="http://schemas.microsoft.com/office/drawing/2014/main" id="{51E432F2-4AC1-82C6-C379-18CA48980E08}"/>
                </a:ext>
              </a:extLst>
            </p:cNvPr>
            <p:cNvSpPr>
              <a:spLocks noChangeArrowheads="1"/>
            </p:cNvSpPr>
            <p:nvPr/>
          </p:nvSpPr>
          <p:spPr bwMode="auto">
            <a:xfrm>
              <a:off x="592" y="1734"/>
              <a:ext cx="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0"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1" name="Rectangle 10">
              <a:extLst>
                <a:ext uri="{FF2B5EF4-FFF2-40B4-BE49-F238E27FC236}">
                  <a16:creationId xmlns:a16="http://schemas.microsoft.com/office/drawing/2014/main" id="{0FA1070B-61DE-2257-0507-03739A692EEF}"/>
                </a:ext>
              </a:extLst>
            </p:cNvPr>
            <p:cNvSpPr>
              <a:spLocks noChangeArrowheads="1"/>
            </p:cNvSpPr>
            <p:nvPr/>
          </p:nvSpPr>
          <p:spPr bwMode="auto">
            <a:xfrm>
              <a:off x="592" y="1900"/>
              <a:ext cx="77"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0" i="0" u="none" strike="noStrike" cap="none" normalizeH="0" baseline="0">
                  <a:ln>
                    <a:noFill/>
                  </a:ln>
                  <a:solidFill>
                    <a:srgbClr val="000000"/>
                  </a:solidFill>
                  <a:effectLst/>
                  <a:latin typeface="Century" panose="02040604050505020304" pitchFamily="18" charset="0"/>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 name="Freeform 11">
              <a:extLst>
                <a:ext uri="{FF2B5EF4-FFF2-40B4-BE49-F238E27FC236}">
                  <a16:creationId xmlns:a16="http://schemas.microsoft.com/office/drawing/2014/main" id="{4C185628-6136-0FD8-EF15-790ECF10ABC5}"/>
                </a:ext>
              </a:extLst>
            </p:cNvPr>
            <p:cNvSpPr>
              <a:spLocks noEditPoints="1"/>
            </p:cNvSpPr>
            <p:nvPr/>
          </p:nvSpPr>
          <p:spPr bwMode="auto">
            <a:xfrm>
              <a:off x="2965" y="1297"/>
              <a:ext cx="58" cy="455"/>
            </a:xfrm>
            <a:custGeom>
              <a:avLst/>
              <a:gdLst>
                <a:gd name="T0" fmla="*/ 24 w 58"/>
                <a:gd name="T1" fmla="*/ 407 h 455"/>
                <a:gd name="T2" fmla="*/ 25 w 58"/>
                <a:gd name="T3" fmla="*/ 0 h 455"/>
                <a:gd name="T4" fmla="*/ 34 w 58"/>
                <a:gd name="T5" fmla="*/ 0 h 455"/>
                <a:gd name="T6" fmla="*/ 34 w 58"/>
                <a:gd name="T7" fmla="*/ 407 h 455"/>
                <a:gd name="T8" fmla="*/ 24 w 58"/>
                <a:gd name="T9" fmla="*/ 407 h 455"/>
                <a:gd name="T10" fmla="*/ 58 w 58"/>
                <a:gd name="T11" fmla="*/ 397 h 455"/>
                <a:gd name="T12" fmla="*/ 29 w 58"/>
                <a:gd name="T13" fmla="*/ 455 h 455"/>
                <a:gd name="T14" fmla="*/ 0 w 58"/>
                <a:gd name="T15" fmla="*/ 397 h 455"/>
                <a:gd name="T16" fmla="*/ 58 w 58"/>
                <a:gd name="T17" fmla="*/ 397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55">
                  <a:moveTo>
                    <a:pt x="24" y="407"/>
                  </a:moveTo>
                  <a:lnTo>
                    <a:pt x="25" y="0"/>
                  </a:lnTo>
                  <a:lnTo>
                    <a:pt x="34" y="0"/>
                  </a:lnTo>
                  <a:lnTo>
                    <a:pt x="34" y="407"/>
                  </a:lnTo>
                  <a:lnTo>
                    <a:pt x="24" y="407"/>
                  </a:lnTo>
                  <a:close/>
                  <a:moveTo>
                    <a:pt x="58" y="397"/>
                  </a:moveTo>
                  <a:lnTo>
                    <a:pt x="29" y="455"/>
                  </a:lnTo>
                  <a:lnTo>
                    <a:pt x="0" y="397"/>
                  </a:lnTo>
                  <a:lnTo>
                    <a:pt x="58" y="397"/>
                  </a:lnTo>
                  <a:close/>
                </a:path>
              </a:pathLst>
            </a:custGeom>
            <a:solidFill>
              <a:srgbClr val="000000"/>
            </a:solidFill>
            <a:ln w="1588"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23" name="Group 14">
              <a:extLst>
                <a:ext uri="{FF2B5EF4-FFF2-40B4-BE49-F238E27FC236}">
                  <a16:creationId xmlns:a16="http://schemas.microsoft.com/office/drawing/2014/main" id="{122810EF-18EE-2EF8-50BC-4CC62A9EA3E6}"/>
                </a:ext>
              </a:extLst>
            </p:cNvPr>
            <p:cNvGrpSpPr>
              <a:grpSpLocks/>
            </p:cNvGrpSpPr>
            <p:nvPr/>
          </p:nvGrpSpPr>
          <p:grpSpPr bwMode="auto">
            <a:xfrm>
              <a:off x="2139" y="1752"/>
              <a:ext cx="1709" cy="271"/>
              <a:chOff x="2139" y="1752"/>
              <a:chExt cx="1709" cy="271"/>
            </a:xfrm>
          </p:grpSpPr>
          <p:sp>
            <p:nvSpPr>
              <p:cNvPr id="45" name="Rectangle 12">
                <a:extLst>
                  <a:ext uri="{FF2B5EF4-FFF2-40B4-BE49-F238E27FC236}">
                    <a16:creationId xmlns:a16="http://schemas.microsoft.com/office/drawing/2014/main" id="{661B4424-9C1B-9247-CFFD-3B72EA3545E6}"/>
                  </a:ext>
                </a:extLst>
              </p:cNvPr>
              <p:cNvSpPr>
                <a:spLocks noChangeArrowheads="1"/>
              </p:cNvSpPr>
              <p:nvPr/>
            </p:nvSpPr>
            <p:spPr bwMode="auto">
              <a:xfrm>
                <a:off x="2139" y="1752"/>
                <a:ext cx="1709" cy="271"/>
              </a:xfrm>
              <a:prstGeom prst="rect">
                <a:avLst/>
              </a:prstGeom>
              <a:solidFill>
                <a:srgbClr val="DCE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Rectangle 13">
                <a:extLst>
                  <a:ext uri="{FF2B5EF4-FFF2-40B4-BE49-F238E27FC236}">
                    <a16:creationId xmlns:a16="http://schemas.microsoft.com/office/drawing/2014/main" id="{6F78AEF0-86BA-D25E-FAE0-A2DD730460DA}"/>
                  </a:ext>
                </a:extLst>
              </p:cNvPr>
              <p:cNvSpPr>
                <a:spLocks noChangeArrowheads="1"/>
              </p:cNvSpPr>
              <p:nvPr/>
            </p:nvSpPr>
            <p:spPr bwMode="auto">
              <a:xfrm>
                <a:off x="2139" y="1752"/>
                <a:ext cx="1709" cy="271"/>
              </a:xfrm>
              <a:prstGeom prst="rect">
                <a:avLst/>
              </a:pr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4" name="Rectangle 15">
              <a:extLst>
                <a:ext uri="{FF2B5EF4-FFF2-40B4-BE49-F238E27FC236}">
                  <a16:creationId xmlns:a16="http://schemas.microsoft.com/office/drawing/2014/main" id="{BBA05F36-EC60-E347-BFA4-F19BD60DDC1C}"/>
                </a:ext>
              </a:extLst>
            </p:cNvPr>
            <p:cNvSpPr>
              <a:spLocks noChangeArrowheads="1"/>
            </p:cNvSpPr>
            <p:nvPr/>
          </p:nvSpPr>
          <p:spPr bwMode="auto">
            <a:xfrm>
              <a:off x="2364" y="1825"/>
              <a:ext cx="7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火災による死者数・負傷者数</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5" name="Rectangle 16">
              <a:extLst>
                <a:ext uri="{FF2B5EF4-FFF2-40B4-BE49-F238E27FC236}">
                  <a16:creationId xmlns:a16="http://schemas.microsoft.com/office/drawing/2014/main" id="{B188BA2D-8B4C-D82D-CC32-E83E9F35EBFB}"/>
                </a:ext>
              </a:extLst>
            </p:cNvPr>
            <p:cNvSpPr>
              <a:spLocks noChangeArrowheads="1"/>
            </p:cNvSpPr>
            <p:nvPr/>
          </p:nvSpPr>
          <p:spPr bwMode="auto">
            <a:xfrm>
              <a:off x="3626" y="1825"/>
              <a:ext cx="1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nvGrpSpPr>
            <p:cNvPr id="26" name="Group 19">
              <a:extLst>
                <a:ext uri="{FF2B5EF4-FFF2-40B4-BE49-F238E27FC236}">
                  <a16:creationId xmlns:a16="http://schemas.microsoft.com/office/drawing/2014/main" id="{F8BAD837-890A-429C-543E-30F303E1F237}"/>
                </a:ext>
              </a:extLst>
            </p:cNvPr>
            <p:cNvGrpSpPr>
              <a:grpSpLocks/>
            </p:cNvGrpSpPr>
            <p:nvPr/>
          </p:nvGrpSpPr>
          <p:grpSpPr bwMode="auto">
            <a:xfrm>
              <a:off x="2369" y="1130"/>
              <a:ext cx="1252" cy="355"/>
              <a:chOff x="2369" y="1130"/>
              <a:chExt cx="1252" cy="355"/>
            </a:xfrm>
          </p:grpSpPr>
          <p:sp>
            <p:nvSpPr>
              <p:cNvPr id="43" name="Rectangle 17">
                <a:extLst>
                  <a:ext uri="{FF2B5EF4-FFF2-40B4-BE49-F238E27FC236}">
                    <a16:creationId xmlns:a16="http://schemas.microsoft.com/office/drawing/2014/main" id="{ECBA8C28-1C0F-65E3-E55B-CBFFCA8A54CB}"/>
                  </a:ext>
                </a:extLst>
              </p:cNvPr>
              <p:cNvSpPr>
                <a:spLocks noChangeArrowheads="1"/>
              </p:cNvSpPr>
              <p:nvPr/>
            </p:nvSpPr>
            <p:spPr bwMode="auto">
              <a:xfrm>
                <a:off x="2369" y="1130"/>
                <a:ext cx="1252" cy="355"/>
              </a:xfrm>
              <a:prstGeom prst="rect">
                <a:avLst/>
              </a:prstGeom>
              <a:solidFill>
                <a:srgbClr val="DCE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Rectangle 18">
                <a:extLst>
                  <a:ext uri="{FF2B5EF4-FFF2-40B4-BE49-F238E27FC236}">
                    <a16:creationId xmlns:a16="http://schemas.microsoft.com/office/drawing/2014/main" id="{A237C1B5-4ACF-83D6-AAC8-02634EB2AFF7}"/>
                  </a:ext>
                </a:extLst>
              </p:cNvPr>
              <p:cNvSpPr>
                <a:spLocks noChangeArrowheads="1"/>
              </p:cNvSpPr>
              <p:nvPr/>
            </p:nvSpPr>
            <p:spPr bwMode="auto">
              <a:xfrm>
                <a:off x="2369" y="1130"/>
                <a:ext cx="1252" cy="355"/>
              </a:xfrm>
              <a:prstGeom prst="rect">
                <a:avLst/>
              </a:pr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7" name="Rectangle 20">
              <a:extLst>
                <a:ext uri="{FF2B5EF4-FFF2-40B4-BE49-F238E27FC236}">
                  <a16:creationId xmlns:a16="http://schemas.microsoft.com/office/drawing/2014/main" id="{411A22BD-9E03-11B8-F4F7-0705C5D64F8A}"/>
                </a:ext>
              </a:extLst>
            </p:cNvPr>
            <p:cNvSpPr>
              <a:spLocks noChangeArrowheads="1"/>
            </p:cNvSpPr>
            <p:nvPr/>
          </p:nvSpPr>
          <p:spPr bwMode="auto">
            <a:xfrm>
              <a:off x="2439" y="1183"/>
              <a:ext cx="11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b)</a:t>
              </a: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倒壊後に焼失した家屋内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8" name="Rectangle 21">
              <a:extLst>
                <a:ext uri="{FF2B5EF4-FFF2-40B4-BE49-F238E27FC236}">
                  <a16:creationId xmlns:a16="http://schemas.microsoft.com/office/drawing/2014/main" id="{8B9B11E7-A0E2-8B67-B8BB-AB733F40964C}"/>
                </a:ext>
              </a:extLst>
            </p:cNvPr>
            <p:cNvSpPr>
              <a:spLocks noChangeArrowheads="1"/>
            </p:cNvSpPr>
            <p:nvPr/>
          </p:nvSpPr>
          <p:spPr bwMode="auto">
            <a:xfrm>
              <a:off x="2704" y="1311"/>
              <a:ext cx="364"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の救出困難者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9" name="Rectangle 22">
              <a:extLst>
                <a:ext uri="{FF2B5EF4-FFF2-40B4-BE49-F238E27FC236}">
                  <a16:creationId xmlns:a16="http://schemas.microsoft.com/office/drawing/2014/main" id="{283369F2-1021-570B-E116-5ABBCEBE7D82}"/>
                </a:ext>
              </a:extLst>
            </p:cNvPr>
            <p:cNvSpPr>
              <a:spLocks noChangeArrowheads="1"/>
            </p:cNvSpPr>
            <p:nvPr/>
          </p:nvSpPr>
          <p:spPr bwMode="auto">
            <a:xfrm>
              <a:off x="3287" y="1311"/>
              <a:ext cx="1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0" name="Freeform 23">
              <a:extLst>
                <a:ext uri="{FF2B5EF4-FFF2-40B4-BE49-F238E27FC236}">
                  <a16:creationId xmlns:a16="http://schemas.microsoft.com/office/drawing/2014/main" id="{8A49F625-394F-DEE4-4C85-4682BF13C104}"/>
                </a:ext>
              </a:extLst>
            </p:cNvPr>
            <p:cNvSpPr>
              <a:spLocks/>
            </p:cNvSpPr>
            <p:nvPr/>
          </p:nvSpPr>
          <p:spPr bwMode="auto">
            <a:xfrm>
              <a:off x="1606" y="1227"/>
              <a:ext cx="2830" cy="350"/>
            </a:xfrm>
            <a:custGeom>
              <a:avLst/>
              <a:gdLst>
                <a:gd name="T0" fmla="*/ 0 w 2830"/>
                <a:gd name="T1" fmla="*/ 88 h 350"/>
                <a:gd name="T2" fmla="*/ 0 w 2830"/>
                <a:gd name="T3" fmla="*/ 350 h 350"/>
                <a:gd name="T4" fmla="*/ 2830 w 2830"/>
                <a:gd name="T5" fmla="*/ 350 h 350"/>
                <a:gd name="T6" fmla="*/ 2830 w 2830"/>
                <a:gd name="T7" fmla="*/ 0 h 350"/>
              </a:gdLst>
              <a:ahLst/>
              <a:cxnLst>
                <a:cxn ang="0">
                  <a:pos x="T0" y="T1"/>
                </a:cxn>
                <a:cxn ang="0">
                  <a:pos x="T2" y="T3"/>
                </a:cxn>
                <a:cxn ang="0">
                  <a:pos x="T4" y="T5"/>
                </a:cxn>
                <a:cxn ang="0">
                  <a:pos x="T6" y="T7"/>
                </a:cxn>
              </a:cxnLst>
              <a:rect l="0" t="0" r="r" b="b"/>
              <a:pathLst>
                <a:path w="2830" h="350">
                  <a:moveTo>
                    <a:pt x="0" y="88"/>
                  </a:moveTo>
                  <a:lnTo>
                    <a:pt x="0" y="350"/>
                  </a:lnTo>
                  <a:lnTo>
                    <a:pt x="2830" y="350"/>
                  </a:lnTo>
                  <a:lnTo>
                    <a:pt x="283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nvGrpSpPr>
            <p:cNvPr id="31" name="Group 26">
              <a:extLst>
                <a:ext uri="{FF2B5EF4-FFF2-40B4-BE49-F238E27FC236}">
                  <a16:creationId xmlns:a16="http://schemas.microsoft.com/office/drawing/2014/main" id="{FE0DE027-1A62-B5D2-F067-0F05F0413C0F}"/>
                </a:ext>
              </a:extLst>
            </p:cNvPr>
            <p:cNvGrpSpPr>
              <a:grpSpLocks/>
            </p:cNvGrpSpPr>
            <p:nvPr/>
          </p:nvGrpSpPr>
          <p:grpSpPr bwMode="auto">
            <a:xfrm>
              <a:off x="965" y="1130"/>
              <a:ext cx="1252" cy="355"/>
              <a:chOff x="965" y="1130"/>
              <a:chExt cx="1252" cy="355"/>
            </a:xfrm>
          </p:grpSpPr>
          <p:sp>
            <p:nvSpPr>
              <p:cNvPr id="41" name="Rectangle 24">
                <a:extLst>
                  <a:ext uri="{FF2B5EF4-FFF2-40B4-BE49-F238E27FC236}">
                    <a16:creationId xmlns:a16="http://schemas.microsoft.com/office/drawing/2014/main" id="{7DBB7888-7F0E-AD87-0B49-3159F82DCF74}"/>
                  </a:ext>
                </a:extLst>
              </p:cNvPr>
              <p:cNvSpPr>
                <a:spLocks noChangeArrowheads="1"/>
              </p:cNvSpPr>
              <p:nvPr/>
            </p:nvSpPr>
            <p:spPr bwMode="auto">
              <a:xfrm>
                <a:off x="965" y="1130"/>
                <a:ext cx="1252" cy="355"/>
              </a:xfrm>
              <a:prstGeom prst="rect">
                <a:avLst/>
              </a:prstGeom>
              <a:solidFill>
                <a:srgbClr val="DCE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Rectangle 25">
                <a:extLst>
                  <a:ext uri="{FF2B5EF4-FFF2-40B4-BE49-F238E27FC236}">
                    <a16:creationId xmlns:a16="http://schemas.microsoft.com/office/drawing/2014/main" id="{99DB0CE2-7FCC-B06A-4808-CF84A27CBDDA}"/>
                  </a:ext>
                </a:extLst>
              </p:cNvPr>
              <p:cNvSpPr>
                <a:spLocks noChangeArrowheads="1"/>
              </p:cNvSpPr>
              <p:nvPr/>
            </p:nvSpPr>
            <p:spPr bwMode="auto">
              <a:xfrm>
                <a:off x="965" y="1130"/>
                <a:ext cx="1252" cy="355"/>
              </a:xfrm>
              <a:prstGeom prst="rect">
                <a:avLst/>
              </a:pr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2" name="Rectangle 27">
              <a:extLst>
                <a:ext uri="{FF2B5EF4-FFF2-40B4-BE49-F238E27FC236}">
                  <a16:creationId xmlns:a16="http://schemas.microsoft.com/office/drawing/2014/main" id="{97AE7C03-035C-FEAB-8113-5FFC1550AD5E}"/>
                </a:ext>
              </a:extLst>
            </p:cNvPr>
            <p:cNvSpPr>
              <a:spLocks noChangeArrowheads="1"/>
            </p:cNvSpPr>
            <p:nvPr/>
          </p:nvSpPr>
          <p:spPr bwMode="auto">
            <a:xfrm>
              <a:off x="1084" y="1183"/>
              <a:ext cx="106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a)</a:t>
              </a: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炎上出火家屋内からの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3" name="Rectangle 28">
              <a:extLst>
                <a:ext uri="{FF2B5EF4-FFF2-40B4-BE49-F238E27FC236}">
                  <a16:creationId xmlns:a16="http://schemas.microsoft.com/office/drawing/2014/main" id="{17584A3F-C42D-67E7-D16A-49EF73BF84E0}"/>
                </a:ext>
              </a:extLst>
            </p:cNvPr>
            <p:cNvSpPr>
              <a:spLocks noChangeArrowheads="1"/>
            </p:cNvSpPr>
            <p:nvPr/>
          </p:nvSpPr>
          <p:spPr bwMode="auto">
            <a:xfrm>
              <a:off x="2077" y="1183"/>
              <a:ext cx="1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4" name="Rectangle 29">
              <a:extLst>
                <a:ext uri="{FF2B5EF4-FFF2-40B4-BE49-F238E27FC236}">
                  <a16:creationId xmlns:a16="http://schemas.microsoft.com/office/drawing/2014/main" id="{2EF01C9E-DE7B-DB14-69C3-C4D8A15D14A6}"/>
                </a:ext>
              </a:extLst>
            </p:cNvPr>
            <p:cNvSpPr>
              <a:spLocks noChangeArrowheads="1"/>
            </p:cNvSpPr>
            <p:nvPr/>
          </p:nvSpPr>
          <p:spPr bwMode="auto">
            <a:xfrm>
              <a:off x="1398" y="1311"/>
              <a:ext cx="26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逃げ遅れ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5" name="Rectangle 30">
              <a:extLst>
                <a:ext uri="{FF2B5EF4-FFF2-40B4-BE49-F238E27FC236}">
                  <a16:creationId xmlns:a16="http://schemas.microsoft.com/office/drawing/2014/main" id="{D654A273-3FAD-C445-08E5-5FF4BE30D498}"/>
                </a:ext>
              </a:extLst>
            </p:cNvPr>
            <p:cNvSpPr>
              <a:spLocks noChangeArrowheads="1"/>
            </p:cNvSpPr>
            <p:nvPr/>
          </p:nvSpPr>
          <p:spPr bwMode="auto">
            <a:xfrm>
              <a:off x="1786" y="1311"/>
              <a:ext cx="1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nvGrpSpPr>
            <p:cNvPr id="36" name="Group 33">
              <a:extLst>
                <a:ext uri="{FF2B5EF4-FFF2-40B4-BE49-F238E27FC236}">
                  <a16:creationId xmlns:a16="http://schemas.microsoft.com/office/drawing/2014/main" id="{78E1B71E-DD25-1C5D-C7B9-37E55A1FBE7F}"/>
                </a:ext>
              </a:extLst>
            </p:cNvPr>
            <p:cNvGrpSpPr>
              <a:grpSpLocks/>
            </p:cNvGrpSpPr>
            <p:nvPr/>
          </p:nvGrpSpPr>
          <p:grpSpPr bwMode="auto">
            <a:xfrm>
              <a:off x="3771" y="1130"/>
              <a:ext cx="1252" cy="355"/>
              <a:chOff x="3771" y="1130"/>
              <a:chExt cx="1252" cy="355"/>
            </a:xfrm>
          </p:grpSpPr>
          <p:sp>
            <p:nvSpPr>
              <p:cNvPr id="39" name="Rectangle 31">
                <a:extLst>
                  <a:ext uri="{FF2B5EF4-FFF2-40B4-BE49-F238E27FC236}">
                    <a16:creationId xmlns:a16="http://schemas.microsoft.com/office/drawing/2014/main" id="{00945C71-B72E-9EA9-5705-E29E2D40D55A}"/>
                  </a:ext>
                </a:extLst>
              </p:cNvPr>
              <p:cNvSpPr>
                <a:spLocks noChangeArrowheads="1"/>
              </p:cNvSpPr>
              <p:nvPr/>
            </p:nvSpPr>
            <p:spPr bwMode="auto">
              <a:xfrm>
                <a:off x="3771" y="1130"/>
                <a:ext cx="1252" cy="355"/>
              </a:xfrm>
              <a:prstGeom prst="rect">
                <a:avLst/>
              </a:prstGeom>
              <a:solidFill>
                <a:srgbClr val="DCE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Rectangle 32">
                <a:extLst>
                  <a:ext uri="{FF2B5EF4-FFF2-40B4-BE49-F238E27FC236}">
                    <a16:creationId xmlns:a16="http://schemas.microsoft.com/office/drawing/2014/main" id="{7FC066F9-01C0-7E72-0DB5-65C0ECBCBDA9}"/>
                  </a:ext>
                </a:extLst>
              </p:cNvPr>
              <p:cNvSpPr>
                <a:spLocks noChangeArrowheads="1"/>
              </p:cNvSpPr>
              <p:nvPr/>
            </p:nvSpPr>
            <p:spPr bwMode="auto">
              <a:xfrm>
                <a:off x="3771" y="1130"/>
                <a:ext cx="1252" cy="355"/>
              </a:xfrm>
              <a:prstGeom prst="rect">
                <a:avLst/>
              </a:pr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7" name="Rectangle 34">
              <a:extLst>
                <a:ext uri="{FF2B5EF4-FFF2-40B4-BE49-F238E27FC236}">
                  <a16:creationId xmlns:a16="http://schemas.microsoft.com/office/drawing/2014/main" id="{E518A768-1E35-1ADE-0732-2137A15EC741}"/>
                </a:ext>
              </a:extLst>
            </p:cNvPr>
            <p:cNvSpPr>
              <a:spLocks noChangeArrowheads="1"/>
            </p:cNvSpPr>
            <p:nvPr/>
          </p:nvSpPr>
          <p:spPr bwMode="auto">
            <a:xfrm>
              <a:off x="3815" y="1244"/>
              <a:ext cx="11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c)</a:t>
              </a: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延焼拡大時の逃げまどい</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38" name="Rectangle 35">
              <a:extLst>
                <a:ext uri="{FF2B5EF4-FFF2-40B4-BE49-F238E27FC236}">
                  <a16:creationId xmlns:a16="http://schemas.microsoft.com/office/drawing/2014/main" id="{0C36A2C0-F8F8-328D-1705-69EB12C97D64}"/>
                </a:ext>
              </a:extLst>
            </p:cNvPr>
            <p:cNvSpPr>
              <a:spLocks noChangeArrowheads="1"/>
            </p:cNvSpPr>
            <p:nvPr/>
          </p:nvSpPr>
          <p:spPr bwMode="auto">
            <a:xfrm>
              <a:off x="4932" y="1244"/>
              <a:ext cx="10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a:ln>
                    <a:noFill/>
                  </a:ln>
                  <a:solidFill>
                    <a:srgbClr val="000000"/>
                  </a:solidFill>
                  <a:effectLst/>
                  <a:latin typeface="ＭＳ ゴシック" panose="020B0609070205080204" pitchFamily="49" charset="-128"/>
                  <a:ea typeface="ＭＳ ゴシック" panose="020B0609070205080204" pitchFamily="49" charset="-128"/>
                </a:rPr>
                <a:t> </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grpSp>
        <p:nvGrpSpPr>
          <p:cNvPr id="49" name="グループ化 48">
            <a:extLst>
              <a:ext uri="{FF2B5EF4-FFF2-40B4-BE49-F238E27FC236}">
                <a16:creationId xmlns:a16="http://schemas.microsoft.com/office/drawing/2014/main" id="{A1A9FFFA-0AD9-A093-9E64-155F4E4AB659}"/>
              </a:ext>
            </a:extLst>
          </p:cNvPr>
          <p:cNvGrpSpPr/>
          <p:nvPr/>
        </p:nvGrpSpPr>
        <p:grpSpPr>
          <a:xfrm>
            <a:off x="4642215" y="3873501"/>
            <a:ext cx="4208084" cy="2416490"/>
            <a:chOff x="4741684" y="4034599"/>
            <a:chExt cx="4208084" cy="2416490"/>
          </a:xfrm>
        </p:grpSpPr>
        <p:pic>
          <p:nvPicPr>
            <p:cNvPr id="9" name="図 8" descr="テキスト が含まれている画像&#10;&#10;AI 生成コンテンツは誤りを含む可能性があります。">
              <a:extLst>
                <a:ext uri="{FF2B5EF4-FFF2-40B4-BE49-F238E27FC236}">
                  <a16:creationId xmlns:a16="http://schemas.microsoft.com/office/drawing/2014/main" id="{8E44F9A6-F238-AF50-E2E9-949F2331B70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741684" y="4034599"/>
              <a:ext cx="4208084" cy="2416490"/>
            </a:xfrm>
            <a:prstGeom prst="rect">
              <a:avLst/>
            </a:prstGeom>
          </p:spPr>
        </p:pic>
        <p:pic>
          <p:nvPicPr>
            <p:cNvPr id="48" name="図 47" descr="図形 が含まれている画像&#10;&#10;AI 生成コンテンツは誤りを含む可能性があります。">
              <a:extLst>
                <a:ext uri="{FF2B5EF4-FFF2-40B4-BE49-F238E27FC236}">
                  <a16:creationId xmlns:a16="http://schemas.microsoft.com/office/drawing/2014/main" id="{E70C72F2-BE4A-5210-E4E4-3D669F070E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58238" y="6315769"/>
              <a:ext cx="191530" cy="134780"/>
            </a:xfrm>
            <a:prstGeom prst="rect">
              <a:avLst/>
            </a:prstGeom>
          </p:spPr>
        </p:pic>
      </p:grpSp>
      <p:sp>
        <p:nvSpPr>
          <p:cNvPr id="50" name="正方形/長方形 49">
            <a:extLst>
              <a:ext uri="{FF2B5EF4-FFF2-40B4-BE49-F238E27FC236}">
                <a16:creationId xmlns:a16="http://schemas.microsoft.com/office/drawing/2014/main" id="{F232A96F-09E1-385D-90A8-9D2F29E3FE52}"/>
              </a:ext>
            </a:extLst>
          </p:cNvPr>
          <p:cNvSpPr/>
          <p:nvPr/>
        </p:nvSpPr>
        <p:spPr>
          <a:xfrm>
            <a:off x="2759227" y="6382257"/>
            <a:ext cx="3054046" cy="312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a:solidFill>
                  <a:schemeClr val="tx1"/>
                </a:solidFill>
                <a:latin typeface="Meiryo UI" panose="020B0604030504040204" pitchFamily="50" charset="-128"/>
                <a:ea typeface="Meiryo UI" panose="020B0604030504040204" pitchFamily="50" charset="-128"/>
              </a:rPr>
              <a:t>各項目における算定式</a:t>
            </a:r>
            <a:endParaRPr kumimoji="1" lang="en-US" altLang="ja-JP" sz="140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4573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F2C29-D264-E746-0D77-ECE03C54F56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A8A6FC8-57A6-B262-F1D9-DF0CF27F144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63</a:t>
            </a:fld>
            <a:endParaRPr lang="ja-JP" altLang="en-US">
              <a:solidFill>
                <a:schemeClr val="tx1"/>
              </a:solidFill>
            </a:endParaRPr>
          </a:p>
        </p:txBody>
      </p:sp>
      <p:sp>
        <p:nvSpPr>
          <p:cNvPr id="7" name="タイトル 6">
            <a:extLst>
              <a:ext uri="{FF2B5EF4-FFF2-40B4-BE49-F238E27FC236}">
                <a16:creationId xmlns:a16="http://schemas.microsoft.com/office/drawing/2014/main" id="{76739FD6-8192-CAC7-74C6-57DD999291B6}"/>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C4257232-6A15-2B7A-19F5-A3FD199C2ECF}"/>
              </a:ext>
            </a:extLst>
          </p:cNvPr>
          <p:cNvSpPr txBox="1">
            <a:spLocks/>
          </p:cNvSpPr>
          <p:nvPr/>
        </p:nvSpPr>
        <p:spPr bwMode="auto">
          <a:xfrm>
            <a:off x="216000" y="51465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3CFA2DA6-2FD1-757B-8761-143363E06BDA}"/>
              </a:ext>
            </a:extLst>
          </p:cNvPr>
          <p:cNvSpPr txBox="1"/>
          <p:nvPr/>
        </p:nvSpPr>
        <p:spPr>
          <a:xfrm>
            <a:off x="2167318" y="959063"/>
            <a:ext cx="291386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地震火災による死者数（冬</a:t>
            </a:r>
            <a:r>
              <a:rPr kumimoji="1" lang="en-US" altLang="ja-JP" sz="1400">
                <a:latin typeface="Meiryo UI" panose="020B0604030504040204" pitchFamily="50" charset="-128"/>
                <a:ea typeface="Meiryo UI" panose="020B0604030504040204" pitchFamily="50" charset="-128"/>
              </a:rPr>
              <a:t>18</a:t>
            </a:r>
            <a:r>
              <a:rPr kumimoji="1" lang="ja-JP" altLang="en-US" sz="1400">
                <a:latin typeface="Meiryo UI" panose="020B0604030504040204" pitchFamily="50" charset="-128"/>
                <a:ea typeface="Meiryo UI" panose="020B0604030504040204" pitchFamily="50" charset="-128"/>
              </a:rPr>
              <a:t>時）</a:t>
            </a:r>
          </a:p>
        </p:txBody>
      </p:sp>
      <p:graphicFrame>
        <p:nvGraphicFramePr>
          <p:cNvPr id="5" name="表 4">
            <a:extLst>
              <a:ext uri="{FF2B5EF4-FFF2-40B4-BE49-F238E27FC236}">
                <a16:creationId xmlns:a16="http://schemas.microsoft.com/office/drawing/2014/main" id="{EC65CFA1-B665-3CA8-11C3-DE34F8FD91A1}"/>
              </a:ext>
            </a:extLst>
          </p:cNvPr>
          <p:cNvGraphicFramePr>
            <a:graphicFrameLocks noGrp="1"/>
          </p:cNvGraphicFramePr>
          <p:nvPr/>
        </p:nvGraphicFramePr>
        <p:xfrm>
          <a:off x="216001" y="4171709"/>
          <a:ext cx="5860950" cy="2504994"/>
        </p:xfrm>
        <a:graphic>
          <a:graphicData uri="http://schemas.openxmlformats.org/drawingml/2006/table">
            <a:tbl>
              <a:tblPr>
                <a:tableStyleId>{5C22544A-7EE6-4342-B048-85BDC9FD1C3A}</a:tableStyleId>
              </a:tblPr>
              <a:tblGrid>
                <a:gridCol w="2275389">
                  <a:extLst>
                    <a:ext uri="{9D8B030D-6E8A-4147-A177-3AD203B41FA5}">
                      <a16:colId xmlns:a16="http://schemas.microsoft.com/office/drawing/2014/main" val="3884695044"/>
                    </a:ext>
                  </a:extLst>
                </a:gridCol>
                <a:gridCol w="859990">
                  <a:extLst>
                    <a:ext uri="{9D8B030D-6E8A-4147-A177-3AD203B41FA5}">
                      <a16:colId xmlns:a16="http://schemas.microsoft.com/office/drawing/2014/main" val="1895584210"/>
                    </a:ext>
                  </a:extLst>
                </a:gridCol>
                <a:gridCol w="859990">
                  <a:extLst>
                    <a:ext uri="{9D8B030D-6E8A-4147-A177-3AD203B41FA5}">
                      <a16:colId xmlns:a16="http://schemas.microsoft.com/office/drawing/2014/main" val="2713689611"/>
                    </a:ext>
                  </a:extLst>
                </a:gridCol>
                <a:gridCol w="859990">
                  <a:extLst>
                    <a:ext uri="{9D8B030D-6E8A-4147-A177-3AD203B41FA5}">
                      <a16:colId xmlns:a16="http://schemas.microsoft.com/office/drawing/2014/main" val="3201664012"/>
                    </a:ext>
                  </a:extLst>
                </a:gridCol>
                <a:gridCol w="1005591">
                  <a:extLst>
                    <a:ext uri="{9D8B030D-6E8A-4147-A177-3AD203B41FA5}">
                      <a16:colId xmlns:a16="http://schemas.microsoft.com/office/drawing/2014/main" val="3544029196"/>
                    </a:ext>
                  </a:extLst>
                </a:gridCol>
              </a:tblGrid>
              <a:tr h="328268">
                <a:tc rowSpan="3">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342760350"/>
                  </a:ext>
                </a:extLst>
              </a:tr>
              <a:tr h="328268">
                <a:tc vMerge="1">
                  <a:txBody>
                    <a:bodyPr/>
                    <a:lstStyle/>
                    <a:p>
                      <a:endParaRPr kumimoji="1" lang="ja-JP" altLang="en-US"/>
                    </a:p>
                  </a:txBody>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　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58619321"/>
                  </a:ext>
                </a:extLst>
              </a:tr>
              <a:tr h="328268">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dirty="0">
                          <a:solidFill>
                            <a:srgbClr val="333333"/>
                          </a:solidFill>
                          <a:effectLst/>
                          <a:latin typeface="Meiryo UI" panose="020B0604030504040204" pitchFamily="50" charset="-128"/>
                          <a:ea typeface="Meiryo UI" panose="020B0604030504040204" pitchFamily="50" charset="-128"/>
                        </a:rPr>
                        <a:t>逃げ遅れ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逃げまどい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3,526</a:t>
                      </a:r>
                      <a:endParaRPr lang="ja-JP" altLang="en-US" sz="16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3,970</a:t>
                      </a:r>
                      <a:endParaRPr lang="ja-JP" altLang="en-US" sz="16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3,965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5,156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23,000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88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22,912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2,228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16,784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83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16,701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10,512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5,396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5,383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1,195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7,036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7,012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12636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8,976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43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8,933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pic>
        <p:nvPicPr>
          <p:cNvPr id="3" name="図 2" descr="テキスト&#10;&#10;AI 生成コンテンツは誤りを含む可能性があります。">
            <a:extLst>
              <a:ext uri="{FF2B5EF4-FFF2-40B4-BE49-F238E27FC236}">
                <a16:creationId xmlns:a16="http://schemas.microsoft.com/office/drawing/2014/main" id="{46BDEFC6-88EA-A586-1598-045313A6CA32}"/>
              </a:ext>
            </a:extLst>
          </p:cNvPr>
          <p:cNvPicPr>
            <a:picLocks noChangeAspect="1"/>
          </p:cNvPicPr>
          <p:nvPr/>
        </p:nvPicPr>
        <p:blipFill>
          <a:blip r:embed="rId3"/>
          <a:stretch>
            <a:fillRect/>
          </a:stretch>
        </p:blipFill>
        <p:spPr>
          <a:xfrm>
            <a:off x="6157119" y="4440560"/>
            <a:ext cx="2893338" cy="2057078"/>
          </a:xfrm>
          <a:prstGeom prst="rect">
            <a:avLst/>
          </a:prstGeom>
        </p:spPr>
      </p:pic>
      <p:graphicFrame>
        <p:nvGraphicFramePr>
          <p:cNvPr id="9" name="表 8">
            <a:extLst>
              <a:ext uri="{FF2B5EF4-FFF2-40B4-BE49-F238E27FC236}">
                <a16:creationId xmlns:a16="http://schemas.microsoft.com/office/drawing/2014/main" id="{CBB8D595-A167-C61A-7818-C99990135F08}"/>
              </a:ext>
            </a:extLst>
          </p:cNvPr>
          <p:cNvGraphicFramePr>
            <a:graphicFrameLocks noGrp="1"/>
          </p:cNvGraphicFramePr>
          <p:nvPr/>
        </p:nvGraphicFramePr>
        <p:xfrm>
          <a:off x="216000" y="1225679"/>
          <a:ext cx="7094333" cy="2504994"/>
        </p:xfrm>
        <a:graphic>
          <a:graphicData uri="http://schemas.openxmlformats.org/drawingml/2006/table">
            <a:tbl>
              <a:tblPr>
                <a:tableStyleId>{5C22544A-7EE6-4342-B048-85BDC9FD1C3A}</a:tableStyleId>
              </a:tblPr>
              <a:tblGrid>
                <a:gridCol w="2279550">
                  <a:extLst>
                    <a:ext uri="{9D8B030D-6E8A-4147-A177-3AD203B41FA5}">
                      <a16:colId xmlns:a16="http://schemas.microsoft.com/office/drawing/2014/main" val="3884695044"/>
                    </a:ext>
                  </a:extLst>
                </a:gridCol>
                <a:gridCol w="866775">
                  <a:extLst>
                    <a:ext uri="{9D8B030D-6E8A-4147-A177-3AD203B41FA5}">
                      <a16:colId xmlns:a16="http://schemas.microsoft.com/office/drawing/2014/main" val="2930637699"/>
                    </a:ext>
                  </a:extLst>
                </a:gridCol>
                <a:gridCol w="966351">
                  <a:extLst>
                    <a:ext uri="{9D8B030D-6E8A-4147-A177-3AD203B41FA5}">
                      <a16:colId xmlns:a16="http://schemas.microsoft.com/office/drawing/2014/main" val="2713689611"/>
                    </a:ext>
                  </a:extLst>
                </a:gridCol>
                <a:gridCol w="940792">
                  <a:extLst>
                    <a:ext uri="{9D8B030D-6E8A-4147-A177-3AD203B41FA5}">
                      <a16:colId xmlns:a16="http://schemas.microsoft.com/office/drawing/2014/main" val="3201664012"/>
                    </a:ext>
                  </a:extLst>
                </a:gridCol>
                <a:gridCol w="940792">
                  <a:extLst>
                    <a:ext uri="{9D8B030D-6E8A-4147-A177-3AD203B41FA5}">
                      <a16:colId xmlns:a16="http://schemas.microsoft.com/office/drawing/2014/main" val="4065144958"/>
                    </a:ext>
                  </a:extLst>
                </a:gridCol>
                <a:gridCol w="1100073">
                  <a:extLst>
                    <a:ext uri="{9D8B030D-6E8A-4147-A177-3AD203B41FA5}">
                      <a16:colId xmlns:a16="http://schemas.microsoft.com/office/drawing/2014/main" val="3544029196"/>
                    </a:ext>
                  </a:extLst>
                </a:gridCol>
              </a:tblGrid>
              <a:tr h="328268">
                <a:tc rowSpan="3">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342760350"/>
                  </a:ext>
                </a:extLst>
              </a:tr>
              <a:tr h="328268">
                <a:tc vMerge="1">
                  <a:txBody>
                    <a:bodyPr/>
                    <a:lstStyle/>
                    <a:p>
                      <a:endParaRPr kumimoji="1" lang="ja-JP" altLang="en-US"/>
                    </a:p>
                  </a:txBody>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　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58619321"/>
                  </a:ext>
                </a:extLst>
              </a:tr>
              <a:tr h="328268">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逃げ遅れ</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救出困難</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逃げまどい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latin typeface="+mn-ea"/>
                          <a:ea typeface="+mn-ea"/>
                        </a:rPr>
                        <a:t>　</a:t>
                      </a:r>
                      <a:r>
                        <a:rPr lang="en-US" altLang="ja-JP" sz="1600" u="none" strike="noStrike">
                          <a:effectLst/>
                          <a:latin typeface="+mn-ea"/>
                          <a:ea typeface="+mn-ea"/>
                        </a:rPr>
                        <a:t>176</a:t>
                      </a:r>
                      <a:endParaRPr lang="ja-JP" altLang="en-US" sz="1600" b="0" i="0" u="none" strike="noStrike">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b="0" u="none" strike="noStrike" dirty="0">
                          <a:effectLst/>
                          <a:latin typeface="+mn-ea"/>
                          <a:ea typeface="+mn-ea"/>
                        </a:rPr>
                        <a:t>　</a:t>
                      </a:r>
                      <a:r>
                        <a:rPr lang="en-US" altLang="ja-JP" sz="1600" b="0" u="none" strike="noStrike" dirty="0">
                          <a:effectLst/>
                          <a:latin typeface="+mn-ea"/>
                          <a:ea typeface="+mn-ea"/>
                        </a:rPr>
                        <a:t>5,810</a:t>
                      </a:r>
                      <a:endParaRPr lang="ja-JP" altLang="en-US" sz="16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48</a:t>
                      </a:r>
                      <a:endParaRPr lang="ja-JP" altLang="en-US" sz="16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n-ea"/>
                          <a:ea typeface="+mn-ea"/>
                        </a:rPr>
                        <a:t>5,762</a:t>
                      </a:r>
                      <a:endParaRPr lang="ja-JP" altLang="en-US" sz="1600" b="0" i="0" u="none" strike="noStrike" dirty="0">
                        <a:solidFill>
                          <a:srgbClr val="333333"/>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952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36,524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2,340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34,163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411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26,945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1,946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24,977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1,945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8,144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219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7,923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222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11,007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600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10,400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12636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n-ea"/>
                          <a:ea typeface="+mn-ea"/>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13,993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732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n-ea"/>
                          <a:ea typeface="+mn-ea"/>
                        </a:rPr>
                        <a:t>13,251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14" name="テキスト ボックス 13">
            <a:extLst>
              <a:ext uri="{FF2B5EF4-FFF2-40B4-BE49-F238E27FC236}">
                <a16:creationId xmlns:a16="http://schemas.microsoft.com/office/drawing/2014/main" id="{201F9C86-BBB1-A69B-AB2A-1CA2E6119733}"/>
              </a:ext>
            </a:extLst>
          </p:cNvPr>
          <p:cNvSpPr txBox="1"/>
          <p:nvPr/>
        </p:nvSpPr>
        <p:spPr>
          <a:xfrm>
            <a:off x="1828800" y="3863932"/>
            <a:ext cx="325238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地震火災による負傷者数（冬</a:t>
            </a:r>
            <a:r>
              <a:rPr kumimoji="1" lang="en-US" altLang="ja-JP" sz="1400">
                <a:latin typeface="Meiryo UI" panose="020B0604030504040204" pitchFamily="50" charset="-128"/>
                <a:ea typeface="Meiryo UI" panose="020B0604030504040204" pitchFamily="50" charset="-128"/>
              </a:rPr>
              <a:t>18</a:t>
            </a:r>
            <a:r>
              <a:rPr kumimoji="1" lang="ja-JP" altLang="en-US" sz="1400">
                <a:latin typeface="Meiryo UI" panose="020B0604030504040204" pitchFamily="50" charset="-128"/>
                <a:ea typeface="Meiryo UI" panose="020B0604030504040204" pitchFamily="50" charset="-128"/>
              </a:rPr>
              <a:t>時）</a:t>
            </a:r>
          </a:p>
        </p:txBody>
      </p:sp>
    </p:spTree>
    <p:extLst>
      <p:ext uri="{BB962C8B-B14F-4D97-AF65-F5344CB8AC3E}">
        <p14:creationId xmlns:p14="http://schemas.microsoft.com/office/powerpoint/2010/main" val="7237586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248AB-1A2C-3320-1917-5A5502ADE43D}"/>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5EC2796-A78D-BA65-4539-4D599EE3AEA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64</a:t>
            </a:fld>
            <a:endParaRPr lang="ja-JP" altLang="en-US">
              <a:solidFill>
                <a:schemeClr val="tx1"/>
              </a:solidFill>
            </a:endParaRPr>
          </a:p>
        </p:txBody>
      </p:sp>
      <p:sp>
        <p:nvSpPr>
          <p:cNvPr id="7" name="タイトル 6">
            <a:extLst>
              <a:ext uri="{FF2B5EF4-FFF2-40B4-BE49-F238E27FC236}">
                <a16:creationId xmlns:a16="http://schemas.microsoft.com/office/drawing/2014/main" id="{3065F838-C9C2-84F6-B7B8-F1A2FE4E570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9775C907-C595-171C-DA26-C325AD889417}"/>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9F03B5E6-26F4-BB6A-DD84-2977D64A8BB3}"/>
              </a:ext>
            </a:extLst>
          </p:cNvPr>
          <p:cNvSpPr txBox="1">
            <a:spLocks noChangeArrowheads="1"/>
          </p:cNvSpPr>
          <p:nvPr/>
        </p:nvSpPr>
        <p:spPr bwMode="auto">
          <a:xfrm>
            <a:off x="0" y="1152532"/>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pic>
        <p:nvPicPr>
          <p:cNvPr id="9" name="図 8">
            <a:extLst>
              <a:ext uri="{FF2B5EF4-FFF2-40B4-BE49-F238E27FC236}">
                <a16:creationId xmlns:a16="http://schemas.microsoft.com/office/drawing/2014/main" id="{5A964F80-55B7-FCCD-F533-4EDDD176158F}"/>
              </a:ext>
            </a:extLst>
          </p:cNvPr>
          <p:cNvPicPr>
            <a:picLocks noChangeAspect="1"/>
          </p:cNvPicPr>
          <p:nvPr/>
        </p:nvPicPr>
        <p:blipFill>
          <a:blip r:embed="rId3"/>
          <a:stretch>
            <a:fillRect/>
          </a:stretch>
        </p:blipFill>
        <p:spPr>
          <a:xfrm>
            <a:off x="3202600" y="1152532"/>
            <a:ext cx="2520000" cy="4240678"/>
          </a:xfrm>
          <a:prstGeom prst="rect">
            <a:avLst/>
          </a:prstGeom>
        </p:spPr>
      </p:pic>
      <p:pic>
        <p:nvPicPr>
          <p:cNvPr id="10" name="図 9">
            <a:extLst>
              <a:ext uri="{FF2B5EF4-FFF2-40B4-BE49-F238E27FC236}">
                <a16:creationId xmlns:a16="http://schemas.microsoft.com/office/drawing/2014/main" id="{DD969043-4895-4430-F745-CF5B3E7FD69A}"/>
              </a:ext>
            </a:extLst>
          </p:cNvPr>
          <p:cNvPicPr>
            <a:picLocks noChangeAspect="1"/>
          </p:cNvPicPr>
          <p:nvPr/>
        </p:nvPicPr>
        <p:blipFill>
          <a:blip r:embed="rId4"/>
          <a:stretch>
            <a:fillRect/>
          </a:stretch>
        </p:blipFill>
        <p:spPr>
          <a:xfrm>
            <a:off x="5928102" y="1152532"/>
            <a:ext cx="2520000" cy="5522034"/>
          </a:xfrm>
          <a:prstGeom prst="rect">
            <a:avLst/>
          </a:prstGeom>
        </p:spPr>
      </p:pic>
      <p:pic>
        <p:nvPicPr>
          <p:cNvPr id="11" name="図 10">
            <a:extLst>
              <a:ext uri="{FF2B5EF4-FFF2-40B4-BE49-F238E27FC236}">
                <a16:creationId xmlns:a16="http://schemas.microsoft.com/office/drawing/2014/main" id="{A9F34318-DC8D-95D3-3A6C-BFDE50DF3125}"/>
              </a:ext>
            </a:extLst>
          </p:cNvPr>
          <p:cNvPicPr>
            <a:picLocks noChangeAspect="1"/>
          </p:cNvPicPr>
          <p:nvPr/>
        </p:nvPicPr>
        <p:blipFill>
          <a:blip r:embed="rId5"/>
          <a:stretch>
            <a:fillRect/>
          </a:stretch>
        </p:blipFill>
        <p:spPr>
          <a:xfrm>
            <a:off x="3202600" y="6124644"/>
            <a:ext cx="2520000" cy="524746"/>
          </a:xfrm>
          <a:prstGeom prst="rect">
            <a:avLst/>
          </a:prstGeom>
        </p:spPr>
      </p:pic>
    </p:spTree>
    <p:extLst>
      <p:ext uri="{BB962C8B-B14F-4D97-AF65-F5344CB8AC3E}">
        <p14:creationId xmlns:p14="http://schemas.microsoft.com/office/powerpoint/2010/main" val="6652640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F5D9B-7A81-04C3-C37C-3F1E17665B0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BDA1234-3F11-BC30-B846-3A4F18F8A66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65</a:t>
            </a:fld>
            <a:endParaRPr lang="ja-JP" altLang="en-US">
              <a:solidFill>
                <a:schemeClr val="tx1"/>
              </a:solidFill>
            </a:endParaRPr>
          </a:p>
        </p:txBody>
      </p:sp>
      <p:sp>
        <p:nvSpPr>
          <p:cNvPr id="7" name="タイトル 6">
            <a:extLst>
              <a:ext uri="{FF2B5EF4-FFF2-40B4-BE49-F238E27FC236}">
                <a16:creationId xmlns:a16="http://schemas.microsoft.com/office/drawing/2014/main" id="{2FF32ABF-C91D-1FEB-96DD-D988161477A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B2E979B9-E897-E0B5-407A-044E22E2CD64}"/>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5" name="テキスト ボックス 9">
            <a:extLst>
              <a:ext uri="{FF2B5EF4-FFF2-40B4-BE49-F238E27FC236}">
                <a16:creationId xmlns:a16="http://schemas.microsoft.com/office/drawing/2014/main" id="{88064C57-9382-7826-0684-0726DB0DF9B9}"/>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E2FC106-8978-ACB6-87C7-501AA32980D8}"/>
              </a:ext>
            </a:extLst>
          </p:cNvPr>
          <p:cNvPicPr>
            <a:picLocks noChangeAspect="1"/>
          </p:cNvPicPr>
          <p:nvPr/>
        </p:nvPicPr>
        <p:blipFill>
          <a:blip r:embed="rId3"/>
          <a:stretch>
            <a:fillRect/>
          </a:stretch>
        </p:blipFill>
        <p:spPr>
          <a:xfrm>
            <a:off x="2872231" y="6101884"/>
            <a:ext cx="2520000" cy="519712"/>
          </a:xfrm>
          <a:prstGeom prst="rect">
            <a:avLst/>
          </a:prstGeom>
        </p:spPr>
      </p:pic>
      <p:pic>
        <p:nvPicPr>
          <p:cNvPr id="8" name="図 7">
            <a:extLst>
              <a:ext uri="{FF2B5EF4-FFF2-40B4-BE49-F238E27FC236}">
                <a16:creationId xmlns:a16="http://schemas.microsoft.com/office/drawing/2014/main" id="{E0D10CE9-350D-2F56-2E4C-F6FE153E0226}"/>
              </a:ext>
            </a:extLst>
          </p:cNvPr>
          <p:cNvPicPr>
            <a:picLocks noChangeAspect="1"/>
          </p:cNvPicPr>
          <p:nvPr/>
        </p:nvPicPr>
        <p:blipFill>
          <a:blip r:embed="rId4"/>
          <a:stretch>
            <a:fillRect/>
          </a:stretch>
        </p:blipFill>
        <p:spPr>
          <a:xfrm>
            <a:off x="2866108" y="1152532"/>
            <a:ext cx="2520000" cy="4200000"/>
          </a:xfrm>
          <a:prstGeom prst="rect">
            <a:avLst/>
          </a:prstGeom>
        </p:spPr>
      </p:pic>
      <p:pic>
        <p:nvPicPr>
          <p:cNvPr id="9" name="図 8">
            <a:extLst>
              <a:ext uri="{FF2B5EF4-FFF2-40B4-BE49-F238E27FC236}">
                <a16:creationId xmlns:a16="http://schemas.microsoft.com/office/drawing/2014/main" id="{E4DC8514-21BF-21BB-757E-EC2E676A82FF}"/>
              </a:ext>
            </a:extLst>
          </p:cNvPr>
          <p:cNvPicPr>
            <a:picLocks noChangeAspect="1"/>
          </p:cNvPicPr>
          <p:nvPr/>
        </p:nvPicPr>
        <p:blipFill>
          <a:blip r:embed="rId5"/>
          <a:stretch>
            <a:fillRect/>
          </a:stretch>
        </p:blipFill>
        <p:spPr>
          <a:xfrm>
            <a:off x="5516217" y="1152532"/>
            <a:ext cx="2520000" cy="5469064"/>
          </a:xfrm>
          <a:prstGeom prst="rect">
            <a:avLst/>
          </a:prstGeom>
        </p:spPr>
      </p:pic>
    </p:spTree>
    <p:extLst>
      <p:ext uri="{BB962C8B-B14F-4D97-AF65-F5344CB8AC3E}">
        <p14:creationId xmlns:p14="http://schemas.microsoft.com/office/powerpoint/2010/main" val="2942393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11B22-9959-A76B-9F88-DAFFE9D926CF}"/>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7F47822-F1E3-D42C-67CA-8D827C215EB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66</a:t>
            </a:fld>
            <a:endParaRPr lang="ja-JP" altLang="en-US">
              <a:solidFill>
                <a:schemeClr val="tx1"/>
              </a:solidFill>
            </a:endParaRPr>
          </a:p>
        </p:txBody>
      </p:sp>
      <p:sp>
        <p:nvSpPr>
          <p:cNvPr id="7" name="タイトル 6">
            <a:extLst>
              <a:ext uri="{FF2B5EF4-FFF2-40B4-BE49-F238E27FC236}">
                <a16:creationId xmlns:a16="http://schemas.microsoft.com/office/drawing/2014/main" id="{688BE31A-47AD-8CA9-BB79-290575656668}"/>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FB02EA9C-E787-F8DE-F11C-B400F6DF9E8D}"/>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37A742E2-4CAE-622F-3F2B-828F62E108D2}"/>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6380C424-3D0C-F0BF-F32D-3DE8370A5C4B}"/>
              </a:ext>
            </a:extLst>
          </p:cNvPr>
          <p:cNvPicPr>
            <a:picLocks noChangeAspect="1"/>
          </p:cNvPicPr>
          <p:nvPr/>
        </p:nvPicPr>
        <p:blipFill>
          <a:blip r:embed="rId3"/>
          <a:stretch>
            <a:fillRect/>
          </a:stretch>
        </p:blipFill>
        <p:spPr>
          <a:xfrm>
            <a:off x="3213100" y="6149820"/>
            <a:ext cx="2520000" cy="524746"/>
          </a:xfrm>
          <a:prstGeom prst="rect">
            <a:avLst/>
          </a:prstGeom>
        </p:spPr>
      </p:pic>
      <p:pic>
        <p:nvPicPr>
          <p:cNvPr id="8" name="図 7">
            <a:extLst>
              <a:ext uri="{FF2B5EF4-FFF2-40B4-BE49-F238E27FC236}">
                <a16:creationId xmlns:a16="http://schemas.microsoft.com/office/drawing/2014/main" id="{97C1553C-D67F-F1A0-1307-C1C32D4887D4}"/>
              </a:ext>
            </a:extLst>
          </p:cNvPr>
          <p:cNvPicPr>
            <a:picLocks noChangeAspect="1"/>
          </p:cNvPicPr>
          <p:nvPr/>
        </p:nvPicPr>
        <p:blipFill>
          <a:blip r:embed="rId4"/>
          <a:stretch>
            <a:fillRect/>
          </a:stretch>
        </p:blipFill>
        <p:spPr>
          <a:xfrm>
            <a:off x="3220821" y="1152532"/>
            <a:ext cx="2520000" cy="4240678"/>
          </a:xfrm>
          <a:prstGeom prst="rect">
            <a:avLst/>
          </a:prstGeom>
        </p:spPr>
      </p:pic>
      <p:pic>
        <p:nvPicPr>
          <p:cNvPr id="9" name="図 8">
            <a:extLst>
              <a:ext uri="{FF2B5EF4-FFF2-40B4-BE49-F238E27FC236}">
                <a16:creationId xmlns:a16="http://schemas.microsoft.com/office/drawing/2014/main" id="{E2F96AD6-7CD2-5685-1D26-11F16C502675}"/>
              </a:ext>
            </a:extLst>
          </p:cNvPr>
          <p:cNvPicPr>
            <a:picLocks noChangeAspect="1"/>
          </p:cNvPicPr>
          <p:nvPr/>
        </p:nvPicPr>
        <p:blipFill>
          <a:blip r:embed="rId5"/>
          <a:stretch>
            <a:fillRect/>
          </a:stretch>
        </p:blipFill>
        <p:spPr>
          <a:xfrm>
            <a:off x="5869335" y="1152532"/>
            <a:ext cx="2520000" cy="5522034"/>
          </a:xfrm>
          <a:prstGeom prst="rect">
            <a:avLst/>
          </a:prstGeom>
        </p:spPr>
      </p:pic>
    </p:spTree>
    <p:extLst>
      <p:ext uri="{BB962C8B-B14F-4D97-AF65-F5344CB8AC3E}">
        <p14:creationId xmlns:p14="http://schemas.microsoft.com/office/powerpoint/2010/main" val="31801200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D705E-1F5C-C18E-EE10-7960E19C565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68F2D98-77CA-FC4E-4293-C58FED0E364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67</a:t>
            </a:fld>
            <a:endParaRPr lang="ja-JP" altLang="en-US">
              <a:solidFill>
                <a:schemeClr val="tx1"/>
              </a:solidFill>
            </a:endParaRPr>
          </a:p>
        </p:txBody>
      </p:sp>
      <p:sp>
        <p:nvSpPr>
          <p:cNvPr id="7" name="タイトル 6">
            <a:extLst>
              <a:ext uri="{FF2B5EF4-FFF2-40B4-BE49-F238E27FC236}">
                <a16:creationId xmlns:a16="http://schemas.microsoft.com/office/drawing/2014/main" id="{43387503-31AE-A8D6-6F24-6AA84F848EE8}"/>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970E9DE3-CE94-D856-C103-59A268C6A548}"/>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774D42B3-87D6-5F1E-E4F4-66751C516149}"/>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39ACF249-B3E7-BA19-CDF2-19439FC7E92A}"/>
              </a:ext>
            </a:extLst>
          </p:cNvPr>
          <p:cNvPicPr>
            <a:picLocks noChangeAspect="1"/>
          </p:cNvPicPr>
          <p:nvPr/>
        </p:nvPicPr>
        <p:blipFill>
          <a:blip r:embed="rId3"/>
          <a:stretch>
            <a:fillRect/>
          </a:stretch>
        </p:blipFill>
        <p:spPr>
          <a:xfrm>
            <a:off x="3312000" y="6087793"/>
            <a:ext cx="2520000" cy="524746"/>
          </a:xfrm>
          <a:prstGeom prst="rect">
            <a:avLst/>
          </a:prstGeom>
        </p:spPr>
      </p:pic>
      <p:pic>
        <p:nvPicPr>
          <p:cNvPr id="8" name="図 7">
            <a:extLst>
              <a:ext uri="{FF2B5EF4-FFF2-40B4-BE49-F238E27FC236}">
                <a16:creationId xmlns:a16="http://schemas.microsoft.com/office/drawing/2014/main" id="{BCC4D3DC-6B6F-A020-02D5-B780C2D5DC4A}"/>
              </a:ext>
            </a:extLst>
          </p:cNvPr>
          <p:cNvPicPr>
            <a:picLocks noChangeAspect="1"/>
          </p:cNvPicPr>
          <p:nvPr/>
        </p:nvPicPr>
        <p:blipFill>
          <a:blip r:embed="rId4"/>
          <a:stretch>
            <a:fillRect/>
          </a:stretch>
        </p:blipFill>
        <p:spPr>
          <a:xfrm>
            <a:off x="3312000" y="1082646"/>
            <a:ext cx="2520000" cy="4240678"/>
          </a:xfrm>
          <a:prstGeom prst="rect">
            <a:avLst/>
          </a:prstGeom>
        </p:spPr>
      </p:pic>
      <p:pic>
        <p:nvPicPr>
          <p:cNvPr id="9" name="図 8">
            <a:extLst>
              <a:ext uri="{FF2B5EF4-FFF2-40B4-BE49-F238E27FC236}">
                <a16:creationId xmlns:a16="http://schemas.microsoft.com/office/drawing/2014/main" id="{F3E10DE9-B542-7A3C-160A-E4579263C0B9}"/>
              </a:ext>
            </a:extLst>
          </p:cNvPr>
          <p:cNvPicPr>
            <a:picLocks noChangeAspect="1"/>
          </p:cNvPicPr>
          <p:nvPr/>
        </p:nvPicPr>
        <p:blipFill>
          <a:blip r:embed="rId5"/>
          <a:stretch>
            <a:fillRect/>
          </a:stretch>
        </p:blipFill>
        <p:spPr>
          <a:xfrm>
            <a:off x="5946585" y="1090505"/>
            <a:ext cx="2520000" cy="5522034"/>
          </a:xfrm>
          <a:prstGeom prst="rect">
            <a:avLst/>
          </a:prstGeom>
        </p:spPr>
      </p:pic>
    </p:spTree>
    <p:extLst>
      <p:ext uri="{BB962C8B-B14F-4D97-AF65-F5344CB8AC3E}">
        <p14:creationId xmlns:p14="http://schemas.microsoft.com/office/powerpoint/2010/main" val="32988314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52140-5642-5500-D38A-E605A4C002D1}"/>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3F991D7-069F-6F07-7D53-37AC49A472A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68</a:t>
            </a:fld>
            <a:endParaRPr lang="ja-JP" altLang="en-US">
              <a:solidFill>
                <a:schemeClr val="tx1"/>
              </a:solidFill>
            </a:endParaRPr>
          </a:p>
        </p:txBody>
      </p:sp>
      <p:sp>
        <p:nvSpPr>
          <p:cNvPr id="7" name="タイトル 6">
            <a:extLst>
              <a:ext uri="{FF2B5EF4-FFF2-40B4-BE49-F238E27FC236}">
                <a16:creationId xmlns:a16="http://schemas.microsoft.com/office/drawing/2014/main" id="{2DF79D0E-CC44-4516-E8D4-B7EFE038B1B5}"/>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AB5DCC61-ED4F-108C-D9CC-489F5C95BE9E}"/>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064F44E4-3440-1EE5-A053-E461FC28539E}"/>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056033B4-6462-FFAF-CB3D-F05A045CC2FA}"/>
              </a:ext>
            </a:extLst>
          </p:cNvPr>
          <p:cNvPicPr>
            <a:picLocks noChangeAspect="1"/>
          </p:cNvPicPr>
          <p:nvPr/>
        </p:nvPicPr>
        <p:blipFill>
          <a:blip r:embed="rId3"/>
          <a:stretch>
            <a:fillRect/>
          </a:stretch>
        </p:blipFill>
        <p:spPr>
          <a:xfrm>
            <a:off x="2701618" y="6158107"/>
            <a:ext cx="2520000" cy="519712"/>
          </a:xfrm>
          <a:prstGeom prst="rect">
            <a:avLst/>
          </a:prstGeom>
        </p:spPr>
      </p:pic>
      <p:pic>
        <p:nvPicPr>
          <p:cNvPr id="8" name="図 7">
            <a:extLst>
              <a:ext uri="{FF2B5EF4-FFF2-40B4-BE49-F238E27FC236}">
                <a16:creationId xmlns:a16="http://schemas.microsoft.com/office/drawing/2014/main" id="{112696C5-5459-01A0-ADC9-A15540A99A2B}"/>
              </a:ext>
            </a:extLst>
          </p:cNvPr>
          <p:cNvPicPr>
            <a:picLocks noChangeAspect="1"/>
          </p:cNvPicPr>
          <p:nvPr/>
        </p:nvPicPr>
        <p:blipFill>
          <a:blip r:embed="rId4"/>
          <a:stretch>
            <a:fillRect/>
          </a:stretch>
        </p:blipFill>
        <p:spPr>
          <a:xfrm>
            <a:off x="2701618" y="1179281"/>
            <a:ext cx="2520000" cy="4200000"/>
          </a:xfrm>
          <a:prstGeom prst="rect">
            <a:avLst/>
          </a:prstGeom>
        </p:spPr>
      </p:pic>
      <p:pic>
        <p:nvPicPr>
          <p:cNvPr id="9" name="図 8">
            <a:extLst>
              <a:ext uri="{FF2B5EF4-FFF2-40B4-BE49-F238E27FC236}">
                <a16:creationId xmlns:a16="http://schemas.microsoft.com/office/drawing/2014/main" id="{AC69D9C6-FAE5-B9D8-66CF-FC3053C34362}"/>
              </a:ext>
            </a:extLst>
          </p:cNvPr>
          <p:cNvPicPr>
            <a:picLocks noChangeAspect="1"/>
          </p:cNvPicPr>
          <p:nvPr/>
        </p:nvPicPr>
        <p:blipFill>
          <a:blip r:embed="rId5"/>
          <a:stretch>
            <a:fillRect/>
          </a:stretch>
        </p:blipFill>
        <p:spPr>
          <a:xfrm>
            <a:off x="5337198" y="1208755"/>
            <a:ext cx="2520000" cy="5469064"/>
          </a:xfrm>
          <a:prstGeom prst="rect">
            <a:avLst/>
          </a:prstGeom>
        </p:spPr>
      </p:pic>
    </p:spTree>
    <p:extLst>
      <p:ext uri="{BB962C8B-B14F-4D97-AF65-F5344CB8AC3E}">
        <p14:creationId xmlns:p14="http://schemas.microsoft.com/office/powerpoint/2010/main" val="3324575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F46F-B529-582A-83C4-D448D6285ABD}"/>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DAD64DAB-EA73-C948-A77A-50AE74A9DC8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a:t>
            </a:fld>
            <a:endParaRPr lang="ja-JP" altLang="en-US">
              <a:solidFill>
                <a:schemeClr val="tx1"/>
              </a:solidFill>
            </a:endParaRPr>
          </a:p>
        </p:txBody>
      </p:sp>
      <p:sp>
        <p:nvSpPr>
          <p:cNvPr id="6" name="正方形/長方形 5">
            <a:extLst>
              <a:ext uri="{FF2B5EF4-FFF2-40B4-BE49-F238E27FC236}">
                <a16:creationId xmlns:a16="http://schemas.microsoft.com/office/drawing/2014/main" id="{65413051-1AB1-5111-418B-E09160EB64AA}"/>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10BE2044-AAFC-ABF9-48BF-999E17E0F4EF}"/>
              </a:ext>
            </a:extLst>
          </p:cNvPr>
          <p:cNvSpPr>
            <a:spLocks noGrp="1"/>
          </p:cNvSpPr>
          <p:nvPr>
            <p:ph type="title"/>
          </p:nvPr>
        </p:nvSpPr>
        <p:spPr/>
        <p:txBody>
          <a:bodyPr>
            <a:normAutofit/>
          </a:bodyPr>
          <a:lstStyle/>
          <a:p>
            <a:r>
              <a:rPr lang="ja-JP" altLang="en-US" sz="2400" b="1"/>
              <a:t>１．建物被害</a:t>
            </a:r>
          </a:p>
        </p:txBody>
      </p:sp>
      <p:sp>
        <p:nvSpPr>
          <p:cNvPr id="8" name="コンテンツ プレースホルダー 1">
            <a:extLst>
              <a:ext uri="{FF2B5EF4-FFF2-40B4-BE49-F238E27FC236}">
                <a16:creationId xmlns:a16="http://schemas.microsoft.com/office/drawing/2014/main" id="{AC5A6CEA-B93A-00D6-3E1F-4D4F69309ACC}"/>
              </a:ext>
            </a:extLst>
          </p:cNvPr>
          <p:cNvSpPr txBox="1">
            <a:spLocks/>
          </p:cNvSpPr>
          <p:nvPr/>
        </p:nvSpPr>
        <p:spPr>
          <a:xfrm>
            <a:off x="216000" y="648000"/>
            <a:ext cx="8599228"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建物データの整理（構造／建築年代別内訳）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9" name="二等辺三角形 8">
            <a:extLst>
              <a:ext uri="{FF2B5EF4-FFF2-40B4-BE49-F238E27FC236}">
                <a16:creationId xmlns:a16="http://schemas.microsoft.com/office/drawing/2014/main" id="{0546D910-3345-77C9-C7CE-F3B18A9BEB0F}"/>
              </a:ext>
            </a:extLst>
          </p:cNvPr>
          <p:cNvSpPr/>
          <p:nvPr/>
        </p:nvSpPr>
        <p:spPr>
          <a:xfrm rot="5400000">
            <a:off x="3950555" y="3761288"/>
            <a:ext cx="972783" cy="308207"/>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4534DC4-4152-B7A7-D41E-4EE2F8455497}"/>
              </a:ext>
            </a:extLst>
          </p:cNvPr>
          <p:cNvSpPr txBox="1"/>
          <p:nvPr/>
        </p:nvSpPr>
        <p:spPr>
          <a:xfrm>
            <a:off x="5511023" y="5893628"/>
            <a:ext cx="2373387" cy="646331"/>
          </a:xfrm>
          <a:prstGeom prst="rect">
            <a:avLst/>
          </a:prstGeom>
          <a:solidFill>
            <a:srgbClr val="FFFF99"/>
          </a:solidFill>
          <a:ln>
            <a:noFill/>
          </a:ln>
        </p:spPr>
        <p:txBody>
          <a:bodyPr wrap="square" rtlCol="0">
            <a:spAutoFit/>
          </a:bodyPr>
          <a:lstStyle/>
          <a:p>
            <a:r>
              <a:rPr kumimoji="1" lang="ja-JP" altLang="en-US" b="1">
                <a:latin typeface="Meiryo UI" panose="020B0604030504040204" pitchFamily="50" charset="-128"/>
                <a:ea typeface="Meiryo UI" panose="020B0604030504040204" pitchFamily="50" charset="-128"/>
              </a:rPr>
              <a:t>木造　 ：約</a:t>
            </a:r>
            <a:r>
              <a:rPr kumimoji="1" lang="en-US" altLang="ja-JP" b="1">
                <a:latin typeface="Meiryo UI" panose="020B0604030504040204" pitchFamily="50" charset="-128"/>
                <a:ea typeface="Meiryo UI" panose="020B0604030504040204" pitchFamily="50" charset="-128"/>
              </a:rPr>
              <a:t>177</a:t>
            </a:r>
            <a:r>
              <a:rPr kumimoji="1" lang="ja-JP" altLang="en-US" b="1">
                <a:latin typeface="Meiryo UI" panose="020B0604030504040204" pitchFamily="50" charset="-128"/>
                <a:ea typeface="Meiryo UI" panose="020B0604030504040204" pitchFamily="50" charset="-128"/>
              </a:rPr>
              <a:t>万棟</a:t>
            </a:r>
            <a:endParaRPr kumimoji="1" lang="en-US" altLang="ja-JP" b="1">
              <a:latin typeface="Meiryo UI" panose="020B0604030504040204" pitchFamily="50" charset="-128"/>
              <a:ea typeface="Meiryo UI" panose="020B0604030504040204" pitchFamily="50" charset="-128"/>
            </a:endParaRPr>
          </a:p>
          <a:p>
            <a:r>
              <a:rPr kumimoji="1" lang="ja-JP" altLang="en-US" b="1">
                <a:latin typeface="Meiryo UI" panose="020B0604030504040204" pitchFamily="50" charset="-128"/>
                <a:ea typeface="Meiryo UI" panose="020B0604030504040204" pitchFamily="50" charset="-128"/>
              </a:rPr>
              <a:t>非木造：約　</a:t>
            </a:r>
            <a:r>
              <a:rPr kumimoji="1" lang="en-US" altLang="ja-JP" b="1">
                <a:latin typeface="Meiryo UI" panose="020B0604030504040204" pitchFamily="50" charset="-128"/>
                <a:ea typeface="Meiryo UI" panose="020B0604030504040204" pitchFamily="50" charset="-128"/>
              </a:rPr>
              <a:t>85</a:t>
            </a:r>
            <a:r>
              <a:rPr kumimoji="1" lang="ja-JP" altLang="en-US" b="1">
                <a:latin typeface="Meiryo UI" panose="020B0604030504040204" pitchFamily="50" charset="-128"/>
                <a:ea typeface="Meiryo UI" panose="020B0604030504040204" pitchFamily="50" charset="-128"/>
              </a:rPr>
              <a:t>万棟</a:t>
            </a:r>
          </a:p>
        </p:txBody>
      </p:sp>
      <p:sp>
        <p:nvSpPr>
          <p:cNvPr id="14" name="テキスト ボックス 13">
            <a:extLst>
              <a:ext uri="{FF2B5EF4-FFF2-40B4-BE49-F238E27FC236}">
                <a16:creationId xmlns:a16="http://schemas.microsoft.com/office/drawing/2014/main" id="{E0679259-E2F3-9BAE-AE28-54BAFCE5E2D5}"/>
              </a:ext>
            </a:extLst>
          </p:cNvPr>
          <p:cNvSpPr txBox="1"/>
          <p:nvPr/>
        </p:nvSpPr>
        <p:spPr>
          <a:xfrm>
            <a:off x="288000" y="1141567"/>
            <a:ext cx="8568000" cy="1323439"/>
          </a:xfrm>
          <a:prstGeom prst="rect">
            <a:avLst/>
          </a:prstGeom>
          <a:noFill/>
          <a:ln>
            <a:solidFill>
              <a:schemeClr val="tx1"/>
            </a:solidFill>
          </a:ln>
        </p:spPr>
        <p:txBody>
          <a:bodyPr wrap="square" rIns="0">
            <a:spAutoFit/>
          </a:bodyPr>
          <a:lstStyle/>
          <a:p>
            <a:pPr marL="180000" indent="-180000">
              <a:buFont typeface="Wingdings" panose="05000000000000000000" pitchFamily="2" charset="2"/>
              <a:buChar char="ü"/>
            </a:pPr>
            <a:r>
              <a:rPr lang="ja-JP" altLang="en-US" sz="1400">
                <a:ea typeface="Meiryo UI" panose="020B0604030504040204" pitchFamily="50" charset="-128"/>
              </a:rPr>
              <a:t>令和</a:t>
            </a:r>
            <a:r>
              <a:rPr lang="en-US" altLang="ja-JP" sz="1400">
                <a:ea typeface="Meiryo UI" panose="020B0604030504040204" pitchFamily="50" charset="-128"/>
              </a:rPr>
              <a:t>7</a:t>
            </a:r>
            <a:r>
              <a:rPr lang="ja-JP" altLang="en-US" sz="1400">
                <a:ea typeface="Meiryo UI" panose="020B0604030504040204" pitchFamily="50" charset="-128"/>
              </a:rPr>
              <a:t>年</a:t>
            </a:r>
            <a:r>
              <a:rPr lang="en-US" altLang="ja-JP" sz="1400">
                <a:ea typeface="Meiryo UI" panose="020B0604030504040204" pitchFamily="50" charset="-128"/>
              </a:rPr>
              <a:t>8</a:t>
            </a:r>
            <a:r>
              <a:rPr lang="ja-JP" altLang="en-US" sz="1400">
                <a:ea typeface="Meiryo UI" panose="020B0604030504040204" pitchFamily="50" charset="-128"/>
              </a:rPr>
              <a:t>月に府内市町村から収集した固定資産台帳・非課税データに基づき、建物データを整理した結果、</a:t>
            </a:r>
            <a:endParaRPr lang="en-US" altLang="ja-JP" sz="1400">
              <a:ea typeface="Meiryo UI" panose="020B0604030504040204" pitchFamily="50" charset="-128"/>
            </a:endParaRPr>
          </a:p>
          <a:p>
            <a:pPr>
              <a:spcBef>
                <a:spcPts val="600"/>
              </a:spcBef>
            </a:pPr>
            <a:r>
              <a:rPr lang="ja-JP" altLang="en-US" sz="1400">
                <a:ea typeface="Meiryo UI" panose="020B0604030504040204" pitchFamily="50" charset="-128"/>
              </a:rPr>
              <a:t>　　平成</a:t>
            </a:r>
            <a:r>
              <a:rPr lang="en-US" altLang="ja-JP" sz="1400">
                <a:ea typeface="Meiryo UI" panose="020B0604030504040204" pitchFamily="50" charset="-128"/>
              </a:rPr>
              <a:t>25</a:t>
            </a:r>
            <a:r>
              <a:rPr lang="ja-JP" altLang="en-US" sz="1400">
                <a:ea typeface="Meiryo UI" panose="020B0604030504040204" pitchFamily="50" charset="-128"/>
              </a:rPr>
              <a:t>年調査と比較して、全体の建物棟数が約</a:t>
            </a:r>
            <a:r>
              <a:rPr lang="en-US" altLang="ja-JP" sz="1400">
                <a:ea typeface="Meiryo UI" panose="020B0604030504040204" pitchFamily="50" charset="-128"/>
              </a:rPr>
              <a:t>9</a:t>
            </a:r>
            <a:r>
              <a:rPr lang="ja-JP" altLang="en-US" sz="1400">
                <a:ea typeface="Meiryo UI" panose="020B0604030504040204" pitchFamily="50" charset="-128"/>
              </a:rPr>
              <a:t>万棟、増加していることを確認。</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なお、木造建物については、</a:t>
            </a:r>
            <a:endParaRPr lang="en-US" altLang="ja-JP" sz="1400">
              <a:ea typeface="Meiryo UI" panose="020B0604030504040204" pitchFamily="50" charset="-128"/>
            </a:endParaRPr>
          </a:p>
          <a:p>
            <a:r>
              <a:rPr lang="ja-JP" altLang="en-US" sz="1400">
                <a:ea typeface="Meiryo UI" panose="020B0604030504040204" pitchFamily="50" charset="-128"/>
              </a:rPr>
              <a:t>　　　　昭和</a:t>
            </a:r>
            <a:r>
              <a:rPr lang="en-US" altLang="ja-JP" sz="1400">
                <a:ea typeface="Meiryo UI" panose="020B0604030504040204" pitchFamily="50" charset="-128"/>
              </a:rPr>
              <a:t>55</a:t>
            </a:r>
            <a:r>
              <a:rPr lang="ja-JP" altLang="en-US" sz="1400">
                <a:ea typeface="Meiryo UI" panose="020B0604030504040204" pitchFamily="50" charset="-128"/>
              </a:rPr>
              <a:t>年以前（旧耐震基準）の建物棟数が減少する一方、</a:t>
            </a:r>
            <a:endParaRPr lang="en-US" altLang="ja-JP" sz="1400">
              <a:ea typeface="Meiryo UI" panose="020B0604030504040204" pitchFamily="50" charset="-128"/>
            </a:endParaRPr>
          </a:p>
          <a:p>
            <a:r>
              <a:rPr lang="ja-JP" altLang="en-US" sz="1400">
                <a:ea typeface="Meiryo UI" panose="020B0604030504040204" pitchFamily="50" charset="-128"/>
              </a:rPr>
              <a:t>　　　　昭和</a:t>
            </a:r>
            <a:r>
              <a:rPr lang="en-US" altLang="ja-JP" sz="1400">
                <a:ea typeface="Meiryo UI" panose="020B0604030504040204" pitchFamily="50" charset="-128"/>
              </a:rPr>
              <a:t>56</a:t>
            </a:r>
            <a:r>
              <a:rPr lang="ja-JP" altLang="en-US" sz="1400">
                <a:ea typeface="Meiryo UI" panose="020B0604030504040204" pitchFamily="50" charset="-128"/>
              </a:rPr>
              <a:t>年以降（新耐震基準）の建物棟数が増加していることを確認。</a:t>
            </a:r>
          </a:p>
        </p:txBody>
      </p:sp>
      <p:graphicFrame>
        <p:nvGraphicFramePr>
          <p:cNvPr id="17" name="グラフ 16">
            <a:extLst>
              <a:ext uri="{FF2B5EF4-FFF2-40B4-BE49-F238E27FC236}">
                <a16:creationId xmlns:a16="http://schemas.microsoft.com/office/drawing/2014/main" id="{A26863BF-C6EE-0C81-5679-3388BA5ADC33}"/>
              </a:ext>
            </a:extLst>
          </p:cNvPr>
          <p:cNvGraphicFramePr>
            <a:graphicFrameLocks/>
          </p:cNvGraphicFramePr>
          <p:nvPr>
            <p:extLst>
              <p:ext uri="{D42A27DB-BD31-4B8C-83A1-F6EECF244321}">
                <p14:modId xmlns:p14="http://schemas.microsoft.com/office/powerpoint/2010/main" val="4258037398"/>
              </p:ext>
            </p:extLst>
          </p:nvPr>
        </p:nvGraphicFramePr>
        <p:xfrm>
          <a:off x="770758" y="2533531"/>
          <a:ext cx="3166203" cy="3249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グラフ 18">
            <a:extLst>
              <a:ext uri="{FF2B5EF4-FFF2-40B4-BE49-F238E27FC236}">
                <a16:creationId xmlns:a16="http://schemas.microsoft.com/office/drawing/2014/main" id="{A26863BF-C6EE-0C81-5679-3388BA5ADC33}"/>
              </a:ext>
            </a:extLst>
          </p:cNvPr>
          <p:cNvGraphicFramePr>
            <a:graphicFrameLocks/>
          </p:cNvGraphicFramePr>
          <p:nvPr>
            <p:extLst>
              <p:ext uri="{D42A27DB-BD31-4B8C-83A1-F6EECF244321}">
                <p14:modId xmlns:p14="http://schemas.microsoft.com/office/powerpoint/2010/main" val="129370126"/>
              </p:ext>
            </p:extLst>
          </p:nvPr>
        </p:nvGraphicFramePr>
        <p:xfrm>
          <a:off x="751228" y="2582645"/>
          <a:ext cx="3566759" cy="31337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グラフ 19">
            <a:extLst>
              <a:ext uri="{FF2B5EF4-FFF2-40B4-BE49-F238E27FC236}">
                <a16:creationId xmlns:a16="http://schemas.microsoft.com/office/drawing/2014/main" id="{543D50BD-E9C0-E949-B3B6-3DF7B7E4524B}"/>
              </a:ext>
            </a:extLst>
          </p:cNvPr>
          <p:cNvGraphicFramePr>
            <a:graphicFrameLocks/>
          </p:cNvGraphicFramePr>
          <p:nvPr>
            <p:extLst>
              <p:ext uri="{D42A27DB-BD31-4B8C-83A1-F6EECF244321}">
                <p14:modId xmlns:p14="http://schemas.microsoft.com/office/powerpoint/2010/main" val="465272120"/>
              </p:ext>
            </p:extLst>
          </p:nvPr>
        </p:nvGraphicFramePr>
        <p:xfrm>
          <a:off x="5077852" y="2582645"/>
          <a:ext cx="3448645" cy="3133787"/>
        </p:xfrm>
        <a:graphic>
          <a:graphicData uri="http://schemas.openxmlformats.org/drawingml/2006/chart">
            <c:chart xmlns:c="http://schemas.openxmlformats.org/drawingml/2006/chart" xmlns:r="http://schemas.openxmlformats.org/officeDocument/2006/relationships" r:id="rId5"/>
          </a:graphicData>
        </a:graphic>
      </p:graphicFrame>
      <p:sp>
        <p:nvSpPr>
          <p:cNvPr id="22" name="テキスト ボックス 21">
            <a:extLst>
              <a:ext uri="{FF2B5EF4-FFF2-40B4-BE49-F238E27FC236}">
                <a16:creationId xmlns:a16="http://schemas.microsoft.com/office/drawing/2014/main" id="{5AC8B74E-EC30-25F9-6F2F-56F33E81CE32}"/>
              </a:ext>
            </a:extLst>
          </p:cNvPr>
          <p:cNvSpPr txBox="1"/>
          <p:nvPr/>
        </p:nvSpPr>
        <p:spPr>
          <a:xfrm>
            <a:off x="1259590" y="5893628"/>
            <a:ext cx="2373387" cy="646331"/>
          </a:xfrm>
          <a:prstGeom prst="rect">
            <a:avLst/>
          </a:prstGeom>
          <a:solidFill>
            <a:srgbClr val="FFFF99"/>
          </a:solidFill>
          <a:ln>
            <a:noFill/>
          </a:ln>
        </p:spPr>
        <p:txBody>
          <a:bodyPr wrap="square" rtlCol="0">
            <a:spAutoFit/>
          </a:bodyPr>
          <a:lstStyle/>
          <a:p>
            <a:r>
              <a:rPr kumimoji="1" lang="ja-JP" altLang="en-US" b="1">
                <a:latin typeface="Meiryo UI" panose="020B0604030504040204" pitchFamily="50" charset="-128"/>
                <a:ea typeface="Meiryo UI" panose="020B0604030504040204" pitchFamily="50" charset="-128"/>
              </a:rPr>
              <a:t>木造　 ：約</a:t>
            </a:r>
            <a:r>
              <a:rPr kumimoji="1" lang="en-US" altLang="ja-JP" b="1">
                <a:latin typeface="Meiryo UI" panose="020B0604030504040204" pitchFamily="50" charset="-128"/>
                <a:ea typeface="Meiryo UI" panose="020B0604030504040204" pitchFamily="50" charset="-128"/>
              </a:rPr>
              <a:t>170</a:t>
            </a:r>
            <a:r>
              <a:rPr kumimoji="1" lang="ja-JP" altLang="en-US" b="1">
                <a:latin typeface="Meiryo UI" panose="020B0604030504040204" pitchFamily="50" charset="-128"/>
                <a:ea typeface="Meiryo UI" panose="020B0604030504040204" pitchFamily="50" charset="-128"/>
              </a:rPr>
              <a:t>万棟</a:t>
            </a:r>
            <a:endParaRPr kumimoji="1" lang="en-US" altLang="ja-JP" b="1">
              <a:latin typeface="Meiryo UI" panose="020B0604030504040204" pitchFamily="50" charset="-128"/>
              <a:ea typeface="Meiryo UI" panose="020B0604030504040204" pitchFamily="50" charset="-128"/>
            </a:endParaRPr>
          </a:p>
          <a:p>
            <a:r>
              <a:rPr kumimoji="1" lang="ja-JP" altLang="en-US" b="1">
                <a:latin typeface="Meiryo UI" panose="020B0604030504040204" pitchFamily="50" charset="-128"/>
                <a:ea typeface="Meiryo UI" panose="020B0604030504040204" pitchFamily="50" charset="-128"/>
              </a:rPr>
              <a:t>非木造：約　</a:t>
            </a:r>
            <a:r>
              <a:rPr kumimoji="1" lang="en-US" altLang="ja-JP" b="1">
                <a:latin typeface="Meiryo UI" panose="020B0604030504040204" pitchFamily="50" charset="-128"/>
                <a:ea typeface="Meiryo UI" panose="020B0604030504040204" pitchFamily="50" charset="-128"/>
              </a:rPr>
              <a:t>83</a:t>
            </a:r>
            <a:r>
              <a:rPr kumimoji="1" lang="ja-JP" altLang="en-US" b="1">
                <a:latin typeface="Meiryo UI" panose="020B0604030504040204" pitchFamily="50" charset="-128"/>
                <a:ea typeface="Meiryo UI" panose="020B0604030504040204" pitchFamily="50" charset="-128"/>
              </a:rPr>
              <a:t>万棟</a:t>
            </a:r>
          </a:p>
        </p:txBody>
      </p:sp>
      <p:sp>
        <p:nvSpPr>
          <p:cNvPr id="12" name="テキスト ボックス 11">
            <a:extLst>
              <a:ext uri="{FF2B5EF4-FFF2-40B4-BE49-F238E27FC236}">
                <a16:creationId xmlns:a16="http://schemas.microsoft.com/office/drawing/2014/main" id="{F3C73BF1-58FA-4C76-D024-B3C312E5C4E2}"/>
              </a:ext>
            </a:extLst>
          </p:cNvPr>
          <p:cNvSpPr txBox="1"/>
          <p:nvPr/>
        </p:nvSpPr>
        <p:spPr>
          <a:xfrm>
            <a:off x="3169445" y="4784414"/>
            <a:ext cx="1254318" cy="338554"/>
          </a:xfrm>
          <a:prstGeom prst="rect">
            <a:avLst/>
          </a:prstGeom>
          <a:noFill/>
          <a:ln>
            <a:noFill/>
          </a:ln>
        </p:spPr>
        <p:txBody>
          <a:bodyPr wrap="square" rtlCol="0">
            <a:spAutoFit/>
          </a:bodyPr>
          <a:lstStyle/>
          <a:p>
            <a:pPr algn="ctr"/>
            <a:r>
              <a:rPr kumimoji="1" lang="ja-JP" altLang="en-US" sz="1600">
                <a:solidFill>
                  <a:srgbClr val="FF0000"/>
                </a:solidFill>
                <a:latin typeface="Meiryo UI" panose="020B0604030504040204" pitchFamily="50" charset="-128"/>
                <a:ea typeface="Meiryo UI" panose="020B0604030504040204" pitchFamily="50" charset="-128"/>
              </a:rPr>
              <a:t>木造　</a:t>
            </a:r>
            <a:r>
              <a:rPr kumimoji="1" lang="en-US" altLang="ja-JP" sz="1600">
                <a:solidFill>
                  <a:srgbClr val="FF0000"/>
                </a:solidFill>
                <a:latin typeface="Meiryo UI" panose="020B0604030504040204" pitchFamily="50" charset="-128"/>
                <a:ea typeface="Meiryo UI" panose="020B0604030504040204" pitchFamily="50" charset="-128"/>
              </a:rPr>
              <a:t>67%</a:t>
            </a:r>
            <a:endParaRPr kumimoji="1" lang="ja-JP" altLang="en-US" sz="1600">
              <a:solidFill>
                <a:srgbClr val="FF0000"/>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5E76E61A-9029-C992-C85E-5667977B0428}"/>
              </a:ext>
            </a:extLst>
          </p:cNvPr>
          <p:cNvSpPr txBox="1"/>
          <p:nvPr/>
        </p:nvSpPr>
        <p:spPr>
          <a:xfrm>
            <a:off x="513738" y="2953489"/>
            <a:ext cx="1651090" cy="338554"/>
          </a:xfrm>
          <a:prstGeom prst="rect">
            <a:avLst/>
          </a:prstGeom>
          <a:noFill/>
          <a:ln>
            <a:noFill/>
          </a:ln>
        </p:spPr>
        <p:txBody>
          <a:bodyPr wrap="square" rtlCol="0">
            <a:spAutoFit/>
          </a:bodyPr>
          <a:lstStyle/>
          <a:p>
            <a:pPr algn="ctr"/>
            <a:r>
              <a:rPr kumimoji="1" lang="ja-JP" altLang="en-US" sz="1600">
                <a:solidFill>
                  <a:srgbClr val="FF0000"/>
                </a:solidFill>
                <a:latin typeface="Meiryo UI" panose="020B0604030504040204" pitchFamily="50" charset="-128"/>
                <a:ea typeface="Meiryo UI" panose="020B0604030504040204" pitchFamily="50" charset="-128"/>
              </a:rPr>
              <a:t>非木造　</a:t>
            </a:r>
            <a:r>
              <a:rPr kumimoji="1" lang="en-US" altLang="ja-JP" sz="1600">
                <a:solidFill>
                  <a:srgbClr val="FF0000"/>
                </a:solidFill>
                <a:latin typeface="Meiryo UI" panose="020B0604030504040204" pitchFamily="50" charset="-128"/>
                <a:ea typeface="Meiryo UI" panose="020B0604030504040204" pitchFamily="50" charset="-128"/>
              </a:rPr>
              <a:t>33%</a:t>
            </a:r>
            <a:endParaRPr kumimoji="1" lang="ja-JP" altLang="en-US" sz="1600">
              <a:solidFill>
                <a:srgbClr val="FF0000"/>
              </a:solidFill>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C311DA43-6374-F0AC-E5BD-C50EB8D94C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72427" y="2685234"/>
            <a:ext cx="3399769" cy="2981005"/>
          </a:xfrm>
          <a:prstGeom prst="rect">
            <a:avLst/>
          </a:prstGeom>
        </p:spPr>
      </p:pic>
      <p:pic>
        <p:nvPicPr>
          <p:cNvPr id="18" name="図 17">
            <a:extLst>
              <a:ext uri="{FF2B5EF4-FFF2-40B4-BE49-F238E27FC236}">
                <a16:creationId xmlns:a16="http://schemas.microsoft.com/office/drawing/2014/main" id="{AE9C8B9E-3550-75E9-DCA6-8C3F833500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952" y="2608544"/>
            <a:ext cx="3507596" cy="3081988"/>
          </a:xfrm>
          <a:prstGeom prst="rect">
            <a:avLst/>
          </a:prstGeom>
        </p:spPr>
      </p:pic>
      <p:sp>
        <p:nvSpPr>
          <p:cNvPr id="21" name="テキスト ボックス 20">
            <a:extLst>
              <a:ext uri="{FF2B5EF4-FFF2-40B4-BE49-F238E27FC236}">
                <a16:creationId xmlns:a16="http://schemas.microsoft.com/office/drawing/2014/main" id="{0FC7B264-3CFC-0B19-F4E1-320F56590AE9}"/>
              </a:ext>
            </a:extLst>
          </p:cNvPr>
          <p:cNvSpPr txBox="1"/>
          <p:nvPr/>
        </p:nvSpPr>
        <p:spPr>
          <a:xfrm>
            <a:off x="4866965" y="3090446"/>
            <a:ext cx="1651090" cy="338554"/>
          </a:xfrm>
          <a:prstGeom prst="rect">
            <a:avLst/>
          </a:prstGeom>
          <a:noFill/>
          <a:ln>
            <a:noFill/>
          </a:ln>
        </p:spPr>
        <p:txBody>
          <a:bodyPr wrap="square" rtlCol="0">
            <a:spAutoFit/>
          </a:bodyPr>
          <a:lstStyle/>
          <a:p>
            <a:pPr algn="ctr"/>
            <a:r>
              <a:rPr kumimoji="1" lang="ja-JP" altLang="en-US" sz="1600">
                <a:solidFill>
                  <a:srgbClr val="FF0000"/>
                </a:solidFill>
                <a:latin typeface="Meiryo UI" panose="020B0604030504040204" pitchFamily="50" charset="-128"/>
                <a:ea typeface="Meiryo UI" panose="020B0604030504040204" pitchFamily="50" charset="-128"/>
              </a:rPr>
              <a:t>非木造　</a:t>
            </a:r>
            <a:r>
              <a:rPr kumimoji="1" lang="en-US" altLang="ja-JP" sz="1600">
                <a:solidFill>
                  <a:srgbClr val="FF0000"/>
                </a:solidFill>
                <a:latin typeface="Meiryo UI" panose="020B0604030504040204" pitchFamily="50" charset="-128"/>
                <a:ea typeface="Meiryo UI" panose="020B0604030504040204" pitchFamily="50" charset="-128"/>
              </a:rPr>
              <a:t>32%</a:t>
            </a:r>
            <a:endParaRPr kumimoji="1" lang="ja-JP" altLang="en-US" sz="1600">
              <a:solidFill>
                <a:srgbClr val="FF000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CE24BB0D-33EA-67D3-7D14-702DAB7E5962}"/>
              </a:ext>
            </a:extLst>
          </p:cNvPr>
          <p:cNvSpPr txBox="1"/>
          <p:nvPr/>
        </p:nvSpPr>
        <p:spPr>
          <a:xfrm>
            <a:off x="7879378" y="4615137"/>
            <a:ext cx="1254318" cy="338554"/>
          </a:xfrm>
          <a:prstGeom prst="rect">
            <a:avLst/>
          </a:prstGeom>
          <a:noFill/>
          <a:ln>
            <a:noFill/>
          </a:ln>
        </p:spPr>
        <p:txBody>
          <a:bodyPr wrap="square" rtlCol="0">
            <a:spAutoFit/>
          </a:bodyPr>
          <a:lstStyle/>
          <a:p>
            <a:pPr algn="ctr"/>
            <a:r>
              <a:rPr kumimoji="1" lang="ja-JP" altLang="en-US" sz="1600">
                <a:solidFill>
                  <a:srgbClr val="FF0000"/>
                </a:solidFill>
                <a:latin typeface="Meiryo UI" panose="020B0604030504040204" pitchFamily="50" charset="-128"/>
                <a:ea typeface="Meiryo UI" panose="020B0604030504040204" pitchFamily="50" charset="-128"/>
              </a:rPr>
              <a:t>木造　</a:t>
            </a:r>
            <a:r>
              <a:rPr kumimoji="1" lang="en-US" altLang="ja-JP" sz="1600">
                <a:solidFill>
                  <a:srgbClr val="FF0000"/>
                </a:solidFill>
                <a:latin typeface="Meiryo UI" panose="020B0604030504040204" pitchFamily="50" charset="-128"/>
                <a:ea typeface="Meiryo UI" panose="020B0604030504040204" pitchFamily="50" charset="-128"/>
              </a:rPr>
              <a:t>68%</a:t>
            </a:r>
            <a:endParaRPr kumimoji="1" lang="ja-JP" altLang="en-US" sz="160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21925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D51D-2DC5-EA01-2B34-9E37500A5121}"/>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0B26F32-F5B2-F075-FD79-D3A15973884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69</a:t>
            </a:fld>
            <a:endParaRPr lang="ja-JP" altLang="en-US">
              <a:solidFill>
                <a:schemeClr val="tx1"/>
              </a:solidFill>
            </a:endParaRPr>
          </a:p>
        </p:txBody>
      </p:sp>
      <p:sp>
        <p:nvSpPr>
          <p:cNvPr id="7" name="タイトル 6">
            <a:extLst>
              <a:ext uri="{FF2B5EF4-FFF2-40B4-BE49-F238E27FC236}">
                <a16:creationId xmlns:a16="http://schemas.microsoft.com/office/drawing/2014/main" id="{4508CB6A-96D3-FDA1-0A26-3662C222503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20EAAEE1-5599-A52B-E078-9798C5CCD19E}"/>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２．４　地震火災による被害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509F574B-24D7-E11A-5008-6F91E5529499}"/>
              </a:ext>
            </a:extLst>
          </p:cNvPr>
          <p:cNvSpPr txBox="1">
            <a:spLocks noChangeArrowheads="1"/>
          </p:cNvSpPr>
          <p:nvPr/>
        </p:nvSpPr>
        <p:spPr bwMode="auto">
          <a:xfrm>
            <a:off x="216001" y="109050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pic>
        <p:nvPicPr>
          <p:cNvPr id="5" name="図 4">
            <a:extLst>
              <a:ext uri="{FF2B5EF4-FFF2-40B4-BE49-F238E27FC236}">
                <a16:creationId xmlns:a16="http://schemas.microsoft.com/office/drawing/2014/main" id="{03B713E4-73C0-3366-54C5-0367AF0C18FE}"/>
              </a:ext>
            </a:extLst>
          </p:cNvPr>
          <p:cNvPicPr>
            <a:picLocks noChangeAspect="1"/>
          </p:cNvPicPr>
          <p:nvPr/>
        </p:nvPicPr>
        <p:blipFill>
          <a:blip r:embed="rId3"/>
          <a:stretch>
            <a:fillRect/>
          </a:stretch>
        </p:blipFill>
        <p:spPr>
          <a:xfrm>
            <a:off x="3185596" y="1152532"/>
            <a:ext cx="2520000" cy="4200000"/>
          </a:xfrm>
          <a:prstGeom prst="rect">
            <a:avLst/>
          </a:prstGeom>
        </p:spPr>
      </p:pic>
      <p:pic>
        <p:nvPicPr>
          <p:cNvPr id="8" name="図 7">
            <a:extLst>
              <a:ext uri="{FF2B5EF4-FFF2-40B4-BE49-F238E27FC236}">
                <a16:creationId xmlns:a16="http://schemas.microsoft.com/office/drawing/2014/main" id="{5D1EE580-0432-7668-F169-09FB97001B39}"/>
              </a:ext>
            </a:extLst>
          </p:cNvPr>
          <p:cNvPicPr>
            <a:picLocks noChangeAspect="1"/>
          </p:cNvPicPr>
          <p:nvPr/>
        </p:nvPicPr>
        <p:blipFill>
          <a:blip r:embed="rId4"/>
          <a:stretch>
            <a:fillRect/>
          </a:stretch>
        </p:blipFill>
        <p:spPr>
          <a:xfrm>
            <a:off x="5930902" y="1152532"/>
            <a:ext cx="2520000" cy="5469064"/>
          </a:xfrm>
          <a:prstGeom prst="rect">
            <a:avLst/>
          </a:prstGeom>
        </p:spPr>
      </p:pic>
      <p:pic>
        <p:nvPicPr>
          <p:cNvPr id="9" name="図 8">
            <a:extLst>
              <a:ext uri="{FF2B5EF4-FFF2-40B4-BE49-F238E27FC236}">
                <a16:creationId xmlns:a16="http://schemas.microsoft.com/office/drawing/2014/main" id="{DA7A7ECF-8730-74BE-B901-1701AA4347A9}"/>
              </a:ext>
            </a:extLst>
          </p:cNvPr>
          <p:cNvPicPr>
            <a:picLocks noChangeAspect="1"/>
          </p:cNvPicPr>
          <p:nvPr/>
        </p:nvPicPr>
        <p:blipFill>
          <a:blip r:embed="rId5"/>
          <a:stretch>
            <a:fillRect/>
          </a:stretch>
        </p:blipFill>
        <p:spPr>
          <a:xfrm>
            <a:off x="3185596" y="6101884"/>
            <a:ext cx="2520000" cy="519712"/>
          </a:xfrm>
          <a:prstGeom prst="rect">
            <a:avLst/>
          </a:prstGeom>
        </p:spPr>
      </p:pic>
    </p:spTree>
    <p:extLst>
      <p:ext uri="{BB962C8B-B14F-4D97-AF65-F5344CB8AC3E}">
        <p14:creationId xmlns:p14="http://schemas.microsoft.com/office/powerpoint/2010/main" val="28593418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F58E8-894E-F982-E60B-44C2EF3456B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290FC4E-CB8E-E3AA-8EF7-3186FC2711B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70</a:t>
            </a:fld>
            <a:endParaRPr lang="ja-JP" altLang="en-US">
              <a:solidFill>
                <a:schemeClr val="tx1"/>
              </a:solidFill>
            </a:endParaRPr>
          </a:p>
        </p:txBody>
      </p:sp>
      <p:sp>
        <p:nvSpPr>
          <p:cNvPr id="7" name="タイトル 6">
            <a:extLst>
              <a:ext uri="{FF2B5EF4-FFF2-40B4-BE49-F238E27FC236}">
                <a16:creationId xmlns:a16="http://schemas.microsoft.com/office/drawing/2014/main" id="{E5075D64-285B-0AAA-F75E-3AFC113863E0}"/>
              </a:ext>
            </a:extLst>
          </p:cNvPr>
          <p:cNvSpPr>
            <a:spLocks noGrp="1"/>
          </p:cNvSpPr>
          <p:nvPr>
            <p:ph type="title"/>
          </p:nvPr>
        </p:nvSpPr>
        <p:spPr>
          <a:xfrm>
            <a:off x="0" y="-3702"/>
            <a:ext cx="9144000" cy="424800"/>
          </a:xfrm>
        </p:spPr>
        <p:txBody>
          <a:bodyPr>
            <a:normAutofit/>
          </a:bodyPr>
          <a:lstStyle/>
          <a:p>
            <a:r>
              <a:rPr lang="ja-JP" altLang="en-US" sz="2400" b="1"/>
              <a:t>２．人的被害　　　　　　　　　　　　　　　　　　　　　　　　第５回部会再掲</a:t>
            </a:r>
          </a:p>
        </p:txBody>
      </p:sp>
      <p:sp>
        <p:nvSpPr>
          <p:cNvPr id="6" name="コンテンツ プレースホルダー 1">
            <a:extLst>
              <a:ext uri="{FF2B5EF4-FFF2-40B4-BE49-F238E27FC236}">
                <a16:creationId xmlns:a16="http://schemas.microsoft.com/office/drawing/2014/main" id="{9E072CFF-2F8C-7FBC-0458-F9C76F7DFD14}"/>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２．５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C90B800-FA66-078A-2C1D-93859F3C2A5E}"/>
              </a:ext>
            </a:extLst>
          </p:cNvPr>
          <p:cNvSpPr txBox="1"/>
          <p:nvPr/>
        </p:nvSpPr>
        <p:spPr>
          <a:xfrm>
            <a:off x="5306479" y="3939452"/>
            <a:ext cx="3073933" cy="261610"/>
          </a:xfrm>
          <a:prstGeom prst="rect">
            <a:avLst/>
          </a:prstGeom>
          <a:noFill/>
          <a:ln>
            <a:noFill/>
          </a:ln>
        </p:spPr>
        <p:txBody>
          <a:bodyPr wrap="square">
            <a:spAutoFit/>
          </a:bodyPr>
          <a:lstStyle/>
          <a:p>
            <a:r>
              <a:rPr lang="en-US" altLang="ja-JP" sz="1100">
                <a:latin typeface="Meiryo UI" panose="020B0604030504040204" pitchFamily="50" charset="-128"/>
                <a:ea typeface="Meiryo UI" panose="020B0604030504040204" pitchFamily="50" charset="-128"/>
              </a:rPr>
              <a:t>※</a:t>
            </a:r>
            <a:r>
              <a:rPr lang="ja-JP" altLang="en-US" sz="1100">
                <a:latin typeface="Meiryo UI" panose="020B0604030504040204" pitchFamily="50" charset="-128"/>
                <a:ea typeface="Meiryo UI" panose="020B0604030504040204" pitchFamily="50" charset="-128"/>
              </a:rPr>
              <a:t>被害想定手法の概要（令和７年３月）より</a:t>
            </a:r>
          </a:p>
        </p:txBody>
      </p:sp>
      <p:graphicFrame>
        <p:nvGraphicFramePr>
          <p:cNvPr id="5" name="表 4">
            <a:extLst>
              <a:ext uri="{FF2B5EF4-FFF2-40B4-BE49-F238E27FC236}">
                <a16:creationId xmlns:a16="http://schemas.microsoft.com/office/drawing/2014/main" id="{DF6DC44D-2233-A844-49E4-283772D72A34}"/>
              </a:ext>
            </a:extLst>
          </p:cNvPr>
          <p:cNvGraphicFramePr>
            <a:graphicFrameLocks noGrp="1"/>
          </p:cNvGraphicFramePr>
          <p:nvPr/>
        </p:nvGraphicFramePr>
        <p:xfrm>
          <a:off x="1557571" y="2167577"/>
          <a:ext cx="4910963" cy="1749292"/>
        </p:xfrm>
        <a:graphic>
          <a:graphicData uri="http://schemas.openxmlformats.org/drawingml/2006/table">
            <a:tbl>
              <a:tblPr firstRow="1" bandRow="1">
                <a:tableStyleId>{7DF18680-E054-41AD-8BC1-D1AEF772440D}</a:tableStyleId>
              </a:tblPr>
              <a:tblGrid>
                <a:gridCol w="777427">
                  <a:extLst>
                    <a:ext uri="{9D8B030D-6E8A-4147-A177-3AD203B41FA5}">
                      <a16:colId xmlns:a16="http://schemas.microsoft.com/office/drawing/2014/main" val="1967008882"/>
                    </a:ext>
                  </a:extLst>
                </a:gridCol>
                <a:gridCol w="921068">
                  <a:extLst>
                    <a:ext uri="{9D8B030D-6E8A-4147-A177-3AD203B41FA5}">
                      <a16:colId xmlns:a16="http://schemas.microsoft.com/office/drawing/2014/main" val="2937451762"/>
                    </a:ext>
                  </a:extLst>
                </a:gridCol>
                <a:gridCol w="1605600">
                  <a:extLst>
                    <a:ext uri="{9D8B030D-6E8A-4147-A177-3AD203B41FA5}">
                      <a16:colId xmlns:a16="http://schemas.microsoft.com/office/drawing/2014/main" val="1645995597"/>
                    </a:ext>
                  </a:extLst>
                </a:gridCol>
                <a:gridCol w="1606868">
                  <a:extLst>
                    <a:ext uri="{9D8B030D-6E8A-4147-A177-3AD203B41FA5}">
                      <a16:colId xmlns:a16="http://schemas.microsoft.com/office/drawing/2014/main" val="1431515701"/>
                    </a:ext>
                  </a:extLst>
                </a:gridCol>
              </a:tblGrid>
              <a:tr h="430052">
                <a:tc>
                  <a:txBody>
                    <a:bodyPr/>
                    <a:lstStyle/>
                    <a:p>
                      <a:r>
                        <a:rPr kumimoji="1" lang="ja-JP" altLang="en-US" sz="1400" b="0">
                          <a:solidFill>
                            <a:schemeClr val="bg1"/>
                          </a:solidFill>
                        </a:rPr>
                        <a:t>時間帯</a:t>
                      </a:r>
                      <a:endParaRPr kumimoji="1" lang="en-US" altLang="ja-JP" sz="1400" b="0">
                        <a:solidFill>
                          <a:schemeClr val="bg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a:solidFill>
                            <a:schemeClr val="bg1"/>
                          </a:solidFill>
                        </a:rPr>
                        <a:t>地形</a:t>
                      </a:r>
                      <a:endParaRPr kumimoji="1" lang="ja-JP" altLang="en-US" sz="1400" b="0">
                        <a:solidFill>
                          <a:schemeClr val="bg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a:solidFill>
                            <a:schemeClr val="bg1"/>
                          </a:solidFill>
                        </a:rPr>
                        <a:t>健常者</a:t>
                      </a:r>
                      <a:endParaRPr kumimoji="1" lang="ja-JP" altLang="en-US" sz="1400" b="0">
                        <a:solidFill>
                          <a:schemeClr val="bg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400" b="0">
                          <a:solidFill>
                            <a:schemeClr val="bg1"/>
                          </a:solidFill>
                        </a:rPr>
                        <a:t>避難行動</a:t>
                      </a:r>
                      <a:endParaRPr kumimoji="1" lang="en-US" altLang="ja-JP" sz="1400" b="0">
                        <a:solidFill>
                          <a:schemeClr val="bg1"/>
                        </a:solidFill>
                      </a:endParaRPr>
                    </a:p>
                    <a:p>
                      <a:pPr algn="ctr"/>
                      <a:r>
                        <a:rPr kumimoji="1" lang="ja-JP" altLang="en-US" sz="1400" b="0">
                          <a:solidFill>
                            <a:schemeClr val="bg1"/>
                          </a:solidFill>
                        </a:rPr>
                        <a:t>要支援者同行</a:t>
                      </a:r>
                      <a:endParaRPr kumimoji="1" lang="ja-JP" altLang="en-US" sz="1400" b="0">
                        <a:solidFill>
                          <a:schemeClr val="bg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642019919"/>
                  </a:ext>
                </a:extLst>
              </a:tr>
              <a:tr h="307783">
                <a:tc rowSpan="2">
                  <a:txBody>
                    <a:bodyPr/>
                    <a:lstStyle/>
                    <a:p>
                      <a:r>
                        <a:rPr kumimoji="1" lang="ja-JP" altLang="en-US" sz="1400" b="0">
                          <a:solidFill>
                            <a:schemeClr val="tx1"/>
                          </a:solidFill>
                        </a:rPr>
                        <a:t>昼間</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400" b="0">
                          <a:solidFill>
                            <a:schemeClr val="tx1"/>
                          </a:solidFill>
                        </a:rPr>
                        <a:t>平野部</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2.72km/h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1.89km/h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872371864"/>
                  </a:ext>
                </a:extLst>
              </a:tr>
              <a:tr h="307783">
                <a:tc vMerge="1">
                  <a:txBody>
                    <a:bodyPr/>
                    <a:lstStyle/>
                    <a:p>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400" b="0">
                          <a:solidFill>
                            <a:schemeClr val="tx1"/>
                          </a:solidFill>
                        </a:rPr>
                        <a:t>傾斜部</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1.73km/h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1.20km/h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3859578875"/>
                  </a:ext>
                </a:extLst>
              </a:tr>
              <a:tr h="307783">
                <a:tc rowSpan="2">
                  <a:txBody>
                    <a:bodyPr/>
                    <a:lstStyle/>
                    <a:p>
                      <a:r>
                        <a:rPr kumimoji="1" lang="ja-JP" altLang="en-US" sz="1400" b="0">
                          <a:solidFill>
                            <a:schemeClr val="tx1"/>
                          </a:solidFill>
                        </a:rPr>
                        <a:t>夜間</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400" b="0">
                          <a:solidFill>
                            <a:schemeClr val="tx1"/>
                          </a:solidFill>
                        </a:rPr>
                        <a:t>平野部</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2.18km/h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1.51km/h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710401557"/>
                  </a:ext>
                </a:extLst>
              </a:tr>
              <a:tr h="307783">
                <a:tc vMerge="1">
                  <a:txBody>
                    <a:bodyPr/>
                    <a:lstStyle/>
                    <a:p>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ja-JP" altLang="en-US" sz="1400" b="0">
                          <a:solidFill>
                            <a:schemeClr val="tx1"/>
                          </a:solidFill>
                        </a:rPr>
                        <a:t>傾斜部</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1.38km/h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tc>
                  <a:txBody>
                    <a:bodyPr/>
                    <a:lstStyle/>
                    <a:p>
                      <a:pPr algn="r"/>
                      <a:r>
                        <a:rPr kumimoji="1" lang="en-US" altLang="ja-JP" sz="1400" b="0">
                          <a:solidFill>
                            <a:schemeClr val="tx1"/>
                          </a:solidFill>
                        </a:rPr>
                        <a:t>0.96km/h</a:t>
                      </a:r>
                      <a:endParaRPr kumimoji="1" lang="ja-JP" altLang="en-US" sz="1400" b="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2330231473"/>
                  </a:ext>
                </a:extLst>
              </a:tr>
            </a:tbl>
          </a:graphicData>
        </a:graphic>
      </p:graphicFrame>
      <p:sp>
        <p:nvSpPr>
          <p:cNvPr id="9" name="テキスト ボックス 8">
            <a:extLst>
              <a:ext uri="{FF2B5EF4-FFF2-40B4-BE49-F238E27FC236}">
                <a16:creationId xmlns:a16="http://schemas.microsoft.com/office/drawing/2014/main" id="{28C40815-1121-2278-A17F-664EAE44EB58}"/>
              </a:ext>
            </a:extLst>
          </p:cNvPr>
          <p:cNvSpPr txBox="1"/>
          <p:nvPr/>
        </p:nvSpPr>
        <p:spPr>
          <a:xfrm>
            <a:off x="2619053" y="1904185"/>
            <a:ext cx="2908453"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津波に対する避難速度</a:t>
            </a:r>
          </a:p>
        </p:txBody>
      </p:sp>
      <p:graphicFrame>
        <p:nvGraphicFramePr>
          <p:cNvPr id="10" name="表 9">
            <a:extLst>
              <a:ext uri="{FF2B5EF4-FFF2-40B4-BE49-F238E27FC236}">
                <a16:creationId xmlns:a16="http://schemas.microsoft.com/office/drawing/2014/main" id="{134D8567-CD84-C58A-A6A3-B0C0264693C2}"/>
              </a:ext>
            </a:extLst>
          </p:cNvPr>
          <p:cNvGraphicFramePr>
            <a:graphicFrameLocks noGrp="1"/>
          </p:cNvGraphicFramePr>
          <p:nvPr/>
        </p:nvGraphicFramePr>
        <p:xfrm>
          <a:off x="869874" y="4483117"/>
          <a:ext cx="7119185" cy="2240280"/>
        </p:xfrm>
        <a:graphic>
          <a:graphicData uri="http://schemas.openxmlformats.org/drawingml/2006/table">
            <a:tbl>
              <a:tblPr firstRow="1" firstCol="1" bandRow="1">
                <a:tableStyleId>{7DF18680-E054-41AD-8BC1-D1AEF772440D}</a:tableStyleId>
              </a:tblPr>
              <a:tblGrid>
                <a:gridCol w="535904">
                  <a:extLst>
                    <a:ext uri="{9D8B030D-6E8A-4147-A177-3AD203B41FA5}">
                      <a16:colId xmlns:a16="http://schemas.microsoft.com/office/drawing/2014/main" val="871302674"/>
                    </a:ext>
                  </a:extLst>
                </a:gridCol>
                <a:gridCol w="3222997">
                  <a:extLst>
                    <a:ext uri="{9D8B030D-6E8A-4147-A177-3AD203B41FA5}">
                      <a16:colId xmlns:a16="http://schemas.microsoft.com/office/drawing/2014/main" val="2307633500"/>
                    </a:ext>
                  </a:extLst>
                </a:gridCol>
                <a:gridCol w="1034528">
                  <a:extLst>
                    <a:ext uri="{9D8B030D-6E8A-4147-A177-3AD203B41FA5}">
                      <a16:colId xmlns:a16="http://schemas.microsoft.com/office/drawing/2014/main" val="647374605"/>
                    </a:ext>
                  </a:extLst>
                </a:gridCol>
                <a:gridCol w="1093945">
                  <a:extLst>
                    <a:ext uri="{9D8B030D-6E8A-4147-A177-3AD203B41FA5}">
                      <a16:colId xmlns:a16="http://schemas.microsoft.com/office/drawing/2014/main" val="3880034143"/>
                    </a:ext>
                  </a:extLst>
                </a:gridCol>
                <a:gridCol w="1231811">
                  <a:extLst>
                    <a:ext uri="{9D8B030D-6E8A-4147-A177-3AD203B41FA5}">
                      <a16:colId xmlns:a16="http://schemas.microsoft.com/office/drawing/2014/main" val="262732892"/>
                    </a:ext>
                  </a:extLst>
                </a:gridCol>
              </a:tblGrid>
              <a:tr h="0">
                <a:tc rowSpan="3">
                  <a:txBody>
                    <a:bodyPr/>
                    <a:lstStyle/>
                    <a:p>
                      <a:pPr algn="ctr"/>
                      <a:r>
                        <a:rPr kumimoji="1" lang="en-US" altLang="ja-JP" sz="1000"/>
                        <a:t>No.</a:t>
                      </a:r>
                      <a:endParaRPr kumimoji="1" lang="ja-JP" altLang="en-US" sz="1000"/>
                    </a:p>
                  </a:txBody>
                  <a:tcPr anchor="ctr">
                    <a:lnR w="12700" cap="flat" cmpd="sng" algn="ctr">
                      <a:solidFill>
                        <a:schemeClr val="bg1"/>
                      </a:solidFill>
                      <a:prstDash val="solid"/>
                      <a:round/>
                      <a:headEnd type="none" w="med" len="med"/>
                      <a:tailEnd type="none" w="med" len="med"/>
                    </a:lnR>
                  </a:tcPr>
                </a:tc>
                <a:tc rowSpan="3">
                  <a:txBody>
                    <a:bodyPr/>
                    <a:lstStyle/>
                    <a:p>
                      <a:pPr algn="ctr"/>
                      <a:r>
                        <a:rPr kumimoji="1" lang="ja-JP" altLang="en-US" sz="1000"/>
                        <a:t>ケース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5"/>
                    </a:solidFill>
                  </a:tcPr>
                </a:tc>
                <a:tc gridSpan="3">
                  <a:txBody>
                    <a:bodyPr/>
                    <a:lstStyle/>
                    <a:p>
                      <a:pPr algn="ctr"/>
                      <a:r>
                        <a:rPr kumimoji="1" lang="ja-JP" altLang="en-US" sz="1000"/>
                        <a:t>避難行動別の比率</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sz="1000"/>
                    </a:p>
                  </a:txBody>
                  <a:tcPr/>
                </a:tc>
                <a:tc hMerge="1">
                  <a:txBody>
                    <a:bodyPr/>
                    <a:lstStyle/>
                    <a:p>
                      <a:endParaRPr kumimoji="1" lang="ja-JP" altLang="en-US" sz="1000"/>
                    </a:p>
                  </a:txBody>
                  <a:tcPr/>
                </a:tc>
                <a:extLst>
                  <a:ext uri="{0D108BD9-81ED-4DB2-BD59-A6C34878D82A}">
                    <a16:rowId xmlns:a16="http://schemas.microsoft.com/office/drawing/2014/main" val="3594088099"/>
                  </a:ext>
                </a:extLst>
              </a:tr>
              <a:tr h="218661">
                <a:tc vMerge="1">
                  <a:txBody>
                    <a:bodyPr/>
                    <a:lstStyle/>
                    <a:p>
                      <a:endParaRPr kumimoji="1" lang="ja-JP" altLang="en-US"/>
                    </a:p>
                  </a:txBody>
                  <a:tcPr/>
                </a:tc>
                <a:tc vMerge="1">
                  <a:txBody>
                    <a:bodyPr/>
                    <a:lstStyle/>
                    <a:p>
                      <a:endParaRPr kumimoji="1" lang="ja-JP" altLang="en-US"/>
                    </a:p>
                  </a:txBody>
                  <a:tcPr/>
                </a:tc>
                <a:tc gridSpan="2">
                  <a:txBody>
                    <a:bodyPr/>
                    <a:lstStyle/>
                    <a:p>
                      <a:pPr algn="ctr"/>
                      <a:r>
                        <a:rPr kumimoji="1" lang="ja-JP" altLang="en-US" sz="1000">
                          <a:solidFill>
                            <a:schemeClr val="bg1"/>
                          </a:solidFill>
                        </a:rPr>
                        <a:t>避難する</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tc hMerge="1">
                  <a:txBody>
                    <a:bodyPr/>
                    <a:lstStyle/>
                    <a:p>
                      <a:endParaRPr kumimoji="1" lang="ja-JP" altLang="en-US" sz="1000">
                        <a:solidFill>
                          <a:schemeClr val="bg1"/>
                        </a:solidFill>
                      </a:endParaRPr>
                    </a:p>
                  </a:txBody>
                  <a:tcPr>
                    <a:solidFill>
                      <a:schemeClr val="accent5"/>
                    </a:solidFill>
                  </a:tcPr>
                </a:tc>
                <a:tc rowSpan="2">
                  <a:txBody>
                    <a:bodyPr/>
                    <a:lstStyle/>
                    <a:p>
                      <a:r>
                        <a:rPr kumimoji="1" lang="ja-JP" altLang="en-US" sz="1000">
                          <a:solidFill>
                            <a:schemeClr val="bg1"/>
                          </a:solidFill>
                        </a:rPr>
                        <a:t>切迫避難あるいは避難しない</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3839600781"/>
                  </a:ext>
                </a:extLst>
              </a:tr>
              <a:tr h="179831">
                <a:tc vMerge="1">
                  <a:txBody>
                    <a:bodyPr/>
                    <a:lstStyle/>
                    <a:p>
                      <a:endParaRPr kumimoji="1" lang="ja-JP" altLang="en-US"/>
                    </a:p>
                  </a:txBody>
                  <a:tcPr/>
                </a:tc>
                <a:tc vMerge="1">
                  <a:txBody>
                    <a:bodyPr/>
                    <a:lstStyle/>
                    <a:p>
                      <a:endParaRPr kumimoji="1" lang="ja-JP" altLang="en-US"/>
                    </a:p>
                  </a:txBody>
                  <a:tcPr/>
                </a:tc>
                <a:tc>
                  <a:txBody>
                    <a:bodyPr/>
                    <a:lstStyle/>
                    <a:p>
                      <a:r>
                        <a:rPr kumimoji="1" lang="ja-JP" altLang="en-US" sz="1000">
                          <a:solidFill>
                            <a:schemeClr val="bg1"/>
                          </a:solidFill>
                        </a:rPr>
                        <a:t>すぐに避難する</a:t>
                      </a:r>
                      <a:endParaRPr kumimoji="1" lang="en-US" altLang="ja-JP" sz="1000">
                        <a:solidFill>
                          <a:schemeClr val="bg1"/>
                        </a:solidFill>
                      </a:endParaRPr>
                    </a:p>
                    <a:p>
                      <a:r>
                        <a:rPr kumimoji="1" lang="ja-JP" altLang="en-US" sz="1000">
                          <a:solidFill>
                            <a:schemeClr val="bg1"/>
                          </a:solidFill>
                        </a:rPr>
                        <a:t>（直後避難）</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a:txBody>
                    <a:bodyPr/>
                    <a:lstStyle/>
                    <a:p>
                      <a:r>
                        <a:rPr kumimoji="1" lang="ja-JP" altLang="en-US" sz="1000">
                          <a:solidFill>
                            <a:schemeClr val="bg1"/>
                          </a:solidFill>
                        </a:rPr>
                        <a:t>避難するがすぐには避難しない</a:t>
                      </a:r>
                      <a:endParaRPr kumimoji="1" lang="en-US" altLang="ja-JP" sz="1000">
                        <a:solidFill>
                          <a:schemeClr val="bg1"/>
                        </a:solidFill>
                      </a:endParaRPr>
                    </a:p>
                    <a:p>
                      <a:r>
                        <a:rPr kumimoji="1" lang="ja-JP" altLang="en-US" sz="1000">
                          <a:solidFill>
                            <a:schemeClr val="bg1"/>
                          </a:solidFill>
                        </a:rPr>
                        <a:t>（用事後避難）</a:t>
                      </a:r>
                      <a:endParaRPr kumimoji="1" lang="en-US" altLang="ja-JP" sz="100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5"/>
                    </a:solidFill>
                  </a:tcPr>
                </a:tc>
                <a:tc vMerge="1">
                  <a:txBody>
                    <a:bodyPr/>
                    <a:lstStyle/>
                    <a:p>
                      <a:endParaRPr kumimoji="1" lang="ja-JP" altLang="en-US" sz="1000">
                        <a:solidFill>
                          <a:schemeClr val="bg1"/>
                        </a:solidFill>
                      </a:endParaRPr>
                    </a:p>
                  </a:txBody>
                  <a:tcPr>
                    <a:solidFill>
                      <a:schemeClr val="accent5"/>
                    </a:solidFill>
                  </a:tcPr>
                </a:tc>
                <a:extLst>
                  <a:ext uri="{0D108BD9-81ED-4DB2-BD59-A6C34878D82A}">
                    <a16:rowId xmlns:a16="http://schemas.microsoft.com/office/drawing/2014/main" val="239432964"/>
                  </a:ext>
                </a:extLst>
              </a:tr>
              <a:tr h="265332">
                <a:tc>
                  <a:txBody>
                    <a:bodyPr/>
                    <a:lstStyle/>
                    <a:p>
                      <a:pPr algn="ctr"/>
                      <a:r>
                        <a:rPr kumimoji="1" lang="ja-JP" altLang="en-US" sz="1000">
                          <a:solidFill>
                            <a:schemeClr val="bg1"/>
                          </a:solidFill>
                        </a:rPr>
                        <a:t>①</a:t>
                      </a:r>
                    </a:p>
                  </a:txBody>
                  <a:tcPr/>
                </a:tc>
                <a:tc>
                  <a:txBody>
                    <a:bodyPr/>
                    <a:lstStyle/>
                    <a:p>
                      <a:r>
                        <a:rPr kumimoji="1" lang="ja-JP" altLang="en-US" sz="1000">
                          <a:solidFill>
                            <a:schemeClr val="bg1"/>
                          </a:solidFill>
                        </a:rPr>
                        <a:t>全員が発災後すぐに避難を開始した場合</a:t>
                      </a:r>
                    </a:p>
                  </a:txBody>
                  <a:tcPr>
                    <a:solidFill>
                      <a:schemeClr val="accent5"/>
                    </a:solidFill>
                  </a:tcPr>
                </a:tc>
                <a:tc>
                  <a:txBody>
                    <a:bodyPr/>
                    <a:lstStyle/>
                    <a:p>
                      <a:pPr algn="ctr">
                        <a:lnSpc>
                          <a:spcPts val="1400"/>
                        </a:lnSpc>
                      </a:pPr>
                      <a:r>
                        <a:rPr kumimoji="1" lang="en-US" altLang="ja-JP" sz="1400"/>
                        <a:t>100%</a:t>
                      </a:r>
                      <a:endParaRPr kumimoji="1" lang="ja-JP" altLang="en-US" sz="1400"/>
                    </a:p>
                  </a:txBody>
                  <a:tcPr anchor="ctr">
                    <a:lnT w="38100" cap="flat" cmpd="sng" algn="ctr">
                      <a:solidFill>
                        <a:schemeClr val="bg1"/>
                      </a:solidFill>
                      <a:prstDash val="solid"/>
                      <a:round/>
                      <a:headEnd type="none" w="med" len="med"/>
                      <a:tailEnd type="none" w="med" len="med"/>
                    </a:lnT>
                  </a:tcPr>
                </a:tc>
                <a:tc>
                  <a:txBody>
                    <a:bodyPr/>
                    <a:lstStyle/>
                    <a:p>
                      <a:pPr algn="ctr">
                        <a:lnSpc>
                          <a:spcPts val="1400"/>
                        </a:lnSpc>
                      </a:pPr>
                      <a:r>
                        <a:rPr kumimoji="1" lang="en-US" altLang="ja-JP" sz="1400"/>
                        <a:t>0%</a:t>
                      </a:r>
                      <a:endParaRPr kumimoji="1" lang="ja-JP" altLang="en-US" sz="1400"/>
                    </a:p>
                  </a:txBody>
                  <a:tcPr anchor="ctr">
                    <a:lnT w="38100" cap="flat" cmpd="sng" algn="ctr">
                      <a:solidFill>
                        <a:schemeClr val="bg1"/>
                      </a:solidFill>
                      <a:prstDash val="solid"/>
                      <a:round/>
                      <a:headEnd type="none" w="med" len="med"/>
                      <a:tailEnd type="none" w="med" len="med"/>
                    </a:lnT>
                  </a:tcPr>
                </a:tc>
                <a:tc>
                  <a:txBody>
                    <a:bodyPr/>
                    <a:lstStyle/>
                    <a:p>
                      <a:pPr algn="ctr">
                        <a:lnSpc>
                          <a:spcPts val="1400"/>
                        </a:lnSpc>
                      </a:pPr>
                      <a:r>
                        <a:rPr kumimoji="1" lang="en-US" altLang="ja-JP" sz="1400"/>
                        <a:t>0%</a:t>
                      </a:r>
                      <a:endParaRPr kumimoji="1" lang="ja-JP" altLang="en-US" sz="1400"/>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859789338"/>
                  </a:ext>
                </a:extLst>
              </a:tr>
              <a:tr h="370840">
                <a:tc>
                  <a:txBody>
                    <a:bodyPr/>
                    <a:lstStyle/>
                    <a:p>
                      <a:pPr algn="ctr"/>
                      <a:r>
                        <a:rPr kumimoji="1" lang="ja-JP" altLang="en-US" sz="1000">
                          <a:solidFill>
                            <a:schemeClr val="bg1"/>
                          </a:solidFill>
                        </a:rPr>
                        <a:t>②</a:t>
                      </a:r>
                    </a:p>
                  </a:txBody>
                  <a:tcPr/>
                </a:tc>
                <a:tc>
                  <a:txBody>
                    <a:bodyPr/>
                    <a:lstStyle/>
                    <a:p>
                      <a:r>
                        <a:rPr kumimoji="1" lang="ja-JP" altLang="en-US" sz="1000">
                          <a:solidFill>
                            <a:schemeClr val="bg1"/>
                          </a:solidFill>
                        </a:rPr>
                        <a:t>早期避難者比率が高く、さらに津波情報の伝達や避難の呼びかけが効果的に行われた場合</a:t>
                      </a:r>
                    </a:p>
                  </a:txBody>
                  <a:tcPr>
                    <a:solidFill>
                      <a:schemeClr val="accent5"/>
                    </a:solidFill>
                  </a:tcPr>
                </a:tc>
                <a:tc>
                  <a:txBody>
                    <a:bodyPr/>
                    <a:lstStyle/>
                    <a:p>
                      <a:pPr algn="ctr">
                        <a:lnSpc>
                          <a:spcPts val="1400"/>
                        </a:lnSpc>
                      </a:pPr>
                      <a:r>
                        <a:rPr kumimoji="1" lang="en-US" altLang="ja-JP" sz="1400"/>
                        <a:t>70%</a:t>
                      </a:r>
                      <a:endParaRPr kumimoji="1" lang="ja-JP" altLang="en-US" sz="1400"/>
                    </a:p>
                  </a:txBody>
                  <a:tcPr anchor="ctr"/>
                </a:tc>
                <a:tc>
                  <a:txBody>
                    <a:bodyPr/>
                    <a:lstStyle/>
                    <a:p>
                      <a:pPr algn="ctr">
                        <a:lnSpc>
                          <a:spcPts val="1400"/>
                        </a:lnSpc>
                      </a:pPr>
                      <a:r>
                        <a:rPr kumimoji="1" lang="en-US" altLang="ja-JP" sz="1400"/>
                        <a:t>30%</a:t>
                      </a:r>
                      <a:endParaRPr kumimoji="1" lang="ja-JP" altLang="en-US" sz="1400"/>
                    </a:p>
                  </a:txBody>
                  <a:tcPr anchor="ctr"/>
                </a:tc>
                <a:tc>
                  <a:txBody>
                    <a:bodyPr/>
                    <a:lstStyle/>
                    <a:p>
                      <a:pPr algn="ctr">
                        <a:lnSpc>
                          <a:spcPts val="1400"/>
                        </a:lnSpc>
                      </a:pPr>
                      <a:r>
                        <a:rPr kumimoji="1" lang="en-US" altLang="ja-JP" sz="1400"/>
                        <a:t>0%</a:t>
                      </a:r>
                      <a:endParaRPr kumimoji="1" lang="ja-JP" altLang="en-US" sz="1400"/>
                    </a:p>
                  </a:txBody>
                  <a:tcPr anchor="ctr"/>
                </a:tc>
                <a:extLst>
                  <a:ext uri="{0D108BD9-81ED-4DB2-BD59-A6C34878D82A}">
                    <a16:rowId xmlns:a16="http://schemas.microsoft.com/office/drawing/2014/main" val="3842386561"/>
                  </a:ext>
                </a:extLst>
              </a:tr>
              <a:tr h="0">
                <a:tc>
                  <a:txBody>
                    <a:bodyPr/>
                    <a:lstStyle/>
                    <a:p>
                      <a:pPr algn="ctr"/>
                      <a:r>
                        <a:rPr kumimoji="1" lang="ja-JP" altLang="en-US" sz="1000">
                          <a:solidFill>
                            <a:schemeClr val="bg1"/>
                          </a:solidFill>
                        </a:rPr>
                        <a:t>③</a:t>
                      </a:r>
                    </a:p>
                  </a:txBody>
                  <a:tcPr/>
                </a:tc>
                <a:tc>
                  <a:txBody>
                    <a:bodyPr/>
                    <a:lstStyle/>
                    <a:p>
                      <a:r>
                        <a:rPr kumimoji="1" lang="ja-JP" altLang="en-US" sz="1000">
                          <a:solidFill>
                            <a:schemeClr val="bg1"/>
                          </a:solidFill>
                        </a:rPr>
                        <a:t>早期避難者比率が低い場合</a:t>
                      </a:r>
                    </a:p>
                  </a:txBody>
                  <a:tcPr>
                    <a:solidFill>
                      <a:schemeClr val="accent5"/>
                    </a:solidFill>
                  </a:tcPr>
                </a:tc>
                <a:tc>
                  <a:txBody>
                    <a:bodyPr/>
                    <a:lstStyle/>
                    <a:p>
                      <a:pPr algn="ctr">
                        <a:lnSpc>
                          <a:spcPts val="1400"/>
                        </a:lnSpc>
                      </a:pPr>
                      <a:r>
                        <a:rPr kumimoji="1" lang="en-US" altLang="ja-JP" sz="1400"/>
                        <a:t>20%</a:t>
                      </a:r>
                      <a:endParaRPr kumimoji="1" lang="ja-JP" altLang="en-US" sz="1400"/>
                    </a:p>
                  </a:txBody>
                  <a:tcPr anchor="ctr"/>
                </a:tc>
                <a:tc>
                  <a:txBody>
                    <a:bodyPr/>
                    <a:lstStyle/>
                    <a:p>
                      <a:pPr algn="ctr">
                        <a:lnSpc>
                          <a:spcPts val="1400"/>
                        </a:lnSpc>
                      </a:pPr>
                      <a:r>
                        <a:rPr kumimoji="1" lang="en-US" altLang="ja-JP" sz="1400"/>
                        <a:t>50%</a:t>
                      </a:r>
                      <a:endParaRPr kumimoji="1" lang="ja-JP" altLang="en-US" sz="1400"/>
                    </a:p>
                  </a:txBody>
                  <a:tcPr anchor="ctr"/>
                </a:tc>
                <a:tc>
                  <a:txBody>
                    <a:bodyPr/>
                    <a:lstStyle/>
                    <a:p>
                      <a:pPr algn="ctr">
                        <a:lnSpc>
                          <a:spcPts val="1400"/>
                        </a:lnSpc>
                      </a:pPr>
                      <a:r>
                        <a:rPr kumimoji="1" lang="en-US" altLang="ja-JP" sz="1400"/>
                        <a:t>30%</a:t>
                      </a:r>
                      <a:endParaRPr kumimoji="1" lang="ja-JP" altLang="en-US" sz="1400"/>
                    </a:p>
                  </a:txBody>
                  <a:tcPr anchor="ctr"/>
                </a:tc>
                <a:extLst>
                  <a:ext uri="{0D108BD9-81ED-4DB2-BD59-A6C34878D82A}">
                    <a16:rowId xmlns:a16="http://schemas.microsoft.com/office/drawing/2014/main" val="4190532015"/>
                  </a:ext>
                </a:extLst>
              </a:tr>
              <a:tr h="191932">
                <a:tc>
                  <a:txBody>
                    <a:bodyPr/>
                    <a:lstStyle/>
                    <a:p>
                      <a:pPr algn="ctr"/>
                      <a:r>
                        <a:rPr kumimoji="1" lang="ja-JP" altLang="en-US" sz="1000">
                          <a:solidFill>
                            <a:schemeClr val="bg1"/>
                          </a:solidFill>
                        </a:rPr>
                        <a:t>④</a:t>
                      </a:r>
                    </a:p>
                  </a:txBody>
                  <a:tcPr/>
                </a:tc>
                <a:tc>
                  <a:txBody>
                    <a:bodyPr/>
                    <a:lstStyle/>
                    <a:p>
                      <a:r>
                        <a:rPr kumimoji="1" lang="ja-JP" altLang="en-US" sz="1000">
                          <a:solidFill>
                            <a:schemeClr val="bg1"/>
                          </a:solidFill>
                        </a:rPr>
                        <a:t>大阪府アンケート結果の避難開始率の場合</a:t>
                      </a:r>
                    </a:p>
                  </a:txBody>
                  <a:tcPr>
                    <a:solidFill>
                      <a:schemeClr val="accent5"/>
                    </a:solidFill>
                  </a:tcPr>
                </a:tc>
                <a:tc>
                  <a:txBody>
                    <a:bodyPr/>
                    <a:lstStyle/>
                    <a:p>
                      <a:pPr algn="ctr">
                        <a:lnSpc>
                          <a:spcPts val="1400"/>
                        </a:lnSpc>
                      </a:pPr>
                      <a:r>
                        <a:rPr kumimoji="1" lang="en-US" altLang="ja-JP" sz="1400"/>
                        <a:t>30%</a:t>
                      </a:r>
                      <a:endParaRPr kumimoji="1" lang="ja-JP" altLang="en-US" sz="1400"/>
                    </a:p>
                  </a:txBody>
                  <a:tcPr anchor="ctr"/>
                </a:tc>
                <a:tc>
                  <a:txBody>
                    <a:bodyPr/>
                    <a:lstStyle/>
                    <a:p>
                      <a:pPr algn="ctr">
                        <a:lnSpc>
                          <a:spcPts val="1400"/>
                        </a:lnSpc>
                      </a:pPr>
                      <a:r>
                        <a:rPr kumimoji="1" lang="en-US" altLang="ja-JP" sz="1400"/>
                        <a:t>50%</a:t>
                      </a:r>
                      <a:endParaRPr kumimoji="1" lang="ja-JP" altLang="en-US" sz="1400"/>
                    </a:p>
                  </a:txBody>
                  <a:tcPr anchor="ctr"/>
                </a:tc>
                <a:tc>
                  <a:txBody>
                    <a:bodyPr/>
                    <a:lstStyle/>
                    <a:p>
                      <a:pPr algn="ctr">
                        <a:lnSpc>
                          <a:spcPts val="1400"/>
                        </a:lnSpc>
                      </a:pPr>
                      <a:r>
                        <a:rPr kumimoji="1" lang="en-US" altLang="ja-JP" sz="1400"/>
                        <a:t>20%</a:t>
                      </a:r>
                      <a:endParaRPr kumimoji="1" lang="ja-JP" altLang="en-US" sz="1400"/>
                    </a:p>
                  </a:txBody>
                  <a:tcPr anchor="ctr"/>
                </a:tc>
                <a:extLst>
                  <a:ext uri="{0D108BD9-81ED-4DB2-BD59-A6C34878D82A}">
                    <a16:rowId xmlns:a16="http://schemas.microsoft.com/office/drawing/2014/main" val="2508988443"/>
                  </a:ext>
                </a:extLst>
              </a:tr>
            </a:tbl>
          </a:graphicData>
        </a:graphic>
      </p:graphicFrame>
      <p:sp>
        <p:nvSpPr>
          <p:cNvPr id="11" name="テキスト ボックス 10">
            <a:extLst>
              <a:ext uri="{FF2B5EF4-FFF2-40B4-BE49-F238E27FC236}">
                <a16:creationId xmlns:a16="http://schemas.microsoft.com/office/drawing/2014/main" id="{8CEDE50B-F49F-73B3-FB1E-E261F44E1231}"/>
              </a:ext>
            </a:extLst>
          </p:cNvPr>
          <p:cNvSpPr txBox="1"/>
          <p:nvPr/>
        </p:nvSpPr>
        <p:spPr>
          <a:xfrm>
            <a:off x="2607764" y="4157931"/>
            <a:ext cx="2908453"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避難開始時期</a:t>
            </a:r>
          </a:p>
        </p:txBody>
      </p:sp>
      <p:sp>
        <p:nvSpPr>
          <p:cNvPr id="12" name="コンテンツ プレースホルダー 1">
            <a:extLst>
              <a:ext uri="{FF2B5EF4-FFF2-40B4-BE49-F238E27FC236}">
                <a16:creationId xmlns:a16="http://schemas.microsoft.com/office/drawing/2014/main" id="{3579F8FF-699D-5483-F0A8-4E85A032886F}"/>
              </a:ext>
            </a:extLst>
          </p:cNvPr>
          <p:cNvSpPr txBox="1">
            <a:spLocks/>
          </p:cNvSpPr>
          <p:nvPr/>
        </p:nvSpPr>
        <p:spPr bwMode="auto">
          <a:xfrm>
            <a:off x="269163" y="1260675"/>
            <a:ext cx="8614032" cy="609533"/>
          </a:xfrm>
          <a:prstGeom prst="rect">
            <a:avLst/>
          </a:prstGeom>
          <a:noFill/>
          <a:ln w="9525">
            <a:solidFill>
              <a:schemeClr val="bg1">
                <a:lumMod val="50000"/>
              </a:schemeClr>
            </a:solidFill>
            <a:prstDash val="solid"/>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60375" indent="-285750">
              <a:spcBef>
                <a:spcPts val="300"/>
              </a:spcBef>
              <a:buFont typeface="Wingdings" panose="05000000000000000000" pitchFamily="2" charset="2"/>
              <a:buChar char="ü"/>
            </a:pPr>
            <a:r>
              <a:rPr lang="ja-JP" altLang="en-US" sz="1400"/>
              <a:t>下表②、③のケースを実施するとともに、大阪府独自のアンケート調査によるケースを④として実施する。なお、ケース①は対策が進んだ場合の減災効果算出で採用する。</a:t>
            </a:r>
            <a:endParaRPr lang="en-US" altLang="ja-JP" sz="1400">
              <a:cs typeface="Times New Roman" panose="02020603050405020304" pitchFamily="18" charset="0"/>
            </a:endParaRPr>
          </a:p>
        </p:txBody>
      </p:sp>
    </p:spTree>
    <p:extLst>
      <p:ext uri="{BB962C8B-B14F-4D97-AF65-F5344CB8AC3E}">
        <p14:creationId xmlns:p14="http://schemas.microsoft.com/office/powerpoint/2010/main" val="2103933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F58E8-894E-F982-E60B-44C2EF3456B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0290FC4E-CB8E-E3AA-8EF7-3186FC2711B8}"/>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71</a:t>
            </a:fld>
            <a:endParaRPr lang="ja-JP" altLang="en-US">
              <a:solidFill>
                <a:schemeClr val="tx1"/>
              </a:solidFill>
            </a:endParaRPr>
          </a:p>
        </p:txBody>
      </p:sp>
      <p:sp>
        <p:nvSpPr>
          <p:cNvPr id="7" name="タイトル 6">
            <a:extLst>
              <a:ext uri="{FF2B5EF4-FFF2-40B4-BE49-F238E27FC236}">
                <a16:creationId xmlns:a16="http://schemas.microsoft.com/office/drawing/2014/main" id="{E5075D64-285B-0AAA-F75E-3AFC113863E0}"/>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9E072CFF-2F8C-7FBC-0458-F9C76F7DFD14}"/>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２．５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8" name="図 7" descr="グラフ, 折れ線グラフ&#10;&#10;AI 生成コンテンツは誤りを含む可能性があります。">
            <a:extLst>
              <a:ext uri="{FF2B5EF4-FFF2-40B4-BE49-F238E27FC236}">
                <a16:creationId xmlns:a16="http://schemas.microsoft.com/office/drawing/2014/main" id="{F79B2FE2-F311-E9B2-886A-3D015EAF5470}"/>
              </a:ext>
            </a:extLst>
          </p:cNvPr>
          <p:cNvPicPr>
            <a:picLocks noChangeAspect="1"/>
          </p:cNvPicPr>
          <p:nvPr/>
        </p:nvPicPr>
        <p:blipFill>
          <a:blip r:embed="rId3"/>
          <a:stretch>
            <a:fillRect/>
          </a:stretch>
        </p:blipFill>
        <p:spPr>
          <a:xfrm>
            <a:off x="1854267" y="3123197"/>
            <a:ext cx="5157375" cy="3086803"/>
          </a:xfrm>
          <a:prstGeom prst="rect">
            <a:avLst/>
          </a:prstGeom>
          <a:noFill/>
          <a:ln w="6350">
            <a:solidFill>
              <a:schemeClr val="tx1"/>
            </a:solidFill>
          </a:ln>
        </p:spPr>
      </p:pic>
      <p:pic>
        <p:nvPicPr>
          <p:cNvPr id="14" name="図 13" descr="テキスト&#10;&#10;AI 生成コンテンツは誤りを含む可能性があります。">
            <a:extLst>
              <a:ext uri="{FF2B5EF4-FFF2-40B4-BE49-F238E27FC236}">
                <a16:creationId xmlns:a16="http://schemas.microsoft.com/office/drawing/2014/main" id="{BC95EB4A-0528-621C-5D4C-BCBDD744692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819275" y="1533524"/>
            <a:ext cx="5505450" cy="1441939"/>
          </a:xfrm>
          <a:prstGeom prst="rect">
            <a:avLst/>
          </a:prstGeom>
        </p:spPr>
      </p:pic>
      <p:sp>
        <p:nvSpPr>
          <p:cNvPr id="16" name="テキスト ボックス 15">
            <a:extLst>
              <a:ext uri="{FF2B5EF4-FFF2-40B4-BE49-F238E27FC236}">
                <a16:creationId xmlns:a16="http://schemas.microsoft.com/office/drawing/2014/main" id="{23552B13-56EE-F7F5-774D-840D386AE7DF}"/>
              </a:ext>
            </a:extLst>
          </p:cNvPr>
          <p:cNvSpPr txBox="1"/>
          <p:nvPr/>
        </p:nvSpPr>
        <p:spPr>
          <a:xfrm>
            <a:off x="2262188" y="6460119"/>
            <a:ext cx="4619624" cy="369332"/>
          </a:xfrm>
          <a:prstGeom prst="rect">
            <a:avLst/>
          </a:prstGeom>
          <a:noFill/>
        </p:spPr>
        <p:txBody>
          <a:bodyPr wrap="square">
            <a:spAutoFit/>
          </a:bodyPr>
          <a:lstStyle/>
          <a:p>
            <a:pPr algn="ctr"/>
            <a:r>
              <a:rPr lang="ja-JP" altLang="en-US" sz="1800" b="0" i="0" u="none" strike="noStrike" baseline="0">
                <a:solidFill>
                  <a:srgbClr val="000000"/>
                </a:solidFill>
                <a:latin typeface="MSGothic"/>
              </a:rPr>
              <a:t>津波に巻き込まれた場合の死者率</a:t>
            </a:r>
          </a:p>
        </p:txBody>
      </p:sp>
      <p:sp>
        <p:nvSpPr>
          <p:cNvPr id="17" name="テキスト ボックス 16">
            <a:extLst>
              <a:ext uri="{FF2B5EF4-FFF2-40B4-BE49-F238E27FC236}">
                <a16:creationId xmlns:a16="http://schemas.microsoft.com/office/drawing/2014/main" id="{4FA9D047-EB28-DFFF-9AD9-E0CA70E12AE6}"/>
              </a:ext>
            </a:extLst>
          </p:cNvPr>
          <p:cNvSpPr txBox="1"/>
          <p:nvPr/>
        </p:nvSpPr>
        <p:spPr>
          <a:xfrm>
            <a:off x="1819275" y="1144182"/>
            <a:ext cx="4619624" cy="369332"/>
          </a:xfrm>
          <a:prstGeom prst="rect">
            <a:avLst/>
          </a:prstGeom>
          <a:noFill/>
        </p:spPr>
        <p:txBody>
          <a:bodyPr wrap="square">
            <a:spAutoFit/>
          </a:bodyPr>
          <a:lstStyle/>
          <a:p>
            <a:r>
              <a:rPr lang="ja-JP" altLang="en-US" sz="1800" b="0" i="0" u="none" strike="noStrike" baseline="0">
                <a:solidFill>
                  <a:srgbClr val="000000"/>
                </a:solidFill>
                <a:latin typeface="MSGothic"/>
              </a:rPr>
              <a:t>浸水深別死者率</a:t>
            </a:r>
          </a:p>
        </p:txBody>
      </p:sp>
    </p:spTree>
    <p:extLst>
      <p:ext uri="{BB962C8B-B14F-4D97-AF65-F5344CB8AC3E}">
        <p14:creationId xmlns:p14="http://schemas.microsoft.com/office/powerpoint/2010/main" val="555418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97868-4E06-D81D-253E-AC7A62AC351E}"/>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0D6C181-EACA-2420-28F3-C7C294BBC4B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72</a:t>
            </a:fld>
            <a:endParaRPr lang="ja-JP" altLang="en-US">
              <a:solidFill>
                <a:schemeClr val="tx1"/>
              </a:solidFill>
            </a:endParaRPr>
          </a:p>
        </p:txBody>
      </p:sp>
      <p:sp>
        <p:nvSpPr>
          <p:cNvPr id="7" name="タイトル 6">
            <a:extLst>
              <a:ext uri="{FF2B5EF4-FFF2-40B4-BE49-F238E27FC236}">
                <a16:creationId xmlns:a16="http://schemas.microsoft.com/office/drawing/2014/main" id="{C7432024-0052-627D-3CCE-095002A6701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071357E6-BE71-BCD4-00ED-23973B90106E}"/>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２．５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A835361C-4D76-08B3-2E82-A5DB82C50AEC}"/>
              </a:ext>
            </a:extLst>
          </p:cNvPr>
          <p:cNvGraphicFramePr>
            <a:graphicFrameLocks noGrp="1"/>
          </p:cNvGraphicFramePr>
          <p:nvPr/>
        </p:nvGraphicFramePr>
        <p:xfrm>
          <a:off x="384628" y="2606868"/>
          <a:ext cx="8374744" cy="1013460"/>
        </p:xfrm>
        <a:graphic>
          <a:graphicData uri="http://schemas.openxmlformats.org/drawingml/2006/table">
            <a:tbl>
              <a:tblPr>
                <a:tableStyleId>{5C22544A-7EE6-4342-B048-85BDC9FD1C3A}</a:tableStyleId>
              </a:tblPr>
              <a:tblGrid>
                <a:gridCol w="1990724">
                  <a:extLst>
                    <a:ext uri="{9D8B030D-6E8A-4147-A177-3AD203B41FA5}">
                      <a16:colId xmlns:a16="http://schemas.microsoft.com/office/drawing/2014/main" val="3884695044"/>
                    </a:ext>
                  </a:extLst>
                </a:gridCol>
                <a:gridCol w="1524000">
                  <a:extLst>
                    <a:ext uri="{9D8B030D-6E8A-4147-A177-3AD203B41FA5}">
                      <a16:colId xmlns:a16="http://schemas.microsoft.com/office/drawing/2014/main" val="2077124220"/>
                    </a:ext>
                  </a:extLst>
                </a:gridCol>
                <a:gridCol w="1152525">
                  <a:extLst>
                    <a:ext uri="{9D8B030D-6E8A-4147-A177-3AD203B41FA5}">
                      <a16:colId xmlns:a16="http://schemas.microsoft.com/office/drawing/2014/main" val="2622265007"/>
                    </a:ext>
                  </a:extLst>
                </a:gridCol>
                <a:gridCol w="1257300">
                  <a:extLst>
                    <a:ext uri="{9D8B030D-6E8A-4147-A177-3AD203B41FA5}">
                      <a16:colId xmlns:a16="http://schemas.microsoft.com/office/drawing/2014/main" val="2930637699"/>
                    </a:ext>
                  </a:extLst>
                </a:gridCol>
                <a:gridCol w="1085850">
                  <a:extLst>
                    <a:ext uri="{9D8B030D-6E8A-4147-A177-3AD203B41FA5}">
                      <a16:colId xmlns:a16="http://schemas.microsoft.com/office/drawing/2014/main" val="4207629025"/>
                    </a:ext>
                  </a:extLst>
                </a:gridCol>
                <a:gridCol w="1364345">
                  <a:extLst>
                    <a:ext uri="{9D8B030D-6E8A-4147-A177-3AD203B41FA5}">
                      <a16:colId xmlns:a16="http://schemas.microsoft.com/office/drawing/2014/main" val="2713689611"/>
                    </a:ext>
                  </a:extLst>
                </a:gridCol>
              </a:tblGrid>
              <a:tr h="164134">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行動パターン</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死者（人）</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38125">
                <a:tc rowSpan="2">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ja-JP" altLang="en-US" sz="1600" b="0" i="0" u="none" strike="noStrike">
                          <a:solidFill>
                            <a:srgbClr val="333333"/>
                          </a:solidFill>
                          <a:effectLst/>
                          <a:latin typeface="Meiryo UI" panose="020B0604030504040204" pitchFamily="50" charset="-128"/>
                          <a:ea typeface="Meiryo UI" panose="020B0604030504040204" pitchFamily="50" charset="-128"/>
                        </a:rPr>
                        <a:t>早期避難率低</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132,967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63,945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5,149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3,510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迅速</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7,882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117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1,832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bl>
          </a:graphicData>
        </a:graphic>
      </p:graphicFrame>
      <p:sp>
        <p:nvSpPr>
          <p:cNvPr id="8" name="テキスト ボックス 7">
            <a:extLst>
              <a:ext uri="{FF2B5EF4-FFF2-40B4-BE49-F238E27FC236}">
                <a16:creationId xmlns:a16="http://schemas.microsoft.com/office/drawing/2014/main" id="{8685D3E1-434E-7CAB-ED89-88C207A91736}"/>
              </a:ext>
            </a:extLst>
          </p:cNvPr>
          <p:cNvSpPr txBox="1"/>
          <p:nvPr/>
        </p:nvSpPr>
        <p:spPr>
          <a:xfrm>
            <a:off x="2880622" y="2268314"/>
            <a:ext cx="2908453"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津波による被害</a:t>
            </a:r>
          </a:p>
        </p:txBody>
      </p:sp>
      <p:grpSp>
        <p:nvGrpSpPr>
          <p:cNvPr id="12" name="グループ化 11">
            <a:extLst>
              <a:ext uri="{FF2B5EF4-FFF2-40B4-BE49-F238E27FC236}">
                <a16:creationId xmlns:a16="http://schemas.microsoft.com/office/drawing/2014/main" id="{130411BB-7E6B-E339-E0D3-4B6C3C05B4F0}"/>
              </a:ext>
            </a:extLst>
          </p:cNvPr>
          <p:cNvGrpSpPr/>
          <p:nvPr/>
        </p:nvGrpSpPr>
        <p:grpSpPr>
          <a:xfrm>
            <a:off x="4797690" y="3831785"/>
            <a:ext cx="3541453" cy="2484478"/>
            <a:chOff x="773186" y="3672761"/>
            <a:chExt cx="3541453" cy="2484478"/>
          </a:xfrm>
        </p:grpSpPr>
        <p:pic>
          <p:nvPicPr>
            <p:cNvPr id="13" name="図 12" descr="マップ&#10;&#10;AI 生成コンテンツは誤りを含む可能性があります。">
              <a:extLst>
                <a:ext uri="{FF2B5EF4-FFF2-40B4-BE49-F238E27FC236}">
                  <a16:creationId xmlns:a16="http://schemas.microsoft.com/office/drawing/2014/main" id="{9D1AA0F1-C2A7-3FA9-85FB-4317F2368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6870" y="3672761"/>
              <a:ext cx="1757769" cy="2484478"/>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F252923D-BED0-CFC6-1B9D-95B90D897C43}"/>
                </a:ext>
              </a:extLst>
            </p:cNvPr>
            <p:cNvPicPr>
              <a:picLocks noChangeAspect="1"/>
            </p:cNvPicPr>
            <p:nvPr/>
          </p:nvPicPr>
          <p:blipFill>
            <a:blip r:embed="rId3">
              <a:extLst>
                <a:ext uri="{28A0092B-C50C-407E-A947-70E740481C1C}">
                  <a14:useLocalDpi xmlns:a14="http://schemas.microsoft.com/office/drawing/2010/main" val="0"/>
                </a:ext>
              </a:extLst>
            </a:blip>
            <a:srcRect l="3457" t="67100" r="75854" b="24808"/>
            <a:stretch>
              <a:fillRect/>
            </a:stretch>
          </p:blipFill>
          <p:spPr>
            <a:xfrm>
              <a:off x="2358481" y="5139874"/>
              <a:ext cx="766319" cy="423655"/>
            </a:xfrm>
            <a:prstGeom prst="rect">
              <a:avLst/>
            </a:prstGeom>
          </p:spPr>
        </p:pic>
        <p:pic>
          <p:nvPicPr>
            <p:cNvPr id="15" name="図 14" descr="マップ&#10;&#10;AI 生成コンテンツは誤りを含む可能性があります。">
              <a:extLst>
                <a:ext uri="{FF2B5EF4-FFF2-40B4-BE49-F238E27FC236}">
                  <a16:creationId xmlns:a16="http://schemas.microsoft.com/office/drawing/2014/main" id="{847A771A-73F5-F4C5-D514-C0652186FE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186" y="4126282"/>
              <a:ext cx="1401613" cy="1982039"/>
            </a:xfrm>
            <a:prstGeom prst="rect">
              <a:avLst/>
            </a:prstGeom>
            <a:ln>
              <a:solidFill>
                <a:schemeClr val="tx1"/>
              </a:solidFill>
            </a:ln>
          </p:spPr>
        </p:pic>
        <p:sp>
          <p:nvSpPr>
            <p:cNvPr id="16" name="正方形/長方形 15">
              <a:extLst>
                <a:ext uri="{FF2B5EF4-FFF2-40B4-BE49-F238E27FC236}">
                  <a16:creationId xmlns:a16="http://schemas.microsoft.com/office/drawing/2014/main" id="{DA3EA999-336B-7515-78AC-F97A345F2E13}"/>
                </a:ext>
              </a:extLst>
            </p:cNvPr>
            <p:cNvSpPr/>
            <p:nvPr/>
          </p:nvSpPr>
          <p:spPr>
            <a:xfrm>
              <a:off x="3333406" y="4436167"/>
              <a:ext cx="599445" cy="8476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コネクタ 16">
              <a:extLst>
                <a:ext uri="{FF2B5EF4-FFF2-40B4-BE49-F238E27FC236}">
                  <a16:creationId xmlns:a16="http://schemas.microsoft.com/office/drawing/2014/main" id="{06CA8261-3CB2-F60D-7CAA-0FBBFB59D24A}"/>
                </a:ext>
              </a:extLst>
            </p:cNvPr>
            <p:cNvCxnSpPr/>
            <p:nvPr/>
          </p:nvCxnSpPr>
          <p:spPr>
            <a:xfrm flipH="1" flipV="1">
              <a:off x="2174799" y="4126282"/>
              <a:ext cx="1169152" cy="3098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A07CA079-826F-6E46-B1A3-C8C0EC04024B}"/>
                </a:ext>
              </a:extLst>
            </p:cNvPr>
            <p:cNvCxnSpPr>
              <a:cxnSpLocks/>
            </p:cNvCxnSpPr>
            <p:nvPr/>
          </p:nvCxnSpPr>
          <p:spPr>
            <a:xfrm flipH="1">
              <a:off x="2201559" y="5283850"/>
              <a:ext cx="1142392" cy="824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字幕 2">
            <a:extLst>
              <a:ext uri="{FF2B5EF4-FFF2-40B4-BE49-F238E27FC236}">
                <a16:creationId xmlns:a16="http://schemas.microsoft.com/office/drawing/2014/main" id="{357D2EB2-A9CD-37F0-4A94-E0A7D4F13731}"/>
              </a:ext>
            </a:extLst>
          </p:cNvPr>
          <p:cNvSpPr txBox="1">
            <a:spLocks/>
          </p:cNvSpPr>
          <p:nvPr/>
        </p:nvSpPr>
        <p:spPr>
          <a:xfrm>
            <a:off x="4876801" y="6543029"/>
            <a:ext cx="3507013" cy="2575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400"/>
              <a:t>今回調査避難ビル（</a:t>
            </a:r>
            <a:r>
              <a:rPr lang="en-US" altLang="ja-JP" sz="1400"/>
              <a:t>1,885</a:t>
            </a:r>
            <a:r>
              <a:rPr lang="ja-JP" altLang="en-US" sz="1400"/>
              <a:t>箇所）</a:t>
            </a:r>
          </a:p>
        </p:txBody>
      </p:sp>
      <p:sp>
        <p:nvSpPr>
          <p:cNvPr id="20" name="字幕 2">
            <a:extLst>
              <a:ext uri="{FF2B5EF4-FFF2-40B4-BE49-F238E27FC236}">
                <a16:creationId xmlns:a16="http://schemas.microsoft.com/office/drawing/2014/main" id="{4FC81C43-2D8F-0EAC-B2BD-20F3AD6F1817}"/>
              </a:ext>
            </a:extLst>
          </p:cNvPr>
          <p:cNvSpPr txBox="1">
            <a:spLocks/>
          </p:cNvSpPr>
          <p:nvPr/>
        </p:nvSpPr>
        <p:spPr>
          <a:xfrm>
            <a:off x="590551" y="6491623"/>
            <a:ext cx="3676650" cy="3603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en-US" altLang="ja-JP" sz="1400">
                <a:latin typeface="+mn-ea"/>
              </a:rPr>
              <a:t>H25</a:t>
            </a:r>
            <a:r>
              <a:rPr lang="ja-JP" altLang="en-US" sz="1400">
                <a:latin typeface="+mn-ea"/>
              </a:rPr>
              <a:t>調査避難ビル</a:t>
            </a:r>
            <a:r>
              <a:rPr lang="ja-JP" altLang="en-US" sz="1400"/>
              <a:t>（</a:t>
            </a:r>
            <a:r>
              <a:rPr lang="en-US" altLang="ja-JP" sz="1400"/>
              <a:t>967</a:t>
            </a:r>
            <a:r>
              <a:rPr lang="ja-JP" altLang="en-US" sz="1400"/>
              <a:t>箇所）</a:t>
            </a:r>
            <a:endParaRPr lang="ja-JP" altLang="en-US" sz="1400">
              <a:latin typeface="+mn-ea"/>
            </a:endParaRPr>
          </a:p>
        </p:txBody>
      </p:sp>
      <p:sp>
        <p:nvSpPr>
          <p:cNvPr id="22" name="テキスト ボックス 21">
            <a:extLst>
              <a:ext uri="{FF2B5EF4-FFF2-40B4-BE49-F238E27FC236}">
                <a16:creationId xmlns:a16="http://schemas.microsoft.com/office/drawing/2014/main" id="{C96747DF-CBBF-2AB8-8CCB-B4ABA4957EF2}"/>
              </a:ext>
            </a:extLst>
          </p:cNvPr>
          <p:cNvSpPr txBox="1"/>
          <p:nvPr/>
        </p:nvSpPr>
        <p:spPr>
          <a:xfrm>
            <a:off x="288000" y="1141567"/>
            <a:ext cx="8568000" cy="1031051"/>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防潮堤などの耐震対策により、浸水面積および浸水深が軽減したことに加え、液状化対策によって地震後の防潮堤などの沈下に伴う即時浸水が解消されたことから、死者数・負傷者数は大幅に軽減。</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また、前回調査から今回調査にかけて、津波避難ビルが増加（</a:t>
            </a:r>
            <a:r>
              <a:rPr lang="en-US" altLang="ja-JP" sz="1400">
                <a:ea typeface="Meiryo UI" panose="020B0604030504040204" pitchFamily="50" charset="-128"/>
              </a:rPr>
              <a:t>967</a:t>
            </a:r>
            <a:r>
              <a:rPr lang="ja-JP" altLang="en-US" sz="1400">
                <a:ea typeface="Meiryo UI" panose="020B0604030504040204" pitchFamily="50" charset="-128"/>
              </a:rPr>
              <a:t>箇所 → </a:t>
            </a:r>
            <a:r>
              <a:rPr lang="en-US" altLang="ja-JP" sz="1400">
                <a:ea typeface="Meiryo UI" panose="020B0604030504040204" pitchFamily="50" charset="-128"/>
              </a:rPr>
              <a:t>1,885</a:t>
            </a:r>
            <a:r>
              <a:rPr lang="ja-JP" altLang="en-US" sz="1400">
                <a:ea typeface="Meiryo UI" panose="020B0604030504040204" pitchFamily="50" charset="-128"/>
              </a:rPr>
              <a:t>箇所）したことにより、切迫避難または避難しない場合の死者数が軽減。</a:t>
            </a:r>
            <a:endParaRPr lang="en-US" altLang="ja-JP" sz="1400">
              <a:highlight>
                <a:srgbClr val="FFFF00"/>
              </a:highlight>
              <a:ea typeface="Meiryo UI" panose="020B0604030504040204" pitchFamily="50" charset="-128"/>
            </a:endParaRPr>
          </a:p>
        </p:txBody>
      </p:sp>
      <p:grpSp>
        <p:nvGrpSpPr>
          <p:cNvPr id="9" name="グループ化 8">
            <a:extLst>
              <a:ext uri="{FF2B5EF4-FFF2-40B4-BE49-F238E27FC236}">
                <a16:creationId xmlns:a16="http://schemas.microsoft.com/office/drawing/2014/main" id="{EC45CEA9-4A14-855F-149F-00DFAEEB96F3}"/>
              </a:ext>
            </a:extLst>
          </p:cNvPr>
          <p:cNvGrpSpPr/>
          <p:nvPr/>
        </p:nvGrpSpPr>
        <p:grpSpPr>
          <a:xfrm>
            <a:off x="900293" y="3857553"/>
            <a:ext cx="2421186" cy="2484479"/>
            <a:chOff x="4903539" y="3623843"/>
            <a:chExt cx="2421186" cy="2484479"/>
          </a:xfrm>
        </p:grpSpPr>
        <p:pic>
          <p:nvPicPr>
            <p:cNvPr id="10" name="図 9" descr="マップ&#10;&#10;AI 生成コンテンツは誤りを含む可能性があります。">
              <a:extLst>
                <a:ext uri="{FF2B5EF4-FFF2-40B4-BE49-F238E27FC236}">
                  <a16:creationId xmlns:a16="http://schemas.microsoft.com/office/drawing/2014/main" id="{A717C203-238D-A61D-2126-569D0093375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522034" y="3623843"/>
              <a:ext cx="1802691" cy="2484479"/>
            </a:xfrm>
            <a:prstGeom prst="rect">
              <a:avLst/>
            </a:prstGeom>
          </p:spPr>
        </p:pic>
        <p:pic>
          <p:nvPicPr>
            <p:cNvPr id="11" name="図 10" descr="テキスト, 手紙&#10;&#10;AI 生成コンテンツは誤りを含む可能性があります。">
              <a:extLst>
                <a:ext uri="{FF2B5EF4-FFF2-40B4-BE49-F238E27FC236}">
                  <a16:creationId xmlns:a16="http://schemas.microsoft.com/office/drawing/2014/main" id="{EC69B21A-6E7F-A45C-0236-2D6F8FC59327}"/>
                </a:ext>
              </a:extLst>
            </p:cNvPr>
            <p:cNvPicPr>
              <a:picLocks noChangeAspect="1"/>
            </p:cNvPicPr>
            <p:nvPr/>
          </p:nvPicPr>
          <p:blipFill>
            <a:blip r:embed="rId6"/>
            <a:stretch>
              <a:fillRect/>
            </a:stretch>
          </p:blipFill>
          <p:spPr>
            <a:xfrm>
              <a:off x="4903539" y="5006646"/>
              <a:ext cx="1289339" cy="450951"/>
            </a:xfrm>
            <a:prstGeom prst="rect">
              <a:avLst/>
            </a:prstGeom>
          </p:spPr>
        </p:pic>
      </p:grpSp>
      <p:sp>
        <p:nvSpPr>
          <p:cNvPr id="2" name="二等辺三角形 1">
            <a:extLst>
              <a:ext uri="{FF2B5EF4-FFF2-40B4-BE49-F238E27FC236}">
                <a16:creationId xmlns:a16="http://schemas.microsoft.com/office/drawing/2014/main" id="{A0DA92C7-6E30-5C00-1324-F8A6814CF513}"/>
              </a:ext>
            </a:extLst>
          </p:cNvPr>
          <p:cNvSpPr/>
          <p:nvPr/>
        </p:nvSpPr>
        <p:spPr>
          <a:xfrm rot="5400000">
            <a:off x="3711588" y="5004225"/>
            <a:ext cx="920091" cy="191134"/>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551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D1776-7613-4A84-ADB0-DC8D3464A7A5}"/>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CCB7031-642B-1EAB-22EE-23DC9C58750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73</a:t>
            </a:fld>
            <a:endParaRPr lang="ja-JP" altLang="en-US">
              <a:solidFill>
                <a:schemeClr val="tx1"/>
              </a:solidFill>
            </a:endParaRPr>
          </a:p>
        </p:txBody>
      </p:sp>
      <p:sp>
        <p:nvSpPr>
          <p:cNvPr id="7" name="タイトル 6">
            <a:extLst>
              <a:ext uri="{FF2B5EF4-FFF2-40B4-BE49-F238E27FC236}">
                <a16:creationId xmlns:a16="http://schemas.microsoft.com/office/drawing/2014/main" id="{6B1C46CF-8CF5-C2C3-C1E4-A07270A1D23B}"/>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2" name="テキスト ボックス 9">
            <a:extLst>
              <a:ext uri="{FF2B5EF4-FFF2-40B4-BE49-F238E27FC236}">
                <a16:creationId xmlns:a16="http://schemas.microsoft.com/office/drawing/2014/main" id="{151D7948-D509-D400-7831-46B7291B4F59}"/>
              </a:ext>
            </a:extLst>
          </p:cNvPr>
          <p:cNvSpPr txBox="1">
            <a:spLocks noChangeArrowheads="1"/>
          </p:cNvSpPr>
          <p:nvPr/>
        </p:nvSpPr>
        <p:spPr bwMode="auto">
          <a:xfrm>
            <a:off x="0" y="107915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3" name="コンテンツ プレースホルダー 1">
            <a:extLst>
              <a:ext uri="{FF2B5EF4-FFF2-40B4-BE49-F238E27FC236}">
                <a16:creationId xmlns:a16="http://schemas.microsoft.com/office/drawing/2014/main" id="{436CB66B-4D66-5677-88DD-AD8B1EB729A3}"/>
              </a:ext>
            </a:extLst>
          </p:cNvPr>
          <p:cNvSpPr txBox="1">
            <a:spLocks/>
          </p:cNvSpPr>
          <p:nvPr/>
        </p:nvSpPr>
        <p:spPr bwMode="auto">
          <a:xfrm>
            <a:off x="216000" y="574626"/>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２．５　津波による被害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A6D514F9-9BFF-2334-CF05-7276A16E3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66108" y="1075387"/>
            <a:ext cx="2283684" cy="4821111"/>
          </a:xfrm>
          <a:prstGeom prst="rect">
            <a:avLst/>
          </a:prstGeom>
        </p:spPr>
      </p:pic>
      <p:pic>
        <p:nvPicPr>
          <p:cNvPr id="8" name="図 7">
            <a:extLst>
              <a:ext uri="{FF2B5EF4-FFF2-40B4-BE49-F238E27FC236}">
                <a16:creationId xmlns:a16="http://schemas.microsoft.com/office/drawing/2014/main" id="{B2404DB3-4FB6-15BF-E555-EED4CD5446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4677" y="492399"/>
            <a:ext cx="2282947" cy="6185420"/>
          </a:xfrm>
          <a:prstGeom prst="rect">
            <a:avLst/>
          </a:prstGeom>
        </p:spPr>
      </p:pic>
      <p:pic>
        <p:nvPicPr>
          <p:cNvPr id="10" name="図 9">
            <a:extLst>
              <a:ext uri="{FF2B5EF4-FFF2-40B4-BE49-F238E27FC236}">
                <a16:creationId xmlns:a16="http://schemas.microsoft.com/office/drawing/2014/main" id="{E20F66FE-3C3F-EFDC-6C27-D7EC7E0DAB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66108" y="6130252"/>
            <a:ext cx="2283684" cy="559535"/>
          </a:xfrm>
          <a:prstGeom prst="rect">
            <a:avLst/>
          </a:prstGeom>
        </p:spPr>
      </p:pic>
    </p:spTree>
    <p:extLst>
      <p:ext uri="{BB962C8B-B14F-4D97-AF65-F5344CB8AC3E}">
        <p14:creationId xmlns:p14="http://schemas.microsoft.com/office/powerpoint/2010/main" val="1979090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297F9-C066-460E-8B4B-D7565B9927C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81C08C6F-0919-91E5-6540-7BFAAFDE9F59}"/>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74</a:t>
            </a:fld>
            <a:endParaRPr lang="ja-JP" altLang="en-US">
              <a:solidFill>
                <a:schemeClr val="tx1"/>
              </a:solidFill>
            </a:endParaRPr>
          </a:p>
        </p:txBody>
      </p:sp>
      <p:sp>
        <p:nvSpPr>
          <p:cNvPr id="7" name="タイトル 6">
            <a:extLst>
              <a:ext uri="{FF2B5EF4-FFF2-40B4-BE49-F238E27FC236}">
                <a16:creationId xmlns:a16="http://schemas.microsoft.com/office/drawing/2014/main" id="{7F27ABE1-1B3C-B25F-93CF-43356FD50355}"/>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4D63BA4E-975D-B4BD-EC50-BB889EF47E76}"/>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２．６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7707ED46-720C-564D-F07A-07D2DBF788D2}"/>
              </a:ext>
            </a:extLst>
          </p:cNvPr>
          <p:cNvGraphicFramePr>
            <a:graphicFrameLocks noGrp="1"/>
          </p:cNvGraphicFramePr>
          <p:nvPr/>
        </p:nvGraphicFramePr>
        <p:xfrm>
          <a:off x="763534" y="4082632"/>
          <a:ext cx="7446855" cy="2611878"/>
        </p:xfrm>
        <a:graphic>
          <a:graphicData uri="http://schemas.openxmlformats.org/drawingml/2006/table">
            <a:tbl>
              <a:tblPr>
                <a:tableStyleId>{5C22544A-7EE6-4342-B048-85BDC9FD1C3A}</a:tableStyleId>
              </a:tblPr>
              <a:tblGrid>
                <a:gridCol w="2322765">
                  <a:extLst>
                    <a:ext uri="{9D8B030D-6E8A-4147-A177-3AD203B41FA5}">
                      <a16:colId xmlns:a16="http://schemas.microsoft.com/office/drawing/2014/main" val="3884695044"/>
                    </a:ext>
                  </a:extLst>
                </a:gridCol>
                <a:gridCol w="854015">
                  <a:extLst>
                    <a:ext uri="{9D8B030D-6E8A-4147-A177-3AD203B41FA5}">
                      <a16:colId xmlns:a16="http://schemas.microsoft.com/office/drawing/2014/main" val="2622265007"/>
                    </a:ext>
                  </a:extLst>
                </a:gridCol>
                <a:gridCol w="854015">
                  <a:extLst>
                    <a:ext uri="{9D8B030D-6E8A-4147-A177-3AD203B41FA5}">
                      <a16:colId xmlns:a16="http://schemas.microsoft.com/office/drawing/2014/main" val="2930637699"/>
                    </a:ext>
                  </a:extLst>
                </a:gridCol>
                <a:gridCol w="854015">
                  <a:extLst>
                    <a:ext uri="{9D8B030D-6E8A-4147-A177-3AD203B41FA5}">
                      <a16:colId xmlns:a16="http://schemas.microsoft.com/office/drawing/2014/main" val="4207629025"/>
                    </a:ext>
                  </a:extLst>
                </a:gridCol>
                <a:gridCol w="854015">
                  <a:extLst>
                    <a:ext uri="{9D8B030D-6E8A-4147-A177-3AD203B41FA5}">
                      <a16:colId xmlns:a16="http://schemas.microsoft.com/office/drawing/2014/main" val="2713689611"/>
                    </a:ext>
                  </a:extLst>
                </a:gridCol>
                <a:gridCol w="854015">
                  <a:extLst>
                    <a:ext uri="{9D8B030D-6E8A-4147-A177-3AD203B41FA5}">
                      <a16:colId xmlns:a16="http://schemas.microsoft.com/office/drawing/2014/main" val="149374307"/>
                    </a:ext>
                  </a:extLst>
                </a:gridCol>
                <a:gridCol w="854015">
                  <a:extLst>
                    <a:ext uri="{9D8B030D-6E8A-4147-A177-3AD203B41FA5}">
                      <a16:colId xmlns:a16="http://schemas.microsoft.com/office/drawing/2014/main" val="3045281129"/>
                    </a:ext>
                  </a:extLst>
                </a:gridCol>
              </a:tblGrid>
              <a:tr h="269578">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差分</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（今回ー前回）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312423">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endParaRPr lang="en-US" altLang="ja-JP" sz="1600" b="1"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69578">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2</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2</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67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82</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65</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69578">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gridSpan="2">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600" u="none" strike="noStrike" dirty="0">
                          <a:effectLst/>
                        </a:rPr>
                        <a:t>　</a:t>
                      </a:r>
                      <a:r>
                        <a:rPr lang="en-US" altLang="ja-JP" sz="1600" u="none" strike="noStrike" dirty="0">
                          <a:effectLst/>
                        </a:rPr>
                        <a:t>58</a:t>
                      </a:r>
                      <a:endParaRPr lang="ja-JP" altLang="en-US" sz="16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eiryo UI" panose="020B0604030504040204" pitchFamily="50" charset="-128"/>
                          <a:ea typeface="Meiryo UI" panose="020B0604030504040204" pitchFamily="50" charset="-128"/>
                        </a:rPr>
                        <a:t>73</a:t>
                      </a:r>
                      <a:endParaRPr lang="ja-JP" altLang="en-US" sz="16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gridSpan="2">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69578">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600" u="none" strike="noStrike">
                          <a:effectLst/>
                        </a:rPr>
                        <a:t>　</a:t>
                      </a:r>
                      <a:r>
                        <a:rPr lang="en-US" altLang="ja-JP" sz="1600" u="none" strike="noStrike">
                          <a:effectLst/>
                        </a:rPr>
                        <a:t>51</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66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69578">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600" u="none" strike="noStrike">
                          <a:effectLst/>
                        </a:rPr>
                        <a:t>　</a:t>
                      </a:r>
                      <a:r>
                        <a:rPr lang="en-US" altLang="ja-JP" sz="1600" u="none" strike="noStrike">
                          <a:effectLst/>
                        </a:rPr>
                        <a:t>33</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43</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69578">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600" u="none" strike="noStrike">
                          <a:effectLst/>
                        </a:rPr>
                        <a:t>　</a:t>
                      </a:r>
                      <a:r>
                        <a:rPr lang="en-US" altLang="ja-JP" sz="1600" u="none" strike="noStrike">
                          <a:effectLst/>
                        </a:rPr>
                        <a:t>34</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eiryo UI" panose="020B0604030504040204" pitchFamily="50" charset="-128"/>
                          <a:ea typeface="Meiryo UI" panose="020B0604030504040204" pitchFamily="50" charset="-128"/>
                        </a:rPr>
                        <a:t>38</a:t>
                      </a:r>
                      <a:endParaRPr lang="ja-JP" altLang="en-US" sz="16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69578">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600" u="none" strike="noStrike">
                          <a:effectLst/>
                        </a:rPr>
                        <a:t>　</a:t>
                      </a:r>
                      <a:r>
                        <a:rPr lang="en-US" altLang="ja-JP" sz="1600" u="none" strike="noStrike">
                          <a:effectLst/>
                        </a:rPr>
                        <a:t>46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eiryo UI" panose="020B0604030504040204" pitchFamily="50" charset="-128"/>
                          <a:ea typeface="Meiryo UI" panose="020B0604030504040204" pitchFamily="50" charset="-128"/>
                        </a:rPr>
                        <a:t>57</a:t>
                      </a:r>
                      <a:endParaRPr lang="ja-JP" altLang="en-US" sz="16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8" name="テキスト ボックス 7">
            <a:extLst>
              <a:ext uri="{FF2B5EF4-FFF2-40B4-BE49-F238E27FC236}">
                <a16:creationId xmlns:a16="http://schemas.microsoft.com/office/drawing/2014/main" id="{AC6C6138-E8DC-119A-9949-CDA1A83384C7}"/>
              </a:ext>
            </a:extLst>
          </p:cNvPr>
          <p:cNvSpPr txBox="1"/>
          <p:nvPr/>
        </p:nvSpPr>
        <p:spPr>
          <a:xfrm>
            <a:off x="2263458" y="3765253"/>
            <a:ext cx="416760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急傾斜地崩壊による人的被害（冬</a:t>
            </a:r>
            <a:r>
              <a:rPr kumimoji="1" lang="en-US" altLang="ja-JP" sz="1400">
                <a:latin typeface="Meiryo UI" panose="020B0604030504040204" pitchFamily="50" charset="-128"/>
                <a:ea typeface="Meiryo UI" panose="020B0604030504040204" pitchFamily="50" charset="-128"/>
              </a:rPr>
              <a:t>18</a:t>
            </a:r>
            <a:r>
              <a:rPr kumimoji="1" lang="ja-JP" altLang="en-US" sz="1400">
                <a:latin typeface="Meiryo UI" panose="020B0604030504040204" pitchFamily="50" charset="-128"/>
                <a:ea typeface="Meiryo UI" panose="020B0604030504040204" pitchFamily="50" charset="-128"/>
              </a:rPr>
              <a:t>時）</a:t>
            </a:r>
          </a:p>
        </p:txBody>
      </p:sp>
      <p:sp>
        <p:nvSpPr>
          <p:cNvPr id="9" name="テキスト ボックス 8">
            <a:extLst>
              <a:ext uri="{FF2B5EF4-FFF2-40B4-BE49-F238E27FC236}">
                <a16:creationId xmlns:a16="http://schemas.microsoft.com/office/drawing/2014/main" id="{6A88EC93-614C-9850-E697-70F7EB513807}"/>
              </a:ext>
            </a:extLst>
          </p:cNvPr>
          <p:cNvSpPr txBox="1"/>
          <p:nvPr/>
        </p:nvSpPr>
        <p:spPr>
          <a:xfrm>
            <a:off x="287999" y="1222388"/>
            <a:ext cx="8568000" cy="307777"/>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対象とする急傾斜地の増加に伴い、急傾斜地崩壊による人的被害も増加。</a:t>
            </a:r>
            <a:endParaRPr lang="en-US" altLang="ja-JP" sz="1400">
              <a:highlight>
                <a:srgbClr val="FFFF00"/>
              </a:highlight>
              <a:ea typeface="Meiryo UI" panose="020B0604030504040204" pitchFamily="50" charset="-128"/>
            </a:endParaRPr>
          </a:p>
        </p:txBody>
      </p:sp>
      <p:pic>
        <p:nvPicPr>
          <p:cNvPr id="10" name="図 9" descr="文字と写真のスクリーンショット&#10;&#10;AI 生成コンテンツは誤りを含む可能性があります。">
            <a:extLst>
              <a:ext uri="{FF2B5EF4-FFF2-40B4-BE49-F238E27FC236}">
                <a16:creationId xmlns:a16="http://schemas.microsoft.com/office/drawing/2014/main" id="{75267D65-5065-37AB-FA5F-04FCA4EACE19}"/>
              </a:ext>
            </a:extLst>
          </p:cNvPr>
          <p:cNvPicPr>
            <a:picLocks noChangeAspect="1"/>
          </p:cNvPicPr>
          <p:nvPr/>
        </p:nvPicPr>
        <p:blipFill>
          <a:blip r:embed="rId3"/>
          <a:srcRect t="43098" r="1227" b="1635"/>
          <a:stretch>
            <a:fillRect/>
          </a:stretch>
        </p:blipFill>
        <p:spPr>
          <a:xfrm>
            <a:off x="2545791" y="1851271"/>
            <a:ext cx="3734359" cy="1672980"/>
          </a:xfrm>
          <a:prstGeom prst="rect">
            <a:avLst/>
          </a:prstGeom>
        </p:spPr>
      </p:pic>
      <p:sp>
        <p:nvSpPr>
          <p:cNvPr id="11" name="テキスト ボックス 10">
            <a:extLst>
              <a:ext uri="{FF2B5EF4-FFF2-40B4-BE49-F238E27FC236}">
                <a16:creationId xmlns:a16="http://schemas.microsoft.com/office/drawing/2014/main" id="{177A03B0-681A-8534-E437-0BBCD8900F70}"/>
              </a:ext>
            </a:extLst>
          </p:cNvPr>
          <p:cNvSpPr txBox="1"/>
          <p:nvPr/>
        </p:nvSpPr>
        <p:spPr>
          <a:xfrm>
            <a:off x="2263458" y="1577692"/>
            <a:ext cx="416760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急傾斜地崩壊による人的被害算出手法</a:t>
            </a:r>
          </a:p>
        </p:txBody>
      </p:sp>
      <p:sp>
        <p:nvSpPr>
          <p:cNvPr id="12" name="テキスト ボックス 11">
            <a:extLst>
              <a:ext uri="{FF2B5EF4-FFF2-40B4-BE49-F238E27FC236}">
                <a16:creationId xmlns:a16="http://schemas.microsoft.com/office/drawing/2014/main" id="{8E3CF17F-218B-2C7D-0BB3-2A6235EDB22B}"/>
              </a:ext>
            </a:extLst>
          </p:cNvPr>
          <p:cNvSpPr txBox="1"/>
          <p:nvPr/>
        </p:nvSpPr>
        <p:spPr>
          <a:xfrm>
            <a:off x="6377330" y="2973565"/>
            <a:ext cx="2478669" cy="600164"/>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a:t>
            </a:r>
          </a:p>
        </p:txBody>
      </p:sp>
    </p:spTree>
    <p:extLst>
      <p:ext uri="{BB962C8B-B14F-4D97-AF65-F5344CB8AC3E}">
        <p14:creationId xmlns:p14="http://schemas.microsoft.com/office/powerpoint/2010/main" val="4290712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B492-2B47-E9FE-8C5B-D10B44D9A8FD}"/>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1AEBA85-A8C8-698B-1D5B-8869B5E2298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75</a:t>
            </a:fld>
            <a:endParaRPr lang="ja-JP" altLang="en-US">
              <a:solidFill>
                <a:schemeClr val="tx1"/>
              </a:solidFill>
            </a:endParaRPr>
          </a:p>
        </p:txBody>
      </p:sp>
      <p:sp>
        <p:nvSpPr>
          <p:cNvPr id="7" name="タイトル 6">
            <a:extLst>
              <a:ext uri="{FF2B5EF4-FFF2-40B4-BE49-F238E27FC236}">
                <a16:creationId xmlns:a16="http://schemas.microsoft.com/office/drawing/2014/main" id="{E7E20ED6-0592-2AAF-1D96-24FA27CE80BA}"/>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FD35B6FE-7D09-1822-4098-8C9ED8975F1B}"/>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２．６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9">
            <a:extLst>
              <a:ext uri="{FF2B5EF4-FFF2-40B4-BE49-F238E27FC236}">
                <a16:creationId xmlns:a16="http://schemas.microsoft.com/office/drawing/2014/main" id="{3ABEA40C-D092-0298-884E-C7F8BD1058CD}"/>
              </a:ext>
            </a:extLst>
          </p:cNvPr>
          <p:cNvSpPr txBox="1">
            <a:spLocks noChangeArrowheads="1"/>
          </p:cNvSpPr>
          <p:nvPr/>
        </p:nvSpPr>
        <p:spPr bwMode="auto">
          <a:xfrm>
            <a:off x="0" y="1152532"/>
            <a:ext cx="4016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（１）南海トラフ地震（冬</a:t>
            </a:r>
            <a:r>
              <a:rPr lang="en-US" altLang="ja-JP" sz="1800" b="1">
                <a:latin typeface="Meiryo UI" panose="020B0604030504040204" pitchFamily="50" charset="-128"/>
                <a:ea typeface="Meiryo UI" panose="020B0604030504040204" pitchFamily="50" charset="-128"/>
              </a:rPr>
              <a:t>18</a:t>
            </a:r>
            <a:r>
              <a:rPr lang="ja-JP" altLang="en-US" sz="1800" b="1">
                <a:latin typeface="Meiryo UI" panose="020B0604030504040204" pitchFamily="50" charset="-128"/>
                <a:ea typeface="Meiryo UI" panose="020B0604030504040204" pitchFamily="50" charset="-128"/>
              </a:rPr>
              <a:t>時）</a:t>
            </a:r>
          </a:p>
        </p:txBody>
      </p:sp>
      <p:sp>
        <p:nvSpPr>
          <p:cNvPr id="15" name="テキスト ボックス 9">
            <a:extLst>
              <a:ext uri="{FF2B5EF4-FFF2-40B4-BE49-F238E27FC236}">
                <a16:creationId xmlns:a16="http://schemas.microsoft.com/office/drawing/2014/main" id="{D4AFC445-4600-FE38-E168-D1F60337A8F7}"/>
              </a:ext>
            </a:extLst>
          </p:cNvPr>
          <p:cNvSpPr txBox="1">
            <a:spLocks noChangeArrowheads="1"/>
          </p:cNvSpPr>
          <p:nvPr/>
        </p:nvSpPr>
        <p:spPr bwMode="auto">
          <a:xfrm>
            <a:off x="4426293" y="1152532"/>
            <a:ext cx="3739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 （冬</a:t>
            </a:r>
            <a:r>
              <a:rPr lang="en-US" altLang="ja-JP" sz="1800" b="1">
                <a:latin typeface="Meiryo UI" panose="020B0604030504040204" pitchFamily="50" charset="-128"/>
                <a:ea typeface="Meiryo UI" panose="020B0604030504040204" pitchFamily="50" charset="-128"/>
              </a:rPr>
              <a:t>18</a:t>
            </a:r>
            <a:r>
              <a:rPr lang="ja-JP" altLang="en-US" sz="1800" b="1">
                <a:latin typeface="Meiryo UI" panose="020B0604030504040204" pitchFamily="50" charset="-128"/>
                <a:ea typeface="Meiryo UI" panose="020B0604030504040204" pitchFamily="50" charset="-128"/>
              </a:rPr>
              <a:t>時）</a:t>
            </a:r>
            <a:endParaRPr lang="en-US" altLang="ja-JP" sz="1800" b="1">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F4653F66-A6AA-01A4-65B7-2D3771C8B261}"/>
              </a:ext>
            </a:extLst>
          </p:cNvPr>
          <p:cNvPicPr>
            <a:picLocks noChangeAspect="1"/>
          </p:cNvPicPr>
          <p:nvPr/>
        </p:nvPicPr>
        <p:blipFill>
          <a:blip r:embed="rId3"/>
          <a:stretch>
            <a:fillRect/>
          </a:stretch>
        </p:blipFill>
        <p:spPr>
          <a:xfrm>
            <a:off x="242034" y="1521864"/>
            <a:ext cx="1940400" cy="4096401"/>
          </a:xfrm>
          <a:prstGeom prst="rect">
            <a:avLst/>
          </a:prstGeom>
        </p:spPr>
      </p:pic>
      <p:pic>
        <p:nvPicPr>
          <p:cNvPr id="3" name="図 2">
            <a:extLst>
              <a:ext uri="{FF2B5EF4-FFF2-40B4-BE49-F238E27FC236}">
                <a16:creationId xmlns:a16="http://schemas.microsoft.com/office/drawing/2014/main" id="{932A5C9F-67D6-8BC5-1383-EAFEE4ABD4C0}"/>
              </a:ext>
            </a:extLst>
          </p:cNvPr>
          <p:cNvPicPr>
            <a:picLocks noChangeAspect="1"/>
          </p:cNvPicPr>
          <p:nvPr/>
        </p:nvPicPr>
        <p:blipFill>
          <a:blip r:embed="rId4"/>
          <a:stretch>
            <a:fillRect/>
          </a:stretch>
        </p:blipFill>
        <p:spPr>
          <a:xfrm>
            <a:off x="2282746" y="1521864"/>
            <a:ext cx="1939912" cy="5256000"/>
          </a:xfrm>
          <a:prstGeom prst="rect">
            <a:avLst/>
          </a:prstGeom>
        </p:spPr>
      </p:pic>
      <p:pic>
        <p:nvPicPr>
          <p:cNvPr id="5" name="図 4">
            <a:extLst>
              <a:ext uri="{FF2B5EF4-FFF2-40B4-BE49-F238E27FC236}">
                <a16:creationId xmlns:a16="http://schemas.microsoft.com/office/drawing/2014/main" id="{2DE2422A-6482-A5D0-35EC-DF6D56B4C02A}"/>
              </a:ext>
            </a:extLst>
          </p:cNvPr>
          <p:cNvPicPr>
            <a:picLocks noChangeAspect="1"/>
          </p:cNvPicPr>
          <p:nvPr/>
        </p:nvPicPr>
        <p:blipFill>
          <a:blip r:embed="rId5"/>
          <a:stretch>
            <a:fillRect/>
          </a:stretch>
        </p:blipFill>
        <p:spPr>
          <a:xfrm>
            <a:off x="216000" y="5749884"/>
            <a:ext cx="1940400" cy="475426"/>
          </a:xfrm>
          <a:prstGeom prst="rect">
            <a:avLst/>
          </a:prstGeom>
        </p:spPr>
      </p:pic>
      <p:pic>
        <p:nvPicPr>
          <p:cNvPr id="16" name="図 15">
            <a:extLst>
              <a:ext uri="{FF2B5EF4-FFF2-40B4-BE49-F238E27FC236}">
                <a16:creationId xmlns:a16="http://schemas.microsoft.com/office/drawing/2014/main" id="{7B3A305E-8138-28FA-618C-6C7C26BACD3D}"/>
              </a:ext>
            </a:extLst>
          </p:cNvPr>
          <p:cNvPicPr>
            <a:picLocks noChangeAspect="1"/>
          </p:cNvPicPr>
          <p:nvPr/>
        </p:nvPicPr>
        <p:blipFill>
          <a:blip r:embed="rId6"/>
          <a:stretch>
            <a:fillRect/>
          </a:stretch>
        </p:blipFill>
        <p:spPr>
          <a:xfrm>
            <a:off x="4632911" y="5946461"/>
            <a:ext cx="1940400" cy="487937"/>
          </a:xfrm>
          <a:prstGeom prst="rect">
            <a:avLst/>
          </a:prstGeom>
        </p:spPr>
      </p:pic>
      <p:pic>
        <p:nvPicPr>
          <p:cNvPr id="17" name="図 16">
            <a:extLst>
              <a:ext uri="{FF2B5EF4-FFF2-40B4-BE49-F238E27FC236}">
                <a16:creationId xmlns:a16="http://schemas.microsoft.com/office/drawing/2014/main" id="{BB5280A6-ADEC-9F9F-8B9E-CC02D6D61F91}"/>
              </a:ext>
            </a:extLst>
          </p:cNvPr>
          <p:cNvPicPr>
            <a:picLocks noChangeAspect="1"/>
          </p:cNvPicPr>
          <p:nvPr/>
        </p:nvPicPr>
        <p:blipFill>
          <a:blip r:embed="rId7"/>
          <a:stretch>
            <a:fillRect/>
          </a:stretch>
        </p:blipFill>
        <p:spPr>
          <a:xfrm>
            <a:off x="6635953" y="1521864"/>
            <a:ext cx="1940400" cy="5395673"/>
          </a:xfrm>
          <a:prstGeom prst="rect">
            <a:avLst/>
          </a:prstGeom>
        </p:spPr>
      </p:pic>
      <p:pic>
        <p:nvPicPr>
          <p:cNvPr id="18" name="図 17">
            <a:extLst>
              <a:ext uri="{FF2B5EF4-FFF2-40B4-BE49-F238E27FC236}">
                <a16:creationId xmlns:a16="http://schemas.microsoft.com/office/drawing/2014/main" id="{B9888DDF-C352-434D-1322-D3F5F556D059}"/>
              </a:ext>
            </a:extLst>
          </p:cNvPr>
          <p:cNvPicPr>
            <a:picLocks noChangeAspect="1"/>
          </p:cNvPicPr>
          <p:nvPr/>
        </p:nvPicPr>
        <p:blipFill>
          <a:blip r:embed="rId8"/>
          <a:stretch>
            <a:fillRect/>
          </a:stretch>
        </p:blipFill>
        <p:spPr>
          <a:xfrm>
            <a:off x="4632911" y="1501268"/>
            <a:ext cx="1940400" cy="4204200"/>
          </a:xfrm>
          <a:prstGeom prst="rect">
            <a:avLst/>
          </a:prstGeom>
        </p:spPr>
      </p:pic>
    </p:spTree>
    <p:extLst>
      <p:ext uri="{BB962C8B-B14F-4D97-AF65-F5344CB8AC3E}">
        <p14:creationId xmlns:p14="http://schemas.microsoft.com/office/powerpoint/2010/main" val="484748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8B497-73D9-2372-834F-992D54C4288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5DD9370-2395-F69C-5452-26F957EA9DB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76</a:t>
            </a:fld>
            <a:endParaRPr lang="ja-JP" altLang="en-US">
              <a:solidFill>
                <a:schemeClr val="tx1"/>
              </a:solidFill>
            </a:endParaRPr>
          </a:p>
        </p:txBody>
      </p:sp>
      <p:sp>
        <p:nvSpPr>
          <p:cNvPr id="7" name="タイトル 6">
            <a:extLst>
              <a:ext uri="{FF2B5EF4-FFF2-40B4-BE49-F238E27FC236}">
                <a16:creationId xmlns:a16="http://schemas.microsoft.com/office/drawing/2014/main" id="{45014CEE-03F9-31EF-D471-C76F1122AFEB}"/>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5D40FFA8-35D8-FA3B-5670-9EDEEA05AA81}"/>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２．６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E51ACE0E-E652-42D5-C0B5-D0E4E42EF022}"/>
              </a:ext>
            </a:extLst>
          </p:cNvPr>
          <p:cNvSpPr txBox="1">
            <a:spLocks noChangeArrowheads="1"/>
          </p:cNvSpPr>
          <p:nvPr/>
        </p:nvSpPr>
        <p:spPr bwMode="auto">
          <a:xfrm>
            <a:off x="26337" y="1136999"/>
            <a:ext cx="3682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 （冬</a:t>
            </a:r>
            <a:r>
              <a:rPr lang="en-US" altLang="ja-JP" sz="1800" b="1">
                <a:latin typeface="Meiryo UI" panose="020B0604030504040204" pitchFamily="50" charset="-128"/>
                <a:ea typeface="Meiryo UI" panose="020B0604030504040204" pitchFamily="50" charset="-128"/>
              </a:rPr>
              <a:t>18</a:t>
            </a:r>
            <a:r>
              <a:rPr lang="ja-JP" altLang="en-US" sz="1800" b="1">
                <a:latin typeface="Meiryo UI" panose="020B0604030504040204" pitchFamily="50" charset="-128"/>
                <a:ea typeface="Meiryo UI" panose="020B0604030504040204" pitchFamily="50" charset="-128"/>
              </a:rPr>
              <a:t>時）</a:t>
            </a:r>
            <a:endParaRPr lang="en-US" altLang="ja-JP" sz="1800" b="1">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210EB1C6-DB24-FA65-2D95-EECEC0F39EDF}"/>
              </a:ext>
            </a:extLst>
          </p:cNvPr>
          <p:cNvSpPr txBox="1">
            <a:spLocks noChangeArrowheads="1"/>
          </p:cNvSpPr>
          <p:nvPr/>
        </p:nvSpPr>
        <p:spPr bwMode="auto">
          <a:xfrm>
            <a:off x="4572000" y="1136999"/>
            <a:ext cx="3771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（４）生駒断層帯（冬</a:t>
            </a:r>
            <a:r>
              <a:rPr lang="en-US" altLang="ja-JP" sz="1800" b="1">
                <a:latin typeface="Meiryo UI" panose="020B0604030504040204" pitchFamily="50" charset="-128"/>
                <a:ea typeface="Meiryo UI" panose="020B0604030504040204" pitchFamily="50" charset="-128"/>
              </a:rPr>
              <a:t>18</a:t>
            </a:r>
            <a:r>
              <a:rPr lang="ja-JP" altLang="en-US" sz="1800" b="1">
                <a:latin typeface="Meiryo UI" panose="020B0604030504040204" pitchFamily="50" charset="-128"/>
                <a:ea typeface="Meiryo UI" panose="020B0604030504040204" pitchFamily="50" charset="-128"/>
              </a:rPr>
              <a:t>時）</a:t>
            </a:r>
            <a:endParaRPr lang="en-US" altLang="ja-JP" sz="1800" b="1">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F9C48119-8CFA-0FE3-7831-01C36144F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8893" y="1506331"/>
            <a:ext cx="2138877" cy="5256000"/>
          </a:xfrm>
          <a:prstGeom prst="rect">
            <a:avLst/>
          </a:prstGeom>
        </p:spPr>
      </p:pic>
      <p:pic>
        <p:nvPicPr>
          <p:cNvPr id="9" name="図 8">
            <a:extLst>
              <a:ext uri="{FF2B5EF4-FFF2-40B4-BE49-F238E27FC236}">
                <a16:creationId xmlns:a16="http://schemas.microsoft.com/office/drawing/2014/main" id="{D3340106-AE17-93F0-6962-B620109C41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34" y="5803952"/>
            <a:ext cx="2138400" cy="475200"/>
          </a:xfrm>
          <a:prstGeom prst="rect">
            <a:avLst/>
          </a:prstGeom>
        </p:spPr>
      </p:pic>
      <p:pic>
        <p:nvPicPr>
          <p:cNvPr id="13" name="図 12">
            <a:extLst>
              <a:ext uri="{FF2B5EF4-FFF2-40B4-BE49-F238E27FC236}">
                <a16:creationId xmlns:a16="http://schemas.microsoft.com/office/drawing/2014/main" id="{B7FE74FB-0C55-D7CD-21AA-D950F6E375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34" y="1506331"/>
            <a:ext cx="2138400" cy="4094455"/>
          </a:xfrm>
          <a:prstGeom prst="rect">
            <a:avLst/>
          </a:prstGeom>
        </p:spPr>
      </p:pic>
      <p:pic>
        <p:nvPicPr>
          <p:cNvPr id="14" name="図 13">
            <a:extLst>
              <a:ext uri="{FF2B5EF4-FFF2-40B4-BE49-F238E27FC236}">
                <a16:creationId xmlns:a16="http://schemas.microsoft.com/office/drawing/2014/main" id="{EA86A7DB-AF0F-8FA0-CDF1-D19A603454D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9821" y="5803952"/>
            <a:ext cx="2106000" cy="475370"/>
          </a:xfrm>
          <a:prstGeom prst="rect">
            <a:avLst/>
          </a:prstGeom>
        </p:spPr>
      </p:pic>
      <p:pic>
        <p:nvPicPr>
          <p:cNvPr id="15" name="図 14">
            <a:extLst>
              <a:ext uri="{FF2B5EF4-FFF2-40B4-BE49-F238E27FC236}">
                <a16:creationId xmlns:a16="http://schemas.microsoft.com/office/drawing/2014/main" id="{CA53B0A4-1F78-26EB-2F16-0D08271BF60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57336" y="1503979"/>
            <a:ext cx="2105716" cy="5256000"/>
          </a:xfrm>
          <a:prstGeom prst="rect">
            <a:avLst/>
          </a:prstGeom>
        </p:spPr>
      </p:pic>
      <p:pic>
        <p:nvPicPr>
          <p:cNvPr id="16" name="図 15">
            <a:extLst>
              <a:ext uri="{FF2B5EF4-FFF2-40B4-BE49-F238E27FC236}">
                <a16:creationId xmlns:a16="http://schemas.microsoft.com/office/drawing/2014/main" id="{EDB83549-661C-7B9F-313B-1A00E625A2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9821" y="1503979"/>
            <a:ext cx="2106000" cy="4095922"/>
          </a:xfrm>
          <a:prstGeom prst="rect">
            <a:avLst/>
          </a:prstGeom>
        </p:spPr>
      </p:pic>
    </p:spTree>
    <p:extLst>
      <p:ext uri="{BB962C8B-B14F-4D97-AF65-F5344CB8AC3E}">
        <p14:creationId xmlns:p14="http://schemas.microsoft.com/office/powerpoint/2010/main" val="9177959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AFDD1-8A20-917D-078D-86A14CC084A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D3A4B4D-7E99-7F58-6161-2C099E98DF4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77</a:t>
            </a:fld>
            <a:endParaRPr lang="ja-JP" altLang="en-US">
              <a:solidFill>
                <a:schemeClr val="tx1"/>
              </a:solidFill>
            </a:endParaRPr>
          </a:p>
        </p:txBody>
      </p:sp>
      <p:sp>
        <p:nvSpPr>
          <p:cNvPr id="7" name="タイトル 6">
            <a:extLst>
              <a:ext uri="{FF2B5EF4-FFF2-40B4-BE49-F238E27FC236}">
                <a16:creationId xmlns:a16="http://schemas.microsoft.com/office/drawing/2014/main" id="{A562D88D-5F65-73DC-E1B0-E873ED31F6F2}"/>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D6842CA5-6051-3ACC-A10C-372E40327F5F}"/>
              </a:ext>
            </a:extLst>
          </p:cNvPr>
          <p:cNvSpPr txBox="1">
            <a:spLocks/>
          </p:cNvSpPr>
          <p:nvPr/>
        </p:nvSpPr>
        <p:spPr bwMode="auto">
          <a:xfrm>
            <a:off x="216000" y="648000"/>
            <a:ext cx="5300217"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２．６　急傾斜地崩壊による被害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テキスト ボックス 9">
            <a:extLst>
              <a:ext uri="{FF2B5EF4-FFF2-40B4-BE49-F238E27FC236}">
                <a16:creationId xmlns:a16="http://schemas.microsoft.com/office/drawing/2014/main" id="{865B112F-C319-DECB-9F11-A5A06CF12CD1}"/>
              </a:ext>
            </a:extLst>
          </p:cNvPr>
          <p:cNvSpPr txBox="1">
            <a:spLocks noChangeArrowheads="1"/>
          </p:cNvSpPr>
          <p:nvPr/>
        </p:nvSpPr>
        <p:spPr bwMode="auto">
          <a:xfrm>
            <a:off x="87048" y="1152532"/>
            <a:ext cx="4151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（５）有馬高槻断層帯（冬</a:t>
            </a:r>
            <a:r>
              <a:rPr lang="en-US" altLang="ja-JP" sz="1800" b="1">
                <a:latin typeface="Meiryo UI" panose="020B0604030504040204" pitchFamily="50" charset="-128"/>
                <a:ea typeface="Meiryo UI" panose="020B0604030504040204" pitchFamily="50" charset="-128"/>
              </a:rPr>
              <a:t>18</a:t>
            </a:r>
            <a:r>
              <a:rPr lang="ja-JP" altLang="en-US" sz="1800" b="1">
                <a:latin typeface="Meiryo UI" panose="020B0604030504040204" pitchFamily="50" charset="-128"/>
                <a:ea typeface="Meiryo UI" panose="020B0604030504040204" pitchFamily="50" charset="-128"/>
              </a:rPr>
              <a:t>時）</a:t>
            </a:r>
            <a:endParaRPr lang="en-US" altLang="ja-JP" sz="1800" b="1">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D4FAE95E-81F3-7EE8-3E65-3C522F70B5BC}"/>
              </a:ext>
            </a:extLst>
          </p:cNvPr>
          <p:cNvSpPr txBox="1">
            <a:spLocks noChangeArrowheads="1"/>
          </p:cNvSpPr>
          <p:nvPr/>
        </p:nvSpPr>
        <p:spPr bwMode="auto">
          <a:xfrm>
            <a:off x="4523079" y="1152532"/>
            <a:ext cx="4151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（６）中央構造線断層帯（冬</a:t>
            </a:r>
            <a:r>
              <a:rPr lang="en-US" altLang="ja-JP" sz="1800" b="1">
                <a:latin typeface="Meiryo UI" panose="020B0604030504040204" pitchFamily="50" charset="-128"/>
                <a:ea typeface="Meiryo UI" panose="020B0604030504040204" pitchFamily="50" charset="-128"/>
              </a:rPr>
              <a:t>18</a:t>
            </a:r>
            <a:r>
              <a:rPr lang="ja-JP" altLang="en-US" sz="1800" b="1">
                <a:latin typeface="Meiryo UI" panose="020B0604030504040204" pitchFamily="50" charset="-128"/>
                <a:ea typeface="Meiryo UI" panose="020B0604030504040204" pitchFamily="50" charset="-128"/>
              </a:rPr>
              <a:t>時）</a:t>
            </a:r>
          </a:p>
        </p:txBody>
      </p:sp>
      <p:pic>
        <p:nvPicPr>
          <p:cNvPr id="5" name="図 4">
            <a:extLst>
              <a:ext uri="{FF2B5EF4-FFF2-40B4-BE49-F238E27FC236}">
                <a16:creationId xmlns:a16="http://schemas.microsoft.com/office/drawing/2014/main" id="{DFD178DE-1C06-8590-B53D-7F9A08264A58}"/>
              </a:ext>
            </a:extLst>
          </p:cNvPr>
          <p:cNvPicPr>
            <a:picLocks noChangeAspect="1"/>
          </p:cNvPicPr>
          <p:nvPr/>
        </p:nvPicPr>
        <p:blipFill>
          <a:blip r:embed="rId3"/>
          <a:stretch>
            <a:fillRect/>
          </a:stretch>
        </p:blipFill>
        <p:spPr>
          <a:xfrm>
            <a:off x="109527" y="1472017"/>
            <a:ext cx="2138400" cy="4120875"/>
          </a:xfrm>
          <a:prstGeom prst="rect">
            <a:avLst/>
          </a:prstGeom>
        </p:spPr>
      </p:pic>
      <p:pic>
        <p:nvPicPr>
          <p:cNvPr id="10" name="図 9">
            <a:extLst>
              <a:ext uri="{FF2B5EF4-FFF2-40B4-BE49-F238E27FC236}">
                <a16:creationId xmlns:a16="http://schemas.microsoft.com/office/drawing/2014/main" id="{FEEBBFF8-A356-8D5C-DF8D-F134584DB89B}"/>
              </a:ext>
            </a:extLst>
          </p:cNvPr>
          <p:cNvPicPr>
            <a:picLocks noChangeAspect="1"/>
          </p:cNvPicPr>
          <p:nvPr/>
        </p:nvPicPr>
        <p:blipFill>
          <a:blip r:embed="rId4"/>
          <a:stretch>
            <a:fillRect/>
          </a:stretch>
        </p:blipFill>
        <p:spPr>
          <a:xfrm>
            <a:off x="2324836" y="1472017"/>
            <a:ext cx="2138400" cy="5290312"/>
          </a:xfrm>
          <a:prstGeom prst="rect">
            <a:avLst/>
          </a:prstGeom>
        </p:spPr>
      </p:pic>
      <p:pic>
        <p:nvPicPr>
          <p:cNvPr id="11" name="図 10">
            <a:extLst>
              <a:ext uri="{FF2B5EF4-FFF2-40B4-BE49-F238E27FC236}">
                <a16:creationId xmlns:a16="http://schemas.microsoft.com/office/drawing/2014/main" id="{65EB323C-1ADE-19F0-3AE5-9D776C2D1119}"/>
              </a:ext>
            </a:extLst>
          </p:cNvPr>
          <p:cNvPicPr>
            <a:picLocks noChangeAspect="1"/>
          </p:cNvPicPr>
          <p:nvPr/>
        </p:nvPicPr>
        <p:blipFill>
          <a:blip r:embed="rId5"/>
          <a:stretch>
            <a:fillRect/>
          </a:stretch>
        </p:blipFill>
        <p:spPr>
          <a:xfrm>
            <a:off x="109527" y="5912377"/>
            <a:ext cx="2138400" cy="478912"/>
          </a:xfrm>
          <a:prstGeom prst="rect">
            <a:avLst/>
          </a:prstGeom>
        </p:spPr>
      </p:pic>
      <p:pic>
        <p:nvPicPr>
          <p:cNvPr id="12" name="図 11">
            <a:extLst>
              <a:ext uri="{FF2B5EF4-FFF2-40B4-BE49-F238E27FC236}">
                <a16:creationId xmlns:a16="http://schemas.microsoft.com/office/drawing/2014/main" id="{499F12C2-AEC0-1CBC-255E-5131C200C944}"/>
              </a:ext>
            </a:extLst>
          </p:cNvPr>
          <p:cNvPicPr>
            <a:picLocks noChangeAspect="1"/>
          </p:cNvPicPr>
          <p:nvPr/>
        </p:nvPicPr>
        <p:blipFill>
          <a:blip r:embed="rId6"/>
          <a:stretch>
            <a:fillRect/>
          </a:stretch>
        </p:blipFill>
        <p:spPr>
          <a:xfrm>
            <a:off x="4571906" y="1480051"/>
            <a:ext cx="2138400" cy="4098600"/>
          </a:xfrm>
          <a:prstGeom prst="rect">
            <a:avLst/>
          </a:prstGeom>
        </p:spPr>
      </p:pic>
      <p:pic>
        <p:nvPicPr>
          <p:cNvPr id="17" name="図 16">
            <a:extLst>
              <a:ext uri="{FF2B5EF4-FFF2-40B4-BE49-F238E27FC236}">
                <a16:creationId xmlns:a16="http://schemas.microsoft.com/office/drawing/2014/main" id="{606547A1-099C-3417-DB1B-95D7904E191C}"/>
              </a:ext>
            </a:extLst>
          </p:cNvPr>
          <p:cNvPicPr>
            <a:picLocks noChangeAspect="1"/>
          </p:cNvPicPr>
          <p:nvPr/>
        </p:nvPicPr>
        <p:blipFill>
          <a:blip r:embed="rId7"/>
          <a:stretch>
            <a:fillRect/>
          </a:stretch>
        </p:blipFill>
        <p:spPr>
          <a:xfrm>
            <a:off x="6725369" y="1452619"/>
            <a:ext cx="2138400" cy="5268038"/>
          </a:xfrm>
          <a:prstGeom prst="rect">
            <a:avLst/>
          </a:prstGeom>
        </p:spPr>
      </p:pic>
      <p:pic>
        <p:nvPicPr>
          <p:cNvPr id="18" name="図 17">
            <a:extLst>
              <a:ext uri="{FF2B5EF4-FFF2-40B4-BE49-F238E27FC236}">
                <a16:creationId xmlns:a16="http://schemas.microsoft.com/office/drawing/2014/main" id="{DBF810C2-409B-3749-A214-31455A84E007}"/>
              </a:ext>
            </a:extLst>
          </p:cNvPr>
          <p:cNvPicPr>
            <a:picLocks noChangeAspect="1"/>
          </p:cNvPicPr>
          <p:nvPr/>
        </p:nvPicPr>
        <p:blipFill>
          <a:blip r:embed="rId8"/>
          <a:stretch>
            <a:fillRect/>
          </a:stretch>
        </p:blipFill>
        <p:spPr>
          <a:xfrm>
            <a:off x="4571906" y="5906170"/>
            <a:ext cx="2138400" cy="478912"/>
          </a:xfrm>
          <a:prstGeom prst="rect">
            <a:avLst/>
          </a:prstGeom>
        </p:spPr>
      </p:pic>
    </p:spTree>
    <p:extLst>
      <p:ext uri="{BB962C8B-B14F-4D97-AF65-F5344CB8AC3E}">
        <p14:creationId xmlns:p14="http://schemas.microsoft.com/office/powerpoint/2010/main" val="1078341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83796-CBA5-9DDA-9B7A-78B18919644A}"/>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2A1F5F1A-1ADB-7A03-52CE-789A6D9E4F1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78</a:t>
            </a:fld>
            <a:endParaRPr lang="ja-JP" altLang="en-US">
              <a:solidFill>
                <a:schemeClr val="tx1"/>
              </a:solidFill>
            </a:endParaRPr>
          </a:p>
        </p:txBody>
      </p:sp>
      <p:sp>
        <p:nvSpPr>
          <p:cNvPr id="7" name="タイトル 6">
            <a:extLst>
              <a:ext uri="{FF2B5EF4-FFF2-40B4-BE49-F238E27FC236}">
                <a16:creationId xmlns:a16="http://schemas.microsoft.com/office/drawing/2014/main" id="{9CD08AD4-837B-C3EA-FE41-4390B8542160}"/>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9E3C87AD-91C2-7E4E-0882-EB3EFA992892}"/>
              </a:ext>
            </a:extLst>
          </p:cNvPr>
          <p:cNvSpPr txBox="1"/>
          <p:nvPr/>
        </p:nvSpPr>
        <p:spPr>
          <a:xfrm>
            <a:off x="344183" y="1288881"/>
            <a:ext cx="8455633" cy="30777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木造建物の増加に伴い、ブロック塀等の倒壊による人的被害も増加。</a:t>
            </a:r>
            <a:endParaRPr lang="en-US" altLang="ja-JP"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0AB37E11-B437-8477-4B30-87BA6D9C6921}"/>
              </a:ext>
            </a:extLst>
          </p:cNvPr>
          <p:cNvSpPr txBox="1">
            <a:spLocks/>
          </p:cNvSpPr>
          <p:nvPr/>
        </p:nvSpPr>
        <p:spPr bwMode="auto">
          <a:xfrm>
            <a:off x="216000" y="648000"/>
            <a:ext cx="8455633"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２．７　ブロック塀等の転倒による被害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1CDFFC27-98FE-5A1C-6A55-54759CDAB527}"/>
              </a:ext>
            </a:extLst>
          </p:cNvPr>
          <p:cNvGraphicFramePr>
            <a:graphicFrameLocks noGrp="1"/>
          </p:cNvGraphicFramePr>
          <p:nvPr>
            <p:extLst>
              <p:ext uri="{D42A27DB-BD31-4B8C-83A1-F6EECF244321}">
                <p14:modId xmlns:p14="http://schemas.microsoft.com/office/powerpoint/2010/main" val="2911854288"/>
              </p:ext>
            </p:extLst>
          </p:nvPr>
        </p:nvGraphicFramePr>
        <p:xfrm>
          <a:off x="1245041" y="4652347"/>
          <a:ext cx="6134028" cy="2040253"/>
        </p:xfrm>
        <a:graphic>
          <a:graphicData uri="http://schemas.openxmlformats.org/drawingml/2006/table">
            <a:tbl>
              <a:tblPr>
                <a:tableStyleId>{5C22544A-7EE6-4342-B048-85BDC9FD1C3A}</a:tableStyleId>
              </a:tblPr>
              <a:tblGrid>
                <a:gridCol w="2369988">
                  <a:extLst>
                    <a:ext uri="{9D8B030D-6E8A-4147-A177-3AD203B41FA5}">
                      <a16:colId xmlns:a16="http://schemas.microsoft.com/office/drawing/2014/main" val="3884695044"/>
                    </a:ext>
                  </a:extLst>
                </a:gridCol>
                <a:gridCol w="941010">
                  <a:extLst>
                    <a:ext uri="{9D8B030D-6E8A-4147-A177-3AD203B41FA5}">
                      <a16:colId xmlns:a16="http://schemas.microsoft.com/office/drawing/2014/main" val="2622265007"/>
                    </a:ext>
                  </a:extLst>
                </a:gridCol>
                <a:gridCol w="941010">
                  <a:extLst>
                    <a:ext uri="{9D8B030D-6E8A-4147-A177-3AD203B41FA5}">
                      <a16:colId xmlns:a16="http://schemas.microsoft.com/office/drawing/2014/main" val="2930637699"/>
                    </a:ext>
                  </a:extLst>
                </a:gridCol>
                <a:gridCol w="941010">
                  <a:extLst>
                    <a:ext uri="{9D8B030D-6E8A-4147-A177-3AD203B41FA5}">
                      <a16:colId xmlns:a16="http://schemas.microsoft.com/office/drawing/2014/main" val="4207629025"/>
                    </a:ext>
                  </a:extLst>
                </a:gridCol>
                <a:gridCol w="941010">
                  <a:extLst>
                    <a:ext uri="{9D8B030D-6E8A-4147-A177-3AD203B41FA5}">
                      <a16:colId xmlns:a16="http://schemas.microsoft.com/office/drawing/2014/main" val="2713689611"/>
                    </a:ext>
                  </a:extLst>
                </a:gridCol>
              </a:tblGrid>
              <a:tr h="164134">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66698">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eiryo UI" panose="020B0604030504040204" pitchFamily="50" charset="-128"/>
                          <a:ea typeface="Meiryo UI" panose="020B0604030504040204" pitchFamily="50" charset="-128"/>
                        </a:rPr>
                        <a:t>11</a:t>
                      </a:r>
                      <a:endParaRPr lang="ja-JP" altLang="en-US" sz="16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333333"/>
                          </a:solidFill>
                          <a:effectLst/>
                          <a:latin typeface="Meiryo UI" panose="020B0604030504040204" pitchFamily="50" charset="-128"/>
                          <a:ea typeface="Meiryo UI" panose="020B0604030504040204" pitchFamily="50" charset="-128"/>
                        </a:rPr>
                        <a:t>1,081</a:t>
                      </a:r>
                      <a:endParaRPr lang="ja-JP" altLang="en-US" sz="1600" b="0" i="0" u="none" strike="noStrike" dirty="0">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1,353</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gridSpan="2">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1,472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1,171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794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851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dirty="0">
                          <a:solidFill>
                            <a:srgbClr val="000000"/>
                          </a:solidFill>
                          <a:effectLst/>
                          <a:latin typeface="Meiryo UI" panose="020B0604030504040204" pitchFamily="50" charset="-128"/>
                          <a:ea typeface="Meiryo UI" panose="020B0604030504040204" pitchFamily="50" charset="-128"/>
                        </a:rPr>
                        <a:t>753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8" name="テキスト ボックス 7">
            <a:extLst>
              <a:ext uri="{FF2B5EF4-FFF2-40B4-BE49-F238E27FC236}">
                <a16:creationId xmlns:a16="http://schemas.microsoft.com/office/drawing/2014/main" id="{083D7683-0443-1E2B-90D3-E288CCFE46F2}"/>
              </a:ext>
            </a:extLst>
          </p:cNvPr>
          <p:cNvSpPr txBox="1"/>
          <p:nvPr/>
        </p:nvSpPr>
        <p:spPr>
          <a:xfrm>
            <a:off x="2611437" y="4313793"/>
            <a:ext cx="3921124"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ブロック塀等の転倒による被害（冬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p>
        </p:txBody>
      </p:sp>
      <p:pic>
        <p:nvPicPr>
          <p:cNvPr id="10" name="図 9" descr="テキスト&#10;&#10;AI 生成コンテンツは誤りを含む可能性があります。">
            <a:extLst>
              <a:ext uri="{FF2B5EF4-FFF2-40B4-BE49-F238E27FC236}">
                <a16:creationId xmlns:a16="http://schemas.microsoft.com/office/drawing/2014/main" id="{8FA4B865-2182-1C81-E2D8-F15C71FC8CC2}"/>
              </a:ext>
            </a:extLst>
          </p:cNvPr>
          <p:cNvPicPr>
            <a:picLocks noChangeAspect="1"/>
          </p:cNvPicPr>
          <p:nvPr/>
        </p:nvPicPr>
        <p:blipFill>
          <a:blip r:embed="rId3" cstate="email">
            <a:extLst>
              <a:ext uri="{28A0092B-C50C-407E-A947-70E740481C1C}">
                <a14:useLocalDpi xmlns:a14="http://schemas.microsoft.com/office/drawing/2010/main"/>
              </a:ext>
            </a:extLst>
          </a:blip>
          <a:srcRect t="2891" b="2406"/>
          <a:stretch>
            <a:fillRect/>
          </a:stretch>
        </p:blipFill>
        <p:spPr>
          <a:xfrm>
            <a:off x="1372005" y="2138363"/>
            <a:ext cx="5880100" cy="1766887"/>
          </a:xfrm>
          <a:prstGeom prst="rect">
            <a:avLst/>
          </a:prstGeom>
        </p:spPr>
      </p:pic>
      <p:sp>
        <p:nvSpPr>
          <p:cNvPr id="11" name="テキスト ボックス 10">
            <a:extLst>
              <a:ext uri="{FF2B5EF4-FFF2-40B4-BE49-F238E27FC236}">
                <a16:creationId xmlns:a16="http://schemas.microsoft.com/office/drawing/2014/main" id="{772A8D32-CAFB-B478-677B-300B887DBB87}"/>
              </a:ext>
            </a:extLst>
          </p:cNvPr>
          <p:cNvSpPr txBox="1"/>
          <p:nvPr/>
        </p:nvSpPr>
        <p:spPr>
          <a:xfrm>
            <a:off x="7252105" y="3271969"/>
            <a:ext cx="1891895" cy="600164"/>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a:t>
            </a:r>
          </a:p>
        </p:txBody>
      </p:sp>
      <p:sp>
        <p:nvSpPr>
          <p:cNvPr id="12" name="テキスト ボックス 11">
            <a:extLst>
              <a:ext uri="{FF2B5EF4-FFF2-40B4-BE49-F238E27FC236}">
                <a16:creationId xmlns:a16="http://schemas.microsoft.com/office/drawing/2014/main" id="{397E56A7-2E5C-27A2-FFFC-C7669A791DDF}"/>
              </a:ext>
            </a:extLst>
          </p:cNvPr>
          <p:cNvSpPr txBox="1"/>
          <p:nvPr/>
        </p:nvSpPr>
        <p:spPr>
          <a:xfrm>
            <a:off x="2263458" y="1793023"/>
            <a:ext cx="4167606" cy="307777"/>
          </a:xfrm>
          <a:prstGeom prst="rect">
            <a:avLst/>
          </a:prstGeom>
          <a:noFill/>
          <a:ln>
            <a:noFill/>
          </a:ln>
        </p:spPr>
        <p:txBody>
          <a:bodyPr wrap="square" rtlCol="0">
            <a:spAutoFit/>
          </a:bodyPr>
          <a:lstStyle/>
          <a:p>
            <a:pPr algn="ctr"/>
            <a:r>
              <a:rPr kumimoji="1" lang="ja-JP" altLang="en-US" sz="1400" dirty="0">
                <a:latin typeface="Meiryo UI" panose="020B0604030504040204" pitchFamily="50" charset="-128"/>
                <a:ea typeface="Meiryo UI" panose="020B0604030504040204" pitchFamily="50" charset="-128"/>
              </a:rPr>
              <a:t>ブロック塀等の転倒による被害の算出手法</a:t>
            </a:r>
          </a:p>
        </p:txBody>
      </p:sp>
    </p:spTree>
    <p:extLst>
      <p:ext uri="{BB962C8B-B14F-4D97-AF65-F5344CB8AC3E}">
        <p14:creationId xmlns:p14="http://schemas.microsoft.com/office/powerpoint/2010/main" val="457248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9055C-C36B-4CFB-D2D8-68BCF6D21B6D}"/>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E9FEFF3-12C6-0065-FCFF-227E7AAB13F1}"/>
              </a:ext>
            </a:extLst>
          </p:cNvPr>
          <p:cNvSpPr txBox="1"/>
          <p:nvPr/>
        </p:nvSpPr>
        <p:spPr>
          <a:xfrm>
            <a:off x="1164876" y="728605"/>
            <a:ext cx="2570800" cy="307777"/>
          </a:xfrm>
          <a:prstGeom prst="rect">
            <a:avLst/>
          </a:prstGeom>
          <a:noFill/>
          <a:ln>
            <a:noFill/>
          </a:ln>
        </p:spPr>
        <p:txBody>
          <a:bodyPr wrap="square">
            <a:spAutoFit/>
          </a:bodyPr>
          <a:lstStyle/>
          <a:p>
            <a:pPr algn="ctr">
              <a:spcAft>
                <a:spcPts val="600"/>
              </a:spcAft>
            </a:pPr>
            <a:r>
              <a:rPr lang="en-US" altLang="ja-JP" sz="1400">
                <a:latin typeface="Meiryo UI" panose="020B0604030504040204" pitchFamily="50" charset="-128"/>
                <a:ea typeface="Meiryo UI" panose="020B0604030504040204" pitchFamily="50" charset="-128"/>
              </a:rPr>
              <a:t>H25</a:t>
            </a:r>
            <a:r>
              <a:rPr lang="ja-JP" altLang="en-US" sz="1400">
                <a:latin typeface="Meiryo UI" panose="020B0604030504040204" pitchFamily="50" charset="-128"/>
                <a:ea typeface="Meiryo UI" panose="020B0604030504040204" pitchFamily="50" charset="-128"/>
              </a:rPr>
              <a:t>調査</a:t>
            </a:r>
          </a:p>
        </p:txBody>
      </p:sp>
      <p:sp>
        <p:nvSpPr>
          <p:cNvPr id="3" name="テキスト ボックス 2">
            <a:extLst>
              <a:ext uri="{FF2B5EF4-FFF2-40B4-BE49-F238E27FC236}">
                <a16:creationId xmlns:a16="http://schemas.microsoft.com/office/drawing/2014/main" id="{0EF4B053-7459-5B87-89C2-124DF3073576}"/>
              </a:ext>
            </a:extLst>
          </p:cNvPr>
          <p:cNvSpPr txBox="1"/>
          <p:nvPr/>
        </p:nvSpPr>
        <p:spPr>
          <a:xfrm>
            <a:off x="5596123" y="728605"/>
            <a:ext cx="2570800" cy="307777"/>
          </a:xfrm>
          <a:prstGeom prst="rect">
            <a:avLst/>
          </a:prstGeom>
          <a:noFill/>
          <a:ln>
            <a:noFill/>
          </a:ln>
        </p:spPr>
        <p:txBody>
          <a:bodyPr wrap="square">
            <a:spAutoFit/>
          </a:bodyPr>
          <a:lstStyle/>
          <a:p>
            <a:pPr algn="ctr">
              <a:spcAft>
                <a:spcPts val="600"/>
              </a:spcAft>
            </a:pPr>
            <a:r>
              <a:rPr lang="ja-JP" altLang="en-US" sz="1400">
                <a:latin typeface="Meiryo UI" panose="020B0604030504040204" pitchFamily="50" charset="-128"/>
                <a:ea typeface="Meiryo UI" panose="020B0604030504040204" pitchFamily="50" charset="-128"/>
              </a:rPr>
              <a:t>今回調査</a:t>
            </a:r>
          </a:p>
        </p:txBody>
      </p:sp>
      <p:sp>
        <p:nvSpPr>
          <p:cNvPr id="4" name="スライド番号プレースホルダー 12">
            <a:extLst>
              <a:ext uri="{FF2B5EF4-FFF2-40B4-BE49-F238E27FC236}">
                <a16:creationId xmlns:a16="http://schemas.microsoft.com/office/drawing/2014/main" id="{04B12EE4-3E48-9D5C-115C-02E7D76BE597}"/>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a:t>
            </a:fld>
            <a:endParaRPr lang="ja-JP" altLang="en-US">
              <a:solidFill>
                <a:schemeClr val="tx1"/>
              </a:solidFill>
            </a:endParaRPr>
          </a:p>
        </p:txBody>
      </p:sp>
      <p:sp>
        <p:nvSpPr>
          <p:cNvPr id="6" name="正方形/長方形 5">
            <a:extLst>
              <a:ext uri="{FF2B5EF4-FFF2-40B4-BE49-F238E27FC236}">
                <a16:creationId xmlns:a16="http://schemas.microsoft.com/office/drawing/2014/main" id="{4FD607FA-2D6C-CC0E-F7CE-6FF3D0E714F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075CD226-3421-090C-6B04-9DF5B5C263D6}"/>
              </a:ext>
            </a:extLst>
          </p:cNvPr>
          <p:cNvSpPr>
            <a:spLocks noGrp="1"/>
          </p:cNvSpPr>
          <p:nvPr>
            <p:ph type="title"/>
          </p:nvPr>
        </p:nvSpPr>
        <p:spPr/>
        <p:txBody>
          <a:bodyPr>
            <a:normAutofit/>
          </a:bodyPr>
          <a:lstStyle/>
          <a:p>
            <a:r>
              <a:rPr lang="ja-JP" altLang="en-US" sz="2400" b="1"/>
              <a:t>１．建物被害</a:t>
            </a:r>
          </a:p>
        </p:txBody>
      </p:sp>
      <p:sp>
        <p:nvSpPr>
          <p:cNvPr id="8" name="コンテンツ プレースホルダー 1">
            <a:extLst>
              <a:ext uri="{FF2B5EF4-FFF2-40B4-BE49-F238E27FC236}">
                <a16:creationId xmlns:a16="http://schemas.microsoft.com/office/drawing/2014/main" id="{B2EAFA7B-7780-9FE9-3E55-EC1FA237C5EA}"/>
              </a:ext>
            </a:extLst>
          </p:cNvPr>
          <p:cNvSpPr txBox="1">
            <a:spLocks/>
          </p:cNvSpPr>
          <p:nvPr/>
        </p:nvSpPr>
        <p:spPr>
          <a:xfrm>
            <a:off x="216000" y="396461"/>
            <a:ext cx="8599228"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建物データの整理（市町村／構造／建築年代別内訳）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5" name="二等辺三角形 4">
            <a:extLst>
              <a:ext uri="{FF2B5EF4-FFF2-40B4-BE49-F238E27FC236}">
                <a16:creationId xmlns:a16="http://schemas.microsoft.com/office/drawing/2014/main" id="{11126AE2-E90B-83D2-587D-3D029A854542}"/>
              </a:ext>
            </a:extLst>
          </p:cNvPr>
          <p:cNvSpPr/>
          <p:nvPr/>
        </p:nvSpPr>
        <p:spPr>
          <a:xfrm rot="5400000">
            <a:off x="4169968" y="3685088"/>
            <a:ext cx="972783" cy="308207"/>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41ABCD84-E101-3030-EBFA-C63F333560CC}"/>
              </a:ext>
            </a:extLst>
          </p:cNvPr>
          <p:cNvSpPr txBox="1"/>
          <p:nvPr/>
        </p:nvSpPr>
        <p:spPr>
          <a:xfrm>
            <a:off x="4860091" y="6629502"/>
            <a:ext cx="4042864" cy="246221"/>
          </a:xfrm>
          <a:prstGeom prst="rect">
            <a:avLst/>
          </a:prstGeom>
          <a:noFill/>
          <a:ln>
            <a:noFill/>
          </a:ln>
        </p:spPr>
        <p:txBody>
          <a:bodyPr wrap="square">
            <a:spAutoFit/>
          </a:bodyPr>
          <a:lstStyle/>
          <a:p>
            <a:pPr>
              <a:spcAft>
                <a:spcPts val="600"/>
              </a:spcAft>
            </a:pP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建築年が不明の建物については、昭和</a:t>
            </a:r>
            <a:r>
              <a:rPr lang="en-US" altLang="ja-JP" sz="1000">
                <a:latin typeface="Meiryo UI" panose="020B0604030504040204" pitchFamily="50" charset="-128"/>
                <a:ea typeface="Meiryo UI" panose="020B0604030504040204" pitchFamily="50" charset="-128"/>
              </a:rPr>
              <a:t>55</a:t>
            </a:r>
            <a:r>
              <a:rPr lang="ja-JP" altLang="en-US" sz="1000">
                <a:latin typeface="Meiryo UI" panose="020B0604030504040204" pitchFamily="50" charset="-128"/>
                <a:ea typeface="Meiryo UI" panose="020B0604030504040204" pitchFamily="50" charset="-128"/>
              </a:rPr>
              <a:t>年以前のものとして算定</a:t>
            </a:r>
            <a:endParaRPr lang="en-US" altLang="ja-JP" sz="100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CC4CE6BF-417F-60CD-BB6E-BE3963A895F2}"/>
              </a:ext>
            </a:extLst>
          </p:cNvPr>
          <p:cNvPicPr>
            <a:picLocks noChangeAspect="1"/>
          </p:cNvPicPr>
          <p:nvPr/>
        </p:nvPicPr>
        <p:blipFill>
          <a:blip r:embed="rId3" cstate="email">
            <a:extLst>
              <a:ext uri="{28A0092B-C50C-407E-A947-70E740481C1C}">
                <a14:useLocalDpi xmlns:a14="http://schemas.microsoft.com/office/drawing/2010/main"/>
              </a:ext>
            </a:extLst>
          </a:blip>
          <a:srcRect l="-100" t="68" r="1938" b="442"/>
          <a:stretch>
            <a:fillRect/>
          </a:stretch>
        </p:blipFill>
        <p:spPr>
          <a:xfrm>
            <a:off x="5089332" y="1032857"/>
            <a:ext cx="3498487" cy="5422917"/>
          </a:xfrm>
          <a:prstGeom prst="rect">
            <a:avLst/>
          </a:prstGeom>
        </p:spPr>
      </p:pic>
      <p:sp>
        <p:nvSpPr>
          <p:cNvPr id="27" name="正方形/長方形 26">
            <a:extLst>
              <a:ext uri="{FF2B5EF4-FFF2-40B4-BE49-F238E27FC236}">
                <a16:creationId xmlns:a16="http://schemas.microsoft.com/office/drawing/2014/main" id="{45DA9BD7-2C03-9838-9503-D5CBB256BADC}"/>
              </a:ext>
            </a:extLst>
          </p:cNvPr>
          <p:cNvSpPr/>
          <p:nvPr/>
        </p:nvSpPr>
        <p:spPr>
          <a:xfrm>
            <a:off x="5888844" y="4809967"/>
            <a:ext cx="52841" cy="11032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D5648703-CF51-2F52-42BB-B9C0BC3DB2BC}"/>
              </a:ext>
            </a:extLst>
          </p:cNvPr>
          <p:cNvSpPr/>
          <p:nvPr/>
        </p:nvSpPr>
        <p:spPr>
          <a:xfrm>
            <a:off x="5888843" y="1762196"/>
            <a:ext cx="52841" cy="11032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D66FDE1B-F2E1-1226-EB56-22D1B5DF0E08}"/>
              </a:ext>
            </a:extLst>
          </p:cNvPr>
          <p:cNvPicPr>
            <a:picLocks noChangeAspect="1"/>
          </p:cNvPicPr>
          <p:nvPr/>
        </p:nvPicPr>
        <p:blipFill>
          <a:blip r:embed="rId4" cstate="email">
            <a:extLst>
              <a:ext uri="{28A0092B-C50C-407E-A947-70E740481C1C}">
                <a14:useLocalDpi xmlns:a14="http://schemas.microsoft.com/office/drawing/2010/main"/>
              </a:ext>
            </a:extLst>
          </a:blip>
          <a:srcRect l="1317" t="1" r="2163" b="1020"/>
          <a:stretch>
            <a:fillRect/>
          </a:stretch>
        </p:blipFill>
        <p:spPr>
          <a:xfrm>
            <a:off x="487139" y="1036382"/>
            <a:ext cx="3599942" cy="5395215"/>
          </a:xfrm>
          <a:prstGeom prst="rect">
            <a:avLst/>
          </a:prstGeom>
        </p:spPr>
      </p:pic>
      <p:sp>
        <p:nvSpPr>
          <p:cNvPr id="12" name="正方形/長方形 11">
            <a:extLst>
              <a:ext uri="{FF2B5EF4-FFF2-40B4-BE49-F238E27FC236}">
                <a16:creationId xmlns:a16="http://schemas.microsoft.com/office/drawing/2014/main" id="{14A1D223-2C8E-628A-2B0F-82277EA12C0A}"/>
              </a:ext>
            </a:extLst>
          </p:cNvPr>
          <p:cNvSpPr/>
          <p:nvPr/>
        </p:nvSpPr>
        <p:spPr>
          <a:xfrm>
            <a:off x="5666001" y="6497638"/>
            <a:ext cx="90000" cy="90000"/>
          </a:xfrm>
          <a:prstGeom prst="rect">
            <a:avLst/>
          </a:prstGeom>
          <a:solidFill>
            <a:schemeClr val="bg1">
              <a:lumMod val="50000"/>
              <a:alpha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011393C-CAFA-6339-0462-1CFBBED10930}"/>
              </a:ext>
            </a:extLst>
          </p:cNvPr>
          <p:cNvSpPr txBox="1"/>
          <p:nvPr/>
        </p:nvSpPr>
        <p:spPr>
          <a:xfrm>
            <a:off x="5694617" y="6422073"/>
            <a:ext cx="946645" cy="215444"/>
          </a:xfrm>
          <a:prstGeom prst="rect">
            <a:avLst/>
          </a:prstGeom>
          <a:noFill/>
          <a:ln>
            <a:noFill/>
          </a:ln>
        </p:spPr>
        <p:txBody>
          <a:bodyPr wrap="square">
            <a:spAutoFit/>
          </a:bodyPr>
          <a:lstStyle/>
          <a:p>
            <a:pPr>
              <a:spcAft>
                <a:spcPts val="600"/>
              </a:spcAft>
            </a:pPr>
            <a:r>
              <a:rPr lang="ja-JP" altLang="en-US" sz="800" dirty="0">
                <a:latin typeface="Meiryo UI" panose="020B0604030504040204" pitchFamily="50" charset="-128"/>
                <a:ea typeface="Meiryo UI" panose="020B0604030504040204" pitchFamily="50" charset="-128"/>
              </a:rPr>
              <a:t>建築年不明</a:t>
            </a:r>
            <a:endParaRPr lang="en-US" altLang="ja-JP" sz="800" dirty="0">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1717FD8E-1129-3582-57FE-F0A612E753C3}"/>
              </a:ext>
            </a:extLst>
          </p:cNvPr>
          <p:cNvSpPr/>
          <p:nvPr/>
        </p:nvSpPr>
        <p:spPr>
          <a:xfrm>
            <a:off x="353352" y="1024104"/>
            <a:ext cx="4003840" cy="5605398"/>
          </a:xfrm>
          <a:prstGeom prst="rect">
            <a:avLst/>
          </a:prstGeom>
          <a:noFill/>
          <a:ln w="127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00356645-8AA4-A338-52D8-4B0DC3E3E0C0}"/>
              </a:ext>
            </a:extLst>
          </p:cNvPr>
          <p:cNvSpPr/>
          <p:nvPr/>
        </p:nvSpPr>
        <p:spPr>
          <a:xfrm>
            <a:off x="4936673" y="975786"/>
            <a:ext cx="4003840" cy="5653716"/>
          </a:xfrm>
          <a:prstGeom prst="rect">
            <a:avLst/>
          </a:prstGeom>
          <a:noFill/>
          <a:ln w="127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5568484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5C49B-A919-F38A-8517-6BD44BA0096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C164D433-7F7D-5112-CE55-04D463D6D3B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79</a:t>
            </a:fld>
            <a:endParaRPr lang="ja-JP" altLang="en-US">
              <a:solidFill>
                <a:schemeClr val="tx1"/>
              </a:solidFill>
            </a:endParaRPr>
          </a:p>
        </p:txBody>
      </p:sp>
      <p:sp>
        <p:nvSpPr>
          <p:cNvPr id="7" name="タイトル 6">
            <a:extLst>
              <a:ext uri="{FF2B5EF4-FFF2-40B4-BE49-F238E27FC236}">
                <a16:creationId xmlns:a16="http://schemas.microsoft.com/office/drawing/2014/main" id="{DD4DC1E7-B74C-E1CC-0FEE-ACA065203733}"/>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5E39B4E8-CBC9-F279-4A4B-B9070A7F3F2D}"/>
              </a:ext>
            </a:extLst>
          </p:cNvPr>
          <p:cNvSpPr txBox="1"/>
          <p:nvPr/>
        </p:nvSpPr>
        <p:spPr>
          <a:xfrm>
            <a:off x="344183" y="1288881"/>
            <a:ext cx="8455633" cy="30777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dirty="0">
                <a:latin typeface="Meiryo UI" panose="020B0604030504040204" pitchFamily="50" charset="-128"/>
                <a:ea typeface="Meiryo UI" panose="020B0604030504040204" pitchFamily="50" charset="-128"/>
              </a:rPr>
              <a:t>前回調査と今回調査で大きく変化がないことを確認。</a:t>
            </a:r>
            <a:endParaRPr lang="en-US" altLang="ja-JP" sz="1400" dirty="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1A785280-357B-A209-E322-F5017DAFA59E}"/>
              </a:ext>
            </a:extLst>
          </p:cNvPr>
          <p:cNvSpPr txBox="1">
            <a:spLocks/>
          </p:cNvSpPr>
          <p:nvPr/>
        </p:nvSpPr>
        <p:spPr bwMode="auto">
          <a:xfrm>
            <a:off x="216000" y="648000"/>
            <a:ext cx="8455633"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２．８　自動販売機の転倒による被害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2B0DD3F5-A0E4-7F34-936C-FEB52660ECA8}"/>
              </a:ext>
            </a:extLst>
          </p:cNvPr>
          <p:cNvGraphicFramePr>
            <a:graphicFrameLocks noGrp="1"/>
          </p:cNvGraphicFramePr>
          <p:nvPr>
            <p:extLst>
              <p:ext uri="{D42A27DB-BD31-4B8C-83A1-F6EECF244321}">
                <p14:modId xmlns:p14="http://schemas.microsoft.com/office/powerpoint/2010/main" val="2667894352"/>
              </p:ext>
            </p:extLst>
          </p:nvPr>
        </p:nvGraphicFramePr>
        <p:xfrm>
          <a:off x="1586487" y="4457385"/>
          <a:ext cx="5971024" cy="2040253"/>
        </p:xfrm>
        <a:graphic>
          <a:graphicData uri="http://schemas.openxmlformats.org/drawingml/2006/table">
            <a:tbl>
              <a:tblPr>
                <a:tableStyleId>{5C22544A-7EE6-4342-B048-85BDC9FD1C3A}</a:tableStyleId>
              </a:tblPr>
              <a:tblGrid>
                <a:gridCol w="2433552">
                  <a:extLst>
                    <a:ext uri="{9D8B030D-6E8A-4147-A177-3AD203B41FA5}">
                      <a16:colId xmlns:a16="http://schemas.microsoft.com/office/drawing/2014/main" val="3884695044"/>
                    </a:ext>
                  </a:extLst>
                </a:gridCol>
                <a:gridCol w="884368">
                  <a:extLst>
                    <a:ext uri="{9D8B030D-6E8A-4147-A177-3AD203B41FA5}">
                      <a16:colId xmlns:a16="http://schemas.microsoft.com/office/drawing/2014/main" val="2622265007"/>
                    </a:ext>
                  </a:extLst>
                </a:gridCol>
                <a:gridCol w="884368">
                  <a:extLst>
                    <a:ext uri="{9D8B030D-6E8A-4147-A177-3AD203B41FA5}">
                      <a16:colId xmlns:a16="http://schemas.microsoft.com/office/drawing/2014/main" val="2930637699"/>
                    </a:ext>
                  </a:extLst>
                </a:gridCol>
                <a:gridCol w="884368">
                  <a:extLst>
                    <a:ext uri="{9D8B030D-6E8A-4147-A177-3AD203B41FA5}">
                      <a16:colId xmlns:a16="http://schemas.microsoft.com/office/drawing/2014/main" val="4207629025"/>
                    </a:ext>
                  </a:extLst>
                </a:gridCol>
                <a:gridCol w="884368">
                  <a:extLst>
                    <a:ext uri="{9D8B030D-6E8A-4147-A177-3AD203B41FA5}">
                      <a16:colId xmlns:a16="http://schemas.microsoft.com/office/drawing/2014/main" val="2713689611"/>
                    </a:ext>
                  </a:extLst>
                </a:gridCol>
              </a:tblGrid>
              <a:tr h="164134">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36968">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66698">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68</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77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gridSpan="2">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77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76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8" name="テキスト ボックス 7">
            <a:extLst>
              <a:ext uri="{FF2B5EF4-FFF2-40B4-BE49-F238E27FC236}">
                <a16:creationId xmlns:a16="http://schemas.microsoft.com/office/drawing/2014/main" id="{7AC6B7E4-A981-4420-5E3B-06DFA712ED67}"/>
              </a:ext>
            </a:extLst>
          </p:cNvPr>
          <p:cNvSpPr txBox="1"/>
          <p:nvPr/>
        </p:nvSpPr>
        <p:spPr>
          <a:xfrm>
            <a:off x="2790825" y="4118831"/>
            <a:ext cx="4016375"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自動販売機の転倒による被害（冬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p>
        </p:txBody>
      </p:sp>
      <p:pic>
        <p:nvPicPr>
          <p:cNvPr id="10" name="図 9" descr="テキスト&#10;&#10;AI 生成コンテンツは誤りを含む可能性があります。">
            <a:extLst>
              <a:ext uri="{FF2B5EF4-FFF2-40B4-BE49-F238E27FC236}">
                <a16:creationId xmlns:a16="http://schemas.microsoft.com/office/drawing/2014/main" id="{DCB9E0BA-13CF-8CE5-2A20-256F123CD5F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544" y="2162174"/>
            <a:ext cx="6281737" cy="1393031"/>
          </a:xfrm>
          <a:prstGeom prst="rect">
            <a:avLst/>
          </a:prstGeom>
        </p:spPr>
      </p:pic>
      <p:sp>
        <p:nvSpPr>
          <p:cNvPr id="11" name="テキスト ボックス 10">
            <a:extLst>
              <a:ext uri="{FF2B5EF4-FFF2-40B4-BE49-F238E27FC236}">
                <a16:creationId xmlns:a16="http://schemas.microsoft.com/office/drawing/2014/main" id="{6DB0E696-8014-4A18-5FD3-989A22F16BC7}"/>
              </a:ext>
            </a:extLst>
          </p:cNvPr>
          <p:cNvSpPr txBox="1"/>
          <p:nvPr/>
        </p:nvSpPr>
        <p:spPr>
          <a:xfrm>
            <a:off x="7252105" y="2993782"/>
            <a:ext cx="1891895" cy="600164"/>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a:t>
            </a:r>
          </a:p>
        </p:txBody>
      </p:sp>
      <p:sp>
        <p:nvSpPr>
          <p:cNvPr id="12" name="テキスト ボックス 11">
            <a:extLst>
              <a:ext uri="{FF2B5EF4-FFF2-40B4-BE49-F238E27FC236}">
                <a16:creationId xmlns:a16="http://schemas.microsoft.com/office/drawing/2014/main" id="{ADD00811-FEAE-7819-FC63-311F0B57E986}"/>
              </a:ext>
            </a:extLst>
          </p:cNvPr>
          <p:cNvSpPr txBox="1"/>
          <p:nvPr/>
        </p:nvSpPr>
        <p:spPr>
          <a:xfrm>
            <a:off x="1806258" y="1806544"/>
            <a:ext cx="416760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自動販売機の転倒による被害の算出手法</a:t>
            </a:r>
          </a:p>
        </p:txBody>
      </p:sp>
    </p:spTree>
    <p:extLst>
      <p:ext uri="{BB962C8B-B14F-4D97-AF65-F5344CB8AC3E}">
        <p14:creationId xmlns:p14="http://schemas.microsoft.com/office/powerpoint/2010/main" val="29276963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1F38C-7C67-634F-EB0D-3E214CB955A9}"/>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EB650403-E51D-1D86-42C6-C1E373D0820E}"/>
              </a:ext>
            </a:extLst>
          </p:cNvPr>
          <p:cNvSpPr txBox="1">
            <a:spLocks/>
          </p:cNvSpPr>
          <p:nvPr/>
        </p:nvSpPr>
        <p:spPr>
          <a:xfrm>
            <a:off x="7056438" y="7220127"/>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80</a:t>
            </a:fld>
            <a:endParaRPr lang="ja-JP" altLang="en-US">
              <a:solidFill>
                <a:schemeClr val="tx1"/>
              </a:solidFill>
            </a:endParaRPr>
          </a:p>
        </p:txBody>
      </p:sp>
      <p:sp>
        <p:nvSpPr>
          <p:cNvPr id="7" name="タイトル 6">
            <a:extLst>
              <a:ext uri="{FF2B5EF4-FFF2-40B4-BE49-F238E27FC236}">
                <a16:creationId xmlns:a16="http://schemas.microsoft.com/office/drawing/2014/main" id="{F4697D6B-399E-1B6E-00BA-26D6D0D150EC}"/>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72A873F1-7415-8635-BB1F-7334856363FE}"/>
              </a:ext>
            </a:extLst>
          </p:cNvPr>
          <p:cNvSpPr txBox="1">
            <a:spLocks/>
          </p:cNvSpPr>
          <p:nvPr/>
        </p:nvSpPr>
        <p:spPr bwMode="auto">
          <a:xfrm>
            <a:off x="216000" y="648000"/>
            <a:ext cx="8455633"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屋外落下物による被害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40E2A8A7-EB9D-C9C1-947B-E7165EDD6266}"/>
              </a:ext>
            </a:extLst>
          </p:cNvPr>
          <p:cNvGraphicFramePr>
            <a:graphicFrameLocks noGrp="1"/>
          </p:cNvGraphicFramePr>
          <p:nvPr>
            <p:extLst>
              <p:ext uri="{D42A27DB-BD31-4B8C-83A1-F6EECF244321}">
                <p14:modId xmlns:p14="http://schemas.microsoft.com/office/powerpoint/2010/main" val="3313092983"/>
              </p:ext>
            </p:extLst>
          </p:nvPr>
        </p:nvGraphicFramePr>
        <p:xfrm>
          <a:off x="1414429" y="4547909"/>
          <a:ext cx="5750113" cy="2042420"/>
        </p:xfrm>
        <a:graphic>
          <a:graphicData uri="http://schemas.openxmlformats.org/drawingml/2006/table">
            <a:tbl>
              <a:tblPr>
                <a:tableStyleId>{5C22544A-7EE6-4342-B048-85BDC9FD1C3A}</a:tableStyleId>
              </a:tblPr>
              <a:tblGrid>
                <a:gridCol w="2334057">
                  <a:extLst>
                    <a:ext uri="{9D8B030D-6E8A-4147-A177-3AD203B41FA5}">
                      <a16:colId xmlns:a16="http://schemas.microsoft.com/office/drawing/2014/main" val="3884695044"/>
                    </a:ext>
                  </a:extLst>
                </a:gridCol>
                <a:gridCol w="854014">
                  <a:extLst>
                    <a:ext uri="{9D8B030D-6E8A-4147-A177-3AD203B41FA5}">
                      <a16:colId xmlns:a16="http://schemas.microsoft.com/office/drawing/2014/main" val="2622265007"/>
                    </a:ext>
                  </a:extLst>
                </a:gridCol>
                <a:gridCol w="854014">
                  <a:extLst>
                    <a:ext uri="{9D8B030D-6E8A-4147-A177-3AD203B41FA5}">
                      <a16:colId xmlns:a16="http://schemas.microsoft.com/office/drawing/2014/main" val="2930637699"/>
                    </a:ext>
                  </a:extLst>
                </a:gridCol>
                <a:gridCol w="854014">
                  <a:extLst>
                    <a:ext uri="{9D8B030D-6E8A-4147-A177-3AD203B41FA5}">
                      <a16:colId xmlns:a16="http://schemas.microsoft.com/office/drawing/2014/main" val="4207629025"/>
                    </a:ext>
                  </a:extLst>
                </a:gridCol>
                <a:gridCol w="854014">
                  <a:extLst>
                    <a:ext uri="{9D8B030D-6E8A-4147-A177-3AD203B41FA5}">
                      <a16:colId xmlns:a16="http://schemas.microsoft.com/office/drawing/2014/main" val="2713689611"/>
                    </a:ext>
                  </a:extLst>
                </a:gridCol>
              </a:tblGrid>
              <a:tr h="0">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255532">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死者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負傷者</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66698">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0</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1</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gridSpan="2">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rowSpan="5" h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238125">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l"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000000"/>
                          </a:solidFill>
                          <a:effectLst/>
                          <a:latin typeface="Meiryo UI" panose="020B0604030504040204" pitchFamily="50" charset="-128"/>
                          <a:ea typeface="Meiryo UI" panose="020B0604030504040204" pitchFamily="50" charset="-128"/>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8" name="テキスト ボックス 7">
            <a:extLst>
              <a:ext uri="{FF2B5EF4-FFF2-40B4-BE49-F238E27FC236}">
                <a16:creationId xmlns:a16="http://schemas.microsoft.com/office/drawing/2014/main" id="{5C048D29-81EF-FBCC-53EA-73DC9CCCA618}"/>
              </a:ext>
            </a:extLst>
          </p:cNvPr>
          <p:cNvSpPr txBox="1"/>
          <p:nvPr/>
        </p:nvSpPr>
        <p:spPr>
          <a:xfrm>
            <a:off x="2867026" y="4209355"/>
            <a:ext cx="3470274"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屋外落下物よる被害（冬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p>
        </p:txBody>
      </p:sp>
      <p:pic>
        <p:nvPicPr>
          <p:cNvPr id="10" name="図 9" descr="テキスト&#10;&#10;AI 生成コンテンツは誤りを含む可能性があります。">
            <a:extLst>
              <a:ext uri="{FF2B5EF4-FFF2-40B4-BE49-F238E27FC236}">
                <a16:creationId xmlns:a16="http://schemas.microsoft.com/office/drawing/2014/main" id="{9D3C989B-3C4F-8835-9303-8CFB498FF71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77825" y="2073938"/>
            <a:ext cx="4482306" cy="833568"/>
          </a:xfrm>
          <a:prstGeom prst="rect">
            <a:avLst/>
          </a:prstGeom>
        </p:spPr>
      </p:pic>
      <p:pic>
        <p:nvPicPr>
          <p:cNvPr id="12" name="図 11" descr="テーブル&#10;&#10;AI 生成コンテンツは誤りを含む可能性があります。">
            <a:extLst>
              <a:ext uri="{FF2B5EF4-FFF2-40B4-BE49-F238E27FC236}">
                <a16:creationId xmlns:a16="http://schemas.microsoft.com/office/drawing/2014/main" id="{CA53BB44-B3D6-7893-BBF7-D52D10BDD83C}"/>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00288" y="2040784"/>
            <a:ext cx="3470275" cy="1691291"/>
          </a:xfrm>
          <a:prstGeom prst="rect">
            <a:avLst/>
          </a:prstGeom>
        </p:spPr>
      </p:pic>
      <p:sp>
        <p:nvSpPr>
          <p:cNvPr id="13" name="テキスト ボックス 12">
            <a:extLst>
              <a:ext uri="{FF2B5EF4-FFF2-40B4-BE49-F238E27FC236}">
                <a16:creationId xmlns:a16="http://schemas.microsoft.com/office/drawing/2014/main" id="{A09151AD-D452-EA8B-0AAA-7AB8C50BBCA4}"/>
              </a:ext>
            </a:extLst>
          </p:cNvPr>
          <p:cNvSpPr txBox="1"/>
          <p:nvPr/>
        </p:nvSpPr>
        <p:spPr>
          <a:xfrm>
            <a:off x="3077215" y="3131911"/>
            <a:ext cx="1891895" cy="600164"/>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a:t>
            </a:r>
          </a:p>
        </p:txBody>
      </p:sp>
      <p:sp>
        <p:nvSpPr>
          <p:cNvPr id="14" name="テキスト ボックス 13">
            <a:extLst>
              <a:ext uri="{FF2B5EF4-FFF2-40B4-BE49-F238E27FC236}">
                <a16:creationId xmlns:a16="http://schemas.microsoft.com/office/drawing/2014/main" id="{C0B7D2C9-7CBF-8FE6-5C01-589FC4E90276}"/>
              </a:ext>
            </a:extLst>
          </p:cNvPr>
          <p:cNvSpPr txBox="1"/>
          <p:nvPr/>
        </p:nvSpPr>
        <p:spPr>
          <a:xfrm>
            <a:off x="2059910" y="1734485"/>
            <a:ext cx="416760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屋外落下物による被害の算出手法</a:t>
            </a:r>
          </a:p>
        </p:txBody>
      </p:sp>
      <p:sp>
        <p:nvSpPr>
          <p:cNvPr id="15" name="テキスト ボックス 14">
            <a:extLst>
              <a:ext uri="{FF2B5EF4-FFF2-40B4-BE49-F238E27FC236}">
                <a16:creationId xmlns:a16="http://schemas.microsoft.com/office/drawing/2014/main" id="{2523CC7C-CC4B-4EFC-6808-8DDBA5C9C320}"/>
              </a:ext>
            </a:extLst>
          </p:cNvPr>
          <p:cNvSpPr txBox="1"/>
          <p:nvPr/>
        </p:nvSpPr>
        <p:spPr>
          <a:xfrm>
            <a:off x="344183" y="1288881"/>
            <a:ext cx="8455633" cy="30777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前回調査と今回調査で大きく変化がないことを確認。</a:t>
            </a:r>
            <a:endParaRPr lang="en-US" altLang="ja-JP" sz="1400">
              <a:latin typeface="Meiryo UI" panose="020B0604030504040204" pitchFamily="50" charset="-128"/>
              <a:ea typeface="Meiryo UI" panose="020B0604030504040204" pitchFamily="50" charset="-128"/>
            </a:endParaRPr>
          </a:p>
        </p:txBody>
      </p:sp>
      <p:sp>
        <p:nvSpPr>
          <p:cNvPr id="2" name="スライド番号プレースホルダー 12">
            <a:extLst>
              <a:ext uri="{FF2B5EF4-FFF2-40B4-BE49-F238E27FC236}">
                <a16:creationId xmlns:a16="http://schemas.microsoft.com/office/drawing/2014/main" id="{6C0EC555-483A-F933-BE07-ADBEE31B5C6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80</a:t>
            </a:fld>
            <a:endParaRPr lang="ja-JP" altLang="en-US">
              <a:solidFill>
                <a:schemeClr val="tx1"/>
              </a:solidFill>
            </a:endParaRPr>
          </a:p>
        </p:txBody>
      </p:sp>
    </p:spTree>
    <p:extLst>
      <p:ext uri="{BB962C8B-B14F-4D97-AF65-F5344CB8AC3E}">
        <p14:creationId xmlns:p14="http://schemas.microsoft.com/office/powerpoint/2010/main" val="35703220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2DD23-B9DA-BED5-3BD4-163B57A89AD7}"/>
            </a:ext>
          </a:extLst>
        </p:cNvPr>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D21D95AC-3082-1FCB-F150-3320707C85C9}"/>
              </a:ext>
            </a:extLst>
          </p:cNvPr>
          <p:cNvGraphicFramePr>
            <a:graphicFrameLocks noGrp="1"/>
          </p:cNvGraphicFramePr>
          <p:nvPr>
            <p:extLst>
              <p:ext uri="{D42A27DB-BD31-4B8C-83A1-F6EECF244321}">
                <p14:modId xmlns:p14="http://schemas.microsoft.com/office/powerpoint/2010/main" val="256898540"/>
              </p:ext>
            </p:extLst>
          </p:nvPr>
        </p:nvGraphicFramePr>
        <p:xfrm>
          <a:off x="1784158" y="3467579"/>
          <a:ext cx="5199019" cy="2026920"/>
        </p:xfrm>
        <a:graphic>
          <a:graphicData uri="http://schemas.openxmlformats.org/drawingml/2006/table">
            <a:tbl>
              <a:tblPr>
                <a:tableStyleId>{5C22544A-7EE6-4342-B048-85BDC9FD1C3A}</a:tableStyleId>
              </a:tblPr>
              <a:tblGrid>
                <a:gridCol w="2826445">
                  <a:extLst>
                    <a:ext uri="{9D8B030D-6E8A-4147-A177-3AD203B41FA5}">
                      <a16:colId xmlns:a16="http://schemas.microsoft.com/office/drawing/2014/main" val="3884695044"/>
                    </a:ext>
                  </a:extLst>
                </a:gridCol>
                <a:gridCol w="1214860">
                  <a:extLst>
                    <a:ext uri="{9D8B030D-6E8A-4147-A177-3AD203B41FA5}">
                      <a16:colId xmlns:a16="http://schemas.microsoft.com/office/drawing/2014/main" val="2622265007"/>
                    </a:ext>
                  </a:extLst>
                </a:gridCol>
                <a:gridCol w="1157714">
                  <a:extLst>
                    <a:ext uri="{9D8B030D-6E8A-4147-A177-3AD203B41FA5}">
                      <a16:colId xmlns:a16="http://schemas.microsoft.com/office/drawing/2014/main" val="4207629025"/>
                    </a:ext>
                  </a:extLst>
                </a:gridCol>
              </a:tblGrid>
              <a:tr h="164134">
                <a:tc rowSpan="2">
                  <a:txBody>
                    <a:bodyPr/>
                    <a:lstStyle/>
                    <a:p>
                      <a:pPr algn="ctr" fontAlgn="ctr">
                        <a:buNone/>
                      </a:pPr>
                      <a:r>
                        <a:rPr lang="ja-JP" altLang="en-US" sz="1600" b="1" u="none" strike="noStrike">
                          <a:effectLst/>
                        </a:rPr>
                        <a:t>想定地震</a:t>
                      </a: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要救助者数（人）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fontAlgn="ctr">
                        <a:buNone/>
                      </a:pPr>
                      <a:r>
                        <a:rPr lang="ja-JP" altLang="en-US" sz="1600" b="1"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1"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3,847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8,466</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r h="238125">
                <a:tc>
                  <a:txBody>
                    <a:bodyPr/>
                    <a:lstStyle/>
                    <a:p>
                      <a:pPr algn="l" fontAlgn="ctr">
                        <a:buNone/>
                      </a:pPr>
                      <a:r>
                        <a:rPr lang="ja-JP" altLang="en-US" sz="1600" u="none" strike="noStrike">
                          <a:effectLst/>
                        </a:rPr>
                        <a:t>（２）上町断層帯①</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5">
                  <a:txBody>
                    <a:bodyPr/>
                    <a:lstStyle/>
                    <a:p>
                      <a:pPr algn="r" fontAlgn="ctr">
                        <a:buNone/>
                      </a:pP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p>
                      <a:pPr algn="r" fontAlgn="ctr">
                        <a:buNone/>
                      </a:pP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ctr">
                        <a:buNone/>
                      </a:pPr>
                      <a:r>
                        <a:rPr lang="ja-JP" altLang="en-US" sz="1600" u="none" strike="noStrike">
                          <a:effectLst/>
                        </a:rPr>
                        <a:t>　</a:t>
                      </a:r>
                      <a:r>
                        <a:rPr lang="en-US" altLang="ja-JP" sz="1600" u="none" strike="noStrike">
                          <a:effectLst/>
                        </a:rPr>
                        <a:t>50,868</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848618"/>
                  </a:ext>
                </a:extLst>
              </a:tr>
              <a:tr h="238125">
                <a:tc>
                  <a:txBody>
                    <a:bodyPr/>
                    <a:lstStyle/>
                    <a:p>
                      <a:pPr algn="l" fontAlgn="ctr">
                        <a:buNone/>
                      </a:pPr>
                      <a:r>
                        <a:rPr lang="ja-JP" altLang="en-US" sz="1600" u="none" strike="noStrike">
                          <a:effectLst/>
                        </a:rPr>
                        <a:t>（３）上町断層帯②</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41,501</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775496"/>
                  </a:ext>
                </a:extLst>
              </a:tr>
              <a:tr h="238125">
                <a:tc>
                  <a:txBody>
                    <a:bodyPr/>
                    <a:lstStyle/>
                    <a:p>
                      <a:pPr algn="l" fontAlgn="ctr">
                        <a:buNone/>
                      </a:pPr>
                      <a:r>
                        <a:rPr lang="zh-TW" altLang="en-US" sz="1600" u="none" strike="noStrike">
                          <a:effectLst/>
                        </a:rPr>
                        <a:t>（４）生駒断層帯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10,223</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5883285"/>
                  </a:ext>
                </a:extLst>
              </a:tr>
              <a:tr h="238125">
                <a:tc>
                  <a:txBody>
                    <a:bodyPr/>
                    <a:lstStyle/>
                    <a:p>
                      <a:pPr algn="l" fontAlgn="ctr">
                        <a:buNone/>
                      </a:pPr>
                      <a:r>
                        <a:rPr lang="zh-TW" altLang="en-US" sz="1600" u="none" strike="noStrike">
                          <a:effectLst/>
                        </a:rPr>
                        <a:t>（５）有馬高槻断層帯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u="none" strike="noStrike">
                          <a:effectLst/>
                        </a:rPr>
                        <a:t>16,105</a:t>
                      </a:r>
                      <a:r>
                        <a:rPr lang="ja-JP" altLang="en-US" sz="1600" u="none" strike="noStrike">
                          <a:effectLst/>
                        </a:rPr>
                        <a:t>　</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872314"/>
                  </a:ext>
                </a:extLst>
              </a:tr>
              <a:tr h="0">
                <a:tc>
                  <a:txBody>
                    <a:bodyPr/>
                    <a:lstStyle/>
                    <a:p>
                      <a:pPr algn="l" fontAlgn="ctr">
                        <a:buNone/>
                      </a:pPr>
                      <a:r>
                        <a:rPr lang="zh-TW" altLang="en-US" sz="1600" u="none" strike="noStrike">
                          <a:effectLst/>
                        </a:rPr>
                        <a:t>（６）中央構造線断層帯</a:t>
                      </a:r>
                      <a:endParaRPr lang="zh-TW"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algn="r" fontAlgn="ctr">
                        <a:buNone/>
                      </a:pP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ja-JP" altLang="en-US" sz="1600" u="none" strike="noStrike">
                          <a:effectLst/>
                        </a:rPr>
                        <a:t>　</a:t>
                      </a:r>
                      <a:r>
                        <a:rPr lang="en-US" altLang="ja-JP" sz="1600" u="none" strike="noStrike">
                          <a:effectLst/>
                        </a:rPr>
                        <a:t>19,452</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7189615"/>
                  </a:ext>
                </a:extLst>
              </a:tr>
            </a:tbl>
          </a:graphicData>
        </a:graphic>
      </p:graphicFrame>
      <p:sp>
        <p:nvSpPr>
          <p:cNvPr id="4" name="スライド番号プレースホルダー 12">
            <a:extLst>
              <a:ext uri="{FF2B5EF4-FFF2-40B4-BE49-F238E27FC236}">
                <a16:creationId xmlns:a16="http://schemas.microsoft.com/office/drawing/2014/main" id="{381517EB-9978-6E6B-13C0-909A3C717E5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81</a:t>
            </a:fld>
            <a:endParaRPr lang="ja-JP" altLang="en-US">
              <a:solidFill>
                <a:schemeClr val="tx1"/>
              </a:solidFill>
            </a:endParaRPr>
          </a:p>
        </p:txBody>
      </p:sp>
      <p:sp>
        <p:nvSpPr>
          <p:cNvPr id="7" name="タイトル 6">
            <a:extLst>
              <a:ext uri="{FF2B5EF4-FFF2-40B4-BE49-F238E27FC236}">
                <a16:creationId xmlns:a16="http://schemas.microsoft.com/office/drawing/2014/main" id="{5E234BB3-8984-DFD0-D06D-505AF22F6BA3}"/>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5A19A79D-79A9-E2F5-344C-040432792AD5}"/>
              </a:ext>
            </a:extLst>
          </p:cNvPr>
          <p:cNvSpPr txBox="1"/>
          <p:nvPr/>
        </p:nvSpPr>
        <p:spPr>
          <a:xfrm>
            <a:off x="359594" y="1134992"/>
            <a:ext cx="8455633" cy="307777"/>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揺れによる建物の全壊棟数の増加に伴い、要救助者数は前回調査よりも増加。</a:t>
            </a:r>
            <a:endParaRPr lang="en-US" altLang="ja-JP"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B4CE9B73-8DA1-E17B-A700-AB5619E3E30F}"/>
              </a:ext>
            </a:extLst>
          </p:cNvPr>
          <p:cNvSpPr txBox="1">
            <a:spLocks/>
          </p:cNvSpPr>
          <p:nvPr/>
        </p:nvSpPr>
        <p:spPr bwMode="auto">
          <a:xfrm>
            <a:off x="216000" y="648000"/>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10</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揺れによる建物被害に伴う要救助者</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D72CDAE2-1909-6866-7571-D9A54AFC736A}"/>
              </a:ext>
            </a:extLst>
          </p:cNvPr>
          <p:cNvSpPr txBox="1"/>
          <p:nvPr/>
        </p:nvSpPr>
        <p:spPr>
          <a:xfrm>
            <a:off x="1704975" y="3120814"/>
            <a:ext cx="5638800"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揺れによる建物被害に伴う要救助者数</a:t>
            </a:r>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r>
              <a:rPr kumimoji="1" lang="en-US" altLang="ja-JP" sz="1600">
                <a:latin typeface="Meiryo UI" panose="020B0604030504040204" pitchFamily="50" charset="-128"/>
                <a:ea typeface="Meiryo UI" panose="020B0604030504040204" pitchFamily="50" charset="-128"/>
              </a:rPr>
              <a:t>)</a:t>
            </a:r>
          </a:p>
        </p:txBody>
      </p:sp>
      <p:sp>
        <p:nvSpPr>
          <p:cNvPr id="2" name="四角形: 角を丸くする 4">
            <a:extLst>
              <a:ext uri="{FF2B5EF4-FFF2-40B4-BE49-F238E27FC236}">
                <a16:creationId xmlns:a16="http://schemas.microsoft.com/office/drawing/2014/main" id="{2F002D8F-3946-8907-ECA1-2A1AE018B655}"/>
              </a:ext>
            </a:extLst>
          </p:cNvPr>
          <p:cNvSpPr/>
          <p:nvPr/>
        </p:nvSpPr>
        <p:spPr>
          <a:xfrm>
            <a:off x="488810" y="1823934"/>
            <a:ext cx="8197200" cy="632295"/>
          </a:xfrm>
          <a:prstGeom prst="roundRect">
            <a:avLst>
              <a:gd name="adj" fmla="val 6240"/>
            </a:avLst>
          </a:prstGeom>
          <a:solidFill>
            <a:schemeClr val="accent6">
              <a:lumMod val="40000"/>
              <a:lumOff val="60000"/>
            </a:schemeClr>
          </a:solidFill>
          <a:ln w="6350">
            <a:headEnd type="triangle"/>
          </a:ln>
        </p:spPr>
        <p:style>
          <a:lnRef idx="1">
            <a:schemeClr val="dk1"/>
          </a:lnRef>
          <a:fillRef idx="0">
            <a:schemeClr val="dk1"/>
          </a:fillRef>
          <a:effectRef idx="0">
            <a:schemeClr val="dk1"/>
          </a:effectRef>
          <a:fontRef idx="minor">
            <a:schemeClr val="tx1"/>
          </a:fontRef>
        </p:style>
        <p:txBody>
          <a:bodyPr rtlCol="0" anchor="t"/>
          <a:lstStyle/>
          <a:p>
            <a:pPr marL="268288" algn="just"/>
            <a:r>
              <a:rPr lang="ja-JP" altLang="ja-JP" sz="1600" dirty="0">
                <a:effectLst/>
                <a:latin typeface="Meiryo UI" panose="020B0604030504040204" pitchFamily="50" charset="-128"/>
                <a:ea typeface="Meiryo UI" panose="020B0604030504040204" pitchFamily="50" charset="-128"/>
                <a:cs typeface="Times New Roman" panose="02020603050405020304" pitchFamily="18" charset="0"/>
              </a:rPr>
              <a:t>（自力脱出困難者数）</a:t>
            </a:r>
          </a:p>
          <a:p>
            <a:pPr marL="600075" indent="133350" algn="just"/>
            <a:r>
              <a:rPr lang="ja-JP" altLang="ja-JP" sz="1600" dirty="0">
                <a:latin typeface="Meiryo UI" panose="020B0604030504040204" pitchFamily="50" charset="-128"/>
                <a:ea typeface="Meiryo UI" panose="020B0604030504040204" pitchFamily="50" charset="-128"/>
                <a:cs typeface="Times New Roman" panose="02020603050405020304" pitchFamily="18" charset="0"/>
              </a:rPr>
              <a:t>＝ </a:t>
            </a:r>
            <a:r>
              <a:rPr lang="ja-JP" altLang="ja-JP" sz="1600" dirty="0">
                <a:effectLst/>
                <a:latin typeface="Meiryo UI" panose="020B0604030504040204" pitchFamily="50" charset="-128"/>
                <a:ea typeface="Meiryo UI" panose="020B0604030504040204" pitchFamily="50" charset="-128"/>
                <a:cs typeface="Times New Roman" panose="02020603050405020304" pitchFamily="18" charset="0"/>
              </a:rPr>
              <a:t>（自力脱出困難者率</a:t>
            </a:r>
            <a:r>
              <a:rPr lang="en-US" altLang="ja-JP" sz="1600" dirty="0">
                <a:effectLst/>
                <a:latin typeface="Meiryo UI" panose="020B0604030504040204" pitchFamily="50" charset="-128"/>
                <a:ea typeface="Meiryo UI" panose="020B0604030504040204" pitchFamily="50" charset="-128"/>
                <a:cs typeface="Times New Roman" panose="02020603050405020304" pitchFamily="18" charset="0"/>
              </a:rPr>
              <a:t>0.117</a:t>
            </a:r>
            <a:r>
              <a:rPr lang="ja-JP" altLang="ja-JP" sz="1600" dirty="0">
                <a:effectLst/>
                <a:latin typeface="Meiryo UI" panose="020B0604030504040204" pitchFamily="50" charset="-128"/>
                <a:ea typeface="Meiryo UI" panose="020B0604030504040204" pitchFamily="50" charset="-128"/>
                <a:cs typeface="Times New Roman" panose="02020603050405020304" pitchFamily="18" charset="0"/>
              </a:rPr>
              <a:t>）×（揺れによる建物全壊率）</a:t>
            </a:r>
            <a:r>
              <a:rPr lang="x-none" altLang="ja-JP" sz="16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600" dirty="0">
                <a:effectLst/>
                <a:latin typeface="Meiryo UI" panose="020B0604030504040204" pitchFamily="50" charset="-128"/>
                <a:ea typeface="Meiryo UI" panose="020B0604030504040204" pitchFamily="50" charset="-128"/>
                <a:cs typeface="Times New Roman" panose="02020603050405020304" pitchFamily="18" charset="0"/>
              </a:rPr>
              <a:t>（屋内滞留人口）</a:t>
            </a:r>
          </a:p>
          <a:p>
            <a:pPr marL="133350" indent="139700" algn="just"/>
            <a:r>
              <a:rPr lang="en-US" altLang="ja-JP" sz="1600" u="none" strike="noStrike" kern="100" dirty="0">
                <a:solidFill>
                  <a:srgbClr val="FFC000"/>
                </a:solidFill>
                <a:effectLst/>
                <a:latin typeface="Meiryo UI" panose="020B0604030504040204" pitchFamily="50" charset="-128"/>
                <a:ea typeface="Meiryo UI" panose="020B0604030504040204" pitchFamily="50" charset="-128"/>
                <a:cs typeface="Times New Roman" panose="02020603050405020304" pitchFamily="18" charset="0"/>
              </a:rPr>
              <a:t> </a:t>
            </a:r>
            <a:endParaRPr lang="ja-JP" altLang="ja-JP" sz="16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342900"/>
            <a:endParaRPr kumimoji="1" lang="en-US" altLang="ja-JP" sz="160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5BD3E46-A6E6-A51E-2D2F-4A0C3B79549C}"/>
              </a:ext>
            </a:extLst>
          </p:cNvPr>
          <p:cNvSpPr txBox="1"/>
          <p:nvPr/>
        </p:nvSpPr>
        <p:spPr>
          <a:xfrm>
            <a:off x="3669772" y="2526911"/>
            <a:ext cx="5145455" cy="261610"/>
          </a:xfrm>
          <a:prstGeom prst="rect">
            <a:avLst/>
          </a:prstGeom>
          <a:noFill/>
        </p:spPr>
        <p:txBody>
          <a:bodyPr wrap="square">
            <a:spAutoFit/>
          </a:bodyPr>
          <a:lstStyle/>
          <a:p>
            <a:r>
              <a:rPr lang="ja-JP" altLang="en-US" sz="1100"/>
              <a:t>南海トラフ巨大地震の被害想定項目及び手法の概要（内閣府、令和７年３月）より</a:t>
            </a:r>
          </a:p>
        </p:txBody>
      </p:sp>
    </p:spTree>
    <p:extLst>
      <p:ext uri="{BB962C8B-B14F-4D97-AF65-F5344CB8AC3E}">
        <p14:creationId xmlns:p14="http://schemas.microsoft.com/office/powerpoint/2010/main" val="17708547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9C279-8938-CE74-1C8B-B4371F1D0F61}"/>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B3F65CC0-F356-E96F-3FC9-21CDF1AB0063}"/>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82</a:t>
            </a:fld>
            <a:endParaRPr lang="ja-JP" altLang="en-US">
              <a:solidFill>
                <a:schemeClr val="tx1"/>
              </a:solidFill>
            </a:endParaRPr>
          </a:p>
        </p:txBody>
      </p:sp>
      <p:sp>
        <p:nvSpPr>
          <p:cNvPr id="7" name="タイトル 6">
            <a:extLst>
              <a:ext uri="{FF2B5EF4-FFF2-40B4-BE49-F238E27FC236}">
                <a16:creationId xmlns:a16="http://schemas.microsoft.com/office/drawing/2014/main" id="{F0F3CC80-3089-A2AE-6D2F-B652EBAED22F}"/>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6" name="コンテンツ プレースホルダー 1">
            <a:extLst>
              <a:ext uri="{FF2B5EF4-FFF2-40B4-BE49-F238E27FC236}">
                <a16:creationId xmlns:a16="http://schemas.microsoft.com/office/drawing/2014/main" id="{E3FDE804-B347-0FF7-130B-73D9BE45D4B8}"/>
              </a:ext>
            </a:extLst>
          </p:cNvPr>
          <p:cNvSpPr txBox="1">
            <a:spLocks/>
          </p:cNvSpPr>
          <p:nvPr/>
        </p:nvSpPr>
        <p:spPr bwMode="auto">
          <a:xfrm>
            <a:off x="216000" y="648000"/>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10</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揺れによる建物被害に伴う要救助者</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37DA9F2-7606-0CDA-B920-E71DE2D7EE32}"/>
              </a:ext>
            </a:extLst>
          </p:cNvPr>
          <p:cNvSpPr txBox="1"/>
          <p:nvPr/>
        </p:nvSpPr>
        <p:spPr>
          <a:xfrm>
            <a:off x="1790847" y="1106983"/>
            <a:ext cx="5638800"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市区町村別の揺れによる建物被害に伴う要救助者数</a:t>
            </a:r>
            <a:r>
              <a:rPr kumimoji="1" lang="en-US" altLang="ja-JP" sz="1600">
                <a:latin typeface="Meiryo UI" panose="020B0604030504040204" pitchFamily="50" charset="-128"/>
                <a:ea typeface="Meiryo UI" panose="020B0604030504040204" pitchFamily="50" charset="-128"/>
              </a:rPr>
              <a:t>(</a:t>
            </a:r>
            <a:r>
              <a:rPr kumimoji="1" lang="ja-JP" altLang="en-US" sz="1600">
                <a:latin typeface="Meiryo UI" panose="020B0604030504040204" pitchFamily="50" charset="-128"/>
                <a:ea typeface="Meiryo UI" panose="020B0604030504040204" pitchFamily="50" charset="-128"/>
              </a:rPr>
              <a:t>冬</a:t>
            </a:r>
            <a:r>
              <a:rPr kumimoji="1" lang="en-US" altLang="ja-JP" sz="1600">
                <a:latin typeface="Meiryo UI" panose="020B0604030504040204" pitchFamily="50" charset="-128"/>
                <a:ea typeface="Meiryo UI" panose="020B0604030504040204" pitchFamily="50" charset="-128"/>
              </a:rPr>
              <a:t>18</a:t>
            </a:r>
            <a:r>
              <a:rPr kumimoji="1" lang="ja-JP" altLang="en-US" sz="1600">
                <a:latin typeface="Meiryo UI" panose="020B0604030504040204" pitchFamily="50" charset="-128"/>
                <a:ea typeface="Meiryo UI" panose="020B0604030504040204" pitchFamily="50" charset="-128"/>
              </a:rPr>
              <a:t>時</a:t>
            </a:r>
            <a:r>
              <a:rPr kumimoji="1" lang="en-US" altLang="ja-JP" sz="1600">
                <a:latin typeface="Meiryo UI" panose="020B0604030504040204" pitchFamily="50" charset="-128"/>
                <a:ea typeface="Meiryo UI" panose="020B0604030504040204" pitchFamily="50" charset="-128"/>
              </a:rPr>
              <a:t>)</a:t>
            </a:r>
          </a:p>
        </p:txBody>
      </p:sp>
      <p:sp>
        <p:nvSpPr>
          <p:cNvPr id="13" name="テキスト ボックス 12">
            <a:extLst>
              <a:ext uri="{FF2B5EF4-FFF2-40B4-BE49-F238E27FC236}">
                <a16:creationId xmlns:a16="http://schemas.microsoft.com/office/drawing/2014/main" id="{4A4D662F-AEBB-7497-F937-3B6ACA3E8BD8}"/>
              </a:ext>
            </a:extLst>
          </p:cNvPr>
          <p:cNvSpPr txBox="1"/>
          <p:nvPr/>
        </p:nvSpPr>
        <p:spPr>
          <a:xfrm>
            <a:off x="7890802" y="1152532"/>
            <a:ext cx="1113692" cy="338554"/>
          </a:xfrm>
          <a:prstGeom prst="rect">
            <a:avLst/>
          </a:prstGeom>
          <a:noFill/>
          <a:ln>
            <a:noFill/>
          </a:ln>
        </p:spPr>
        <p:txBody>
          <a:bodyPr wrap="square" rtlCol="0">
            <a:spAutoFit/>
          </a:bodyPr>
          <a:lstStyle/>
          <a:p>
            <a:pPr algn="ctr"/>
            <a:r>
              <a:rPr kumimoji="1" lang="ja-JP" altLang="en-US" sz="1600">
                <a:latin typeface="Meiryo UI" panose="020B0604030504040204" pitchFamily="50" charset="-128"/>
                <a:ea typeface="Meiryo UI" panose="020B0604030504040204" pitchFamily="50" charset="-128"/>
              </a:rPr>
              <a:t>単位：人</a:t>
            </a:r>
            <a:endParaRPr kumimoji="1" lang="en-US" altLang="ja-JP" sz="160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336ECFF6-5003-1936-77E9-2CDCFFF65C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2032" y="1455063"/>
            <a:ext cx="4194000" cy="4107939"/>
          </a:xfrm>
          <a:prstGeom prst="rect">
            <a:avLst/>
          </a:prstGeom>
        </p:spPr>
      </p:pic>
      <p:pic>
        <p:nvPicPr>
          <p:cNvPr id="3" name="図 2">
            <a:extLst>
              <a:ext uri="{FF2B5EF4-FFF2-40B4-BE49-F238E27FC236}">
                <a16:creationId xmlns:a16="http://schemas.microsoft.com/office/drawing/2014/main" id="{81EB67F2-B41F-3FB1-3139-FC56BDB341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8200" y="1455062"/>
            <a:ext cx="4194000" cy="5312782"/>
          </a:xfrm>
          <a:prstGeom prst="rect">
            <a:avLst/>
          </a:prstGeom>
        </p:spPr>
      </p:pic>
      <p:pic>
        <p:nvPicPr>
          <p:cNvPr id="5" name="図 4">
            <a:extLst>
              <a:ext uri="{FF2B5EF4-FFF2-40B4-BE49-F238E27FC236}">
                <a16:creationId xmlns:a16="http://schemas.microsoft.com/office/drawing/2014/main" id="{2E9F23A4-67DA-930B-2052-3E83BA4515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032" y="5751017"/>
            <a:ext cx="4194000" cy="493411"/>
          </a:xfrm>
          <a:prstGeom prst="rect">
            <a:avLst/>
          </a:prstGeom>
        </p:spPr>
      </p:pic>
    </p:spTree>
    <p:extLst>
      <p:ext uri="{BB962C8B-B14F-4D97-AF65-F5344CB8AC3E}">
        <p14:creationId xmlns:p14="http://schemas.microsoft.com/office/powerpoint/2010/main" val="14771704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DA3AF-E784-FA55-375D-D9C78EE1820B}"/>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D247CDA-5C50-CBBD-C8DC-6139BF5FA73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83</a:t>
            </a:fld>
            <a:endParaRPr lang="ja-JP" altLang="en-US">
              <a:solidFill>
                <a:schemeClr val="tx1"/>
              </a:solidFill>
            </a:endParaRPr>
          </a:p>
        </p:txBody>
      </p:sp>
      <p:sp>
        <p:nvSpPr>
          <p:cNvPr id="7" name="タイトル 6">
            <a:extLst>
              <a:ext uri="{FF2B5EF4-FFF2-40B4-BE49-F238E27FC236}">
                <a16:creationId xmlns:a16="http://schemas.microsoft.com/office/drawing/2014/main" id="{D743774E-CBAC-3EE8-BBA1-0FB6B5D61A73}"/>
              </a:ext>
            </a:extLst>
          </p:cNvPr>
          <p:cNvSpPr>
            <a:spLocks noGrp="1"/>
          </p:cNvSpPr>
          <p:nvPr>
            <p:ph type="title"/>
          </p:nvPr>
        </p:nvSpPr>
        <p:spPr>
          <a:xfrm>
            <a:off x="0" y="-3702"/>
            <a:ext cx="9144000" cy="424800"/>
          </a:xfrm>
        </p:spPr>
        <p:txBody>
          <a:bodyPr>
            <a:normAutofit/>
          </a:bodyPr>
          <a:lstStyle/>
          <a:p>
            <a:r>
              <a:rPr lang="ja-JP" altLang="en-US" sz="2400" b="1"/>
              <a:t>２．人的被害</a:t>
            </a:r>
          </a:p>
        </p:txBody>
      </p:sp>
      <p:sp>
        <p:nvSpPr>
          <p:cNvPr id="5" name="テキスト ボックス 4">
            <a:extLst>
              <a:ext uri="{FF2B5EF4-FFF2-40B4-BE49-F238E27FC236}">
                <a16:creationId xmlns:a16="http://schemas.microsoft.com/office/drawing/2014/main" id="{56DD543F-6CED-C802-1DD3-83156145E297}"/>
              </a:ext>
            </a:extLst>
          </p:cNvPr>
          <p:cNvSpPr txBox="1"/>
          <p:nvPr/>
        </p:nvSpPr>
        <p:spPr>
          <a:xfrm>
            <a:off x="292231" y="1133989"/>
            <a:ext cx="8455633" cy="738664"/>
          </a:xfrm>
          <a:prstGeom prst="rect">
            <a:avLst/>
          </a:prstGeom>
          <a:noFill/>
          <a:ln>
            <a:solidFill>
              <a:schemeClr val="tx1"/>
            </a:solidFill>
          </a:ln>
        </p:spPr>
        <p:txBody>
          <a:bodyPr wrap="square">
            <a:spAutoFit/>
          </a:bodyPr>
          <a:lstStyle/>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津波により建物の中高層階に滞留する人を要救助者、津波に巻き込まれた人を要捜索者として算定。</a:t>
            </a:r>
            <a:endParaRPr lang="en-US" altLang="ja-JP" sz="140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防潮堤等の耐震対策により、浸水面積および浸水深が軽減したことに加えて、防潮堤等の沈下を防ぐ液状化対策の実施により、即時浸水が解消し、津波に伴う要救助者・要捜索者も大幅に減少。</a:t>
            </a:r>
            <a:endParaRPr lang="en-US" altLang="ja-JP" sz="1400">
              <a:latin typeface="Meiryo UI" panose="020B0604030504040204" pitchFamily="50" charset="-128"/>
              <a:ea typeface="Meiryo UI" panose="020B0604030504040204" pitchFamily="50" charset="-128"/>
            </a:endParaRPr>
          </a:p>
        </p:txBody>
      </p:sp>
      <p:sp>
        <p:nvSpPr>
          <p:cNvPr id="6" name="コンテンツ プレースホルダー 1">
            <a:extLst>
              <a:ext uri="{FF2B5EF4-FFF2-40B4-BE49-F238E27FC236}">
                <a16:creationId xmlns:a16="http://schemas.microsoft.com/office/drawing/2014/main" id="{B7B1E3CB-45C6-D416-3247-843AD07DAB03}"/>
              </a:ext>
            </a:extLst>
          </p:cNvPr>
          <p:cNvSpPr txBox="1">
            <a:spLocks/>
          </p:cNvSpPr>
          <p:nvPr/>
        </p:nvSpPr>
        <p:spPr bwMode="auto">
          <a:xfrm>
            <a:off x="216000" y="648000"/>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津波に伴う要救助者・要捜索者</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graphicFrame>
        <p:nvGraphicFramePr>
          <p:cNvPr id="3" name="表 2">
            <a:extLst>
              <a:ext uri="{FF2B5EF4-FFF2-40B4-BE49-F238E27FC236}">
                <a16:creationId xmlns:a16="http://schemas.microsoft.com/office/drawing/2014/main" id="{051C5720-5FBF-02E0-83AE-B1F4E08F7AB2}"/>
              </a:ext>
            </a:extLst>
          </p:cNvPr>
          <p:cNvGraphicFramePr>
            <a:graphicFrameLocks noGrp="1"/>
          </p:cNvGraphicFramePr>
          <p:nvPr>
            <p:extLst>
              <p:ext uri="{D42A27DB-BD31-4B8C-83A1-F6EECF244321}">
                <p14:modId xmlns:p14="http://schemas.microsoft.com/office/powerpoint/2010/main" val="2176949648"/>
              </p:ext>
            </p:extLst>
          </p:nvPr>
        </p:nvGraphicFramePr>
        <p:xfrm>
          <a:off x="438885" y="5495037"/>
          <a:ext cx="8350767" cy="1003935"/>
        </p:xfrm>
        <a:graphic>
          <a:graphicData uri="http://schemas.openxmlformats.org/drawingml/2006/table">
            <a:tbl>
              <a:tblPr>
                <a:tableStyleId>{5C22544A-7EE6-4342-B048-85BDC9FD1C3A}</a:tableStyleId>
              </a:tblPr>
              <a:tblGrid>
                <a:gridCol w="2031969">
                  <a:extLst>
                    <a:ext uri="{9D8B030D-6E8A-4147-A177-3AD203B41FA5}">
                      <a16:colId xmlns:a16="http://schemas.microsoft.com/office/drawing/2014/main" val="3884695044"/>
                    </a:ext>
                  </a:extLst>
                </a:gridCol>
                <a:gridCol w="1053133">
                  <a:extLst>
                    <a:ext uri="{9D8B030D-6E8A-4147-A177-3AD203B41FA5}">
                      <a16:colId xmlns:a16="http://schemas.microsoft.com/office/drawing/2014/main" val="2622265007"/>
                    </a:ext>
                  </a:extLst>
                </a:gridCol>
                <a:gridCol w="1053133">
                  <a:extLst>
                    <a:ext uri="{9D8B030D-6E8A-4147-A177-3AD203B41FA5}">
                      <a16:colId xmlns:a16="http://schemas.microsoft.com/office/drawing/2014/main" val="2713689611"/>
                    </a:ext>
                  </a:extLst>
                </a:gridCol>
                <a:gridCol w="1053133">
                  <a:extLst>
                    <a:ext uri="{9D8B030D-6E8A-4147-A177-3AD203B41FA5}">
                      <a16:colId xmlns:a16="http://schemas.microsoft.com/office/drawing/2014/main" val="2256479831"/>
                    </a:ext>
                  </a:extLst>
                </a:gridCol>
                <a:gridCol w="1053133">
                  <a:extLst>
                    <a:ext uri="{9D8B030D-6E8A-4147-A177-3AD203B41FA5}">
                      <a16:colId xmlns:a16="http://schemas.microsoft.com/office/drawing/2014/main" val="781034051"/>
                    </a:ext>
                  </a:extLst>
                </a:gridCol>
                <a:gridCol w="1053133">
                  <a:extLst>
                    <a:ext uri="{9D8B030D-6E8A-4147-A177-3AD203B41FA5}">
                      <a16:colId xmlns:a16="http://schemas.microsoft.com/office/drawing/2014/main" val="1362919608"/>
                    </a:ext>
                  </a:extLst>
                </a:gridCol>
                <a:gridCol w="1053133">
                  <a:extLst>
                    <a:ext uri="{9D8B030D-6E8A-4147-A177-3AD203B41FA5}">
                      <a16:colId xmlns:a16="http://schemas.microsoft.com/office/drawing/2014/main" val="2275984854"/>
                    </a:ext>
                  </a:extLst>
                </a:gridCol>
              </a:tblGrid>
              <a:tr h="0">
                <a:tc rowSpan="2">
                  <a:txBody>
                    <a:bodyPr/>
                    <a:lstStyle/>
                    <a:p>
                      <a:pPr algn="ctr" fontAlgn="ctr">
                        <a:buNone/>
                      </a:pPr>
                      <a:r>
                        <a:rPr lang="ja-JP" altLang="en-US" sz="1600" b="0" u="none" strike="noStrike">
                          <a:effectLst/>
                        </a:rPr>
                        <a:t>想定地震</a:t>
                      </a:r>
                      <a:endParaRPr lang="ja-JP" altLang="en-US" sz="16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0" i="0" u="none" strike="noStrike">
                          <a:solidFill>
                            <a:srgbClr val="333333"/>
                          </a:solidFill>
                          <a:effectLst/>
                          <a:latin typeface="Meiryo UI" panose="020B0604030504040204" pitchFamily="50" charset="-128"/>
                          <a:ea typeface="Meiryo UI" panose="020B0604030504040204" pitchFamily="50" charset="-128"/>
                        </a:rPr>
                        <a:t>前回調査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fontAlgn="ctr">
                        <a:buNone/>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今回調査</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差分</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ctr">
                        <a:buNone/>
                      </a:pPr>
                      <a:endParaRPr lang="ja-JP" altLang="en-US" sz="1600" b="1"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080022694"/>
                  </a:ext>
                </a:extLst>
              </a:tr>
              <a:tr h="164134">
                <a:tc vMerge="1">
                  <a:txBody>
                    <a:bodyPr/>
                    <a:lstStyle/>
                    <a:p>
                      <a:pPr algn="ctr" fontAlgn="ctr">
                        <a:buNone/>
                      </a:pPr>
                      <a:endParaRPr lang="ja-JP" altLang="en-US" sz="1600" b="1"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要救助者</a:t>
                      </a:r>
                      <a:endParaRPr lang="en-US" altLang="ja-JP" sz="1600" b="0"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要捜索者</a:t>
                      </a:r>
                      <a:endParaRPr lang="en-US" altLang="ja-JP" sz="1600" b="0"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要救助者</a:t>
                      </a:r>
                      <a:endParaRPr lang="en-US" altLang="ja-JP" sz="1600" b="0"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要捜索者</a:t>
                      </a:r>
                      <a:endParaRPr lang="en-US" altLang="ja-JP" sz="1600" b="0"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要救助者</a:t>
                      </a:r>
                      <a:endParaRPr lang="en-US" altLang="ja-JP" sz="1600" b="0"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要捜索者</a:t>
                      </a:r>
                      <a:endParaRPr lang="en-US" altLang="ja-JP" sz="1600" b="0" i="0" u="none" strike="noStrike">
                        <a:solidFill>
                          <a:srgbClr val="333333"/>
                        </a:solidFill>
                        <a:effectLst/>
                        <a:latin typeface="Meiryo UI" panose="020B0604030504040204" pitchFamily="50" charset="-128"/>
                        <a:ea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600" b="0" i="0" u="none" strike="noStrike">
                          <a:solidFill>
                            <a:srgbClr val="333333"/>
                          </a:solidFill>
                          <a:effectLst/>
                          <a:latin typeface="Meiryo UI" panose="020B0604030504040204" pitchFamily="50" charset="-128"/>
                          <a:ea typeface="Meiryo UI" panose="020B0604030504040204" pitchFamily="50" charset="-128"/>
                        </a:rPr>
                        <a:t>（人）</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54890809"/>
                  </a:ext>
                </a:extLst>
              </a:tr>
              <a:tr h="238125">
                <a:tc>
                  <a:txBody>
                    <a:bodyPr/>
                    <a:lstStyle/>
                    <a:p>
                      <a:pPr algn="l" fontAlgn="ctr">
                        <a:buNone/>
                      </a:pPr>
                      <a:r>
                        <a:rPr lang="ja-JP" altLang="en-US" sz="1600" u="none" strike="noStrike">
                          <a:effectLst/>
                        </a:rPr>
                        <a:t>（１）南海トラフ地震</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875,337</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196,912</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43,885</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8,659</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-831,452</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buNone/>
                      </a:pPr>
                      <a:r>
                        <a:rPr lang="en-US" altLang="ja-JP" sz="1600" b="0" i="0" u="none" strike="noStrike">
                          <a:solidFill>
                            <a:srgbClr val="333333"/>
                          </a:solidFill>
                          <a:effectLst/>
                          <a:latin typeface="Meiryo UI" panose="020B0604030504040204" pitchFamily="50" charset="-128"/>
                          <a:ea typeface="Meiryo UI" panose="020B0604030504040204" pitchFamily="50" charset="-128"/>
                        </a:rPr>
                        <a:t>-188,253</a:t>
                      </a:r>
                      <a:endParaRPr lang="ja-JP" altLang="en-US" sz="1600" b="0" i="0" u="none" strike="noStrike">
                        <a:solidFill>
                          <a:srgbClr val="333333"/>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971578"/>
                  </a:ext>
                </a:extLst>
              </a:tr>
            </a:tbl>
          </a:graphicData>
        </a:graphic>
      </p:graphicFrame>
      <p:sp>
        <p:nvSpPr>
          <p:cNvPr id="8" name="テキスト ボックス 7">
            <a:extLst>
              <a:ext uri="{FF2B5EF4-FFF2-40B4-BE49-F238E27FC236}">
                <a16:creationId xmlns:a16="http://schemas.microsoft.com/office/drawing/2014/main" id="{CB8F7B3A-686D-3B45-F7F4-7A98657696EF}"/>
              </a:ext>
            </a:extLst>
          </p:cNvPr>
          <p:cNvSpPr txBox="1"/>
          <p:nvPr/>
        </p:nvSpPr>
        <p:spPr>
          <a:xfrm>
            <a:off x="1743075" y="5172512"/>
            <a:ext cx="5910055"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津波に伴う要救助者・要捜索者（早期避難率低・冬夕</a:t>
            </a:r>
            <a:r>
              <a:rPr kumimoji="1" lang="en-US" altLang="ja-JP" sz="1400">
                <a:latin typeface="Meiryo UI" panose="020B0604030504040204" pitchFamily="50" charset="-128"/>
                <a:ea typeface="Meiryo UI" panose="020B0604030504040204" pitchFamily="50" charset="-128"/>
              </a:rPr>
              <a:t>18</a:t>
            </a:r>
            <a:r>
              <a:rPr kumimoji="1" lang="ja-JP" altLang="en-US" sz="1400">
                <a:latin typeface="Meiryo UI" panose="020B0604030504040204" pitchFamily="50" charset="-128"/>
                <a:ea typeface="Meiryo UI" panose="020B0604030504040204" pitchFamily="50" charset="-128"/>
              </a:rPr>
              <a:t>時）</a:t>
            </a:r>
          </a:p>
        </p:txBody>
      </p:sp>
      <p:sp>
        <p:nvSpPr>
          <p:cNvPr id="2" name="正方形/長方形 1">
            <a:extLst>
              <a:ext uri="{FF2B5EF4-FFF2-40B4-BE49-F238E27FC236}">
                <a16:creationId xmlns:a16="http://schemas.microsoft.com/office/drawing/2014/main" id="{FC8EBE75-4B83-E82B-EF5B-B497996409A6}"/>
              </a:ext>
            </a:extLst>
          </p:cNvPr>
          <p:cNvSpPr/>
          <p:nvPr/>
        </p:nvSpPr>
        <p:spPr>
          <a:xfrm>
            <a:off x="1857375" y="2416804"/>
            <a:ext cx="5276849" cy="356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ja-JP" sz="14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最大浸水深別の中高層階滞留に伴う要救助者の設定</a:t>
            </a:r>
            <a:endParaRPr kumimoji="1" lang="en-US" altLang="ja-JP" sz="1400">
              <a:solidFill>
                <a:schemeClr val="tx1"/>
              </a:solidFill>
              <a:latin typeface="Meiryo UI" panose="020B0604030504040204" pitchFamily="50" charset="-128"/>
              <a:ea typeface="Meiryo UI" panose="020B0604030504040204" pitchFamily="50" charset="-128"/>
            </a:endParaRPr>
          </a:p>
        </p:txBody>
      </p:sp>
      <p:graphicFrame>
        <p:nvGraphicFramePr>
          <p:cNvPr id="9" name="表 8">
            <a:extLst>
              <a:ext uri="{FF2B5EF4-FFF2-40B4-BE49-F238E27FC236}">
                <a16:creationId xmlns:a16="http://schemas.microsoft.com/office/drawing/2014/main" id="{2DE5754C-BB96-C446-99C7-C58DC4247D54}"/>
              </a:ext>
            </a:extLst>
          </p:cNvPr>
          <p:cNvGraphicFramePr>
            <a:graphicFrameLocks noGrp="1"/>
          </p:cNvGraphicFramePr>
          <p:nvPr>
            <p:extLst>
              <p:ext uri="{D42A27DB-BD31-4B8C-83A1-F6EECF244321}">
                <p14:modId xmlns:p14="http://schemas.microsoft.com/office/powerpoint/2010/main" val="2385810717"/>
              </p:ext>
            </p:extLst>
          </p:nvPr>
        </p:nvGraphicFramePr>
        <p:xfrm>
          <a:off x="2172099" y="2723417"/>
          <a:ext cx="4695898" cy="1539628"/>
        </p:xfrm>
        <a:graphic>
          <a:graphicData uri="http://schemas.openxmlformats.org/drawingml/2006/table">
            <a:tbl>
              <a:tblPr firstRow="1" bandRow="1">
                <a:tableStyleId>{7DF18680-E054-41AD-8BC1-D1AEF772440D}</a:tableStyleId>
              </a:tblPr>
              <a:tblGrid>
                <a:gridCol w="1637862">
                  <a:extLst>
                    <a:ext uri="{9D8B030D-6E8A-4147-A177-3AD203B41FA5}">
                      <a16:colId xmlns:a16="http://schemas.microsoft.com/office/drawing/2014/main" val="3010912673"/>
                    </a:ext>
                  </a:extLst>
                </a:gridCol>
                <a:gridCol w="3058036">
                  <a:extLst>
                    <a:ext uri="{9D8B030D-6E8A-4147-A177-3AD203B41FA5}">
                      <a16:colId xmlns:a16="http://schemas.microsoft.com/office/drawing/2014/main" val="2494699406"/>
                    </a:ext>
                  </a:extLst>
                </a:gridCol>
              </a:tblGrid>
              <a:tr h="251300">
                <a:tc>
                  <a:txBody>
                    <a:bodyPr/>
                    <a:lstStyle/>
                    <a:p>
                      <a:pPr algn="ctr"/>
                      <a:r>
                        <a:rPr lang="ja-JP" sz="1400" kern="100">
                          <a:solidFill>
                            <a:schemeClr val="bg1"/>
                          </a:solidFill>
                          <a:effectLst/>
                          <a:latin typeface="+mn-ea"/>
                          <a:ea typeface="+mn-ea"/>
                        </a:rPr>
                        <a:t>最大浸水深</a:t>
                      </a:r>
                      <a:endParaRPr lang="ja-JP" sz="1400" kern="100">
                        <a:solidFill>
                          <a:schemeClr val="bg1"/>
                        </a:solidFill>
                        <a:effectLst/>
                        <a:latin typeface="+mn-ea"/>
                        <a:ea typeface="+mn-ea"/>
                        <a:cs typeface="Times New Roman" panose="02020603050405020304" pitchFamily="18" charset="0"/>
                      </a:endParaRPr>
                    </a:p>
                  </a:txBody>
                  <a:tcPr marL="62865" marR="62865" marT="0" marB="0" anchor="ctr"/>
                </a:tc>
                <a:tc>
                  <a:txBody>
                    <a:bodyPr/>
                    <a:lstStyle/>
                    <a:p>
                      <a:pPr algn="ctr"/>
                      <a:r>
                        <a:rPr lang="ja-JP" sz="1400" kern="100">
                          <a:solidFill>
                            <a:schemeClr val="bg1"/>
                          </a:solidFill>
                          <a:effectLst/>
                          <a:latin typeface="+mn-ea"/>
                          <a:ea typeface="+mn-ea"/>
                        </a:rPr>
                        <a:t>中高層階滞留に伴う要救助者の設定の考え方</a:t>
                      </a:r>
                      <a:endParaRPr lang="ja-JP" sz="1400" kern="100">
                        <a:solidFill>
                          <a:schemeClr val="bg1"/>
                        </a:solidFill>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316456113"/>
                  </a:ext>
                </a:extLst>
              </a:tr>
              <a:tr h="278227">
                <a:tc>
                  <a:txBody>
                    <a:bodyPr/>
                    <a:lstStyle/>
                    <a:p>
                      <a:pPr algn="just"/>
                      <a:r>
                        <a:rPr lang="en-US" sz="1400" kern="100">
                          <a:effectLst/>
                          <a:latin typeface="+mn-ea"/>
                          <a:ea typeface="+mn-ea"/>
                        </a:rPr>
                        <a:t>1m</a:t>
                      </a:r>
                      <a:r>
                        <a:rPr lang="ja-JP" sz="1400" kern="100">
                          <a:effectLst/>
                          <a:latin typeface="+mn-ea"/>
                          <a:ea typeface="+mn-ea"/>
                        </a:rPr>
                        <a:t>未満</a:t>
                      </a:r>
                      <a:endParaRPr lang="ja-JP" sz="1400" kern="100">
                        <a:effectLst/>
                        <a:latin typeface="+mn-ea"/>
                        <a:ea typeface="+mn-ea"/>
                        <a:cs typeface="Times New Roman" panose="02020603050405020304" pitchFamily="18" charset="0"/>
                      </a:endParaRPr>
                    </a:p>
                  </a:txBody>
                  <a:tcPr marL="62865" marR="62865" marT="0" marB="0" anchor="ctr"/>
                </a:tc>
                <a:tc>
                  <a:txBody>
                    <a:bodyPr/>
                    <a:lstStyle/>
                    <a:p>
                      <a:pPr algn="just"/>
                      <a:r>
                        <a:rPr lang="ja-JP" sz="1400" kern="100">
                          <a:effectLst/>
                          <a:latin typeface="+mn-ea"/>
                          <a:ea typeface="+mn-ea"/>
                        </a:rPr>
                        <a:t>自力脱出可能とみなす</a:t>
                      </a:r>
                      <a:endParaRPr lang="ja-JP" sz="1400" kern="10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3849120547"/>
                  </a:ext>
                </a:extLst>
              </a:tr>
              <a:tr h="278227">
                <a:tc>
                  <a:txBody>
                    <a:bodyPr/>
                    <a:lstStyle/>
                    <a:p>
                      <a:pPr algn="just"/>
                      <a:r>
                        <a:rPr lang="en-US" sz="1400" kern="100">
                          <a:effectLst/>
                          <a:latin typeface="+mn-ea"/>
                          <a:ea typeface="+mn-ea"/>
                        </a:rPr>
                        <a:t>1m</a:t>
                      </a:r>
                      <a:r>
                        <a:rPr lang="ja-JP" sz="1400" kern="100">
                          <a:effectLst/>
                          <a:latin typeface="+mn-ea"/>
                          <a:ea typeface="+mn-ea"/>
                        </a:rPr>
                        <a:t>以上</a:t>
                      </a:r>
                      <a:r>
                        <a:rPr lang="en-US" sz="1400" kern="100">
                          <a:effectLst/>
                          <a:latin typeface="+mn-ea"/>
                          <a:ea typeface="+mn-ea"/>
                        </a:rPr>
                        <a:t>6m</a:t>
                      </a:r>
                      <a:r>
                        <a:rPr lang="ja-JP" sz="1400" kern="100">
                          <a:effectLst/>
                          <a:latin typeface="+mn-ea"/>
                          <a:ea typeface="+mn-ea"/>
                        </a:rPr>
                        <a:t>未満</a:t>
                      </a:r>
                      <a:endParaRPr lang="ja-JP" sz="1400" kern="100">
                        <a:effectLst/>
                        <a:latin typeface="+mn-ea"/>
                        <a:ea typeface="+mn-ea"/>
                        <a:cs typeface="Times New Roman" panose="02020603050405020304" pitchFamily="18" charset="0"/>
                      </a:endParaRPr>
                    </a:p>
                  </a:txBody>
                  <a:tcPr marL="62865" marR="62865" marT="0" marB="0" anchor="ctr"/>
                </a:tc>
                <a:tc>
                  <a:txBody>
                    <a:bodyPr/>
                    <a:lstStyle/>
                    <a:p>
                      <a:pPr algn="just"/>
                      <a:r>
                        <a:rPr lang="en-US" sz="1400" kern="100">
                          <a:effectLst/>
                          <a:latin typeface="+mn-ea"/>
                          <a:ea typeface="+mn-ea"/>
                        </a:rPr>
                        <a:t>3</a:t>
                      </a:r>
                      <a:r>
                        <a:rPr lang="ja-JP" sz="1400" kern="100">
                          <a:effectLst/>
                          <a:latin typeface="+mn-ea"/>
                          <a:ea typeface="+mn-ea"/>
                        </a:rPr>
                        <a:t>階以上の滞留者が要救助対象</a:t>
                      </a:r>
                      <a:endParaRPr lang="ja-JP" sz="1400" kern="10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785036639"/>
                  </a:ext>
                </a:extLst>
              </a:tr>
              <a:tr h="278227">
                <a:tc>
                  <a:txBody>
                    <a:bodyPr/>
                    <a:lstStyle/>
                    <a:p>
                      <a:pPr algn="just"/>
                      <a:r>
                        <a:rPr lang="en-US" sz="1400" kern="100">
                          <a:effectLst/>
                          <a:latin typeface="+mn-ea"/>
                          <a:ea typeface="+mn-ea"/>
                        </a:rPr>
                        <a:t>6m</a:t>
                      </a:r>
                      <a:r>
                        <a:rPr lang="ja-JP" sz="1400" kern="100">
                          <a:effectLst/>
                          <a:latin typeface="+mn-ea"/>
                          <a:ea typeface="+mn-ea"/>
                        </a:rPr>
                        <a:t>以上</a:t>
                      </a:r>
                      <a:r>
                        <a:rPr lang="en-US" sz="1400" kern="100">
                          <a:effectLst/>
                          <a:latin typeface="+mn-ea"/>
                          <a:ea typeface="+mn-ea"/>
                        </a:rPr>
                        <a:t>15m</a:t>
                      </a:r>
                      <a:r>
                        <a:rPr lang="ja-JP" sz="1400" kern="100">
                          <a:effectLst/>
                          <a:latin typeface="+mn-ea"/>
                          <a:ea typeface="+mn-ea"/>
                        </a:rPr>
                        <a:t>未満</a:t>
                      </a:r>
                      <a:endParaRPr lang="ja-JP" sz="1400" kern="100">
                        <a:effectLst/>
                        <a:latin typeface="+mn-ea"/>
                        <a:ea typeface="+mn-ea"/>
                        <a:cs typeface="Times New Roman" panose="02020603050405020304" pitchFamily="18" charset="0"/>
                      </a:endParaRPr>
                    </a:p>
                  </a:txBody>
                  <a:tcPr marL="62865" marR="62865" marT="0" marB="0" anchor="ctr"/>
                </a:tc>
                <a:tc>
                  <a:txBody>
                    <a:bodyPr/>
                    <a:lstStyle/>
                    <a:p>
                      <a:pPr algn="just"/>
                      <a:r>
                        <a:rPr lang="en-US" sz="1400" kern="100">
                          <a:effectLst/>
                          <a:latin typeface="+mn-ea"/>
                          <a:ea typeface="+mn-ea"/>
                        </a:rPr>
                        <a:t>6</a:t>
                      </a:r>
                      <a:r>
                        <a:rPr lang="ja-JP" sz="1400" kern="100">
                          <a:effectLst/>
                          <a:latin typeface="+mn-ea"/>
                          <a:ea typeface="+mn-ea"/>
                        </a:rPr>
                        <a:t>階以上の滞留者が要救助対象</a:t>
                      </a:r>
                      <a:endParaRPr lang="ja-JP" sz="1400" kern="10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1579148803"/>
                  </a:ext>
                </a:extLst>
              </a:tr>
              <a:tr h="278227">
                <a:tc>
                  <a:txBody>
                    <a:bodyPr/>
                    <a:lstStyle/>
                    <a:p>
                      <a:pPr algn="just"/>
                      <a:r>
                        <a:rPr lang="en-US" sz="1400" kern="100">
                          <a:effectLst/>
                          <a:latin typeface="+mn-ea"/>
                          <a:ea typeface="+mn-ea"/>
                        </a:rPr>
                        <a:t>15m</a:t>
                      </a:r>
                      <a:r>
                        <a:rPr lang="ja-JP" sz="1400" kern="100">
                          <a:effectLst/>
                          <a:latin typeface="+mn-ea"/>
                          <a:ea typeface="+mn-ea"/>
                        </a:rPr>
                        <a:t>以上</a:t>
                      </a:r>
                      <a:endParaRPr lang="ja-JP" sz="1400" kern="100">
                        <a:effectLst/>
                        <a:latin typeface="+mn-ea"/>
                        <a:ea typeface="+mn-ea"/>
                        <a:cs typeface="Times New Roman" panose="02020603050405020304" pitchFamily="18" charset="0"/>
                      </a:endParaRPr>
                    </a:p>
                  </a:txBody>
                  <a:tcPr marL="62865" marR="62865" marT="0" marB="0" anchor="ctr"/>
                </a:tc>
                <a:tc>
                  <a:txBody>
                    <a:bodyPr/>
                    <a:lstStyle/>
                    <a:p>
                      <a:pPr algn="just"/>
                      <a:r>
                        <a:rPr lang="en-US" sz="1400" kern="100">
                          <a:effectLst/>
                          <a:latin typeface="+mn-ea"/>
                          <a:ea typeface="+mn-ea"/>
                        </a:rPr>
                        <a:t>11</a:t>
                      </a:r>
                      <a:r>
                        <a:rPr lang="ja-JP" sz="1400" kern="100">
                          <a:effectLst/>
                          <a:latin typeface="+mn-ea"/>
                          <a:ea typeface="+mn-ea"/>
                        </a:rPr>
                        <a:t>階以上の滞留者が要救助対象</a:t>
                      </a:r>
                      <a:endParaRPr lang="ja-JP" sz="1400" kern="100">
                        <a:effectLst/>
                        <a:latin typeface="+mn-ea"/>
                        <a:ea typeface="+mn-ea"/>
                        <a:cs typeface="Times New Roman" panose="02020603050405020304" pitchFamily="18" charset="0"/>
                      </a:endParaRPr>
                    </a:p>
                  </a:txBody>
                  <a:tcPr marL="62865" marR="62865" marT="0" marB="0" anchor="ctr"/>
                </a:tc>
                <a:extLst>
                  <a:ext uri="{0D108BD9-81ED-4DB2-BD59-A6C34878D82A}">
                    <a16:rowId xmlns:a16="http://schemas.microsoft.com/office/drawing/2014/main" val="693935406"/>
                  </a:ext>
                </a:extLst>
              </a:tr>
            </a:tbl>
          </a:graphicData>
        </a:graphic>
      </p:graphicFrame>
      <p:sp>
        <p:nvSpPr>
          <p:cNvPr id="11" name="テキスト ボックス 10">
            <a:extLst>
              <a:ext uri="{FF2B5EF4-FFF2-40B4-BE49-F238E27FC236}">
                <a16:creationId xmlns:a16="http://schemas.microsoft.com/office/drawing/2014/main" id="{07203946-FE3D-1664-CB2C-CBD21620EE6A}"/>
              </a:ext>
            </a:extLst>
          </p:cNvPr>
          <p:cNvSpPr txBox="1"/>
          <p:nvPr/>
        </p:nvSpPr>
        <p:spPr>
          <a:xfrm>
            <a:off x="653289" y="4582298"/>
            <a:ext cx="7851502" cy="307777"/>
          </a:xfrm>
          <a:prstGeom prst="rect">
            <a:avLst/>
          </a:prstGeom>
          <a:noFill/>
          <a:ln>
            <a:noFill/>
          </a:ln>
        </p:spPr>
        <p:txBody>
          <a:bodyPr wrap="square" rtlCol="0">
            <a:spAutoFit/>
          </a:bodyPr>
          <a:lstStyle/>
          <a:p>
            <a:r>
              <a:rPr kumimoji="1" lang="ja-JP" altLang="en-US" sz="1400">
                <a:latin typeface="Meiryo UI" panose="020B0604030504040204" pitchFamily="50" charset="-128"/>
                <a:ea typeface="Meiryo UI" panose="020B0604030504040204" pitchFamily="50" charset="-128"/>
              </a:rPr>
              <a:t>津波に巻き込まれた人（避難未完了者＝津波による死傷者）を津波被害に伴う初期の要捜索者と考える。</a:t>
            </a:r>
          </a:p>
        </p:txBody>
      </p:sp>
      <p:sp>
        <p:nvSpPr>
          <p:cNvPr id="12" name="テキスト ボックス 11">
            <a:extLst>
              <a:ext uri="{FF2B5EF4-FFF2-40B4-BE49-F238E27FC236}">
                <a16:creationId xmlns:a16="http://schemas.microsoft.com/office/drawing/2014/main" id="{DB42A938-207C-0DEE-2FED-DCB6C4641884}"/>
              </a:ext>
            </a:extLst>
          </p:cNvPr>
          <p:cNvSpPr txBox="1"/>
          <p:nvPr/>
        </p:nvSpPr>
        <p:spPr>
          <a:xfrm>
            <a:off x="323044" y="4352687"/>
            <a:ext cx="2036698" cy="307777"/>
          </a:xfrm>
          <a:prstGeom prst="rect">
            <a:avLst/>
          </a:prstGeom>
          <a:noFill/>
          <a:ln>
            <a:noFill/>
          </a:ln>
        </p:spPr>
        <p:txBody>
          <a:bodyPr wrap="square" rtlCol="0">
            <a:spAutoFit/>
          </a:bodyPr>
          <a:lstStyle/>
          <a:p>
            <a:r>
              <a:rPr kumimoji="1" lang="ja-JP" altLang="en-US" sz="1400">
                <a:latin typeface="Meiryo UI" panose="020B0604030504040204" pitchFamily="50" charset="-128"/>
                <a:ea typeface="Meiryo UI" panose="020B0604030504040204" pitchFamily="50" charset="-128"/>
              </a:rPr>
              <a:t>■要捜索者の求め方</a:t>
            </a:r>
          </a:p>
        </p:txBody>
      </p:sp>
      <p:sp>
        <p:nvSpPr>
          <p:cNvPr id="13" name="テキスト ボックス 12">
            <a:extLst>
              <a:ext uri="{FF2B5EF4-FFF2-40B4-BE49-F238E27FC236}">
                <a16:creationId xmlns:a16="http://schemas.microsoft.com/office/drawing/2014/main" id="{ED768A1C-612C-1759-AD82-F0151FE929F9}"/>
              </a:ext>
            </a:extLst>
          </p:cNvPr>
          <p:cNvSpPr txBox="1"/>
          <p:nvPr/>
        </p:nvSpPr>
        <p:spPr>
          <a:xfrm>
            <a:off x="323044" y="1919499"/>
            <a:ext cx="2036698" cy="307777"/>
          </a:xfrm>
          <a:prstGeom prst="rect">
            <a:avLst/>
          </a:prstGeom>
          <a:noFill/>
          <a:ln>
            <a:noFill/>
          </a:ln>
        </p:spPr>
        <p:txBody>
          <a:bodyPr wrap="square" rtlCol="0">
            <a:spAutoFit/>
          </a:bodyPr>
          <a:lstStyle/>
          <a:p>
            <a:r>
              <a:rPr kumimoji="1" lang="ja-JP" altLang="en-US" sz="1400">
                <a:latin typeface="Meiryo UI" panose="020B0604030504040204" pitchFamily="50" charset="-128"/>
                <a:ea typeface="Meiryo UI" panose="020B0604030504040204" pitchFamily="50" charset="-128"/>
              </a:rPr>
              <a:t>■要救助者の求め方</a:t>
            </a:r>
          </a:p>
        </p:txBody>
      </p:sp>
      <p:sp>
        <p:nvSpPr>
          <p:cNvPr id="16" name="テキスト ボックス 15">
            <a:extLst>
              <a:ext uri="{FF2B5EF4-FFF2-40B4-BE49-F238E27FC236}">
                <a16:creationId xmlns:a16="http://schemas.microsoft.com/office/drawing/2014/main" id="{5DB348A7-ACAB-C57A-96ED-D21895A42A89}"/>
              </a:ext>
            </a:extLst>
          </p:cNvPr>
          <p:cNvSpPr txBox="1"/>
          <p:nvPr/>
        </p:nvSpPr>
        <p:spPr>
          <a:xfrm>
            <a:off x="653289" y="2162226"/>
            <a:ext cx="7851502" cy="307777"/>
          </a:xfrm>
          <a:prstGeom prst="rect">
            <a:avLst/>
          </a:prstGeom>
          <a:noFill/>
          <a:ln>
            <a:noFill/>
          </a:ln>
        </p:spPr>
        <p:txBody>
          <a:bodyPr wrap="square" rtlCol="0">
            <a:spAutoFit/>
          </a:bodyPr>
          <a:lstStyle/>
          <a:p>
            <a:r>
              <a:rPr kumimoji="1" lang="ja-JP" altLang="en-US" sz="1400">
                <a:latin typeface="Meiryo UI" panose="020B0604030504040204" pitchFamily="50" charset="-128"/>
                <a:ea typeface="Meiryo UI" panose="020B0604030504040204" pitchFamily="50" charset="-128"/>
              </a:rPr>
              <a:t>中高層階に滞留する人が要救助対象となる。</a:t>
            </a:r>
          </a:p>
        </p:txBody>
      </p:sp>
      <p:sp>
        <p:nvSpPr>
          <p:cNvPr id="17" name="テキスト ボックス 16">
            <a:extLst>
              <a:ext uri="{FF2B5EF4-FFF2-40B4-BE49-F238E27FC236}">
                <a16:creationId xmlns:a16="http://schemas.microsoft.com/office/drawing/2014/main" id="{665C04E8-A349-B01F-31A2-70BE41005903}"/>
              </a:ext>
            </a:extLst>
          </p:cNvPr>
          <p:cNvSpPr txBox="1"/>
          <p:nvPr/>
        </p:nvSpPr>
        <p:spPr>
          <a:xfrm>
            <a:off x="323044" y="5025998"/>
            <a:ext cx="1242431" cy="307777"/>
          </a:xfrm>
          <a:prstGeom prst="rect">
            <a:avLst/>
          </a:prstGeom>
          <a:noFill/>
          <a:ln>
            <a:noFill/>
          </a:ln>
        </p:spPr>
        <p:txBody>
          <a:bodyPr wrap="square" rtlCol="0">
            <a:spAutoFit/>
          </a:bodyPr>
          <a:lstStyle/>
          <a:p>
            <a:r>
              <a:rPr kumimoji="1" lang="ja-JP" altLang="en-US" sz="1400">
                <a:latin typeface="Meiryo UI" panose="020B0604030504040204" pitchFamily="50" charset="-128"/>
                <a:ea typeface="Meiryo UI" panose="020B0604030504040204" pitchFamily="50" charset="-128"/>
              </a:rPr>
              <a:t>■結果</a:t>
            </a:r>
          </a:p>
        </p:txBody>
      </p:sp>
      <p:sp>
        <p:nvSpPr>
          <p:cNvPr id="10" name="テキスト ボックス 9">
            <a:extLst>
              <a:ext uri="{FF2B5EF4-FFF2-40B4-BE49-F238E27FC236}">
                <a16:creationId xmlns:a16="http://schemas.microsoft.com/office/drawing/2014/main" id="{4D90FC20-7C38-6AC9-AC49-0B78D772C6B3}"/>
              </a:ext>
            </a:extLst>
          </p:cNvPr>
          <p:cNvSpPr txBox="1"/>
          <p:nvPr/>
        </p:nvSpPr>
        <p:spPr>
          <a:xfrm>
            <a:off x="6855969" y="3675663"/>
            <a:ext cx="1891895" cy="600164"/>
          </a:xfrm>
          <a:prstGeom prst="rect">
            <a:avLst/>
          </a:prstGeom>
          <a:noFill/>
        </p:spPr>
        <p:txBody>
          <a:bodyPr wrap="square">
            <a:spAutoFit/>
          </a:bodyPr>
          <a:lstStyle/>
          <a:p>
            <a:r>
              <a:rPr lang="en-US" altLang="ja-JP" sz="1100"/>
              <a:t>※</a:t>
            </a:r>
            <a:r>
              <a:rPr lang="ja-JP" altLang="en-US" sz="1100"/>
              <a:t>南海トラフ巨大地震の被害想定項目及び手法の概要（内閣府、令和７年３月）</a:t>
            </a:r>
          </a:p>
        </p:txBody>
      </p:sp>
    </p:spTree>
    <p:extLst>
      <p:ext uri="{BB962C8B-B14F-4D97-AF65-F5344CB8AC3E}">
        <p14:creationId xmlns:p14="http://schemas.microsoft.com/office/powerpoint/2010/main" val="33911188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4F06-70E9-66CB-0879-1B4C7C7C1DB1}"/>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6273FB08-E200-80F8-E6BC-E65D86D7CBD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84</a:t>
            </a:fld>
            <a:endParaRPr lang="ja-JP" altLang="en-US">
              <a:solidFill>
                <a:schemeClr val="tx1"/>
              </a:solidFill>
            </a:endParaRPr>
          </a:p>
        </p:txBody>
      </p:sp>
      <p:sp>
        <p:nvSpPr>
          <p:cNvPr id="6" name="正方形/長方形 5">
            <a:extLst>
              <a:ext uri="{FF2B5EF4-FFF2-40B4-BE49-F238E27FC236}">
                <a16:creationId xmlns:a16="http://schemas.microsoft.com/office/drawing/2014/main" id="{E146FF7E-DBFE-E846-C96A-051F86ABB805}"/>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788FC14B-F18E-C225-3B78-49866E7DF29B}"/>
              </a:ext>
            </a:extLst>
          </p:cNvPr>
          <p:cNvSpPr>
            <a:spLocks noGrp="1"/>
          </p:cNvSpPr>
          <p:nvPr>
            <p:ph type="title"/>
          </p:nvPr>
        </p:nvSpPr>
        <p:spPr/>
        <p:txBody>
          <a:bodyPr>
            <a:normAutofit/>
          </a:bodyPr>
          <a:lstStyle/>
          <a:p>
            <a:r>
              <a:rPr lang="ja-JP" altLang="en-US" sz="2400" b="1"/>
              <a:t>２．人的被害</a:t>
            </a:r>
            <a:endParaRPr lang="ja-JP" altLang="en-US" sz="2400"/>
          </a:p>
        </p:txBody>
      </p:sp>
      <p:sp>
        <p:nvSpPr>
          <p:cNvPr id="2" name="テキスト ボックス 9">
            <a:extLst>
              <a:ext uri="{FF2B5EF4-FFF2-40B4-BE49-F238E27FC236}">
                <a16:creationId xmlns:a16="http://schemas.microsoft.com/office/drawing/2014/main" id="{370321C1-EDFC-F0EF-03F0-60317168F89E}"/>
              </a:ext>
            </a:extLst>
          </p:cNvPr>
          <p:cNvSpPr txBox="1">
            <a:spLocks noChangeArrowheads="1"/>
          </p:cNvSpPr>
          <p:nvPr/>
        </p:nvSpPr>
        <p:spPr bwMode="auto">
          <a:xfrm>
            <a:off x="-295276" y="1261129"/>
            <a:ext cx="39949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600">
                <a:latin typeface="Meiryo UI" panose="020B0604030504040204" pitchFamily="50" charset="-128"/>
                <a:ea typeface="Meiryo UI" panose="020B0604030504040204" pitchFamily="50" charset="-128"/>
              </a:rPr>
              <a:t>要救助者数および要捜索者数</a:t>
            </a:r>
            <a:endParaRPr lang="en-US" altLang="ja-JP" sz="1600">
              <a:latin typeface="Meiryo UI" panose="020B0604030504040204" pitchFamily="50" charset="-128"/>
              <a:ea typeface="Meiryo UI" panose="020B0604030504040204" pitchFamily="50" charset="-128"/>
            </a:endParaRPr>
          </a:p>
          <a:p>
            <a:pPr algn="r" eaLnBrk="1" hangingPunct="1">
              <a:spcBef>
                <a:spcPct val="0"/>
              </a:spcBef>
              <a:buFontTx/>
              <a:buNone/>
            </a:pPr>
            <a:r>
              <a:rPr lang="ja-JP" altLang="en-US" sz="1600">
                <a:latin typeface="Meiryo UI" panose="020B0604030504040204" pitchFamily="50" charset="-128"/>
                <a:ea typeface="Meiryo UI" panose="020B0604030504040204" pitchFamily="50" charset="-128"/>
              </a:rPr>
              <a:t>（早期避難率低・冬</a:t>
            </a:r>
            <a:r>
              <a:rPr lang="en-US" altLang="ja-JP" sz="1600">
                <a:latin typeface="Meiryo UI" panose="020B0604030504040204" pitchFamily="50" charset="-128"/>
                <a:ea typeface="Meiryo UI" panose="020B0604030504040204" pitchFamily="50" charset="-128"/>
              </a:rPr>
              <a:t>18</a:t>
            </a:r>
            <a:r>
              <a:rPr lang="ja-JP" altLang="en-US" sz="1600">
                <a:latin typeface="Meiryo UI" panose="020B0604030504040204" pitchFamily="50" charset="-128"/>
                <a:ea typeface="Meiryo UI" panose="020B0604030504040204" pitchFamily="50" charset="-128"/>
              </a:rPr>
              <a:t>時</a:t>
            </a:r>
            <a:r>
              <a:rPr lang="en-US" altLang="ja-JP" sz="1600">
                <a:latin typeface="Meiryo UI" panose="020B0604030504040204" pitchFamily="50" charset="-128"/>
                <a:ea typeface="Meiryo UI" panose="020B0604030504040204" pitchFamily="50" charset="-128"/>
              </a:rPr>
              <a:t>)</a:t>
            </a:r>
            <a:endParaRPr lang="ja-JP" altLang="en-US" sz="1600">
              <a:latin typeface="Meiryo UI" panose="020B0604030504040204" pitchFamily="50" charset="-128"/>
              <a:ea typeface="Meiryo UI" panose="020B0604030504040204" pitchFamily="50" charset="-128"/>
            </a:endParaRPr>
          </a:p>
        </p:txBody>
      </p:sp>
      <p:sp>
        <p:nvSpPr>
          <p:cNvPr id="15" name="コンテンツ プレースホルダー 1">
            <a:extLst>
              <a:ext uri="{FF2B5EF4-FFF2-40B4-BE49-F238E27FC236}">
                <a16:creationId xmlns:a16="http://schemas.microsoft.com/office/drawing/2014/main" id="{26AB8C10-4512-F628-D744-37D0CFB2C820}"/>
              </a:ext>
            </a:extLst>
          </p:cNvPr>
          <p:cNvSpPr txBox="1">
            <a:spLocks/>
          </p:cNvSpPr>
          <p:nvPr/>
        </p:nvSpPr>
        <p:spPr bwMode="auto">
          <a:xfrm>
            <a:off x="216000" y="648000"/>
            <a:ext cx="5732363"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２．</a:t>
            </a: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11</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津波に伴う要救助者・要捜索者</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CB9A6EC5-13AA-B9E0-85F5-A381CFF562B1}"/>
              </a:ext>
            </a:extLst>
          </p:cNvPr>
          <p:cNvPicPr>
            <a:picLocks noChangeAspect="1"/>
          </p:cNvPicPr>
          <p:nvPr/>
        </p:nvPicPr>
        <p:blipFill>
          <a:blip r:embed="rId3"/>
          <a:stretch>
            <a:fillRect/>
          </a:stretch>
        </p:blipFill>
        <p:spPr>
          <a:xfrm>
            <a:off x="3701258" y="1152532"/>
            <a:ext cx="3486150" cy="5638800"/>
          </a:xfrm>
          <a:prstGeom prst="rect">
            <a:avLst/>
          </a:prstGeom>
        </p:spPr>
      </p:pic>
    </p:spTree>
    <p:extLst>
      <p:ext uri="{BB962C8B-B14F-4D97-AF65-F5344CB8AC3E}">
        <p14:creationId xmlns:p14="http://schemas.microsoft.com/office/powerpoint/2010/main" val="1060211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5834-3EA3-7DD6-FB83-BA1012EF939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491A0E9-553D-A29C-E011-506A0715F07C}"/>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85</a:t>
            </a:fld>
            <a:endParaRPr lang="ja-JP" altLang="en-US">
              <a:solidFill>
                <a:schemeClr val="tx1"/>
              </a:solidFill>
            </a:endParaRPr>
          </a:p>
        </p:txBody>
      </p:sp>
      <p:sp>
        <p:nvSpPr>
          <p:cNvPr id="7" name="タイトル 6">
            <a:extLst>
              <a:ext uri="{FF2B5EF4-FFF2-40B4-BE49-F238E27FC236}">
                <a16:creationId xmlns:a16="http://schemas.microsoft.com/office/drawing/2014/main" id="{56FFED53-D248-76BB-3346-0B704DBF22BB}"/>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9F1008AF-474E-EBCB-FCCE-54318A513C29}"/>
              </a:ext>
            </a:extLst>
          </p:cNvPr>
          <p:cNvSpPr txBox="1">
            <a:spLocks/>
          </p:cNvSpPr>
          <p:nvPr/>
        </p:nvSpPr>
        <p:spPr bwMode="auto">
          <a:xfrm>
            <a:off x="216000" y="648000"/>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３．８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1D139E88-7A22-F21F-E19D-770146E55CD2}"/>
              </a:ext>
            </a:extLst>
          </p:cNvPr>
          <p:cNvSpPr txBox="1">
            <a:spLocks noChangeArrowheads="1"/>
          </p:cNvSpPr>
          <p:nvPr/>
        </p:nvSpPr>
        <p:spPr bwMode="auto">
          <a:xfrm>
            <a:off x="2638855" y="4139602"/>
            <a:ext cx="39306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各地震別の道路被害箇所数</a:t>
            </a:r>
          </a:p>
        </p:txBody>
      </p:sp>
      <p:graphicFrame>
        <p:nvGraphicFramePr>
          <p:cNvPr id="5" name="表 4">
            <a:extLst>
              <a:ext uri="{FF2B5EF4-FFF2-40B4-BE49-F238E27FC236}">
                <a16:creationId xmlns:a16="http://schemas.microsoft.com/office/drawing/2014/main" id="{174D5A03-434E-13AB-58B7-1AA973C36610}"/>
              </a:ext>
            </a:extLst>
          </p:cNvPr>
          <p:cNvGraphicFramePr>
            <a:graphicFrameLocks noGrp="1"/>
          </p:cNvGraphicFramePr>
          <p:nvPr/>
        </p:nvGraphicFramePr>
        <p:xfrm>
          <a:off x="917527" y="4478156"/>
          <a:ext cx="7373257" cy="2254311"/>
        </p:xfrm>
        <a:graphic>
          <a:graphicData uri="http://schemas.openxmlformats.org/drawingml/2006/table">
            <a:tbl>
              <a:tblPr>
                <a:tableStyleId>{5C22544A-7EE6-4342-B048-85BDC9FD1C3A}</a:tableStyleId>
              </a:tblPr>
              <a:tblGrid>
                <a:gridCol w="2517499">
                  <a:extLst>
                    <a:ext uri="{9D8B030D-6E8A-4147-A177-3AD203B41FA5}">
                      <a16:colId xmlns:a16="http://schemas.microsoft.com/office/drawing/2014/main" val="2641434951"/>
                    </a:ext>
                  </a:extLst>
                </a:gridCol>
                <a:gridCol w="1618586">
                  <a:extLst>
                    <a:ext uri="{9D8B030D-6E8A-4147-A177-3AD203B41FA5}">
                      <a16:colId xmlns:a16="http://schemas.microsoft.com/office/drawing/2014/main" val="3508578431"/>
                    </a:ext>
                  </a:extLst>
                </a:gridCol>
                <a:gridCol w="1618586">
                  <a:extLst>
                    <a:ext uri="{9D8B030D-6E8A-4147-A177-3AD203B41FA5}">
                      <a16:colId xmlns:a16="http://schemas.microsoft.com/office/drawing/2014/main" val="1787974786"/>
                    </a:ext>
                  </a:extLst>
                </a:gridCol>
                <a:gridCol w="1618586">
                  <a:extLst>
                    <a:ext uri="{9D8B030D-6E8A-4147-A177-3AD203B41FA5}">
                      <a16:colId xmlns:a16="http://schemas.microsoft.com/office/drawing/2014/main" val="442147038"/>
                    </a:ext>
                  </a:extLst>
                </a:gridCol>
              </a:tblGrid>
              <a:tr h="256478">
                <a:tc rowSpan="2">
                  <a:txBody>
                    <a:bodyPr/>
                    <a:lstStyle/>
                    <a:p>
                      <a:pPr algn="ctr">
                        <a:lnSpc>
                          <a:spcPts val="1300"/>
                        </a:lnSpc>
                      </a:pPr>
                      <a:r>
                        <a:rPr kumimoji="1" lang="ja-JP" altLang="en-US" sz="1400">
                          <a:latin typeface="+mn-ea"/>
                          <a:ea typeface="+mn-ea"/>
                        </a:rPr>
                        <a:t>想定地震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ctr">
                        <a:lnSpc>
                          <a:spcPts val="1300"/>
                        </a:lnSpc>
                      </a:pPr>
                      <a:r>
                        <a:rPr kumimoji="1" lang="ja-JP" altLang="en-US" sz="1400"/>
                        <a:t>被害箇所数（箇所）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solidFill>
                      <a:schemeClr val="accent5">
                        <a:lumMod val="20000"/>
                        <a:lumOff val="80000"/>
                      </a:schemeClr>
                    </a:solidFill>
                  </a:tcPr>
                </a:tc>
                <a:tc hMerge="1">
                  <a:txBody>
                    <a:bodyPr/>
                    <a:lstStyle/>
                    <a:p>
                      <a:pPr algn="ct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30330411"/>
                  </a:ext>
                </a:extLst>
              </a:tr>
              <a:tr h="429774">
                <a:tc vMerge="1">
                  <a:txBody>
                    <a:bodyPr/>
                    <a:lstStyle/>
                    <a:p>
                      <a:endParaRPr kumimoji="1" lang="ja-JP" altLang="en-US"/>
                    </a:p>
                  </a:txBody>
                  <a:tcPr>
                    <a:solidFill>
                      <a:schemeClr val="accent5">
                        <a:lumMod val="20000"/>
                        <a:lumOff val="80000"/>
                      </a:schemeClr>
                    </a:solidFill>
                  </a:tcPr>
                </a:tc>
                <a:tc>
                  <a:txBody>
                    <a:bodyPr/>
                    <a:lstStyle/>
                    <a:p>
                      <a:pPr algn="ctr">
                        <a:lnSpc>
                          <a:spcPts val="1300"/>
                        </a:lnSpc>
                      </a:pPr>
                      <a:r>
                        <a:rPr kumimoji="1" lang="ja-JP" altLang="en-US" sz="1400">
                          <a:latin typeface="+mn-ea"/>
                          <a:ea typeface="+mn-ea"/>
                        </a:rPr>
                        <a:t>前回調査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300"/>
                        </a:lnSpc>
                      </a:pPr>
                      <a:r>
                        <a:rPr kumimoji="1" lang="ja-JP" altLang="en-US" sz="1400">
                          <a:latin typeface="+mn-ea"/>
                          <a:ea typeface="+mn-ea"/>
                        </a:rPr>
                        <a:t>今回調査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ts val="1400"/>
                        </a:lnSpc>
                      </a:pPr>
                      <a:r>
                        <a:rPr kumimoji="1" lang="ja-JP" altLang="en-US" sz="1400">
                          <a:latin typeface="+mn-ea"/>
                          <a:ea typeface="+mn-ea"/>
                        </a:rPr>
                        <a:t>差分</a:t>
                      </a:r>
                      <a:endParaRPr kumimoji="1" lang="en-US" altLang="ja-JP" sz="1400">
                        <a:latin typeface="+mn-ea"/>
                        <a:ea typeface="+mn-ea"/>
                      </a:endParaRPr>
                    </a:p>
                    <a:p>
                      <a:pPr algn="ctr">
                        <a:lnSpc>
                          <a:spcPts val="1400"/>
                        </a:lnSpc>
                      </a:pPr>
                      <a:r>
                        <a:rPr kumimoji="1" lang="ja-JP" altLang="en-US" sz="1400">
                          <a:latin typeface="+mn-ea"/>
                          <a:ea typeface="+mn-ea"/>
                        </a:rPr>
                        <a:t>（今回ー前回）</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9918045"/>
                  </a:ext>
                </a:extLst>
              </a:tr>
              <a:tr h="256478">
                <a:tc>
                  <a:txBody>
                    <a:bodyPr/>
                    <a:lstStyle/>
                    <a:p>
                      <a:pPr>
                        <a:lnSpc>
                          <a:spcPts val="1300"/>
                        </a:lnSpc>
                      </a:pPr>
                      <a:r>
                        <a:rPr kumimoji="1" lang="ja-JP" altLang="en-US" sz="1400">
                          <a:latin typeface="+mn-ea"/>
                          <a:ea typeface="+mn-ea"/>
                        </a:rPr>
                        <a:t>（１）南海トラフ地震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a:latin typeface="+mn-ea"/>
                          <a:ea typeface="+mn-ea"/>
                        </a:rPr>
                        <a:t>1,883</a:t>
                      </a:r>
                      <a:endParaRPr kumimoji="1" lang="ja-JP" altLang="en-US" sz="140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dirty="0">
                          <a:latin typeface="+mn-ea"/>
                          <a:ea typeface="+mn-ea"/>
                        </a:rPr>
                        <a:t>1,869</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dirty="0">
                          <a:latin typeface="+mn-ea"/>
                          <a:ea typeface="+mn-ea"/>
                        </a:rPr>
                        <a:t>-14</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482785"/>
                  </a:ext>
                </a:extLst>
              </a:tr>
              <a:tr h="256478">
                <a:tc>
                  <a:txBody>
                    <a:bodyPr/>
                    <a:lstStyle/>
                    <a:p>
                      <a:pPr>
                        <a:lnSpc>
                          <a:spcPts val="1300"/>
                        </a:lnSpc>
                      </a:pPr>
                      <a:r>
                        <a:rPr kumimoji="1" lang="ja-JP" altLang="en-US" sz="1400">
                          <a:latin typeface="+mn-ea"/>
                          <a:ea typeface="+mn-ea"/>
                        </a:rPr>
                        <a:t>（２）上町断層帯①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gn="ctr" fontAlgn="ctr">
                        <a:lnSpc>
                          <a:spcPts val="1300"/>
                        </a:lnSpc>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lnSpc>
                          <a:spcPts val="1300"/>
                        </a:lnSpc>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a:lnSpc>
                          <a:spcPts val="1300"/>
                        </a:lnSpc>
                      </a:pPr>
                      <a:r>
                        <a:rPr kumimoji="1" lang="en-US" altLang="ja-JP" sz="1400" dirty="0">
                          <a:latin typeface="+mn-ea"/>
                          <a:ea typeface="+mn-ea"/>
                        </a:rPr>
                        <a:t>2,037</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algn="ctr" fontAlgn="ctr">
                        <a:lnSpc>
                          <a:spcPts val="1300"/>
                        </a:lnSpc>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lnSpc>
                          <a:spcPts val="1300"/>
                        </a:lnSpc>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9540297"/>
                  </a:ext>
                </a:extLst>
              </a:tr>
              <a:tr h="256478">
                <a:tc>
                  <a:txBody>
                    <a:bodyPr/>
                    <a:lstStyle/>
                    <a:p>
                      <a:pPr>
                        <a:lnSpc>
                          <a:spcPts val="1300"/>
                        </a:lnSpc>
                      </a:pPr>
                      <a:r>
                        <a:rPr kumimoji="1" lang="ja-JP" altLang="en-US" sz="1400">
                          <a:latin typeface="+mn-ea"/>
                          <a:ea typeface="+mn-ea"/>
                        </a:rPr>
                        <a:t>（３）上町断層帯②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dirty="0">
                          <a:latin typeface="+mn-ea"/>
                          <a:ea typeface="+mn-ea"/>
                        </a:rPr>
                        <a:t>2,125</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2411743"/>
                  </a:ext>
                </a:extLst>
              </a:tr>
              <a:tr h="256478">
                <a:tc>
                  <a:txBody>
                    <a:bodyPr/>
                    <a:lstStyle/>
                    <a:p>
                      <a:pPr>
                        <a:lnSpc>
                          <a:spcPts val="1300"/>
                        </a:lnSpc>
                      </a:pPr>
                      <a:r>
                        <a:rPr kumimoji="1" lang="ja-JP" altLang="en-US" sz="1400">
                          <a:latin typeface="+mn-ea"/>
                          <a:ea typeface="+mn-ea"/>
                        </a:rPr>
                        <a:t>（４）生駒断層帯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dirty="0">
                          <a:latin typeface="+mn-ea"/>
                          <a:ea typeface="+mn-ea"/>
                        </a:rPr>
                        <a:t>1,466</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5599787"/>
                  </a:ext>
                </a:extLst>
              </a:tr>
              <a:tr h="256478">
                <a:tc>
                  <a:txBody>
                    <a:bodyPr/>
                    <a:lstStyle/>
                    <a:p>
                      <a:pPr>
                        <a:lnSpc>
                          <a:spcPts val="1300"/>
                        </a:lnSpc>
                      </a:pPr>
                      <a:r>
                        <a:rPr kumimoji="1" lang="ja-JP" altLang="en-US" sz="1400">
                          <a:latin typeface="+mn-ea"/>
                          <a:ea typeface="+mn-ea"/>
                        </a:rPr>
                        <a:t>（５）有馬高槻断層帯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dirty="0">
                          <a:latin typeface="+mn-ea"/>
                          <a:ea typeface="+mn-ea"/>
                        </a:rPr>
                        <a:t>1,414</a:t>
                      </a:r>
                      <a:endParaRPr kumimoji="1" lang="ja-JP" altLang="en-US" sz="140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579368"/>
                  </a:ext>
                </a:extLst>
              </a:tr>
              <a:tr h="268031">
                <a:tc>
                  <a:txBody>
                    <a:bodyPr/>
                    <a:lstStyle/>
                    <a:p>
                      <a:pPr>
                        <a:lnSpc>
                          <a:spcPts val="1300"/>
                        </a:lnSpc>
                      </a:pPr>
                      <a:r>
                        <a:rPr kumimoji="1" lang="ja-JP" altLang="en-US" sz="1400"/>
                        <a:t>（６）中央構造断層帯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ts val="1300"/>
                        </a:lnSpc>
                      </a:pPr>
                      <a:r>
                        <a:rPr kumimoji="1" lang="en-US" altLang="ja-JP" sz="1400" dirty="0"/>
                        <a:t>1,683</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algn="r"/>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4329623"/>
                  </a:ext>
                </a:extLst>
              </a:tr>
            </a:tbl>
          </a:graphicData>
        </a:graphic>
      </p:graphicFrame>
      <p:sp>
        <p:nvSpPr>
          <p:cNvPr id="11" name="テキスト ボックス 10">
            <a:extLst>
              <a:ext uri="{FF2B5EF4-FFF2-40B4-BE49-F238E27FC236}">
                <a16:creationId xmlns:a16="http://schemas.microsoft.com/office/drawing/2014/main" id="{8624706D-7934-CDE1-5379-158647A28080}"/>
              </a:ext>
            </a:extLst>
          </p:cNvPr>
          <p:cNvSpPr txBox="1"/>
          <p:nvPr/>
        </p:nvSpPr>
        <p:spPr>
          <a:xfrm>
            <a:off x="288000" y="1141567"/>
            <a:ext cx="8568000" cy="815608"/>
          </a:xfrm>
          <a:prstGeom prst="rect">
            <a:avLst/>
          </a:prstGeom>
          <a:noFill/>
          <a:ln>
            <a:solidFill>
              <a:schemeClr val="tx1"/>
            </a:solidFill>
          </a:ln>
        </p:spPr>
        <p:txBody>
          <a:bodyPr wrap="square" rIns="0">
            <a:spAutoFit/>
          </a:bodyPr>
          <a:lstStyle/>
          <a:p>
            <a:pPr marL="180000" indent="-180000">
              <a:spcBef>
                <a:spcPts val="600"/>
              </a:spcBef>
              <a:buFont typeface="Wingdings" panose="05000000000000000000" pitchFamily="2" charset="2"/>
              <a:buChar char="ü"/>
            </a:pPr>
            <a:r>
              <a:rPr lang="ja-JP" altLang="en-US" sz="1400">
                <a:ea typeface="Meiryo UI" panose="020B0604030504040204" pitchFamily="50" charset="-128"/>
              </a:rPr>
              <a:t>国道、高速道路、県道、市町村道などを対象とし、震度分布図および津波浸水深に応じた被害率を用いて道路被害を算定。</a:t>
            </a:r>
            <a:endParaRPr lang="en-US" altLang="ja-JP" sz="1400">
              <a:ea typeface="Meiryo UI" panose="020B0604030504040204" pitchFamily="50" charset="-128"/>
            </a:endParaRPr>
          </a:p>
          <a:p>
            <a:pPr marL="180000" indent="-180000">
              <a:spcBef>
                <a:spcPts val="600"/>
              </a:spcBef>
              <a:buFont typeface="Wingdings" panose="05000000000000000000" pitchFamily="2" charset="2"/>
              <a:buChar char="ü"/>
            </a:pPr>
            <a:r>
              <a:rPr lang="ja-JP" altLang="en-US" sz="1400">
                <a:ea typeface="Meiryo UI" panose="020B0604030504040204" pitchFamily="50" charset="-128"/>
              </a:rPr>
              <a:t>その結果、上町断層帯②による道路被害箇所数が最も多い結果となった。</a:t>
            </a:r>
            <a:endParaRPr lang="en-US" altLang="ja-JP" sz="1400">
              <a:highlight>
                <a:srgbClr val="FFFF00"/>
              </a:highlight>
              <a:ea typeface="Meiryo UI" panose="020B0604030504040204" pitchFamily="50" charset="-128"/>
            </a:endParaRPr>
          </a:p>
        </p:txBody>
      </p:sp>
      <p:graphicFrame>
        <p:nvGraphicFramePr>
          <p:cNvPr id="13" name="表 12">
            <a:extLst>
              <a:ext uri="{FF2B5EF4-FFF2-40B4-BE49-F238E27FC236}">
                <a16:creationId xmlns:a16="http://schemas.microsoft.com/office/drawing/2014/main" id="{08F871C5-3F9F-2FA5-76E7-CFE3F2BEB7AC}"/>
              </a:ext>
            </a:extLst>
          </p:cNvPr>
          <p:cNvGraphicFramePr>
            <a:graphicFrameLocks noGrp="1"/>
          </p:cNvGraphicFramePr>
          <p:nvPr/>
        </p:nvGraphicFramePr>
        <p:xfrm>
          <a:off x="288000" y="2287223"/>
          <a:ext cx="4164559" cy="1615258"/>
        </p:xfrm>
        <a:graphic>
          <a:graphicData uri="http://schemas.openxmlformats.org/drawingml/2006/table">
            <a:tbl>
              <a:tblPr firstRow="1" firstCol="1" bandRow="1">
                <a:tableStyleId>{7DF18680-E054-41AD-8BC1-D1AEF772440D}</a:tableStyleId>
              </a:tblPr>
              <a:tblGrid>
                <a:gridCol w="928462">
                  <a:extLst>
                    <a:ext uri="{9D8B030D-6E8A-4147-A177-3AD203B41FA5}">
                      <a16:colId xmlns:a16="http://schemas.microsoft.com/office/drawing/2014/main" val="3528784359"/>
                    </a:ext>
                  </a:extLst>
                </a:gridCol>
                <a:gridCol w="873362">
                  <a:extLst>
                    <a:ext uri="{9D8B030D-6E8A-4147-A177-3AD203B41FA5}">
                      <a16:colId xmlns:a16="http://schemas.microsoft.com/office/drawing/2014/main" val="1810737309"/>
                    </a:ext>
                  </a:extLst>
                </a:gridCol>
                <a:gridCol w="2362735">
                  <a:extLst>
                    <a:ext uri="{9D8B030D-6E8A-4147-A177-3AD203B41FA5}">
                      <a16:colId xmlns:a16="http://schemas.microsoft.com/office/drawing/2014/main" val="4070889232"/>
                    </a:ext>
                  </a:extLst>
                </a:gridCol>
              </a:tblGrid>
              <a:tr h="247793">
                <a:tc>
                  <a:txBody>
                    <a:bodyPr/>
                    <a:lstStyle/>
                    <a:p>
                      <a:pPr algn="ctr"/>
                      <a:r>
                        <a:rPr lang="ja-JP" sz="1200" b="1" kern="100">
                          <a:effectLst/>
                        </a:rPr>
                        <a:t>震度</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r>
                        <a:rPr lang="ja-JP" sz="1200" b="1" kern="100">
                          <a:effectLst/>
                        </a:rPr>
                        <a:t>直轄国道</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r>
                        <a:rPr lang="ja-JP" sz="1200" b="1" kern="100">
                          <a:effectLst/>
                        </a:rPr>
                        <a:t>補助国道、都道府県道、市町村道</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1525252"/>
                  </a:ext>
                </a:extLst>
              </a:tr>
              <a:tr h="226330">
                <a:tc>
                  <a:txBody>
                    <a:bodyPr/>
                    <a:lstStyle/>
                    <a:p>
                      <a:pPr algn="l"/>
                      <a:r>
                        <a:rPr lang="ja-JP" sz="1200" kern="100">
                          <a:effectLst/>
                        </a:rPr>
                        <a:t>震度４以下</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r>
                        <a:rPr lang="ja-JP" sz="1200" kern="100">
                          <a:effectLst/>
                        </a:rPr>
                        <a:t>―</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r>
                        <a:rPr lang="ja-JP" sz="1200" kern="100">
                          <a:effectLst/>
                        </a:rPr>
                        <a:t>―</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76583631"/>
                  </a:ext>
                </a:extLst>
              </a:tr>
              <a:tr h="226330">
                <a:tc>
                  <a:txBody>
                    <a:bodyPr/>
                    <a:lstStyle/>
                    <a:p>
                      <a:pPr algn="l"/>
                      <a:r>
                        <a:rPr lang="ja-JP" sz="1200" kern="100">
                          <a:effectLst/>
                        </a:rPr>
                        <a:t>震度５弱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0.035</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0.016</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1060098"/>
                  </a:ext>
                </a:extLst>
              </a:tr>
              <a:tr h="226330">
                <a:tc>
                  <a:txBody>
                    <a:bodyPr/>
                    <a:lstStyle/>
                    <a:p>
                      <a:pPr algn="l"/>
                      <a:r>
                        <a:rPr lang="ja-JP" sz="1200" kern="100">
                          <a:effectLst/>
                        </a:rPr>
                        <a:t>震度５強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0.11</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0.049</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8581292"/>
                  </a:ext>
                </a:extLst>
              </a:tr>
              <a:tr h="226330">
                <a:tc>
                  <a:txBody>
                    <a:bodyPr/>
                    <a:lstStyle/>
                    <a:p>
                      <a:pPr algn="l"/>
                      <a:r>
                        <a:rPr lang="ja-JP" sz="1200" kern="100">
                          <a:effectLst/>
                        </a:rPr>
                        <a:t>震度６弱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0.16</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0.071</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0882923"/>
                  </a:ext>
                </a:extLst>
              </a:tr>
              <a:tr h="226330">
                <a:tc>
                  <a:txBody>
                    <a:bodyPr/>
                    <a:lstStyle/>
                    <a:p>
                      <a:pPr algn="l"/>
                      <a:r>
                        <a:rPr lang="ja-JP" sz="1200" kern="100">
                          <a:effectLst/>
                        </a:rPr>
                        <a:t>震度６強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0.17</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0.076</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47992326"/>
                  </a:ext>
                </a:extLst>
              </a:tr>
              <a:tr h="235815">
                <a:tc>
                  <a:txBody>
                    <a:bodyPr/>
                    <a:lstStyle/>
                    <a:p>
                      <a:pPr algn="l"/>
                      <a:r>
                        <a:rPr lang="ja-JP" sz="1200" kern="100">
                          <a:effectLst/>
                        </a:rPr>
                        <a:t>震度７</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0.48</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0.21</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18233097"/>
                  </a:ext>
                </a:extLst>
              </a:tr>
            </a:tbl>
          </a:graphicData>
        </a:graphic>
      </p:graphicFrame>
      <p:sp>
        <p:nvSpPr>
          <p:cNvPr id="15" name="テキスト ボックス 14">
            <a:extLst>
              <a:ext uri="{FF2B5EF4-FFF2-40B4-BE49-F238E27FC236}">
                <a16:creationId xmlns:a16="http://schemas.microsoft.com/office/drawing/2014/main" id="{0BCDCA62-8D92-9DEB-110B-E65969CE8E20}"/>
              </a:ext>
            </a:extLst>
          </p:cNvPr>
          <p:cNvSpPr txBox="1">
            <a:spLocks noChangeArrowheads="1"/>
          </p:cNvSpPr>
          <p:nvPr/>
        </p:nvSpPr>
        <p:spPr bwMode="auto">
          <a:xfrm>
            <a:off x="288000" y="1979134"/>
            <a:ext cx="42423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揺れによる道路被害率（箇所</a:t>
            </a:r>
            <a:r>
              <a:rPr lang="en-US" altLang="ja-JP" sz="1400">
                <a:latin typeface="Meiryo UI" panose="020B0604030504040204" pitchFamily="50" charset="-128"/>
                <a:ea typeface="Meiryo UI" panose="020B0604030504040204" pitchFamily="50" charset="-128"/>
              </a:rPr>
              <a:t>/km</a:t>
            </a:r>
            <a:r>
              <a:rPr lang="ja-JP" altLang="en-US" sz="1400">
                <a:latin typeface="Meiryo UI" panose="020B0604030504040204" pitchFamily="50" charset="-128"/>
                <a:ea typeface="Meiryo UI" panose="020B0604030504040204" pitchFamily="50" charset="-128"/>
              </a:rPr>
              <a:t>）</a:t>
            </a:r>
          </a:p>
        </p:txBody>
      </p:sp>
      <p:graphicFrame>
        <p:nvGraphicFramePr>
          <p:cNvPr id="16" name="表 15">
            <a:extLst>
              <a:ext uri="{FF2B5EF4-FFF2-40B4-BE49-F238E27FC236}">
                <a16:creationId xmlns:a16="http://schemas.microsoft.com/office/drawing/2014/main" id="{4EF30158-45CD-0163-A9F5-EE8650051B7F}"/>
              </a:ext>
            </a:extLst>
          </p:cNvPr>
          <p:cNvGraphicFramePr>
            <a:graphicFrameLocks noGrp="1"/>
          </p:cNvGraphicFramePr>
          <p:nvPr/>
        </p:nvGraphicFramePr>
        <p:xfrm>
          <a:off x="4604157" y="2287223"/>
          <a:ext cx="4251842" cy="1610926"/>
        </p:xfrm>
        <a:graphic>
          <a:graphicData uri="http://schemas.openxmlformats.org/drawingml/2006/table">
            <a:tbl>
              <a:tblPr firstRow="1" firstCol="1" bandRow="1">
                <a:tableStyleId>{7DF18680-E054-41AD-8BC1-D1AEF772440D}</a:tableStyleId>
              </a:tblPr>
              <a:tblGrid>
                <a:gridCol w="1041515">
                  <a:extLst>
                    <a:ext uri="{9D8B030D-6E8A-4147-A177-3AD203B41FA5}">
                      <a16:colId xmlns:a16="http://schemas.microsoft.com/office/drawing/2014/main" val="3528784359"/>
                    </a:ext>
                  </a:extLst>
                </a:gridCol>
                <a:gridCol w="796692">
                  <a:extLst>
                    <a:ext uri="{9D8B030D-6E8A-4147-A177-3AD203B41FA5}">
                      <a16:colId xmlns:a16="http://schemas.microsoft.com/office/drawing/2014/main" val="1810737309"/>
                    </a:ext>
                  </a:extLst>
                </a:gridCol>
                <a:gridCol w="2413635">
                  <a:extLst>
                    <a:ext uri="{9D8B030D-6E8A-4147-A177-3AD203B41FA5}">
                      <a16:colId xmlns:a16="http://schemas.microsoft.com/office/drawing/2014/main" val="4070889232"/>
                    </a:ext>
                  </a:extLst>
                </a:gridCol>
              </a:tblGrid>
              <a:tr h="469791">
                <a:tc>
                  <a:txBody>
                    <a:bodyPr/>
                    <a:lstStyle/>
                    <a:p>
                      <a:pPr algn="ctr"/>
                      <a:r>
                        <a:rPr lang="ja-JP" altLang="en-US" sz="1200" b="1" kern="100">
                          <a:effectLst/>
                        </a:rPr>
                        <a:t>浸水深（ｍ）</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r>
                        <a:rPr lang="ja-JP" sz="1200" b="1" kern="100">
                          <a:effectLst/>
                        </a:rPr>
                        <a:t>直轄国道</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28575" cap="flat" cmpd="sng" algn="ctr">
                      <a:solidFill>
                        <a:schemeClr val="bg1"/>
                      </a:solidFill>
                      <a:prstDash val="solid"/>
                      <a:round/>
                      <a:headEnd type="none" w="med" len="med"/>
                      <a:tailEnd type="none" w="med" len="med"/>
                    </a:lnB>
                  </a:tcPr>
                </a:tc>
                <a:tc>
                  <a:txBody>
                    <a:bodyPr/>
                    <a:lstStyle/>
                    <a:p>
                      <a:pPr algn="ctr"/>
                      <a:r>
                        <a:rPr lang="ja-JP" sz="1200" b="1" kern="100">
                          <a:effectLst/>
                        </a:rPr>
                        <a:t>補助国道、都道府県道、市町村道</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1525252"/>
                  </a:ext>
                </a:extLst>
              </a:tr>
              <a:tr h="226330">
                <a:tc>
                  <a:txBody>
                    <a:bodyPr/>
                    <a:lstStyle/>
                    <a:p>
                      <a:pPr algn="l"/>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1m</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未満</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kern="100">
                          <a:effectLst/>
                        </a:rPr>
                        <a:t>0.13</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28575" cap="flat" cmpd="sng" algn="ctr">
                      <a:solidFill>
                        <a:schemeClr val="bg1"/>
                      </a:solidFill>
                      <a:prstDash val="solid"/>
                      <a:round/>
                      <a:headEnd type="none" w="med" len="med"/>
                      <a:tailEnd type="none" w="med" len="med"/>
                    </a:lnT>
                  </a:tcP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0.058</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76583631"/>
                  </a:ext>
                </a:extLst>
              </a:tr>
              <a:tr h="226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1~3m</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未満</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0.37</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0.16</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8581292"/>
                  </a:ext>
                </a:extLst>
              </a:tr>
              <a:tr h="226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3</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5m</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未満</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sz="1200" kern="100">
                          <a:effectLst/>
                        </a:rPr>
                        <a:t>0.65</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0.29</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0882923"/>
                  </a:ext>
                </a:extLst>
              </a:tr>
              <a:tr h="2263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5</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a:t>
                      </a: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10m</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1.52</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0.68</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47992326"/>
                  </a:ext>
                </a:extLst>
              </a:tr>
              <a:tr h="2358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10m</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以上</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2.64</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1.17</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18233097"/>
                  </a:ext>
                </a:extLst>
              </a:tr>
            </a:tbl>
          </a:graphicData>
        </a:graphic>
      </p:graphicFrame>
      <p:sp>
        <p:nvSpPr>
          <p:cNvPr id="18" name="テキスト ボックス 17">
            <a:extLst>
              <a:ext uri="{FF2B5EF4-FFF2-40B4-BE49-F238E27FC236}">
                <a16:creationId xmlns:a16="http://schemas.microsoft.com/office/drawing/2014/main" id="{61D1797D-83A0-442C-D84A-25B6ECAAB727}"/>
              </a:ext>
            </a:extLst>
          </p:cNvPr>
          <p:cNvSpPr txBox="1">
            <a:spLocks noChangeArrowheads="1"/>
          </p:cNvSpPr>
          <p:nvPr/>
        </p:nvSpPr>
        <p:spPr bwMode="auto">
          <a:xfrm>
            <a:off x="4681989" y="1979134"/>
            <a:ext cx="43256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latin typeface="Meiryo UI" panose="020B0604030504040204" pitchFamily="50" charset="-128"/>
                <a:ea typeface="Meiryo UI" panose="020B0604030504040204" pitchFamily="50" charset="-128"/>
              </a:rPr>
              <a:t>津波による道路被害率（箇所</a:t>
            </a:r>
            <a:r>
              <a:rPr lang="en-US" altLang="ja-JP" sz="1400">
                <a:latin typeface="Meiryo UI" panose="020B0604030504040204" pitchFamily="50" charset="-128"/>
                <a:ea typeface="Meiryo UI" panose="020B0604030504040204" pitchFamily="50" charset="-128"/>
              </a:rPr>
              <a:t>/km</a:t>
            </a:r>
            <a:r>
              <a:rPr lang="ja-JP" altLang="en-US" sz="1400">
                <a:latin typeface="Meiryo UI" panose="020B0604030504040204" pitchFamily="50" charset="-128"/>
                <a:ea typeface="Meiryo UI" panose="020B0604030504040204" pitchFamily="50" charset="-128"/>
              </a:rPr>
              <a:t>）</a:t>
            </a:r>
          </a:p>
        </p:txBody>
      </p:sp>
      <p:sp>
        <p:nvSpPr>
          <p:cNvPr id="2" name="テキスト ボックス 1">
            <a:extLst>
              <a:ext uri="{FF2B5EF4-FFF2-40B4-BE49-F238E27FC236}">
                <a16:creationId xmlns:a16="http://schemas.microsoft.com/office/drawing/2014/main" id="{D295E646-866F-AE53-EED2-D7AFFB763378}"/>
              </a:ext>
            </a:extLst>
          </p:cNvPr>
          <p:cNvSpPr txBox="1"/>
          <p:nvPr/>
        </p:nvSpPr>
        <p:spPr>
          <a:xfrm>
            <a:off x="3862142" y="3883264"/>
            <a:ext cx="5145455" cy="261610"/>
          </a:xfrm>
          <a:prstGeom prst="rect">
            <a:avLst/>
          </a:prstGeom>
          <a:noFill/>
        </p:spPr>
        <p:txBody>
          <a:bodyPr wrap="square">
            <a:spAutoFit/>
          </a:bodyPr>
          <a:lstStyle/>
          <a:p>
            <a:r>
              <a:rPr lang="ja-JP" altLang="en-US" sz="1100"/>
              <a:t>南海トラフ巨大地震の被害想定項目及び手法の概要（内閣府、令和７年３月）より</a:t>
            </a:r>
          </a:p>
        </p:txBody>
      </p:sp>
    </p:spTree>
    <p:extLst>
      <p:ext uri="{BB962C8B-B14F-4D97-AF65-F5344CB8AC3E}">
        <p14:creationId xmlns:p14="http://schemas.microsoft.com/office/powerpoint/2010/main" val="14449445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44751-EC6F-B8A0-5226-C8B5DFFD5E13}"/>
            </a:ext>
          </a:extLst>
        </p:cNvPr>
        <p:cNvGrpSpPr/>
        <p:nvPr/>
      </p:nvGrpSpPr>
      <p:grpSpPr>
        <a:xfrm>
          <a:off x="0" y="0"/>
          <a:ext cx="0" cy="0"/>
          <a:chOff x="0" y="0"/>
          <a:chExt cx="0" cy="0"/>
        </a:xfrm>
      </p:grpSpPr>
      <p:pic>
        <p:nvPicPr>
          <p:cNvPr id="19" name="図 18" descr="マップ&#10;&#10;AI 生成コンテンツは誤りを含む可能性があります。">
            <a:extLst>
              <a:ext uri="{FF2B5EF4-FFF2-40B4-BE49-F238E27FC236}">
                <a16:creationId xmlns:a16="http://schemas.microsoft.com/office/drawing/2014/main" id="{CC1D667D-19F6-702F-3384-52AB5389C9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498" y="1895155"/>
            <a:ext cx="3272400" cy="4628203"/>
          </a:xfrm>
          <a:prstGeom prst="rect">
            <a:avLst/>
          </a:prstGeom>
        </p:spPr>
      </p:pic>
      <p:sp>
        <p:nvSpPr>
          <p:cNvPr id="4" name="スライド番号プレースホルダー 12">
            <a:extLst>
              <a:ext uri="{FF2B5EF4-FFF2-40B4-BE49-F238E27FC236}">
                <a16:creationId xmlns:a16="http://schemas.microsoft.com/office/drawing/2014/main" id="{186CA055-BFC4-EDAB-DEE8-FF95C91CFC0F}"/>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86</a:t>
            </a:fld>
            <a:endParaRPr lang="ja-JP" altLang="en-US">
              <a:solidFill>
                <a:schemeClr val="tx1"/>
              </a:solidFill>
            </a:endParaRPr>
          </a:p>
        </p:txBody>
      </p:sp>
      <p:sp>
        <p:nvSpPr>
          <p:cNvPr id="6" name="正方形/長方形 5">
            <a:extLst>
              <a:ext uri="{FF2B5EF4-FFF2-40B4-BE49-F238E27FC236}">
                <a16:creationId xmlns:a16="http://schemas.microsoft.com/office/drawing/2014/main" id="{7179CE26-F526-627D-5DB7-0430ED586320}"/>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C07A6070-2CE7-65A8-27CB-C26294BCC387}"/>
              </a:ext>
            </a:extLst>
          </p:cNvPr>
          <p:cNvSpPr>
            <a:spLocks noGrp="1"/>
          </p:cNvSpPr>
          <p:nvPr>
            <p:ph type="title"/>
          </p:nvPr>
        </p:nvSpPr>
        <p:spPr/>
        <p:txBody>
          <a:bodyPr>
            <a:normAutofit/>
          </a:bodyPr>
          <a:lstStyle/>
          <a:p>
            <a:r>
              <a:rPr lang="ja-JP" altLang="en-US" sz="2400" b="1"/>
              <a:t>３．ライフライン・インフラの被害</a:t>
            </a:r>
          </a:p>
        </p:txBody>
      </p:sp>
      <p:sp>
        <p:nvSpPr>
          <p:cNvPr id="8" name="コンテンツ プレースホルダー 1">
            <a:extLst>
              <a:ext uri="{FF2B5EF4-FFF2-40B4-BE49-F238E27FC236}">
                <a16:creationId xmlns:a16="http://schemas.microsoft.com/office/drawing/2014/main" id="{4C10B293-BA30-FD06-3C1E-7F588A833C47}"/>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3.8</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C8716334-8A67-68FD-D53F-01C3B0EE1B47}"/>
              </a:ext>
            </a:extLst>
          </p:cNvPr>
          <p:cNvSpPr txBox="1"/>
          <p:nvPr/>
        </p:nvSpPr>
        <p:spPr>
          <a:xfrm>
            <a:off x="828676" y="6453073"/>
            <a:ext cx="356300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道路被害率（南海トラフ地震）</a:t>
            </a:r>
          </a:p>
        </p:txBody>
      </p:sp>
      <p:sp>
        <p:nvSpPr>
          <p:cNvPr id="31" name="テキスト ボックス 30">
            <a:extLst>
              <a:ext uri="{FF2B5EF4-FFF2-40B4-BE49-F238E27FC236}">
                <a16:creationId xmlns:a16="http://schemas.microsoft.com/office/drawing/2014/main" id="{2074E491-DACB-F085-988C-C35CB0BD2C1A}"/>
              </a:ext>
            </a:extLst>
          </p:cNvPr>
          <p:cNvSpPr txBox="1"/>
          <p:nvPr/>
        </p:nvSpPr>
        <p:spPr>
          <a:xfrm>
            <a:off x="5543549" y="469733"/>
            <a:ext cx="2828925"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（南海トラフ地震）</a:t>
            </a:r>
          </a:p>
        </p:txBody>
      </p:sp>
      <p:sp>
        <p:nvSpPr>
          <p:cNvPr id="5" name="テキスト ボックス 9">
            <a:extLst>
              <a:ext uri="{FF2B5EF4-FFF2-40B4-BE49-F238E27FC236}">
                <a16:creationId xmlns:a16="http://schemas.microsoft.com/office/drawing/2014/main" id="{08C0399C-5DD7-DA14-56EC-7295A56E07E2}"/>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9" name="Text Box 9">
            <a:extLst>
              <a:ext uri="{FF2B5EF4-FFF2-40B4-BE49-F238E27FC236}">
                <a16:creationId xmlns:a16="http://schemas.microsoft.com/office/drawing/2014/main" id="{364DB911-F358-8BA0-5CA8-6A3435F44B4E}"/>
              </a:ext>
            </a:extLst>
          </p:cNvPr>
          <p:cNvSpPr txBox="1">
            <a:spLocks noChangeArrowheads="1"/>
          </p:cNvSpPr>
          <p:nvPr/>
        </p:nvSpPr>
        <p:spPr bwMode="auto">
          <a:xfrm>
            <a:off x="410104" y="1411633"/>
            <a:ext cx="4567664"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南海トラフ地震では、特に被害率の高いエリアは西部に集中し、府全域で約</a:t>
            </a:r>
            <a:r>
              <a:rPr lang="en-US" altLang="ja-JP" sz="1400">
                <a:latin typeface="Meiryo UI" panose="020B0604030504040204" pitchFamily="50" charset="-128"/>
                <a:ea typeface="Meiryo UI" panose="020B0604030504040204" pitchFamily="50" charset="-128"/>
              </a:rPr>
              <a:t>1,900</a:t>
            </a:r>
            <a:r>
              <a:rPr lang="ja-JP" altLang="en-US" sz="1400">
                <a:latin typeface="Meiryo UI" panose="020B0604030504040204" pitchFamily="50" charset="-128"/>
                <a:ea typeface="Meiryo UI" panose="020B0604030504040204" pitchFamily="50" charset="-128"/>
              </a:rPr>
              <a:t>箇所の被害が算定された。</a:t>
            </a:r>
            <a:endParaRPr lang="en-US" altLang="ja-JP" sz="1400">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F06F1503-6ECA-02DD-77E4-ABCC2791B7FE}"/>
              </a:ext>
            </a:extLst>
          </p:cNvPr>
          <p:cNvPicPr>
            <a:picLocks noChangeAspect="1"/>
          </p:cNvPicPr>
          <p:nvPr/>
        </p:nvPicPr>
        <p:blipFill>
          <a:blip r:embed="rId4"/>
          <a:stretch>
            <a:fillRect/>
          </a:stretch>
        </p:blipFill>
        <p:spPr>
          <a:xfrm>
            <a:off x="5310590" y="970396"/>
            <a:ext cx="1678283" cy="4470042"/>
          </a:xfrm>
          <a:prstGeom prst="rect">
            <a:avLst/>
          </a:prstGeom>
        </p:spPr>
      </p:pic>
      <p:pic>
        <p:nvPicPr>
          <p:cNvPr id="16" name="図 15">
            <a:extLst>
              <a:ext uri="{FF2B5EF4-FFF2-40B4-BE49-F238E27FC236}">
                <a16:creationId xmlns:a16="http://schemas.microsoft.com/office/drawing/2014/main" id="{26F758E0-E73E-2B1A-C4E5-68586EB042BF}"/>
              </a:ext>
            </a:extLst>
          </p:cNvPr>
          <p:cNvPicPr>
            <a:picLocks noChangeAspect="1"/>
          </p:cNvPicPr>
          <p:nvPr/>
        </p:nvPicPr>
        <p:blipFill>
          <a:blip r:embed="rId5"/>
          <a:stretch>
            <a:fillRect/>
          </a:stretch>
        </p:blipFill>
        <p:spPr>
          <a:xfrm>
            <a:off x="7056438" y="970396"/>
            <a:ext cx="1677458" cy="5790454"/>
          </a:xfrm>
          <a:prstGeom prst="rect">
            <a:avLst/>
          </a:prstGeom>
        </p:spPr>
      </p:pic>
      <p:pic>
        <p:nvPicPr>
          <p:cNvPr id="2" name="図 1">
            <a:extLst>
              <a:ext uri="{FF2B5EF4-FFF2-40B4-BE49-F238E27FC236}">
                <a16:creationId xmlns:a16="http://schemas.microsoft.com/office/drawing/2014/main" id="{BF0F710B-D136-6341-E86B-0F876BDE807B}"/>
              </a:ext>
            </a:extLst>
          </p:cNvPr>
          <p:cNvPicPr>
            <a:picLocks noChangeAspect="1"/>
          </p:cNvPicPr>
          <p:nvPr/>
        </p:nvPicPr>
        <p:blipFill>
          <a:blip r:embed="rId6"/>
          <a:stretch>
            <a:fillRect/>
          </a:stretch>
        </p:blipFill>
        <p:spPr>
          <a:xfrm>
            <a:off x="5310590" y="5759882"/>
            <a:ext cx="1677600" cy="1000968"/>
          </a:xfrm>
          <a:prstGeom prst="rect">
            <a:avLst/>
          </a:prstGeom>
        </p:spPr>
      </p:pic>
    </p:spTree>
    <p:extLst>
      <p:ext uri="{BB962C8B-B14F-4D97-AF65-F5344CB8AC3E}">
        <p14:creationId xmlns:p14="http://schemas.microsoft.com/office/powerpoint/2010/main" val="3779657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68015-94F5-AC9F-1CCF-FBB1DB41E7F8}"/>
            </a:ext>
          </a:extLst>
        </p:cNvPr>
        <p:cNvGrpSpPr/>
        <p:nvPr/>
      </p:nvGrpSpPr>
      <p:grpSpPr>
        <a:xfrm>
          <a:off x="0" y="0"/>
          <a:ext cx="0" cy="0"/>
          <a:chOff x="0" y="0"/>
          <a:chExt cx="0" cy="0"/>
        </a:xfrm>
      </p:grpSpPr>
      <p:pic>
        <p:nvPicPr>
          <p:cNvPr id="16" name="図 15" descr="マップ&#10;&#10;AI 生成コンテンツは誤りを含む可能性があります。">
            <a:extLst>
              <a:ext uri="{FF2B5EF4-FFF2-40B4-BE49-F238E27FC236}">
                <a16:creationId xmlns:a16="http://schemas.microsoft.com/office/drawing/2014/main" id="{B72EC4E3-BB09-9DBC-9D87-4F7EB987E0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747" y="1853688"/>
            <a:ext cx="3272400" cy="4628203"/>
          </a:xfrm>
          <a:prstGeom prst="rect">
            <a:avLst/>
          </a:prstGeom>
        </p:spPr>
      </p:pic>
      <p:sp>
        <p:nvSpPr>
          <p:cNvPr id="4" name="スライド番号プレースホルダー 12">
            <a:extLst>
              <a:ext uri="{FF2B5EF4-FFF2-40B4-BE49-F238E27FC236}">
                <a16:creationId xmlns:a16="http://schemas.microsoft.com/office/drawing/2014/main" id="{470E26BD-DF33-DFB4-8881-49E3DEF7809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87</a:t>
            </a:fld>
            <a:endParaRPr lang="ja-JP" altLang="en-US">
              <a:solidFill>
                <a:schemeClr val="tx1"/>
              </a:solidFill>
            </a:endParaRPr>
          </a:p>
        </p:txBody>
      </p:sp>
      <p:sp>
        <p:nvSpPr>
          <p:cNvPr id="6" name="正方形/長方形 5">
            <a:extLst>
              <a:ext uri="{FF2B5EF4-FFF2-40B4-BE49-F238E27FC236}">
                <a16:creationId xmlns:a16="http://schemas.microsoft.com/office/drawing/2014/main" id="{CE109F55-E431-CAA6-1429-1855CEB51324}"/>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83EC129E-A75E-D31F-75D3-FC00C3BEEF79}"/>
              </a:ext>
            </a:extLst>
          </p:cNvPr>
          <p:cNvSpPr>
            <a:spLocks noGrp="1"/>
          </p:cNvSpPr>
          <p:nvPr>
            <p:ph type="title"/>
          </p:nvPr>
        </p:nvSpPr>
        <p:spPr/>
        <p:txBody>
          <a:bodyPr>
            <a:normAutofit/>
          </a:bodyPr>
          <a:lstStyle/>
          <a:p>
            <a:r>
              <a:rPr lang="ja-JP" altLang="en-US" sz="2400" b="1"/>
              <a:t>３．ライフライン・インフラの被害</a:t>
            </a:r>
          </a:p>
        </p:txBody>
      </p:sp>
      <p:sp>
        <p:nvSpPr>
          <p:cNvPr id="8" name="コンテンツ プレースホルダー 1">
            <a:extLst>
              <a:ext uri="{FF2B5EF4-FFF2-40B4-BE49-F238E27FC236}">
                <a16:creationId xmlns:a16="http://schemas.microsoft.com/office/drawing/2014/main" id="{D75338DE-01C3-9028-4CAE-EB7B4A52E6E8}"/>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3.8</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F9FB5AAE-73AE-0BB5-1A06-60117775813F}"/>
              </a:ext>
            </a:extLst>
          </p:cNvPr>
          <p:cNvSpPr txBox="1"/>
          <p:nvPr/>
        </p:nvSpPr>
        <p:spPr>
          <a:xfrm>
            <a:off x="914400" y="6361633"/>
            <a:ext cx="3521649"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道路被害率（上町断層帯①）</a:t>
            </a:r>
          </a:p>
        </p:txBody>
      </p:sp>
      <p:sp>
        <p:nvSpPr>
          <p:cNvPr id="31" name="テキスト ボックス 30">
            <a:extLst>
              <a:ext uri="{FF2B5EF4-FFF2-40B4-BE49-F238E27FC236}">
                <a16:creationId xmlns:a16="http://schemas.microsoft.com/office/drawing/2014/main" id="{2ED69C88-0E06-1961-4B5D-96D8F4CC4659}"/>
              </a:ext>
            </a:extLst>
          </p:cNvPr>
          <p:cNvSpPr txBox="1"/>
          <p:nvPr/>
        </p:nvSpPr>
        <p:spPr>
          <a:xfrm>
            <a:off x="5632185" y="451215"/>
            <a:ext cx="2863249"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（上町断層帯①）</a:t>
            </a:r>
          </a:p>
        </p:txBody>
      </p:sp>
      <p:sp>
        <p:nvSpPr>
          <p:cNvPr id="5" name="テキスト ボックス 9">
            <a:extLst>
              <a:ext uri="{FF2B5EF4-FFF2-40B4-BE49-F238E27FC236}">
                <a16:creationId xmlns:a16="http://schemas.microsoft.com/office/drawing/2014/main" id="{C29881BC-660A-5D8A-CEC8-D14C4A1293F9}"/>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p>
        </p:txBody>
      </p:sp>
      <p:sp>
        <p:nvSpPr>
          <p:cNvPr id="9" name="Text Box 9">
            <a:extLst>
              <a:ext uri="{FF2B5EF4-FFF2-40B4-BE49-F238E27FC236}">
                <a16:creationId xmlns:a16="http://schemas.microsoft.com/office/drawing/2014/main" id="{CF0CB17D-0408-7A4A-7225-D32680FDC578}"/>
              </a:ext>
            </a:extLst>
          </p:cNvPr>
          <p:cNvSpPr txBox="1">
            <a:spLocks noChangeArrowheads="1"/>
          </p:cNvSpPr>
          <p:nvPr/>
        </p:nvSpPr>
        <p:spPr bwMode="auto">
          <a:xfrm>
            <a:off x="410104" y="1411633"/>
            <a:ext cx="4942946" cy="738664"/>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上町断層帯①では、特に被害率の高いエリアは南部や北部の中央部に集中し、府全域で約</a:t>
            </a:r>
            <a:r>
              <a:rPr lang="en-US" altLang="ja-JP" sz="1400">
                <a:latin typeface="Meiryo UI" panose="020B0604030504040204" pitchFamily="50" charset="-128"/>
                <a:ea typeface="Meiryo UI" panose="020B0604030504040204" pitchFamily="50" charset="-128"/>
              </a:rPr>
              <a:t>2,</a:t>
            </a:r>
            <a:r>
              <a:rPr lang="ja-JP" altLang="en-US" sz="1400">
                <a:latin typeface="Meiryo UI" panose="020B0604030504040204" pitchFamily="50" charset="-128"/>
                <a:ea typeface="Meiryo UI" panose="020B0604030504040204" pitchFamily="50" charset="-128"/>
              </a:rPr>
              <a:t>０</a:t>
            </a:r>
            <a:r>
              <a:rPr lang="en-US" altLang="ja-JP" sz="1400">
                <a:latin typeface="Meiryo UI" panose="020B0604030504040204" pitchFamily="50" charset="-128"/>
                <a:ea typeface="Meiryo UI" panose="020B0604030504040204" pitchFamily="50" charset="-128"/>
              </a:rPr>
              <a:t>00</a:t>
            </a:r>
            <a:r>
              <a:rPr lang="ja-JP" altLang="en-US" sz="1400">
                <a:latin typeface="Meiryo UI" panose="020B0604030504040204" pitchFamily="50" charset="-128"/>
                <a:ea typeface="Meiryo UI" panose="020B0604030504040204" pitchFamily="50" charset="-128"/>
              </a:rPr>
              <a:t>箇所の被害が算定された。</a:t>
            </a:r>
            <a:endParaRPr lang="en-US" altLang="ja-JP" sz="140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BAF6B788-508F-E2B6-9A6B-E6B736E555BE}"/>
              </a:ext>
            </a:extLst>
          </p:cNvPr>
          <p:cNvPicPr>
            <a:picLocks noChangeAspect="1"/>
          </p:cNvPicPr>
          <p:nvPr/>
        </p:nvPicPr>
        <p:blipFill>
          <a:blip r:embed="rId4"/>
          <a:stretch>
            <a:fillRect/>
          </a:stretch>
        </p:blipFill>
        <p:spPr>
          <a:xfrm>
            <a:off x="5364536" y="974435"/>
            <a:ext cx="1677600" cy="4468222"/>
          </a:xfrm>
          <a:prstGeom prst="rect">
            <a:avLst/>
          </a:prstGeom>
        </p:spPr>
      </p:pic>
      <p:pic>
        <p:nvPicPr>
          <p:cNvPr id="12" name="図 11">
            <a:extLst>
              <a:ext uri="{FF2B5EF4-FFF2-40B4-BE49-F238E27FC236}">
                <a16:creationId xmlns:a16="http://schemas.microsoft.com/office/drawing/2014/main" id="{97624BFE-5EAB-50EE-8891-D0D313E96A82}"/>
              </a:ext>
            </a:extLst>
          </p:cNvPr>
          <p:cNvPicPr>
            <a:picLocks noChangeAspect="1"/>
          </p:cNvPicPr>
          <p:nvPr/>
        </p:nvPicPr>
        <p:blipFill>
          <a:blip r:embed="rId5"/>
          <a:stretch>
            <a:fillRect/>
          </a:stretch>
        </p:blipFill>
        <p:spPr>
          <a:xfrm>
            <a:off x="7134428" y="974435"/>
            <a:ext cx="1678022" cy="5792400"/>
          </a:xfrm>
          <a:prstGeom prst="rect">
            <a:avLst/>
          </a:prstGeom>
        </p:spPr>
      </p:pic>
      <p:pic>
        <p:nvPicPr>
          <p:cNvPr id="2" name="図 1">
            <a:extLst>
              <a:ext uri="{FF2B5EF4-FFF2-40B4-BE49-F238E27FC236}">
                <a16:creationId xmlns:a16="http://schemas.microsoft.com/office/drawing/2014/main" id="{13F8B95D-0744-58E2-1F5E-9A551FA6A611}"/>
              </a:ext>
            </a:extLst>
          </p:cNvPr>
          <p:cNvPicPr>
            <a:picLocks noChangeAspect="1"/>
          </p:cNvPicPr>
          <p:nvPr/>
        </p:nvPicPr>
        <p:blipFill>
          <a:blip r:embed="rId6"/>
          <a:stretch>
            <a:fillRect/>
          </a:stretch>
        </p:blipFill>
        <p:spPr>
          <a:xfrm>
            <a:off x="5364536" y="5765867"/>
            <a:ext cx="1677600" cy="1000968"/>
          </a:xfrm>
          <a:prstGeom prst="rect">
            <a:avLst/>
          </a:prstGeom>
        </p:spPr>
      </p:pic>
    </p:spTree>
    <p:extLst>
      <p:ext uri="{BB962C8B-B14F-4D97-AF65-F5344CB8AC3E}">
        <p14:creationId xmlns:p14="http://schemas.microsoft.com/office/powerpoint/2010/main" val="25526674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D7C86-8362-6911-2B4F-AC397957D4F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9F6AE7D-D809-D4D1-6A92-731F84F5D354}"/>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88</a:t>
            </a:fld>
            <a:endParaRPr lang="ja-JP" altLang="en-US">
              <a:solidFill>
                <a:schemeClr val="tx1"/>
              </a:solidFill>
            </a:endParaRPr>
          </a:p>
        </p:txBody>
      </p:sp>
      <p:sp>
        <p:nvSpPr>
          <p:cNvPr id="6" name="正方形/長方形 5">
            <a:extLst>
              <a:ext uri="{FF2B5EF4-FFF2-40B4-BE49-F238E27FC236}">
                <a16:creationId xmlns:a16="http://schemas.microsoft.com/office/drawing/2014/main" id="{C5AD325A-AA59-C842-C7DC-980023163CF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75DBFBFE-D725-D303-D5C7-54F08D93CDF8}"/>
              </a:ext>
            </a:extLst>
          </p:cNvPr>
          <p:cNvSpPr>
            <a:spLocks noGrp="1"/>
          </p:cNvSpPr>
          <p:nvPr>
            <p:ph type="title"/>
          </p:nvPr>
        </p:nvSpPr>
        <p:spPr/>
        <p:txBody>
          <a:bodyPr>
            <a:normAutofit/>
          </a:bodyPr>
          <a:lstStyle/>
          <a:p>
            <a:r>
              <a:rPr lang="ja-JP" altLang="en-US" sz="2400" b="1"/>
              <a:t>３．ライフライン・インフラの被害</a:t>
            </a:r>
          </a:p>
        </p:txBody>
      </p:sp>
      <p:sp>
        <p:nvSpPr>
          <p:cNvPr id="8" name="コンテンツ プレースホルダー 1">
            <a:extLst>
              <a:ext uri="{FF2B5EF4-FFF2-40B4-BE49-F238E27FC236}">
                <a16:creationId xmlns:a16="http://schemas.microsoft.com/office/drawing/2014/main" id="{C7C14EC1-6991-E70E-FEF6-D4A7D849ED82}"/>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3.8</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24" name="図 23" descr="マップ&#10;&#10;AI 生成コンテンツは誤りを含む可能性があります。">
            <a:extLst>
              <a:ext uri="{FF2B5EF4-FFF2-40B4-BE49-F238E27FC236}">
                <a16:creationId xmlns:a16="http://schemas.microsoft.com/office/drawing/2014/main" id="{64EBA63B-F414-27CA-850C-FF3658F0A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605" y="1871146"/>
            <a:ext cx="3271190" cy="4626492"/>
          </a:xfrm>
          <a:prstGeom prst="rect">
            <a:avLst/>
          </a:prstGeom>
        </p:spPr>
      </p:pic>
      <p:pic>
        <p:nvPicPr>
          <p:cNvPr id="25" name="図 24">
            <a:extLst>
              <a:ext uri="{FF2B5EF4-FFF2-40B4-BE49-F238E27FC236}">
                <a16:creationId xmlns:a16="http://schemas.microsoft.com/office/drawing/2014/main" id="{A0035A9F-419F-F7F0-66A2-07BB5A03EBD2}"/>
              </a:ext>
            </a:extLst>
          </p:cNvPr>
          <p:cNvPicPr>
            <a:picLocks noChangeAspect="1"/>
          </p:cNvPicPr>
          <p:nvPr/>
        </p:nvPicPr>
        <p:blipFill>
          <a:blip r:embed="rId4"/>
          <a:stretch>
            <a:fillRect/>
          </a:stretch>
        </p:blipFill>
        <p:spPr>
          <a:xfrm>
            <a:off x="5374002" y="948020"/>
            <a:ext cx="1677600" cy="4468223"/>
          </a:xfrm>
          <a:prstGeom prst="rect">
            <a:avLst/>
          </a:prstGeom>
        </p:spPr>
      </p:pic>
      <p:pic>
        <p:nvPicPr>
          <p:cNvPr id="26" name="図 25">
            <a:extLst>
              <a:ext uri="{FF2B5EF4-FFF2-40B4-BE49-F238E27FC236}">
                <a16:creationId xmlns:a16="http://schemas.microsoft.com/office/drawing/2014/main" id="{683AC342-EC5C-4D3F-26AF-5AC713505117}"/>
              </a:ext>
            </a:extLst>
          </p:cNvPr>
          <p:cNvPicPr>
            <a:picLocks noChangeAspect="1"/>
          </p:cNvPicPr>
          <p:nvPr/>
        </p:nvPicPr>
        <p:blipFill>
          <a:blip r:embed="rId5"/>
          <a:stretch>
            <a:fillRect/>
          </a:stretch>
        </p:blipFill>
        <p:spPr>
          <a:xfrm>
            <a:off x="7168412" y="948020"/>
            <a:ext cx="1678021" cy="5792400"/>
          </a:xfrm>
          <a:prstGeom prst="rect">
            <a:avLst/>
          </a:prstGeom>
        </p:spPr>
      </p:pic>
      <p:sp>
        <p:nvSpPr>
          <p:cNvPr id="28" name="テキスト ボックス 27">
            <a:extLst>
              <a:ext uri="{FF2B5EF4-FFF2-40B4-BE49-F238E27FC236}">
                <a16:creationId xmlns:a16="http://schemas.microsoft.com/office/drawing/2014/main" id="{7F46DCA7-E35F-E2EE-1F57-77780CB45931}"/>
              </a:ext>
            </a:extLst>
          </p:cNvPr>
          <p:cNvSpPr txBox="1"/>
          <p:nvPr/>
        </p:nvSpPr>
        <p:spPr>
          <a:xfrm>
            <a:off x="595612" y="6361633"/>
            <a:ext cx="384043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道路被害率（上町断層帯②）</a:t>
            </a:r>
          </a:p>
        </p:txBody>
      </p:sp>
      <p:sp>
        <p:nvSpPr>
          <p:cNvPr id="31" name="テキスト ボックス 30">
            <a:extLst>
              <a:ext uri="{FF2B5EF4-FFF2-40B4-BE49-F238E27FC236}">
                <a16:creationId xmlns:a16="http://schemas.microsoft.com/office/drawing/2014/main" id="{4A3F708C-3588-B622-E4A5-53072EF1A2F2}"/>
              </a:ext>
            </a:extLst>
          </p:cNvPr>
          <p:cNvSpPr txBox="1"/>
          <p:nvPr/>
        </p:nvSpPr>
        <p:spPr>
          <a:xfrm>
            <a:off x="5661025" y="424800"/>
            <a:ext cx="2790825"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（上町断層帯②）</a:t>
            </a:r>
          </a:p>
        </p:txBody>
      </p:sp>
      <p:sp>
        <p:nvSpPr>
          <p:cNvPr id="5" name="テキスト ボックス 9">
            <a:extLst>
              <a:ext uri="{FF2B5EF4-FFF2-40B4-BE49-F238E27FC236}">
                <a16:creationId xmlns:a16="http://schemas.microsoft.com/office/drawing/2014/main" id="{B6E23D9E-A7C5-7B6B-2BEF-1901C3A76AB5}"/>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p>
        </p:txBody>
      </p:sp>
      <p:sp>
        <p:nvSpPr>
          <p:cNvPr id="9" name="Text Box 9">
            <a:extLst>
              <a:ext uri="{FF2B5EF4-FFF2-40B4-BE49-F238E27FC236}">
                <a16:creationId xmlns:a16="http://schemas.microsoft.com/office/drawing/2014/main" id="{6DAAE945-D477-61FC-1967-6A181BCC53C0}"/>
              </a:ext>
            </a:extLst>
          </p:cNvPr>
          <p:cNvSpPr txBox="1">
            <a:spLocks noChangeArrowheads="1"/>
          </p:cNvSpPr>
          <p:nvPr/>
        </p:nvSpPr>
        <p:spPr bwMode="auto">
          <a:xfrm>
            <a:off x="410104" y="1411633"/>
            <a:ext cx="4567664"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上町断層帯②では、特に被害率の高いエリアは南部に集中し、府全域で約</a:t>
            </a:r>
            <a:r>
              <a:rPr lang="en-US" altLang="ja-JP" sz="1400">
                <a:latin typeface="Meiryo UI" panose="020B0604030504040204" pitchFamily="50" charset="-128"/>
                <a:ea typeface="Meiryo UI" panose="020B0604030504040204" pitchFamily="50" charset="-128"/>
              </a:rPr>
              <a:t>2,100</a:t>
            </a:r>
            <a:r>
              <a:rPr lang="ja-JP" altLang="en-US" sz="1400">
                <a:latin typeface="Meiryo UI" panose="020B0604030504040204" pitchFamily="50" charset="-128"/>
                <a:ea typeface="Meiryo UI" panose="020B0604030504040204" pitchFamily="50" charset="-128"/>
              </a:rPr>
              <a:t>箇所の被害が算定された。</a:t>
            </a:r>
            <a:endParaRPr lang="en-US" altLang="ja-JP" sz="140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ACB9D464-A77B-DD52-DD26-B2F1903ED32D}"/>
              </a:ext>
            </a:extLst>
          </p:cNvPr>
          <p:cNvPicPr>
            <a:picLocks noChangeAspect="1"/>
          </p:cNvPicPr>
          <p:nvPr/>
        </p:nvPicPr>
        <p:blipFill>
          <a:blip r:embed="rId6"/>
          <a:stretch>
            <a:fillRect/>
          </a:stretch>
        </p:blipFill>
        <p:spPr>
          <a:xfrm>
            <a:off x="5374002" y="5739452"/>
            <a:ext cx="1677600" cy="1000968"/>
          </a:xfrm>
          <a:prstGeom prst="rect">
            <a:avLst/>
          </a:prstGeom>
        </p:spPr>
      </p:pic>
    </p:spTree>
    <p:extLst>
      <p:ext uri="{BB962C8B-B14F-4D97-AF65-F5344CB8AC3E}">
        <p14:creationId xmlns:p14="http://schemas.microsoft.com/office/powerpoint/2010/main" val="1886934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C7D3-22CC-0995-453B-5B325B791BE8}"/>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C05A51F-C401-1E3C-E575-46CB4116900B}"/>
              </a:ext>
            </a:extLst>
          </p:cNvPr>
          <p:cNvSpPr txBox="1"/>
          <p:nvPr/>
        </p:nvSpPr>
        <p:spPr>
          <a:xfrm>
            <a:off x="1164876" y="816040"/>
            <a:ext cx="2570800" cy="307777"/>
          </a:xfrm>
          <a:prstGeom prst="rect">
            <a:avLst/>
          </a:prstGeom>
          <a:noFill/>
          <a:ln>
            <a:noFill/>
          </a:ln>
        </p:spPr>
        <p:txBody>
          <a:bodyPr wrap="square">
            <a:spAutoFit/>
          </a:bodyPr>
          <a:lstStyle/>
          <a:p>
            <a:pPr algn="ctr">
              <a:spcAft>
                <a:spcPts val="600"/>
              </a:spcAft>
            </a:pPr>
            <a:r>
              <a:rPr lang="en-US" altLang="ja-JP" sz="1400">
                <a:latin typeface="Meiryo UI" panose="020B0604030504040204" pitchFamily="50" charset="-128"/>
                <a:ea typeface="Meiryo UI" panose="020B0604030504040204" pitchFamily="50" charset="-128"/>
              </a:rPr>
              <a:t>H25</a:t>
            </a:r>
            <a:r>
              <a:rPr lang="ja-JP" altLang="en-US" sz="1400">
                <a:latin typeface="Meiryo UI" panose="020B0604030504040204" pitchFamily="50" charset="-128"/>
                <a:ea typeface="Meiryo UI" panose="020B0604030504040204" pitchFamily="50" charset="-128"/>
              </a:rPr>
              <a:t>調査</a:t>
            </a:r>
          </a:p>
        </p:txBody>
      </p:sp>
      <p:sp>
        <p:nvSpPr>
          <p:cNvPr id="3" name="テキスト ボックス 2">
            <a:extLst>
              <a:ext uri="{FF2B5EF4-FFF2-40B4-BE49-F238E27FC236}">
                <a16:creationId xmlns:a16="http://schemas.microsoft.com/office/drawing/2014/main" id="{5A80D90C-3F16-F0CC-7E0D-0C048AB87D61}"/>
              </a:ext>
            </a:extLst>
          </p:cNvPr>
          <p:cNvSpPr txBox="1"/>
          <p:nvPr/>
        </p:nvSpPr>
        <p:spPr>
          <a:xfrm>
            <a:off x="5596123" y="816040"/>
            <a:ext cx="2570800" cy="307777"/>
          </a:xfrm>
          <a:prstGeom prst="rect">
            <a:avLst/>
          </a:prstGeom>
          <a:noFill/>
          <a:ln>
            <a:noFill/>
          </a:ln>
        </p:spPr>
        <p:txBody>
          <a:bodyPr wrap="square">
            <a:spAutoFit/>
          </a:bodyPr>
          <a:lstStyle/>
          <a:p>
            <a:pPr algn="ctr">
              <a:spcAft>
                <a:spcPts val="600"/>
              </a:spcAft>
            </a:pPr>
            <a:r>
              <a:rPr lang="ja-JP" altLang="en-US" sz="1400">
                <a:latin typeface="Meiryo UI" panose="020B0604030504040204" pitchFamily="50" charset="-128"/>
                <a:ea typeface="Meiryo UI" panose="020B0604030504040204" pitchFamily="50" charset="-128"/>
              </a:rPr>
              <a:t>今回調査</a:t>
            </a:r>
          </a:p>
        </p:txBody>
      </p:sp>
      <p:sp>
        <p:nvSpPr>
          <p:cNvPr id="4" name="スライド番号プレースホルダー 12">
            <a:extLst>
              <a:ext uri="{FF2B5EF4-FFF2-40B4-BE49-F238E27FC236}">
                <a16:creationId xmlns:a16="http://schemas.microsoft.com/office/drawing/2014/main" id="{C5FBF931-85D7-E92F-CBD2-B526EEB5F5BE}"/>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a:t>
            </a:fld>
            <a:endParaRPr lang="ja-JP" altLang="en-US">
              <a:solidFill>
                <a:schemeClr val="tx1"/>
              </a:solidFill>
            </a:endParaRPr>
          </a:p>
        </p:txBody>
      </p:sp>
      <p:sp>
        <p:nvSpPr>
          <p:cNvPr id="6" name="正方形/長方形 5">
            <a:extLst>
              <a:ext uri="{FF2B5EF4-FFF2-40B4-BE49-F238E27FC236}">
                <a16:creationId xmlns:a16="http://schemas.microsoft.com/office/drawing/2014/main" id="{CF5A5F5F-8F19-B9F1-AF44-74C145DFB10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D4F1FF33-4B61-6D0F-B1C8-EAD03F48BA68}"/>
              </a:ext>
            </a:extLst>
          </p:cNvPr>
          <p:cNvSpPr>
            <a:spLocks noGrp="1"/>
          </p:cNvSpPr>
          <p:nvPr>
            <p:ph type="title"/>
          </p:nvPr>
        </p:nvSpPr>
        <p:spPr/>
        <p:txBody>
          <a:bodyPr>
            <a:normAutofit/>
          </a:bodyPr>
          <a:lstStyle/>
          <a:p>
            <a:r>
              <a:rPr lang="ja-JP" altLang="en-US" sz="2400" b="1"/>
              <a:t>１．建物被害</a:t>
            </a:r>
          </a:p>
        </p:txBody>
      </p:sp>
      <p:sp>
        <p:nvSpPr>
          <p:cNvPr id="8" name="コンテンツ プレースホルダー 1">
            <a:extLst>
              <a:ext uri="{FF2B5EF4-FFF2-40B4-BE49-F238E27FC236}">
                <a16:creationId xmlns:a16="http://schemas.microsoft.com/office/drawing/2014/main" id="{898724FC-322C-2084-3823-C89F3D5E7D37}"/>
              </a:ext>
            </a:extLst>
          </p:cNvPr>
          <p:cNvSpPr txBox="1">
            <a:spLocks/>
          </p:cNvSpPr>
          <p:nvPr/>
        </p:nvSpPr>
        <p:spPr>
          <a:xfrm>
            <a:off x="216000" y="417232"/>
            <a:ext cx="8599228"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建物データの整理（市町村／構造／建築年代別内訳）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5" name="二等辺三角形 4">
            <a:extLst>
              <a:ext uri="{FF2B5EF4-FFF2-40B4-BE49-F238E27FC236}">
                <a16:creationId xmlns:a16="http://schemas.microsoft.com/office/drawing/2014/main" id="{DFF7A8BE-B6AB-A144-FD03-90CC435B7491}"/>
              </a:ext>
            </a:extLst>
          </p:cNvPr>
          <p:cNvSpPr/>
          <p:nvPr/>
        </p:nvSpPr>
        <p:spPr>
          <a:xfrm rot="5400000">
            <a:off x="4169968" y="3685088"/>
            <a:ext cx="972783" cy="308207"/>
          </a:xfrm>
          <a:prstGeom prst="triangle">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D219AB74-C13D-EB4A-57E6-0A5C73E66348}"/>
              </a:ext>
            </a:extLst>
          </p:cNvPr>
          <p:cNvPicPr>
            <a:picLocks noChangeAspect="1"/>
          </p:cNvPicPr>
          <p:nvPr/>
        </p:nvPicPr>
        <p:blipFill>
          <a:blip r:embed="rId3" cstate="email">
            <a:extLst>
              <a:ext uri="{28A0092B-C50C-407E-A947-70E740481C1C}">
                <a14:useLocalDpi xmlns:a14="http://schemas.microsoft.com/office/drawing/2010/main"/>
              </a:ext>
            </a:extLst>
          </a:blip>
          <a:srcRect l="903" t="263" r="2571" b="731"/>
          <a:stretch>
            <a:fillRect/>
          </a:stretch>
        </p:blipFill>
        <p:spPr>
          <a:xfrm>
            <a:off x="5203596" y="1130269"/>
            <a:ext cx="3378681" cy="5326719"/>
          </a:xfrm>
          <a:prstGeom prst="rect">
            <a:avLst/>
          </a:prstGeom>
        </p:spPr>
      </p:pic>
      <p:sp>
        <p:nvSpPr>
          <p:cNvPr id="10" name="正方形/長方形 9">
            <a:extLst>
              <a:ext uri="{FF2B5EF4-FFF2-40B4-BE49-F238E27FC236}">
                <a16:creationId xmlns:a16="http://schemas.microsoft.com/office/drawing/2014/main" id="{6CE9E9AC-08B6-89FF-AC20-DB81814205C9}"/>
              </a:ext>
            </a:extLst>
          </p:cNvPr>
          <p:cNvSpPr/>
          <p:nvPr/>
        </p:nvSpPr>
        <p:spPr>
          <a:xfrm>
            <a:off x="5949653" y="2316782"/>
            <a:ext cx="638000" cy="9875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FFB9812-C5FC-D069-E4B2-0CB03DD2480C}"/>
              </a:ext>
            </a:extLst>
          </p:cNvPr>
          <p:cNvSpPr/>
          <p:nvPr/>
        </p:nvSpPr>
        <p:spPr>
          <a:xfrm>
            <a:off x="5949651" y="4269691"/>
            <a:ext cx="903132" cy="140840"/>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FFE83F1-A16D-23DE-B937-E498A6C1D58A}"/>
              </a:ext>
            </a:extLst>
          </p:cNvPr>
          <p:cNvSpPr/>
          <p:nvPr/>
        </p:nvSpPr>
        <p:spPr>
          <a:xfrm>
            <a:off x="5949653" y="5650538"/>
            <a:ext cx="96065" cy="9875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D9205AAB-C779-399A-19D8-AE728657681D}"/>
              </a:ext>
            </a:extLst>
          </p:cNvPr>
          <p:cNvSpPr/>
          <p:nvPr/>
        </p:nvSpPr>
        <p:spPr>
          <a:xfrm>
            <a:off x="5949651" y="5423721"/>
            <a:ext cx="165880" cy="9875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03F79BA7-52BB-7E47-BD86-5368F0AD005E}"/>
              </a:ext>
            </a:extLst>
          </p:cNvPr>
          <p:cNvSpPr/>
          <p:nvPr/>
        </p:nvSpPr>
        <p:spPr>
          <a:xfrm>
            <a:off x="5949651" y="4538596"/>
            <a:ext cx="52360" cy="9875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45FF133-53BA-BACA-B4FE-A3B5F290D048}"/>
              </a:ext>
            </a:extLst>
          </p:cNvPr>
          <p:cNvSpPr/>
          <p:nvPr/>
        </p:nvSpPr>
        <p:spPr>
          <a:xfrm>
            <a:off x="5949651" y="4086645"/>
            <a:ext cx="165880" cy="98752"/>
          </a:xfrm>
          <a:prstGeom prst="rect">
            <a:avLst/>
          </a:prstGeom>
          <a:solidFill>
            <a:schemeClr val="tx1">
              <a:lumMod val="50000"/>
              <a:lumOff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14DA5DEE-D6DE-2A73-4B6B-BACAE3FE3BEB}"/>
              </a:ext>
            </a:extLst>
          </p:cNvPr>
          <p:cNvSpPr txBox="1"/>
          <p:nvPr/>
        </p:nvSpPr>
        <p:spPr>
          <a:xfrm>
            <a:off x="6796221" y="4194778"/>
            <a:ext cx="506870" cy="261610"/>
          </a:xfrm>
          <a:prstGeom prst="rect">
            <a:avLst/>
          </a:prstGeom>
          <a:noFill/>
        </p:spPr>
        <p:txBody>
          <a:bodyPr wrap="none" rtlCol="0">
            <a:spAutoFit/>
          </a:bodyPr>
          <a:lstStyle/>
          <a:p>
            <a:r>
              <a:rPr kumimoji="1" lang="en-US" altLang="ja-JP" sz="1100"/>
              <a:t>59%</a:t>
            </a:r>
            <a:endParaRPr kumimoji="1" lang="ja-JP" altLang="en-US" sz="1100"/>
          </a:p>
        </p:txBody>
      </p:sp>
      <p:pic>
        <p:nvPicPr>
          <p:cNvPr id="27" name="図 26">
            <a:extLst>
              <a:ext uri="{FF2B5EF4-FFF2-40B4-BE49-F238E27FC236}">
                <a16:creationId xmlns:a16="http://schemas.microsoft.com/office/drawing/2014/main" id="{F7BFFE2D-29B0-E0E1-C99D-1F671A29F5D5}"/>
              </a:ext>
            </a:extLst>
          </p:cNvPr>
          <p:cNvPicPr>
            <a:picLocks noChangeAspect="1"/>
          </p:cNvPicPr>
          <p:nvPr/>
        </p:nvPicPr>
        <p:blipFill>
          <a:blip r:embed="rId4" cstate="email">
            <a:extLst>
              <a:ext uri="{28A0092B-C50C-407E-A947-70E740481C1C}">
                <a14:useLocalDpi xmlns:a14="http://schemas.microsoft.com/office/drawing/2010/main"/>
              </a:ext>
            </a:extLst>
          </a:blip>
          <a:srcRect l="1461" t="102" r="1180" b="395"/>
          <a:stretch>
            <a:fillRect/>
          </a:stretch>
        </p:blipFill>
        <p:spPr>
          <a:xfrm>
            <a:off x="641023" y="1130269"/>
            <a:ext cx="3590279" cy="5353388"/>
          </a:xfrm>
          <a:prstGeom prst="rect">
            <a:avLst/>
          </a:prstGeom>
        </p:spPr>
      </p:pic>
      <p:sp>
        <p:nvSpPr>
          <p:cNvPr id="11" name="テキスト ボックス 10">
            <a:extLst>
              <a:ext uri="{FF2B5EF4-FFF2-40B4-BE49-F238E27FC236}">
                <a16:creationId xmlns:a16="http://schemas.microsoft.com/office/drawing/2014/main" id="{B03A3161-71DA-198F-17B2-9237B5ECFA0E}"/>
              </a:ext>
            </a:extLst>
          </p:cNvPr>
          <p:cNvSpPr txBox="1"/>
          <p:nvPr/>
        </p:nvSpPr>
        <p:spPr>
          <a:xfrm>
            <a:off x="5035006" y="6659041"/>
            <a:ext cx="4042864" cy="246221"/>
          </a:xfrm>
          <a:prstGeom prst="rect">
            <a:avLst/>
          </a:prstGeom>
          <a:noFill/>
          <a:ln>
            <a:noFill/>
          </a:ln>
        </p:spPr>
        <p:txBody>
          <a:bodyPr wrap="square">
            <a:spAutoFit/>
          </a:bodyPr>
          <a:lstStyle/>
          <a:p>
            <a:pPr>
              <a:spcAft>
                <a:spcPts val="600"/>
              </a:spcAft>
            </a:pP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建築年が不明の建物については、昭和</a:t>
            </a:r>
            <a:r>
              <a:rPr lang="en-US" altLang="ja-JP" sz="1000">
                <a:latin typeface="Meiryo UI" panose="020B0604030504040204" pitchFamily="50" charset="-128"/>
                <a:ea typeface="Meiryo UI" panose="020B0604030504040204" pitchFamily="50" charset="-128"/>
              </a:rPr>
              <a:t>55</a:t>
            </a:r>
            <a:r>
              <a:rPr lang="ja-JP" altLang="en-US" sz="1000">
                <a:latin typeface="Meiryo UI" panose="020B0604030504040204" pitchFamily="50" charset="-128"/>
                <a:ea typeface="Meiryo UI" panose="020B0604030504040204" pitchFamily="50" charset="-128"/>
              </a:rPr>
              <a:t>年以前のものとして算定</a:t>
            </a:r>
            <a:endParaRPr lang="en-US" altLang="ja-JP" sz="100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B5EFDF9-6901-B52C-A094-9AFF9673E870}"/>
              </a:ext>
            </a:extLst>
          </p:cNvPr>
          <p:cNvSpPr/>
          <p:nvPr/>
        </p:nvSpPr>
        <p:spPr>
          <a:xfrm>
            <a:off x="5727519" y="6520596"/>
            <a:ext cx="90000" cy="90000"/>
          </a:xfrm>
          <a:prstGeom prst="rect">
            <a:avLst/>
          </a:prstGeom>
          <a:solidFill>
            <a:schemeClr val="bg1">
              <a:lumMod val="50000"/>
              <a:alpha val="50000"/>
            </a:schemeClr>
          </a:solidFill>
          <a:ln w="12700">
            <a:no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40C231F-2339-58D0-F718-99D019E65DD9}"/>
              </a:ext>
            </a:extLst>
          </p:cNvPr>
          <p:cNvSpPr txBox="1"/>
          <p:nvPr/>
        </p:nvSpPr>
        <p:spPr>
          <a:xfrm>
            <a:off x="5756135" y="6454556"/>
            <a:ext cx="946645" cy="215444"/>
          </a:xfrm>
          <a:prstGeom prst="rect">
            <a:avLst/>
          </a:prstGeom>
          <a:noFill/>
          <a:ln>
            <a:noFill/>
          </a:ln>
        </p:spPr>
        <p:txBody>
          <a:bodyPr wrap="square">
            <a:spAutoFit/>
          </a:bodyPr>
          <a:lstStyle/>
          <a:p>
            <a:pPr>
              <a:spcAft>
                <a:spcPts val="600"/>
              </a:spcAft>
            </a:pPr>
            <a:r>
              <a:rPr lang="ja-JP" altLang="en-US" sz="800" dirty="0">
                <a:latin typeface="Meiryo UI" panose="020B0604030504040204" pitchFamily="50" charset="-128"/>
                <a:ea typeface="Meiryo UI" panose="020B0604030504040204" pitchFamily="50" charset="-128"/>
              </a:rPr>
              <a:t>建築年不明</a:t>
            </a:r>
            <a:endParaRPr lang="en-US" altLang="ja-JP" sz="800" dirty="0">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09175CF1-D520-F77B-8478-4FF554A25C81}"/>
              </a:ext>
            </a:extLst>
          </p:cNvPr>
          <p:cNvSpPr/>
          <p:nvPr/>
        </p:nvSpPr>
        <p:spPr>
          <a:xfrm>
            <a:off x="353352" y="1083167"/>
            <a:ext cx="4003840" cy="5586833"/>
          </a:xfrm>
          <a:prstGeom prst="rect">
            <a:avLst/>
          </a:prstGeom>
          <a:noFill/>
          <a:ln w="127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D31B714E-7A2E-9486-D2E0-F7DE15D0CB7E}"/>
              </a:ext>
            </a:extLst>
          </p:cNvPr>
          <p:cNvSpPr/>
          <p:nvPr/>
        </p:nvSpPr>
        <p:spPr>
          <a:xfrm>
            <a:off x="4927553" y="1083167"/>
            <a:ext cx="4003840" cy="5575874"/>
          </a:xfrm>
          <a:prstGeom prst="rect">
            <a:avLst/>
          </a:prstGeom>
          <a:noFill/>
          <a:ln w="1270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7258560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6578C-4B36-0EED-11B7-92D4DE7095F9}"/>
            </a:ext>
          </a:extLst>
        </p:cNvPr>
        <p:cNvGrpSpPr/>
        <p:nvPr/>
      </p:nvGrpSpPr>
      <p:grpSpPr>
        <a:xfrm>
          <a:off x="0" y="0"/>
          <a:ext cx="0" cy="0"/>
          <a:chOff x="0" y="0"/>
          <a:chExt cx="0" cy="0"/>
        </a:xfrm>
      </p:grpSpPr>
      <p:pic>
        <p:nvPicPr>
          <p:cNvPr id="16" name="図 15" descr="マップ&#10;&#10;AI 生成コンテンツは誤りを含む可能性があります。">
            <a:extLst>
              <a:ext uri="{FF2B5EF4-FFF2-40B4-BE49-F238E27FC236}">
                <a16:creationId xmlns:a16="http://schemas.microsoft.com/office/drawing/2014/main" id="{EE4AF865-148F-D13F-5203-643F745A2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278" y="1845851"/>
            <a:ext cx="3272400" cy="4628203"/>
          </a:xfrm>
          <a:prstGeom prst="rect">
            <a:avLst/>
          </a:prstGeom>
        </p:spPr>
      </p:pic>
      <p:sp>
        <p:nvSpPr>
          <p:cNvPr id="4" name="スライド番号プレースホルダー 12">
            <a:extLst>
              <a:ext uri="{FF2B5EF4-FFF2-40B4-BE49-F238E27FC236}">
                <a16:creationId xmlns:a16="http://schemas.microsoft.com/office/drawing/2014/main" id="{FB378E05-23F5-2C81-440F-18A9DA0BADD2}"/>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89</a:t>
            </a:fld>
            <a:endParaRPr lang="ja-JP" altLang="en-US">
              <a:solidFill>
                <a:schemeClr val="tx1"/>
              </a:solidFill>
            </a:endParaRPr>
          </a:p>
        </p:txBody>
      </p:sp>
      <p:sp>
        <p:nvSpPr>
          <p:cNvPr id="6" name="正方形/長方形 5">
            <a:extLst>
              <a:ext uri="{FF2B5EF4-FFF2-40B4-BE49-F238E27FC236}">
                <a16:creationId xmlns:a16="http://schemas.microsoft.com/office/drawing/2014/main" id="{267C0A4A-A3A6-A186-F343-CDE0D07C326B}"/>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D7084E1B-50EC-B480-9D9A-0AE8644961E9}"/>
              </a:ext>
            </a:extLst>
          </p:cNvPr>
          <p:cNvSpPr>
            <a:spLocks noGrp="1"/>
          </p:cNvSpPr>
          <p:nvPr>
            <p:ph type="title"/>
          </p:nvPr>
        </p:nvSpPr>
        <p:spPr/>
        <p:txBody>
          <a:bodyPr>
            <a:normAutofit/>
          </a:bodyPr>
          <a:lstStyle/>
          <a:p>
            <a:r>
              <a:rPr lang="ja-JP" altLang="en-US" sz="2400" b="1"/>
              <a:t>３．ライフライン・インフラの被害</a:t>
            </a:r>
          </a:p>
        </p:txBody>
      </p:sp>
      <p:sp>
        <p:nvSpPr>
          <p:cNvPr id="8" name="コンテンツ プレースホルダー 1">
            <a:extLst>
              <a:ext uri="{FF2B5EF4-FFF2-40B4-BE49-F238E27FC236}">
                <a16:creationId xmlns:a16="http://schemas.microsoft.com/office/drawing/2014/main" id="{664D62A4-5931-4FDF-12A4-A8F120B83E41}"/>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3.8</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353A8292-657B-51C2-E09C-CC310FF63DF0}"/>
              </a:ext>
            </a:extLst>
          </p:cNvPr>
          <p:cNvSpPr txBox="1"/>
          <p:nvPr/>
        </p:nvSpPr>
        <p:spPr>
          <a:xfrm>
            <a:off x="1229278" y="6361633"/>
            <a:ext cx="3206771"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道路被害率（生駒断層帯）</a:t>
            </a:r>
          </a:p>
        </p:txBody>
      </p:sp>
      <p:sp>
        <p:nvSpPr>
          <p:cNvPr id="31" name="テキスト ボックス 30">
            <a:extLst>
              <a:ext uri="{FF2B5EF4-FFF2-40B4-BE49-F238E27FC236}">
                <a16:creationId xmlns:a16="http://schemas.microsoft.com/office/drawing/2014/main" id="{B796134B-37B5-5A37-6B0B-AC3F9F3D2756}"/>
              </a:ext>
            </a:extLst>
          </p:cNvPr>
          <p:cNvSpPr txBox="1"/>
          <p:nvPr/>
        </p:nvSpPr>
        <p:spPr>
          <a:xfrm>
            <a:off x="5576859" y="424800"/>
            <a:ext cx="2916074"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（生駒断層帯）</a:t>
            </a:r>
          </a:p>
        </p:txBody>
      </p:sp>
      <p:sp>
        <p:nvSpPr>
          <p:cNvPr id="5" name="テキスト ボックス 9">
            <a:extLst>
              <a:ext uri="{FF2B5EF4-FFF2-40B4-BE49-F238E27FC236}">
                <a16:creationId xmlns:a16="http://schemas.microsoft.com/office/drawing/2014/main" id="{CC5F372A-8210-5432-8EE8-64A5F15CA3EE}"/>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p>
        </p:txBody>
      </p:sp>
      <p:sp>
        <p:nvSpPr>
          <p:cNvPr id="9" name="Text Box 9">
            <a:extLst>
              <a:ext uri="{FF2B5EF4-FFF2-40B4-BE49-F238E27FC236}">
                <a16:creationId xmlns:a16="http://schemas.microsoft.com/office/drawing/2014/main" id="{5E9D5AD2-C7F9-D4F0-7A75-57F3D3C6576D}"/>
              </a:ext>
            </a:extLst>
          </p:cNvPr>
          <p:cNvSpPr txBox="1">
            <a:spLocks noChangeArrowheads="1"/>
          </p:cNvSpPr>
          <p:nvPr/>
        </p:nvSpPr>
        <p:spPr bwMode="auto">
          <a:xfrm>
            <a:off x="410104" y="1411633"/>
            <a:ext cx="4567664"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生駒断層帯では、特に被害率の高いエリアは東部に集中し、府全域で約</a:t>
            </a:r>
            <a:r>
              <a:rPr lang="en-US" altLang="ja-JP" sz="1400">
                <a:latin typeface="Meiryo UI" panose="020B0604030504040204" pitchFamily="50" charset="-128"/>
                <a:ea typeface="Meiryo UI" panose="020B0604030504040204" pitchFamily="50" charset="-128"/>
              </a:rPr>
              <a:t>1,500</a:t>
            </a:r>
            <a:r>
              <a:rPr lang="ja-JP" altLang="en-US" sz="1400">
                <a:latin typeface="Meiryo UI" panose="020B0604030504040204" pitchFamily="50" charset="-128"/>
                <a:ea typeface="Meiryo UI" panose="020B0604030504040204" pitchFamily="50" charset="-128"/>
              </a:rPr>
              <a:t>箇所の被害が算定された。</a:t>
            </a:r>
            <a:endParaRPr lang="en-US" altLang="ja-JP" sz="140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97BF0F4F-911B-F12A-4D7F-0FB98A3E0D1E}"/>
              </a:ext>
            </a:extLst>
          </p:cNvPr>
          <p:cNvPicPr>
            <a:picLocks noChangeAspect="1"/>
          </p:cNvPicPr>
          <p:nvPr/>
        </p:nvPicPr>
        <p:blipFill>
          <a:blip r:embed="rId4"/>
          <a:stretch>
            <a:fillRect/>
          </a:stretch>
        </p:blipFill>
        <p:spPr>
          <a:xfrm>
            <a:off x="5158551" y="964323"/>
            <a:ext cx="1677600" cy="4468223"/>
          </a:xfrm>
          <a:prstGeom prst="rect">
            <a:avLst/>
          </a:prstGeom>
        </p:spPr>
      </p:pic>
      <p:pic>
        <p:nvPicPr>
          <p:cNvPr id="13" name="図 12">
            <a:extLst>
              <a:ext uri="{FF2B5EF4-FFF2-40B4-BE49-F238E27FC236}">
                <a16:creationId xmlns:a16="http://schemas.microsoft.com/office/drawing/2014/main" id="{B802968F-E56D-300F-6B7B-C339DB9A6D96}"/>
              </a:ext>
            </a:extLst>
          </p:cNvPr>
          <p:cNvPicPr>
            <a:picLocks noChangeAspect="1"/>
          </p:cNvPicPr>
          <p:nvPr/>
        </p:nvPicPr>
        <p:blipFill>
          <a:blip r:embed="rId5"/>
          <a:stretch>
            <a:fillRect/>
          </a:stretch>
        </p:blipFill>
        <p:spPr>
          <a:xfrm>
            <a:off x="7016934" y="964323"/>
            <a:ext cx="1678021" cy="5792400"/>
          </a:xfrm>
          <a:prstGeom prst="rect">
            <a:avLst/>
          </a:prstGeom>
        </p:spPr>
      </p:pic>
      <p:pic>
        <p:nvPicPr>
          <p:cNvPr id="2" name="図 1">
            <a:extLst>
              <a:ext uri="{FF2B5EF4-FFF2-40B4-BE49-F238E27FC236}">
                <a16:creationId xmlns:a16="http://schemas.microsoft.com/office/drawing/2014/main" id="{1BBED2DA-AC4F-7635-1F56-BEC25B2E5CBF}"/>
              </a:ext>
            </a:extLst>
          </p:cNvPr>
          <p:cNvPicPr>
            <a:picLocks noChangeAspect="1"/>
          </p:cNvPicPr>
          <p:nvPr/>
        </p:nvPicPr>
        <p:blipFill>
          <a:blip r:embed="rId6"/>
          <a:stretch>
            <a:fillRect/>
          </a:stretch>
        </p:blipFill>
        <p:spPr>
          <a:xfrm>
            <a:off x="5158551" y="5755755"/>
            <a:ext cx="1677600" cy="1000968"/>
          </a:xfrm>
          <a:prstGeom prst="rect">
            <a:avLst/>
          </a:prstGeom>
        </p:spPr>
      </p:pic>
    </p:spTree>
    <p:extLst>
      <p:ext uri="{BB962C8B-B14F-4D97-AF65-F5344CB8AC3E}">
        <p14:creationId xmlns:p14="http://schemas.microsoft.com/office/powerpoint/2010/main" val="32394552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5D908-9163-453E-CC3D-0716819A5B42}"/>
            </a:ext>
          </a:extLst>
        </p:cNvPr>
        <p:cNvGrpSpPr/>
        <p:nvPr/>
      </p:nvGrpSpPr>
      <p:grpSpPr>
        <a:xfrm>
          <a:off x="0" y="0"/>
          <a:ext cx="0" cy="0"/>
          <a:chOff x="0" y="0"/>
          <a:chExt cx="0" cy="0"/>
        </a:xfrm>
      </p:grpSpPr>
      <p:pic>
        <p:nvPicPr>
          <p:cNvPr id="16" name="図 15" descr="マップ&#10;&#10;AI 生成コンテンツは誤りを含む可能性があります。">
            <a:extLst>
              <a:ext uri="{FF2B5EF4-FFF2-40B4-BE49-F238E27FC236}">
                <a16:creationId xmlns:a16="http://schemas.microsoft.com/office/drawing/2014/main" id="{CAFA8536-EC1C-F9CE-504E-C72B23514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300" y="1822312"/>
            <a:ext cx="3272400" cy="4628203"/>
          </a:xfrm>
          <a:prstGeom prst="rect">
            <a:avLst/>
          </a:prstGeom>
        </p:spPr>
      </p:pic>
      <p:sp>
        <p:nvSpPr>
          <p:cNvPr id="4" name="スライド番号プレースホルダー 12">
            <a:extLst>
              <a:ext uri="{FF2B5EF4-FFF2-40B4-BE49-F238E27FC236}">
                <a16:creationId xmlns:a16="http://schemas.microsoft.com/office/drawing/2014/main" id="{3938CFBA-8275-9AA7-9B6D-ECEC15FB5FA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90</a:t>
            </a:fld>
            <a:endParaRPr lang="ja-JP" altLang="en-US">
              <a:solidFill>
                <a:schemeClr val="tx1"/>
              </a:solidFill>
            </a:endParaRPr>
          </a:p>
        </p:txBody>
      </p:sp>
      <p:sp>
        <p:nvSpPr>
          <p:cNvPr id="6" name="正方形/長方形 5">
            <a:extLst>
              <a:ext uri="{FF2B5EF4-FFF2-40B4-BE49-F238E27FC236}">
                <a16:creationId xmlns:a16="http://schemas.microsoft.com/office/drawing/2014/main" id="{839BBB00-3218-E249-C107-90B38262F0F4}"/>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905D904B-2B96-E734-07BC-77590FEB2A7F}"/>
              </a:ext>
            </a:extLst>
          </p:cNvPr>
          <p:cNvSpPr>
            <a:spLocks noGrp="1"/>
          </p:cNvSpPr>
          <p:nvPr>
            <p:ph type="title"/>
          </p:nvPr>
        </p:nvSpPr>
        <p:spPr/>
        <p:txBody>
          <a:bodyPr>
            <a:normAutofit/>
          </a:bodyPr>
          <a:lstStyle/>
          <a:p>
            <a:r>
              <a:rPr lang="ja-JP" altLang="en-US" sz="2400" b="1"/>
              <a:t>３．ライフライン・インフラの被害</a:t>
            </a:r>
          </a:p>
        </p:txBody>
      </p:sp>
      <p:sp>
        <p:nvSpPr>
          <p:cNvPr id="8" name="コンテンツ プレースホルダー 1">
            <a:extLst>
              <a:ext uri="{FF2B5EF4-FFF2-40B4-BE49-F238E27FC236}">
                <a16:creationId xmlns:a16="http://schemas.microsoft.com/office/drawing/2014/main" id="{20B3BD46-6BF5-CCA0-8652-141E17168771}"/>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3.8</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A8C0D17A-08AE-2E64-44D0-50499F77B6C2}"/>
              </a:ext>
            </a:extLst>
          </p:cNvPr>
          <p:cNvSpPr txBox="1"/>
          <p:nvPr/>
        </p:nvSpPr>
        <p:spPr>
          <a:xfrm>
            <a:off x="983676" y="6361632"/>
            <a:ext cx="3588324"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道路被害率（有馬高槻断層帯）</a:t>
            </a:r>
          </a:p>
        </p:txBody>
      </p:sp>
      <p:sp>
        <p:nvSpPr>
          <p:cNvPr id="31" name="テキスト ボックス 30">
            <a:extLst>
              <a:ext uri="{FF2B5EF4-FFF2-40B4-BE49-F238E27FC236}">
                <a16:creationId xmlns:a16="http://schemas.microsoft.com/office/drawing/2014/main" id="{1384D2CF-1591-6FF3-85EB-B1B22E0C6180}"/>
              </a:ext>
            </a:extLst>
          </p:cNvPr>
          <p:cNvSpPr txBox="1"/>
          <p:nvPr/>
        </p:nvSpPr>
        <p:spPr>
          <a:xfrm>
            <a:off x="5557888" y="392840"/>
            <a:ext cx="2997099"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（有馬高槻断層帯）</a:t>
            </a:r>
          </a:p>
        </p:txBody>
      </p:sp>
      <p:sp>
        <p:nvSpPr>
          <p:cNvPr id="5" name="テキスト ボックス 9">
            <a:extLst>
              <a:ext uri="{FF2B5EF4-FFF2-40B4-BE49-F238E27FC236}">
                <a16:creationId xmlns:a16="http://schemas.microsoft.com/office/drawing/2014/main" id="{15DC48DB-AB15-AF90-FEBB-4030ED9F7D22}"/>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a:t>
            </a:r>
          </a:p>
        </p:txBody>
      </p:sp>
      <p:sp>
        <p:nvSpPr>
          <p:cNvPr id="9" name="Text Box 9">
            <a:extLst>
              <a:ext uri="{FF2B5EF4-FFF2-40B4-BE49-F238E27FC236}">
                <a16:creationId xmlns:a16="http://schemas.microsoft.com/office/drawing/2014/main" id="{05D349E8-491F-C8AF-9880-89B15EE443A6}"/>
              </a:ext>
            </a:extLst>
          </p:cNvPr>
          <p:cNvSpPr txBox="1">
            <a:spLocks noChangeArrowheads="1"/>
          </p:cNvSpPr>
          <p:nvPr/>
        </p:nvSpPr>
        <p:spPr bwMode="auto">
          <a:xfrm>
            <a:off x="410104" y="1411633"/>
            <a:ext cx="4567664"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有馬高槻断層帯では、特に被害率の高いエリアは北部に集中し、府全域で約</a:t>
            </a:r>
            <a:r>
              <a:rPr lang="en-US" altLang="ja-JP" sz="1400">
                <a:latin typeface="Meiryo UI" panose="020B0604030504040204" pitchFamily="50" charset="-128"/>
                <a:ea typeface="Meiryo UI" panose="020B0604030504040204" pitchFamily="50" charset="-128"/>
              </a:rPr>
              <a:t>1,400</a:t>
            </a:r>
            <a:r>
              <a:rPr lang="ja-JP" altLang="en-US" sz="1400">
                <a:latin typeface="Meiryo UI" panose="020B0604030504040204" pitchFamily="50" charset="-128"/>
                <a:ea typeface="Meiryo UI" panose="020B0604030504040204" pitchFamily="50" charset="-128"/>
              </a:rPr>
              <a:t>箇所の被害が算定された。</a:t>
            </a:r>
            <a:endParaRPr lang="en-US" altLang="ja-JP" sz="1400">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0A1376BC-9309-D7CF-BC3A-DCEB6D9593EA}"/>
              </a:ext>
            </a:extLst>
          </p:cNvPr>
          <p:cNvPicPr>
            <a:picLocks noChangeAspect="1"/>
          </p:cNvPicPr>
          <p:nvPr/>
        </p:nvPicPr>
        <p:blipFill>
          <a:blip r:embed="rId4"/>
          <a:stretch>
            <a:fillRect/>
          </a:stretch>
        </p:blipFill>
        <p:spPr>
          <a:xfrm>
            <a:off x="5300125" y="900266"/>
            <a:ext cx="1677600" cy="4468223"/>
          </a:xfrm>
          <a:prstGeom prst="rect">
            <a:avLst/>
          </a:prstGeom>
        </p:spPr>
      </p:pic>
      <p:pic>
        <p:nvPicPr>
          <p:cNvPr id="13" name="図 12">
            <a:extLst>
              <a:ext uri="{FF2B5EF4-FFF2-40B4-BE49-F238E27FC236}">
                <a16:creationId xmlns:a16="http://schemas.microsoft.com/office/drawing/2014/main" id="{0DF37C3B-AB7D-924C-4019-B74C5B56282F}"/>
              </a:ext>
            </a:extLst>
          </p:cNvPr>
          <p:cNvPicPr>
            <a:picLocks noChangeAspect="1"/>
          </p:cNvPicPr>
          <p:nvPr/>
        </p:nvPicPr>
        <p:blipFill>
          <a:blip r:embed="rId5"/>
          <a:stretch>
            <a:fillRect/>
          </a:stretch>
        </p:blipFill>
        <p:spPr>
          <a:xfrm>
            <a:off x="7055875" y="916060"/>
            <a:ext cx="1678021" cy="5792400"/>
          </a:xfrm>
          <a:prstGeom prst="rect">
            <a:avLst/>
          </a:prstGeom>
        </p:spPr>
      </p:pic>
      <p:pic>
        <p:nvPicPr>
          <p:cNvPr id="2" name="図 1">
            <a:extLst>
              <a:ext uri="{FF2B5EF4-FFF2-40B4-BE49-F238E27FC236}">
                <a16:creationId xmlns:a16="http://schemas.microsoft.com/office/drawing/2014/main" id="{E0007F4D-8A87-7EE8-DE04-E5913EAD9F0A}"/>
              </a:ext>
            </a:extLst>
          </p:cNvPr>
          <p:cNvPicPr>
            <a:picLocks noChangeAspect="1"/>
          </p:cNvPicPr>
          <p:nvPr/>
        </p:nvPicPr>
        <p:blipFill>
          <a:blip r:embed="rId6"/>
          <a:stretch>
            <a:fillRect/>
          </a:stretch>
        </p:blipFill>
        <p:spPr>
          <a:xfrm>
            <a:off x="5300125" y="5676851"/>
            <a:ext cx="1677600" cy="1000968"/>
          </a:xfrm>
          <a:prstGeom prst="rect">
            <a:avLst/>
          </a:prstGeom>
        </p:spPr>
      </p:pic>
    </p:spTree>
    <p:extLst>
      <p:ext uri="{BB962C8B-B14F-4D97-AF65-F5344CB8AC3E}">
        <p14:creationId xmlns:p14="http://schemas.microsoft.com/office/powerpoint/2010/main" val="4200893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98A55-1BAC-56F7-8FAC-D01E38F7855A}"/>
            </a:ext>
          </a:extLst>
        </p:cNvPr>
        <p:cNvGrpSpPr/>
        <p:nvPr/>
      </p:nvGrpSpPr>
      <p:grpSpPr>
        <a:xfrm>
          <a:off x="0" y="0"/>
          <a:ext cx="0" cy="0"/>
          <a:chOff x="0" y="0"/>
          <a:chExt cx="0" cy="0"/>
        </a:xfrm>
      </p:grpSpPr>
      <p:pic>
        <p:nvPicPr>
          <p:cNvPr id="17" name="図 16" descr="マップ&#10;&#10;AI 生成コンテンツは誤りを含む可能性があります。">
            <a:extLst>
              <a:ext uri="{FF2B5EF4-FFF2-40B4-BE49-F238E27FC236}">
                <a16:creationId xmlns:a16="http://schemas.microsoft.com/office/drawing/2014/main" id="{9B509160-AF92-9CA0-66E4-BDBB85389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544" y="1879928"/>
            <a:ext cx="3272400" cy="4628203"/>
          </a:xfrm>
          <a:prstGeom prst="rect">
            <a:avLst/>
          </a:prstGeom>
        </p:spPr>
      </p:pic>
      <p:sp>
        <p:nvSpPr>
          <p:cNvPr id="4" name="スライド番号プレースホルダー 12">
            <a:extLst>
              <a:ext uri="{FF2B5EF4-FFF2-40B4-BE49-F238E27FC236}">
                <a16:creationId xmlns:a16="http://schemas.microsoft.com/office/drawing/2014/main" id="{7C18786A-C6F2-1B0D-458E-5BCAEB204DC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91</a:t>
            </a:fld>
            <a:endParaRPr lang="ja-JP" altLang="en-US">
              <a:solidFill>
                <a:schemeClr val="tx1"/>
              </a:solidFill>
            </a:endParaRPr>
          </a:p>
        </p:txBody>
      </p:sp>
      <p:sp>
        <p:nvSpPr>
          <p:cNvPr id="6" name="正方形/長方形 5">
            <a:extLst>
              <a:ext uri="{FF2B5EF4-FFF2-40B4-BE49-F238E27FC236}">
                <a16:creationId xmlns:a16="http://schemas.microsoft.com/office/drawing/2014/main" id="{3C7395E3-6668-C3E5-A204-8F67DFBF5BB9}"/>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AD47ADE2-38B1-9F52-5D8C-B0EA959EFA24}"/>
              </a:ext>
            </a:extLst>
          </p:cNvPr>
          <p:cNvSpPr>
            <a:spLocks noGrp="1"/>
          </p:cNvSpPr>
          <p:nvPr>
            <p:ph type="title"/>
          </p:nvPr>
        </p:nvSpPr>
        <p:spPr/>
        <p:txBody>
          <a:bodyPr>
            <a:normAutofit/>
          </a:bodyPr>
          <a:lstStyle/>
          <a:p>
            <a:r>
              <a:rPr lang="ja-JP" altLang="en-US" sz="2400" b="1"/>
              <a:t>３．ライフライン・インフラの被害</a:t>
            </a:r>
          </a:p>
        </p:txBody>
      </p:sp>
      <p:sp>
        <p:nvSpPr>
          <p:cNvPr id="8" name="コンテンツ プレースホルダー 1">
            <a:extLst>
              <a:ext uri="{FF2B5EF4-FFF2-40B4-BE49-F238E27FC236}">
                <a16:creationId xmlns:a16="http://schemas.microsoft.com/office/drawing/2014/main" id="{789E0568-14B7-6326-C3A5-71582FD03597}"/>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3.8</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道路の被害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1CE681D9-BEA0-F1C2-C3C4-875358566F12}"/>
              </a:ext>
            </a:extLst>
          </p:cNvPr>
          <p:cNvSpPr txBox="1"/>
          <p:nvPr/>
        </p:nvSpPr>
        <p:spPr>
          <a:xfrm>
            <a:off x="1002726" y="6354242"/>
            <a:ext cx="3569274"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道路被害率（中央構造断層帯）</a:t>
            </a:r>
          </a:p>
        </p:txBody>
      </p:sp>
      <p:sp>
        <p:nvSpPr>
          <p:cNvPr id="31" name="テキスト ボックス 30">
            <a:extLst>
              <a:ext uri="{FF2B5EF4-FFF2-40B4-BE49-F238E27FC236}">
                <a16:creationId xmlns:a16="http://schemas.microsoft.com/office/drawing/2014/main" id="{3FF71727-6BA5-9AAA-EB84-B8BE0AB46DF3}"/>
              </a:ext>
            </a:extLst>
          </p:cNvPr>
          <p:cNvSpPr txBox="1"/>
          <p:nvPr/>
        </p:nvSpPr>
        <p:spPr>
          <a:xfrm>
            <a:off x="5489587" y="424800"/>
            <a:ext cx="3133701"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（中央構造断層帯）</a:t>
            </a:r>
          </a:p>
        </p:txBody>
      </p:sp>
      <p:sp>
        <p:nvSpPr>
          <p:cNvPr id="5" name="テキスト ボックス 9">
            <a:extLst>
              <a:ext uri="{FF2B5EF4-FFF2-40B4-BE49-F238E27FC236}">
                <a16:creationId xmlns:a16="http://schemas.microsoft.com/office/drawing/2014/main" id="{C3D5CFE1-BAC2-E1A7-15E6-D786FC7818B1}"/>
              </a:ext>
            </a:extLst>
          </p:cNvPr>
          <p:cNvSpPr txBox="1">
            <a:spLocks noChangeArrowheads="1"/>
          </p:cNvSpPr>
          <p:nvPr/>
        </p:nvSpPr>
        <p:spPr bwMode="auto">
          <a:xfrm>
            <a:off x="256015" y="1066178"/>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9" name="Text Box 9">
            <a:extLst>
              <a:ext uri="{FF2B5EF4-FFF2-40B4-BE49-F238E27FC236}">
                <a16:creationId xmlns:a16="http://schemas.microsoft.com/office/drawing/2014/main" id="{3F1EF980-51E4-6D1E-9E12-9158800CB154}"/>
              </a:ext>
            </a:extLst>
          </p:cNvPr>
          <p:cNvSpPr txBox="1">
            <a:spLocks noChangeArrowheads="1"/>
          </p:cNvSpPr>
          <p:nvPr/>
        </p:nvSpPr>
        <p:spPr bwMode="auto">
          <a:xfrm>
            <a:off x="410104" y="1411633"/>
            <a:ext cx="4567664"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中央構造断層帯では、特に被害率の高いエリアは南部に集中し、府全域で約</a:t>
            </a:r>
            <a:r>
              <a:rPr lang="en-US" altLang="ja-JP" sz="1400">
                <a:latin typeface="Meiryo UI" panose="020B0604030504040204" pitchFamily="50" charset="-128"/>
                <a:ea typeface="Meiryo UI" panose="020B0604030504040204" pitchFamily="50" charset="-128"/>
              </a:rPr>
              <a:t>1,700</a:t>
            </a:r>
            <a:r>
              <a:rPr lang="ja-JP" altLang="en-US" sz="1400">
                <a:latin typeface="Meiryo UI" panose="020B0604030504040204" pitchFamily="50" charset="-128"/>
                <a:ea typeface="Meiryo UI" panose="020B0604030504040204" pitchFamily="50" charset="-128"/>
              </a:rPr>
              <a:t>箇所の被害が算定された。</a:t>
            </a:r>
            <a:endParaRPr lang="en-US" altLang="ja-JP" sz="140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3C3DD2D7-F0A6-1F94-1319-E92CA99A1E8C}"/>
              </a:ext>
            </a:extLst>
          </p:cNvPr>
          <p:cNvPicPr>
            <a:picLocks noChangeAspect="1"/>
          </p:cNvPicPr>
          <p:nvPr/>
        </p:nvPicPr>
        <p:blipFill>
          <a:blip r:embed="rId4"/>
          <a:stretch>
            <a:fillRect/>
          </a:stretch>
        </p:blipFill>
        <p:spPr>
          <a:xfrm>
            <a:off x="5115181" y="900266"/>
            <a:ext cx="1677600" cy="4468223"/>
          </a:xfrm>
          <a:prstGeom prst="rect">
            <a:avLst/>
          </a:prstGeom>
        </p:spPr>
      </p:pic>
      <p:pic>
        <p:nvPicPr>
          <p:cNvPr id="14" name="図 13">
            <a:extLst>
              <a:ext uri="{FF2B5EF4-FFF2-40B4-BE49-F238E27FC236}">
                <a16:creationId xmlns:a16="http://schemas.microsoft.com/office/drawing/2014/main" id="{CCED0D64-C9ED-ED7A-011D-8047757002C2}"/>
              </a:ext>
            </a:extLst>
          </p:cNvPr>
          <p:cNvPicPr>
            <a:picLocks noChangeAspect="1"/>
          </p:cNvPicPr>
          <p:nvPr/>
        </p:nvPicPr>
        <p:blipFill>
          <a:blip r:embed="rId5"/>
          <a:stretch>
            <a:fillRect/>
          </a:stretch>
        </p:blipFill>
        <p:spPr>
          <a:xfrm>
            <a:off x="6979530" y="900266"/>
            <a:ext cx="1678021" cy="5792400"/>
          </a:xfrm>
          <a:prstGeom prst="rect">
            <a:avLst/>
          </a:prstGeom>
        </p:spPr>
      </p:pic>
      <p:pic>
        <p:nvPicPr>
          <p:cNvPr id="2" name="図 1">
            <a:extLst>
              <a:ext uri="{FF2B5EF4-FFF2-40B4-BE49-F238E27FC236}">
                <a16:creationId xmlns:a16="http://schemas.microsoft.com/office/drawing/2014/main" id="{61F2231C-59A9-9287-AE30-0A300FFCF74C}"/>
              </a:ext>
            </a:extLst>
          </p:cNvPr>
          <p:cNvPicPr>
            <a:picLocks noChangeAspect="1"/>
          </p:cNvPicPr>
          <p:nvPr/>
        </p:nvPicPr>
        <p:blipFill>
          <a:blip r:embed="rId6"/>
          <a:stretch>
            <a:fillRect/>
          </a:stretch>
        </p:blipFill>
        <p:spPr>
          <a:xfrm>
            <a:off x="5115181" y="5676851"/>
            <a:ext cx="1677600" cy="1000968"/>
          </a:xfrm>
          <a:prstGeom prst="rect">
            <a:avLst/>
          </a:prstGeom>
        </p:spPr>
      </p:pic>
    </p:spTree>
    <p:extLst>
      <p:ext uri="{BB962C8B-B14F-4D97-AF65-F5344CB8AC3E}">
        <p14:creationId xmlns:p14="http://schemas.microsoft.com/office/powerpoint/2010/main" val="6156920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5834-3EA3-7DD6-FB83-BA1012EF9390}"/>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491A0E9-553D-A29C-E011-506A0715F07C}"/>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92</a:t>
            </a:fld>
            <a:endParaRPr lang="ja-JP" altLang="en-US">
              <a:solidFill>
                <a:schemeClr val="tx1"/>
              </a:solidFill>
            </a:endParaRPr>
          </a:p>
        </p:txBody>
      </p:sp>
      <p:sp>
        <p:nvSpPr>
          <p:cNvPr id="7" name="タイトル 6">
            <a:extLst>
              <a:ext uri="{FF2B5EF4-FFF2-40B4-BE49-F238E27FC236}">
                <a16:creationId xmlns:a16="http://schemas.microsoft.com/office/drawing/2014/main" id="{56FFED53-D248-76BB-3346-0B704DBF22BB}"/>
              </a:ext>
            </a:extLst>
          </p:cNvPr>
          <p:cNvSpPr>
            <a:spLocks noGrp="1"/>
          </p:cNvSpPr>
          <p:nvPr>
            <p:ph type="title"/>
          </p:nvPr>
        </p:nvSpPr>
        <p:spPr>
          <a:xfrm>
            <a:off x="0" y="-3702"/>
            <a:ext cx="9144000" cy="424800"/>
          </a:xfrm>
        </p:spPr>
        <p:txBody>
          <a:bodyPr>
            <a:normAutofit/>
          </a:bodyPr>
          <a:lstStyle/>
          <a:p>
            <a:r>
              <a:rPr lang="ja-JP" altLang="en-US" sz="2400" b="1"/>
              <a:t>３．ライフライン・インフラの被害</a:t>
            </a:r>
          </a:p>
        </p:txBody>
      </p:sp>
      <p:sp>
        <p:nvSpPr>
          <p:cNvPr id="6" name="コンテンツ プレースホルダー 1">
            <a:extLst>
              <a:ext uri="{FF2B5EF4-FFF2-40B4-BE49-F238E27FC236}">
                <a16:creationId xmlns:a16="http://schemas.microsoft.com/office/drawing/2014/main" id="{9F1008AF-474E-EBCB-FCCE-54318A513C29}"/>
              </a:ext>
            </a:extLst>
          </p:cNvPr>
          <p:cNvSpPr txBox="1">
            <a:spLocks/>
          </p:cNvSpPr>
          <p:nvPr/>
        </p:nvSpPr>
        <p:spPr bwMode="auto">
          <a:xfrm>
            <a:off x="216000" y="648000"/>
            <a:ext cx="7437130" cy="50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kumimoji="1" sz="2800" kern="1200">
                <a:solidFill>
                  <a:schemeClr val="tx1"/>
                </a:solidFill>
                <a:latin typeface="Meiryo UI" pitchFamily="50" charset="-128"/>
                <a:ea typeface="Meiryo UI" pitchFamily="50" charset="-128"/>
                <a:cs typeface="Meiryo UI" pitchFamily="50" charset="-128"/>
              </a:defRPr>
            </a:lvl1pPr>
            <a:lvl2pPr marL="742950" indent="-285750" algn="l" rtl="0" eaLnBrk="0" fontAlgn="base" hangingPunct="0">
              <a:spcBef>
                <a:spcPct val="20000"/>
              </a:spcBef>
              <a:spcAft>
                <a:spcPct val="0"/>
              </a:spcAft>
              <a:buFont typeface="Arial" charset="0"/>
              <a:buChar char="–"/>
              <a:defRPr kumimoji="1" sz="2400" kern="1200">
                <a:solidFill>
                  <a:schemeClr val="tx1"/>
                </a:solidFill>
                <a:latin typeface="Meiryo UI" pitchFamily="50" charset="-128"/>
                <a:ea typeface="Meiryo UI" pitchFamily="50" charset="-128"/>
                <a:cs typeface="Meiryo UI" pitchFamily="50" charset="-128"/>
              </a:defRPr>
            </a:lvl2pPr>
            <a:lvl3pPr marL="11430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eiryo UI" pitchFamily="50" charset="-128"/>
                <a:ea typeface="Meiryo UI" pitchFamily="50" charset="-128"/>
                <a:cs typeface="Meiryo UI"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spcBef>
                <a:spcPct val="0"/>
              </a:spcBef>
              <a:buNone/>
            </a:pP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３．９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2" name="Text Box 9">
            <a:extLst>
              <a:ext uri="{FF2B5EF4-FFF2-40B4-BE49-F238E27FC236}">
                <a16:creationId xmlns:a16="http://schemas.microsoft.com/office/drawing/2014/main" id="{05A44213-5B2E-51A4-8AD0-2CC0AC3FF41E}"/>
              </a:ext>
            </a:extLst>
          </p:cNvPr>
          <p:cNvSpPr txBox="1">
            <a:spLocks noChangeArrowheads="1"/>
          </p:cNvSpPr>
          <p:nvPr/>
        </p:nvSpPr>
        <p:spPr bwMode="auto">
          <a:xfrm>
            <a:off x="342903" y="1164662"/>
            <a:ext cx="8458189" cy="307777"/>
          </a:xfrm>
          <a:prstGeom prst="rect">
            <a:avLst/>
          </a:prstGeom>
          <a:noFill/>
          <a:ln w="9525">
            <a:solidFill>
              <a:schemeClr val="tx1"/>
            </a:solid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鉄道延長に震度別被害率を乗じて、被害箇所数を算定。</a:t>
            </a:r>
            <a:endParaRPr lang="en-US" altLang="ja-JP" sz="140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AEAE576A-6E93-B700-A85D-87C45E1DF720}"/>
              </a:ext>
            </a:extLst>
          </p:cNvPr>
          <p:cNvSpPr txBox="1">
            <a:spLocks noChangeArrowheads="1"/>
          </p:cNvSpPr>
          <p:nvPr/>
        </p:nvSpPr>
        <p:spPr bwMode="auto">
          <a:xfrm>
            <a:off x="2129680" y="3648338"/>
            <a:ext cx="44719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各地震別の鉄道被害箇所数</a:t>
            </a:r>
          </a:p>
        </p:txBody>
      </p:sp>
      <p:graphicFrame>
        <p:nvGraphicFramePr>
          <p:cNvPr id="8" name="表 7">
            <a:extLst>
              <a:ext uri="{FF2B5EF4-FFF2-40B4-BE49-F238E27FC236}">
                <a16:creationId xmlns:a16="http://schemas.microsoft.com/office/drawing/2014/main" id="{BFEAEB40-1B07-E405-BE06-1FE9ADF0EC6F}"/>
              </a:ext>
            </a:extLst>
          </p:cNvPr>
          <p:cNvGraphicFramePr>
            <a:graphicFrameLocks noGrp="1"/>
          </p:cNvGraphicFramePr>
          <p:nvPr/>
        </p:nvGraphicFramePr>
        <p:xfrm>
          <a:off x="1612543" y="4019274"/>
          <a:ext cx="5506212" cy="2585503"/>
        </p:xfrm>
        <a:graphic>
          <a:graphicData uri="http://schemas.openxmlformats.org/drawingml/2006/table">
            <a:tbl>
              <a:tblPr>
                <a:tableStyleId>{5C22544A-7EE6-4342-B048-85BDC9FD1C3A}</a:tableStyleId>
              </a:tblPr>
              <a:tblGrid>
                <a:gridCol w="2236578">
                  <a:extLst>
                    <a:ext uri="{9D8B030D-6E8A-4147-A177-3AD203B41FA5}">
                      <a16:colId xmlns:a16="http://schemas.microsoft.com/office/drawing/2014/main" val="2641434951"/>
                    </a:ext>
                  </a:extLst>
                </a:gridCol>
                <a:gridCol w="1634817">
                  <a:extLst>
                    <a:ext uri="{9D8B030D-6E8A-4147-A177-3AD203B41FA5}">
                      <a16:colId xmlns:a16="http://schemas.microsoft.com/office/drawing/2014/main" val="3508578431"/>
                    </a:ext>
                  </a:extLst>
                </a:gridCol>
                <a:gridCol w="1634817">
                  <a:extLst>
                    <a:ext uri="{9D8B030D-6E8A-4147-A177-3AD203B41FA5}">
                      <a16:colId xmlns:a16="http://schemas.microsoft.com/office/drawing/2014/main" val="1787974786"/>
                    </a:ext>
                  </a:extLst>
                </a:gridCol>
              </a:tblGrid>
              <a:tr h="265825">
                <a:tc rowSpan="2">
                  <a:txBody>
                    <a:bodyPr/>
                    <a:lstStyle/>
                    <a:p>
                      <a:pPr algn="ctr"/>
                      <a:r>
                        <a:rPr kumimoji="1" lang="ja-JP" altLang="en-US" sz="1400"/>
                        <a:t>想定地震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kumimoji="1" lang="ja-JP" altLang="en-US" sz="1400"/>
                        <a:t>被害箇所数（箇所）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solidFill>
                      <a:schemeClr val="accent5">
                        <a:lumMod val="20000"/>
                        <a:lumOff val="80000"/>
                      </a:schemeClr>
                    </a:solidFill>
                  </a:tcPr>
                </a:tc>
                <a:extLst>
                  <a:ext uri="{0D108BD9-81ED-4DB2-BD59-A6C34878D82A}">
                    <a16:rowId xmlns:a16="http://schemas.microsoft.com/office/drawing/2014/main" val="2130330411"/>
                  </a:ext>
                </a:extLst>
              </a:tr>
              <a:tr h="451903">
                <a:tc vMerge="1">
                  <a:txBody>
                    <a:bodyPr/>
                    <a:lstStyle/>
                    <a:p>
                      <a:endParaRPr kumimoji="1" lang="ja-JP" altLang="en-US"/>
                    </a:p>
                  </a:txBody>
                  <a:tcPr>
                    <a:solidFill>
                      <a:schemeClr val="accent5">
                        <a:lumMod val="20000"/>
                        <a:lumOff val="80000"/>
                      </a:schemeClr>
                    </a:solidFill>
                  </a:tcPr>
                </a:tc>
                <a:tc>
                  <a:txBody>
                    <a:bodyPr/>
                    <a:lstStyle/>
                    <a:p>
                      <a:pPr algn="ctr"/>
                      <a:r>
                        <a:rPr kumimoji="1" lang="ja-JP" altLang="en-US" sz="1400"/>
                        <a:t>前回調査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400"/>
                        <a:t>今回調査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89918045"/>
                  </a:ext>
                </a:extLst>
              </a:tr>
              <a:tr h="265825">
                <a:tc>
                  <a:txBody>
                    <a:bodyPr/>
                    <a:lstStyle/>
                    <a:p>
                      <a:r>
                        <a:rPr kumimoji="1" lang="ja-JP" altLang="en-US" sz="1400"/>
                        <a:t>（１）南海トラフ地震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6">
                  <a:txBody>
                    <a:bodyPr/>
                    <a:lstStyle/>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過年度調査では</a:t>
                      </a:r>
                      <a:endParaRPr lang="en-US" altLang="ja-JP" sz="900" b="0" i="0" u="none" strike="noStrike">
                        <a:solidFill>
                          <a:srgbClr val="333333"/>
                        </a:solidFill>
                        <a:effectLst/>
                        <a:latin typeface="Meiryo UI" panose="020B0604030504040204" pitchFamily="50" charset="-128"/>
                        <a:ea typeface="Meiryo UI" panose="020B0604030504040204" pitchFamily="50" charset="-128"/>
                      </a:endParaRPr>
                    </a:p>
                    <a:p>
                      <a:pPr algn="ctr" fontAlgn="ctr">
                        <a:buNone/>
                      </a:pPr>
                      <a:r>
                        <a:rPr lang="ja-JP" altLang="en-US" sz="900" b="0" i="0" u="none" strike="noStrike">
                          <a:solidFill>
                            <a:srgbClr val="333333"/>
                          </a:solidFill>
                          <a:effectLst/>
                          <a:latin typeface="Meiryo UI" panose="020B0604030504040204" pitchFamily="50" charset="-128"/>
                          <a:ea typeface="Meiryo UI" panose="020B0604030504040204" pitchFamily="50" charset="-128"/>
                        </a:rPr>
                        <a:t>実施せず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a:r>
                        <a:rPr kumimoji="1" lang="en-US" altLang="ja-JP" sz="1400" dirty="0"/>
                        <a:t>12,870</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482785"/>
                  </a:ext>
                </a:extLst>
              </a:tr>
              <a:tr h="265825">
                <a:tc>
                  <a:txBody>
                    <a:bodyPr/>
                    <a:lstStyle/>
                    <a:p>
                      <a:r>
                        <a:rPr kumimoji="1" lang="ja-JP" altLang="en-US" sz="1400"/>
                        <a:t>（２）上町断層帯①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r"/>
                      <a:r>
                        <a:rPr kumimoji="1" lang="en-US" altLang="ja-JP" sz="1400" dirty="0"/>
                        <a:t>14,979</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297"/>
                  </a:ext>
                </a:extLst>
              </a:tr>
              <a:tr h="265825">
                <a:tc>
                  <a:txBody>
                    <a:bodyPr/>
                    <a:lstStyle/>
                    <a:p>
                      <a:r>
                        <a:rPr kumimoji="1" lang="ja-JP" altLang="en-US" sz="1400"/>
                        <a:t>（３）上町断層帯②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dirty="0"/>
                        <a:t>13,655</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2411743"/>
                  </a:ext>
                </a:extLst>
              </a:tr>
              <a:tr h="265825">
                <a:tc>
                  <a:txBody>
                    <a:bodyPr/>
                    <a:lstStyle/>
                    <a:p>
                      <a:r>
                        <a:rPr kumimoji="1" lang="ja-JP" altLang="en-US" sz="1400"/>
                        <a:t>（４）生駒断層帯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a:t>10,305</a:t>
                      </a:r>
                      <a:endParaRPr kumimoji="1" lang="ja-JP" alt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5599787"/>
                  </a:ext>
                </a:extLst>
              </a:tr>
              <a:tr h="265825">
                <a:tc>
                  <a:txBody>
                    <a:bodyPr/>
                    <a:lstStyle/>
                    <a:p>
                      <a:r>
                        <a:rPr kumimoji="1" lang="ja-JP" altLang="en-US" sz="1400"/>
                        <a:t>（５）有馬高槻断層帯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dirty="0"/>
                        <a:t>9,885</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579368"/>
                  </a:ext>
                </a:extLst>
              </a:tr>
              <a:tr h="265825">
                <a:tc>
                  <a:txBody>
                    <a:bodyPr/>
                    <a:lstStyle/>
                    <a:p>
                      <a:r>
                        <a:rPr kumimoji="1" lang="ja-JP" altLang="en-US" sz="1400"/>
                        <a:t>（６）中央構造断層帯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kumimoji="1" lang="en-US" altLang="ja-JP" sz="1400" dirty="0"/>
                        <a:t>10,900</a:t>
                      </a:r>
                      <a:endParaRPr kumimoji="1" lang="ja-JP"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74329623"/>
                  </a:ext>
                </a:extLst>
              </a:tr>
            </a:tbl>
          </a:graphicData>
        </a:graphic>
      </p:graphicFrame>
      <p:graphicFrame>
        <p:nvGraphicFramePr>
          <p:cNvPr id="3" name="表 2">
            <a:extLst>
              <a:ext uri="{FF2B5EF4-FFF2-40B4-BE49-F238E27FC236}">
                <a16:creationId xmlns:a16="http://schemas.microsoft.com/office/drawing/2014/main" id="{120A923C-5ECE-6C57-28BF-9D7EDCCBC5DD}"/>
              </a:ext>
            </a:extLst>
          </p:cNvPr>
          <p:cNvGraphicFramePr>
            <a:graphicFrameLocks noGrp="1"/>
          </p:cNvGraphicFramePr>
          <p:nvPr/>
        </p:nvGraphicFramePr>
        <p:xfrm>
          <a:off x="636106" y="1925151"/>
          <a:ext cx="3298459" cy="1379443"/>
        </p:xfrm>
        <a:graphic>
          <a:graphicData uri="http://schemas.openxmlformats.org/drawingml/2006/table">
            <a:tbl>
              <a:tblPr firstRow="1" firstCol="1" bandRow="1">
                <a:tableStyleId>{7DF18680-E054-41AD-8BC1-D1AEF772440D}</a:tableStyleId>
              </a:tblPr>
              <a:tblGrid>
                <a:gridCol w="1103899">
                  <a:extLst>
                    <a:ext uri="{9D8B030D-6E8A-4147-A177-3AD203B41FA5}">
                      <a16:colId xmlns:a16="http://schemas.microsoft.com/office/drawing/2014/main" val="3528784359"/>
                    </a:ext>
                  </a:extLst>
                </a:gridCol>
                <a:gridCol w="1097280">
                  <a:extLst>
                    <a:ext uri="{9D8B030D-6E8A-4147-A177-3AD203B41FA5}">
                      <a16:colId xmlns:a16="http://schemas.microsoft.com/office/drawing/2014/main" val="1810737309"/>
                    </a:ext>
                  </a:extLst>
                </a:gridCol>
                <a:gridCol w="1097280">
                  <a:extLst>
                    <a:ext uri="{9D8B030D-6E8A-4147-A177-3AD203B41FA5}">
                      <a16:colId xmlns:a16="http://schemas.microsoft.com/office/drawing/2014/main" val="4070889232"/>
                    </a:ext>
                  </a:extLst>
                </a:gridCol>
              </a:tblGrid>
              <a:tr h="247793">
                <a:tc>
                  <a:txBody>
                    <a:bodyPr/>
                    <a:lstStyle/>
                    <a:p>
                      <a:pPr algn="ctr"/>
                      <a:r>
                        <a:rPr lang="ja-JP" sz="1200" b="1" kern="100">
                          <a:effectLst/>
                        </a:rPr>
                        <a:t>震度</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r>
                        <a:rPr lang="ja-JP" altLang="en-US" sz="1200" b="1" kern="100">
                          <a:effectLst/>
                        </a:rPr>
                        <a:t>新幹線</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r>
                        <a:rPr lang="ja-JP" altLang="en-US" sz="1200" b="1" kern="100">
                          <a:effectLst/>
                          <a:latin typeface="Meiryo UI" panose="020B0604030504040204" pitchFamily="50" charset="-128"/>
                          <a:ea typeface="Meiryo UI" panose="020B0604030504040204" pitchFamily="50" charset="-128"/>
                          <a:cs typeface="Times New Roman" panose="02020603050405020304" pitchFamily="18" charset="0"/>
                        </a:rPr>
                        <a:t>在来線</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1525252"/>
                  </a:ext>
                </a:extLst>
              </a:tr>
              <a:tr h="226330">
                <a:tc>
                  <a:txBody>
                    <a:bodyPr/>
                    <a:lstStyle/>
                    <a:p>
                      <a:pPr algn="l"/>
                      <a:r>
                        <a:rPr lang="ja-JP" sz="1200" kern="100">
                          <a:effectLst/>
                        </a:rPr>
                        <a:t>震度４以下</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r>
                        <a:rPr lang="ja-JP" sz="1200" kern="100">
                          <a:effectLst/>
                        </a:rPr>
                        <a:t>―</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r>
                        <a:rPr lang="ja-JP" sz="1200" kern="100">
                          <a:effectLst/>
                        </a:rPr>
                        <a:t>―</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76583631"/>
                  </a:ext>
                </a:extLst>
              </a:tr>
              <a:tr h="226330">
                <a:tc>
                  <a:txBody>
                    <a:bodyPr/>
                    <a:lstStyle/>
                    <a:p>
                      <a:pPr algn="l"/>
                      <a:r>
                        <a:rPr lang="ja-JP" sz="1200" kern="100">
                          <a:effectLst/>
                        </a:rPr>
                        <a:t>震度５弱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200" kern="100">
                          <a:effectLst/>
                        </a:rPr>
                        <a:t>―</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0.26</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1060098"/>
                  </a:ext>
                </a:extLst>
              </a:tr>
              <a:tr h="226330">
                <a:tc>
                  <a:txBody>
                    <a:bodyPr/>
                    <a:lstStyle/>
                    <a:p>
                      <a:pPr algn="l"/>
                      <a:r>
                        <a:rPr lang="ja-JP" sz="1200" kern="100">
                          <a:effectLst/>
                        </a:rPr>
                        <a:t>震度５強</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0.26</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1.01</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8581292"/>
                  </a:ext>
                </a:extLst>
              </a:tr>
              <a:tr h="226330">
                <a:tc>
                  <a:txBody>
                    <a:bodyPr/>
                    <a:lstStyle/>
                    <a:p>
                      <a:pPr algn="l"/>
                      <a:r>
                        <a:rPr lang="ja-JP" sz="1200" kern="100">
                          <a:effectLst/>
                        </a:rPr>
                        <a:t>震度６弱</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rowSpan="2">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0.4</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2.03</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810882923"/>
                  </a:ext>
                </a:extLst>
              </a:tr>
              <a:tr h="226330">
                <a:tc>
                  <a:txBody>
                    <a:bodyPr/>
                    <a:lstStyle/>
                    <a:p>
                      <a:pPr algn="l"/>
                      <a:r>
                        <a:rPr lang="ja-JP" sz="1200" kern="100">
                          <a:effectLst/>
                        </a:rPr>
                        <a:t>震度６強</a:t>
                      </a:r>
                      <a:r>
                        <a:rPr lang="ja-JP" altLang="en-US" sz="1200" kern="100">
                          <a:effectLst/>
                        </a:rPr>
                        <a:t>以上</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vMerge="1">
                  <a:txBody>
                    <a:bodyPr/>
                    <a:lstStyle/>
                    <a:p>
                      <a:pPr algn="ct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2.8</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47992326"/>
                  </a:ext>
                </a:extLst>
              </a:tr>
            </a:tbl>
          </a:graphicData>
        </a:graphic>
      </p:graphicFrame>
      <p:sp>
        <p:nvSpPr>
          <p:cNvPr id="10" name="テキスト ボックス 9">
            <a:extLst>
              <a:ext uri="{FF2B5EF4-FFF2-40B4-BE49-F238E27FC236}">
                <a16:creationId xmlns:a16="http://schemas.microsoft.com/office/drawing/2014/main" id="{ACB826D4-4618-7C40-1E22-49901DDEFD2B}"/>
              </a:ext>
            </a:extLst>
          </p:cNvPr>
          <p:cNvSpPr txBox="1">
            <a:spLocks noChangeArrowheads="1"/>
          </p:cNvSpPr>
          <p:nvPr/>
        </p:nvSpPr>
        <p:spPr bwMode="auto">
          <a:xfrm>
            <a:off x="398880" y="1636101"/>
            <a:ext cx="38518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揺れによる鉄道被害率（箇所</a:t>
            </a:r>
            <a:r>
              <a:rPr lang="en-US" altLang="ja-JP" sz="1600">
                <a:latin typeface="Meiryo UI" panose="020B0604030504040204" pitchFamily="50" charset="-128"/>
                <a:ea typeface="Meiryo UI" panose="020B0604030504040204" pitchFamily="50" charset="-128"/>
              </a:rPr>
              <a:t>/km</a:t>
            </a:r>
            <a:r>
              <a:rPr lang="ja-JP" altLang="en-US" sz="1600">
                <a:latin typeface="Meiryo UI" panose="020B0604030504040204" pitchFamily="50" charset="-128"/>
                <a:ea typeface="Meiryo UI" panose="020B0604030504040204" pitchFamily="50" charset="-128"/>
              </a:rPr>
              <a:t>）</a:t>
            </a:r>
          </a:p>
        </p:txBody>
      </p:sp>
      <p:graphicFrame>
        <p:nvGraphicFramePr>
          <p:cNvPr id="11" name="表 10">
            <a:extLst>
              <a:ext uri="{FF2B5EF4-FFF2-40B4-BE49-F238E27FC236}">
                <a16:creationId xmlns:a16="http://schemas.microsoft.com/office/drawing/2014/main" id="{A46A04EE-7F19-9CA6-B56A-E0D58FEDAC98}"/>
              </a:ext>
            </a:extLst>
          </p:cNvPr>
          <p:cNvGraphicFramePr>
            <a:graphicFrameLocks noGrp="1"/>
          </p:cNvGraphicFramePr>
          <p:nvPr/>
        </p:nvGraphicFramePr>
        <p:xfrm>
          <a:off x="4896453" y="1925151"/>
          <a:ext cx="3410332" cy="613553"/>
        </p:xfrm>
        <a:graphic>
          <a:graphicData uri="http://schemas.openxmlformats.org/drawingml/2006/table">
            <a:tbl>
              <a:tblPr firstRow="1" firstCol="1" bandRow="1">
                <a:tableStyleId>{7DF18680-E054-41AD-8BC1-D1AEF772440D}</a:tableStyleId>
              </a:tblPr>
              <a:tblGrid>
                <a:gridCol w="1400176">
                  <a:extLst>
                    <a:ext uri="{9D8B030D-6E8A-4147-A177-3AD203B41FA5}">
                      <a16:colId xmlns:a16="http://schemas.microsoft.com/office/drawing/2014/main" val="3528784359"/>
                    </a:ext>
                  </a:extLst>
                </a:gridCol>
                <a:gridCol w="2010156">
                  <a:extLst>
                    <a:ext uri="{9D8B030D-6E8A-4147-A177-3AD203B41FA5}">
                      <a16:colId xmlns:a16="http://schemas.microsoft.com/office/drawing/2014/main" val="4070889232"/>
                    </a:ext>
                  </a:extLst>
                </a:gridCol>
              </a:tblGrid>
              <a:tr h="247793">
                <a:tc>
                  <a:txBody>
                    <a:bodyPr/>
                    <a:lstStyle/>
                    <a:p>
                      <a:pPr algn="ctr"/>
                      <a:r>
                        <a:rPr lang="ja-JP" altLang="en-US" sz="1200" b="1" kern="100">
                          <a:effectLst/>
                        </a:rPr>
                        <a:t>浸水深（ｍ）</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r>
                        <a:rPr lang="ja-JP" altLang="en-US" sz="1200" b="1" kern="100">
                          <a:effectLst/>
                          <a:latin typeface="Meiryo UI" panose="020B0604030504040204" pitchFamily="50" charset="-128"/>
                          <a:ea typeface="Meiryo UI" panose="020B0604030504040204" pitchFamily="50" charset="-128"/>
                          <a:cs typeface="Times New Roman" panose="02020603050405020304" pitchFamily="18" charset="0"/>
                        </a:rPr>
                        <a:t>鉄道</a:t>
                      </a:r>
                      <a:endParaRPr lang="ja-JP" sz="1200" b="1"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1525252"/>
                  </a:ext>
                </a:extLst>
              </a:tr>
              <a:tr h="226330">
                <a:tc>
                  <a:txBody>
                    <a:bodyPr/>
                    <a:lstStyle/>
                    <a:p>
                      <a:pPr algn="ct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津波被害を</a:t>
                      </a:r>
                      <a:endPar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受けた線区</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1.97</a:t>
                      </a:r>
                      <a:endParaRPr lang="ja-JP" sz="12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76583631"/>
                  </a:ext>
                </a:extLst>
              </a:tr>
            </a:tbl>
          </a:graphicData>
        </a:graphic>
      </p:graphicFrame>
      <p:sp>
        <p:nvSpPr>
          <p:cNvPr id="13" name="テキスト ボックス 12">
            <a:extLst>
              <a:ext uri="{FF2B5EF4-FFF2-40B4-BE49-F238E27FC236}">
                <a16:creationId xmlns:a16="http://schemas.microsoft.com/office/drawing/2014/main" id="{93CD3B48-ADF9-7FDE-B6F0-AEB8C334E9C6}"/>
              </a:ext>
            </a:extLst>
          </p:cNvPr>
          <p:cNvSpPr txBox="1">
            <a:spLocks noChangeArrowheads="1"/>
          </p:cNvSpPr>
          <p:nvPr/>
        </p:nvSpPr>
        <p:spPr bwMode="auto">
          <a:xfrm>
            <a:off x="4731663" y="1607726"/>
            <a:ext cx="37399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latin typeface="Meiryo UI" panose="020B0604030504040204" pitchFamily="50" charset="-128"/>
                <a:ea typeface="Meiryo UI" panose="020B0604030504040204" pitchFamily="50" charset="-128"/>
              </a:rPr>
              <a:t>津波による鉄道被害率（箇所</a:t>
            </a:r>
            <a:r>
              <a:rPr lang="en-US" altLang="ja-JP" sz="1600">
                <a:latin typeface="Meiryo UI" panose="020B0604030504040204" pitchFamily="50" charset="-128"/>
                <a:ea typeface="Meiryo UI" panose="020B0604030504040204" pitchFamily="50" charset="-128"/>
              </a:rPr>
              <a:t>/km</a:t>
            </a:r>
            <a:r>
              <a:rPr lang="ja-JP" altLang="en-US" sz="1600">
                <a:latin typeface="Meiryo UI" panose="020B0604030504040204" pitchFamily="50" charset="-128"/>
                <a:ea typeface="Meiryo UI" panose="020B0604030504040204" pitchFamily="50" charset="-128"/>
              </a:rPr>
              <a:t>）</a:t>
            </a:r>
          </a:p>
        </p:txBody>
      </p:sp>
      <p:sp>
        <p:nvSpPr>
          <p:cNvPr id="9" name="テキスト ボックス 8">
            <a:extLst>
              <a:ext uri="{FF2B5EF4-FFF2-40B4-BE49-F238E27FC236}">
                <a16:creationId xmlns:a16="http://schemas.microsoft.com/office/drawing/2014/main" id="{375DB919-CB7C-B382-00D1-A84360151722}"/>
              </a:ext>
            </a:extLst>
          </p:cNvPr>
          <p:cNvSpPr txBox="1"/>
          <p:nvPr/>
        </p:nvSpPr>
        <p:spPr>
          <a:xfrm>
            <a:off x="3326119" y="3332034"/>
            <a:ext cx="5145455" cy="261610"/>
          </a:xfrm>
          <a:prstGeom prst="rect">
            <a:avLst/>
          </a:prstGeom>
          <a:noFill/>
        </p:spPr>
        <p:txBody>
          <a:bodyPr wrap="square">
            <a:spAutoFit/>
          </a:bodyPr>
          <a:lstStyle/>
          <a:p>
            <a:r>
              <a:rPr lang="ja-JP" altLang="en-US" sz="1100" dirty="0"/>
              <a:t>南海トラフ巨大地震の被害想定項目及び手法の概要（内閣府、令和７年３月）より</a:t>
            </a:r>
          </a:p>
        </p:txBody>
      </p:sp>
    </p:spTree>
    <p:extLst>
      <p:ext uri="{BB962C8B-B14F-4D97-AF65-F5344CB8AC3E}">
        <p14:creationId xmlns:p14="http://schemas.microsoft.com/office/powerpoint/2010/main" val="2868443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F620C-7218-3AC2-B4BB-0BFABCF56F57}"/>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AEF3235A-1047-9735-A2B1-E6D36118D25A}"/>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93</a:t>
            </a:fld>
            <a:endParaRPr lang="ja-JP" altLang="en-US">
              <a:solidFill>
                <a:schemeClr val="tx1"/>
              </a:solidFill>
            </a:endParaRPr>
          </a:p>
        </p:txBody>
      </p:sp>
      <p:sp>
        <p:nvSpPr>
          <p:cNvPr id="6" name="正方形/長方形 5">
            <a:extLst>
              <a:ext uri="{FF2B5EF4-FFF2-40B4-BE49-F238E27FC236}">
                <a16:creationId xmlns:a16="http://schemas.microsoft.com/office/drawing/2014/main" id="{A456AD7E-8767-ACDA-37B9-483C62CB3701}"/>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CC9BB5DB-67A0-CB87-1F46-723EBD340E0C}"/>
              </a:ext>
            </a:extLst>
          </p:cNvPr>
          <p:cNvSpPr>
            <a:spLocks noGrp="1"/>
          </p:cNvSpPr>
          <p:nvPr>
            <p:ph type="title"/>
          </p:nvPr>
        </p:nvSpPr>
        <p:spPr/>
        <p:txBody>
          <a:bodyPr>
            <a:normAutofit/>
          </a:bodyPr>
          <a:lstStyle/>
          <a:p>
            <a:r>
              <a:rPr lang="ja-JP" altLang="en-US" sz="2400" b="1"/>
              <a:t>３．ライフライン・インフラの被害</a:t>
            </a:r>
            <a:endParaRPr lang="ja-JP" altLang="en-US" sz="2400"/>
          </a:p>
        </p:txBody>
      </p:sp>
      <p:sp>
        <p:nvSpPr>
          <p:cNvPr id="8" name="コンテンツ プレースホルダー 1">
            <a:extLst>
              <a:ext uri="{FF2B5EF4-FFF2-40B4-BE49-F238E27FC236}">
                <a16:creationId xmlns:a16="http://schemas.microsoft.com/office/drawing/2014/main" id="{629ED676-0CBA-D620-6EF7-54550FF6A310}"/>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pic>
        <p:nvPicPr>
          <p:cNvPr id="5" name="図 4" descr="マップ&#10;&#10;AI 生成コンテンツは誤りを含む可能性があります。">
            <a:extLst>
              <a:ext uri="{FF2B5EF4-FFF2-40B4-BE49-F238E27FC236}">
                <a16:creationId xmlns:a16="http://schemas.microsoft.com/office/drawing/2014/main" id="{9547B6A7-2CD3-FA40-029F-57B973306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1" y="1953937"/>
            <a:ext cx="2709194" cy="3831652"/>
          </a:xfrm>
          <a:prstGeom prst="rect">
            <a:avLst/>
          </a:prstGeom>
        </p:spPr>
      </p:pic>
      <p:pic>
        <p:nvPicPr>
          <p:cNvPr id="14" name="図 13">
            <a:extLst>
              <a:ext uri="{FF2B5EF4-FFF2-40B4-BE49-F238E27FC236}">
                <a16:creationId xmlns:a16="http://schemas.microsoft.com/office/drawing/2014/main" id="{3EA6160D-8366-250B-21EC-A64E43574AEC}"/>
              </a:ext>
            </a:extLst>
          </p:cNvPr>
          <p:cNvPicPr>
            <a:picLocks noChangeAspect="1"/>
          </p:cNvPicPr>
          <p:nvPr/>
        </p:nvPicPr>
        <p:blipFill>
          <a:blip r:embed="rId4"/>
          <a:stretch>
            <a:fillRect/>
          </a:stretch>
        </p:blipFill>
        <p:spPr>
          <a:xfrm>
            <a:off x="5463674" y="811870"/>
            <a:ext cx="1682124" cy="4480276"/>
          </a:xfrm>
          <a:prstGeom prst="rect">
            <a:avLst/>
          </a:prstGeom>
        </p:spPr>
      </p:pic>
      <p:pic>
        <p:nvPicPr>
          <p:cNvPr id="15" name="図 14">
            <a:extLst>
              <a:ext uri="{FF2B5EF4-FFF2-40B4-BE49-F238E27FC236}">
                <a16:creationId xmlns:a16="http://schemas.microsoft.com/office/drawing/2014/main" id="{47B4DFE7-83F3-5E4A-9321-489D0D82B521}"/>
              </a:ext>
            </a:extLst>
          </p:cNvPr>
          <p:cNvPicPr>
            <a:picLocks noChangeAspect="1"/>
          </p:cNvPicPr>
          <p:nvPr/>
        </p:nvPicPr>
        <p:blipFill>
          <a:blip r:embed="rId5"/>
          <a:stretch>
            <a:fillRect/>
          </a:stretch>
        </p:blipFill>
        <p:spPr>
          <a:xfrm>
            <a:off x="7341710" y="791401"/>
            <a:ext cx="1657452" cy="5726706"/>
          </a:xfrm>
          <a:prstGeom prst="rect">
            <a:avLst/>
          </a:prstGeom>
        </p:spPr>
      </p:pic>
      <p:sp>
        <p:nvSpPr>
          <p:cNvPr id="17" name="Text Box 9">
            <a:extLst>
              <a:ext uri="{FF2B5EF4-FFF2-40B4-BE49-F238E27FC236}">
                <a16:creationId xmlns:a16="http://schemas.microsoft.com/office/drawing/2014/main" id="{7F3F10B8-F242-6658-F923-5114749B0622}"/>
              </a:ext>
            </a:extLst>
          </p:cNvPr>
          <p:cNvSpPr txBox="1">
            <a:spLocks noChangeArrowheads="1"/>
          </p:cNvSpPr>
          <p:nvPr/>
        </p:nvSpPr>
        <p:spPr bwMode="auto">
          <a:xfrm>
            <a:off x="548732" y="1375529"/>
            <a:ext cx="4394178"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南海トラフ地震では、沿岸部の複数路線が浸水し、府全域で約</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万</a:t>
            </a:r>
            <a:r>
              <a:rPr lang="en-US" altLang="ja-JP" sz="1400">
                <a:latin typeface="Meiryo UI" panose="020B0604030504040204" pitchFamily="50" charset="-128"/>
                <a:ea typeface="Meiryo UI" panose="020B0604030504040204" pitchFamily="50" charset="-128"/>
              </a:rPr>
              <a:t>3</a:t>
            </a:r>
            <a:r>
              <a:rPr lang="ja-JP" altLang="en-US" sz="1400">
                <a:latin typeface="Meiryo UI" panose="020B0604030504040204" pitchFamily="50" charset="-128"/>
                <a:ea typeface="Meiryo UI" panose="020B0604030504040204" pitchFamily="50" charset="-128"/>
              </a:rPr>
              <a:t>千箇所の被害が想定される。</a:t>
            </a:r>
            <a:endParaRPr lang="en-US" altLang="ja-JP" sz="1400">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154977EA-216A-B51B-0131-01120F45D813}"/>
              </a:ext>
            </a:extLst>
          </p:cNvPr>
          <p:cNvSpPr txBox="1">
            <a:spLocks noChangeArrowheads="1"/>
          </p:cNvSpPr>
          <p:nvPr/>
        </p:nvSpPr>
        <p:spPr bwMode="auto">
          <a:xfrm>
            <a:off x="259874" y="106238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（１）南海トラフ地震</a:t>
            </a:r>
          </a:p>
        </p:txBody>
      </p:sp>
      <p:sp>
        <p:nvSpPr>
          <p:cNvPr id="10" name="テキスト ボックス 9">
            <a:extLst>
              <a:ext uri="{FF2B5EF4-FFF2-40B4-BE49-F238E27FC236}">
                <a16:creationId xmlns:a16="http://schemas.microsoft.com/office/drawing/2014/main" id="{150E463A-10C6-E18E-BCBF-789F5F5D346B}"/>
              </a:ext>
            </a:extLst>
          </p:cNvPr>
          <p:cNvSpPr txBox="1"/>
          <p:nvPr/>
        </p:nvSpPr>
        <p:spPr>
          <a:xfrm>
            <a:off x="-73947" y="5726638"/>
            <a:ext cx="2709194"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鉄道分布と浸水範囲</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（南海トラフ地震）</a:t>
            </a:r>
          </a:p>
        </p:txBody>
      </p:sp>
      <p:sp>
        <p:nvSpPr>
          <p:cNvPr id="11" name="テキスト ボックス 10">
            <a:extLst>
              <a:ext uri="{FF2B5EF4-FFF2-40B4-BE49-F238E27FC236}">
                <a16:creationId xmlns:a16="http://schemas.microsoft.com/office/drawing/2014/main" id="{B7291EFF-0223-A732-6628-87EA92E42A1C}"/>
              </a:ext>
            </a:extLst>
          </p:cNvPr>
          <p:cNvSpPr txBox="1"/>
          <p:nvPr/>
        </p:nvSpPr>
        <p:spPr>
          <a:xfrm>
            <a:off x="6011425" y="504093"/>
            <a:ext cx="2439986"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p>
        </p:txBody>
      </p:sp>
      <p:pic>
        <p:nvPicPr>
          <p:cNvPr id="13" name="図 12" descr="マップ&#10;&#10;AI 生成コンテンツは誤りを含む可能性があります。">
            <a:extLst>
              <a:ext uri="{FF2B5EF4-FFF2-40B4-BE49-F238E27FC236}">
                <a16:creationId xmlns:a16="http://schemas.microsoft.com/office/drawing/2014/main" id="{94816818-705C-16EE-CC8C-5ADD1B7ED9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4480" y="1953937"/>
            <a:ext cx="2709194" cy="3831652"/>
          </a:xfrm>
          <a:prstGeom prst="rect">
            <a:avLst/>
          </a:prstGeom>
        </p:spPr>
      </p:pic>
      <p:sp>
        <p:nvSpPr>
          <p:cNvPr id="18" name="テキスト ボックス 17">
            <a:extLst>
              <a:ext uri="{FF2B5EF4-FFF2-40B4-BE49-F238E27FC236}">
                <a16:creationId xmlns:a16="http://schemas.microsoft.com/office/drawing/2014/main" id="{A8923A44-5870-59EF-BB1F-246F838968B2}"/>
              </a:ext>
            </a:extLst>
          </p:cNvPr>
          <p:cNvSpPr txBox="1"/>
          <p:nvPr/>
        </p:nvSpPr>
        <p:spPr>
          <a:xfrm>
            <a:off x="3154583" y="5726638"/>
            <a:ext cx="1828508" cy="738664"/>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鉄道分布と震度分布</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（南海トラフ地震）</a:t>
            </a:r>
          </a:p>
          <a:p>
            <a:pPr algn="ctr"/>
            <a:endParaRPr kumimoji="1" lang="ja-JP" altLang="en-US" sz="1400">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C9220C3E-902B-DC3A-7053-09A4C556CF1E}"/>
              </a:ext>
            </a:extLst>
          </p:cNvPr>
          <p:cNvPicPr>
            <a:picLocks noChangeAspect="1"/>
          </p:cNvPicPr>
          <p:nvPr/>
        </p:nvPicPr>
        <p:blipFill>
          <a:blip r:embed="rId7"/>
          <a:stretch>
            <a:fillRect/>
          </a:stretch>
        </p:blipFill>
        <p:spPr>
          <a:xfrm>
            <a:off x="5463674" y="5494319"/>
            <a:ext cx="1681200" cy="1003116"/>
          </a:xfrm>
          <a:prstGeom prst="rect">
            <a:avLst/>
          </a:prstGeom>
        </p:spPr>
      </p:pic>
    </p:spTree>
    <p:extLst>
      <p:ext uri="{BB962C8B-B14F-4D97-AF65-F5344CB8AC3E}">
        <p14:creationId xmlns:p14="http://schemas.microsoft.com/office/powerpoint/2010/main" val="9721659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B8DEA-A3DE-DD46-6746-B807748AA9C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30A8B13D-6DCA-B4F4-19E4-D3F1E7145DCB}"/>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94</a:t>
            </a:fld>
            <a:endParaRPr lang="ja-JP" altLang="en-US">
              <a:solidFill>
                <a:schemeClr val="tx1"/>
              </a:solidFill>
            </a:endParaRPr>
          </a:p>
        </p:txBody>
      </p:sp>
      <p:sp>
        <p:nvSpPr>
          <p:cNvPr id="6" name="正方形/長方形 5">
            <a:extLst>
              <a:ext uri="{FF2B5EF4-FFF2-40B4-BE49-F238E27FC236}">
                <a16:creationId xmlns:a16="http://schemas.microsoft.com/office/drawing/2014/main" id="{9E3C8FF2-7677-F86C-F86D-E752D3A5F1D1}"/>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60B5D2D0-F7E7-A538-234B-FE1603BB25B4}"/>
              </a:ext>
            </a:extLst>
          </p:cNvPr>
          <p:cNvSpPr>
            <a:spLocks noGrp="1"/>
          </p:cNvSpPr>
          <p:nvPr>
            <p:ph type="title"/>
          </p:nvPr>
        </p:nvSpPr>
        <p:spPr/>
        <p:txBody>
          <a:bodyPr>
            <a:normAutofit/>
          </a:bodyPr>
          <a:lstStyle/>
          <a:p>
            <a:r>
              <a:rPr lang="ja-JP" altLang="en-US" sz="2400" b="1"/>
              <a:t>３．ライフライン・インフラの被害</a:t>
            </a:r>
            <a:endParaRPr lang="ja-JP" altLang="en-US" sz="2400"/>
          </a:p>
        </p:txBody>
      </p:sp>
      <p:sp>
        <p:nvSpPr>
          <p:cNvPr id="8" name="コンテンツ プレースホルダー 1">
            <a:extLst>
              <a:ext uri="{FF2B5EF4-FFF2-40B4-BE49-F238E27FC236}">
                <a16:creationId xmlns:a16="http://schemas.microsoft.com/office/drawing/2014/main" id="{CDD88626-4273-D62B-7C69-3A83C088074B}"/>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7" name="Text Box 9">
            <a:extLst>
              <a:ext uri="{FF2B5EF4-FFF2-40B4-BE49-F238E27FC236}">
                <a16:creationId xmlns:a16="http://schemas.microsoft.com/office/drawing/2014/main" id="{16D370C7-B267-81DC-9752-03ABEB7D10F4}"/>
              </a:ext>
            </a:extLst>
          </p:cNvPr>
          <p:cNvSpPr txBox="1">
            <a:spLocks noChangeArrowheads="1"/>
          </p:cNvSpPr>
          <p:nvPr/>
        </p:nvSpPr>
        <p:spPr bwMode="auto">
          <a:xfrm>
            <a:off x="548732" y="1375529"/>
            <a:ext cx="4394178"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上町断層帯①では、府全域で約</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万</a:t>
            </a:r>
            <a:r>
              <a:rPr lang="en-US" altLang="ja-JP" sz="1400">
                <a:latin typeface="Meiryo UI" panose="020B0604030504040204" pitchFamily="50" charset="-128"/>
                <a:ea typeface="Meiryo UI" panose="020B0604030504040204" pitchFamily="50" charset="-128"/>
              </a:rPr>
              <a:t>5</a:t>
            </a:r>
            <a:r>
              <a:rPr lang="ja-JP" altLang="en-US" sz="1400">
                <a:latin typeface="Meiryo UI" panose="020B0604030504040204" pitchFamily="50" charset="-128"/>
                <a:ea typeface="Meiryo UI" panose="020B0604030504040204" pitchFamily="50" charset="-128"/>
              </a:rPr>
              <a:t>千箇所の被害が想定される。</a:t>
            </a:r>
            <a:endParaRPr lang="en-US" altLang="ja-JP" sz="1400">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4E0BC974-9154-4F8E-F603-5F0EA4F42528}"/>
              </a:ext>
            </a:extLst>
          </p:cNvPr>
          <p:cNvSpPr txBox="1">
            <a:spLocks noChangeArrowheads="1"/>
          </p:cNvSpPr>
          <p:nvPr/>
        </p:nvSpPr>
        <p:spPr bwMode="auto">
          <a:xfrm>
            <a:off x="259874" y="106238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（２）上町断層帯①</a:t>
            </a:r>
            <a:endParaRPr lang="en-US" altLang="ja-JP" sz="18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B3CE4093-C9E6-7337-6BC9-8B30AA33EC28}"/>
              </a:ext>
            </a:extLst>
          </p:cNvPr>
          <p:cNvSpPr txBox="1"/>
          <p:nvPr/>
        </p:nvSpPr>
        <p:spPr>
          <a:xfrm>
            <a:off x="1116405" y="6370042"/>
            <a:ext cx="367437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鉄道分布と震度分布（</a:t>
            </a:r>
            <a:r>
              <a:rPr lang="ja-JP" altLang="en-US" sz="1400">
                <a:latin typeface="Meiryo UI" panose="020B0604030504040204" pitchFamily="50" charset="-128"/>
                <a:ea typeface="Meiryo UI" panose="020B0604030504040204" pitchFamily="50" charset="-128"/>
              </a:rPr>
              <a:t>上町断層帯① </a:t>
            </a:r>
            <a:r>
              <a:rPr kumimoji="1" lang="ja-JP" altLang="en-US" sz="1400">
                <a:latin typeface="Meiryo UI" panose="020B0604030504040204" pitchFamily="50" charset="-128"/>
                <a:ea typeface="Meiryo UI" panose="020B0604030504040204" pitchFamily="50" charset="-128"/>
              </a:rPr>
              <a:t>）</a:t>
            </a:r>
          </a:p>
        </p:txBody>
      </p:sp>
      <p:sp>
        <p:nvSpPr>
          <p:cNvPr id="11" name="テキスト ボックス 10">
            <a:extLst>
              <a:ext uri="{FF2B5EF4-FFF2-40B4-BE49-F238E27FC236}">
                <a16:creationId xmlns:a16="http://schemas.microsoft.com/office/drawing/2014/main" id="{DF001891-F41B-012E-A104-1EA0A25DA2BA}"/>
              </a:ext>
            </a:extLst>
          </p:cNvPr>
          <p:cNvSpPr txBox="1"/>
          <p:nvPr/>
        </p:nvSpPr>
        <p:spPr>
          <a:xfrm>
            <a:off x="5988572" y="528188"/>
            <a:ext cx="2439986"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上町断層帯① </a:t>
            </a:r>
            <a:r>
              <a:rPr kumimoji="1" lang="ja-JP" altLang="en-US" sz="1400">
                <a:latin typeface="Meiryo UI" panose="020B0604030504040204" pitchFamily="50" charset="-128"/>
                <a:ea typeface="Meiryo UI" panose="020B0604030504040204" pitchFamily="50" charset="-128"/>
              </a:rPr>
              <a:t>）</a:t>
            </a:r>
          </a:p>
        </p:txBody>
      </p:sp>
      <p:pic>
        <p:nvPicPr>
          <p:cNvPr id="13" name="図 12">
            <a:extLst>
              <a:ext uri="{FF2B5EF4-FFF2-40B4-BE49-F238E27FC236}">
                <a16:creationId xmlns:a16="http://schemas.microsoft.com/office/drawing/2014/main" id="{E4B81856-E3B8-430A-1B2D-507C1FBD573B}"/>
              </a:ext>
            </a:extLst>
          </p:cNvPr>
          <p:cNvPicPr>
            <a:picLocks noChangeAspect="1"/>
          </p:cNvPicPr>
          <p:nvPr/>
        </p:nvPicPr>
        <p:blipFill>
          <a:blip r:embed="rId3"/>
          <a:stretch>
            <a:fillRect/>
          </a:stretch>
        </p:blipFill>
        <p:spPr>
          <a:xfrm>
            <a:off x="5396838" y="1089032"/>
            <a:ext cx="1584000" cy="4218923"/>
          </a:xfrm>
          <a:prstGeom prst="rect">
            <a:avLst/>
          </a:prstGeom>
        </p:spPr>
      </p:pic>
      <p:pic>
        <p:nvPicPr>
          <p:cNvPr id="18" name="図 17">
            <a:extLst>
              <a:ext uri="{FF2B5EF4-FFF2-40B4-BE49-F238E27FC236}">
                <a16:creationId xmlns:a16="http://schemas.microsoft.com/office/drawing/2014/main" id="{3AA4445B-CA83-DA65-A0CA-8DAEC30598E2}"/>
              </a:ext>
            </a:extLst>
          </p:cNvPr>
          <p:cNvPicPr>
            <a:picLocks noChangeAspect="1"/>
          </p:cNvPicPr>
          <p:nvPr/>
        </p:nvPicPr>
        <p:blipFill>
          <a:blip r:embed="rId4"/>
          <a:stretch>
            <a:fillRect/>
          </a:stretch>
        </p:blipFill>
        <p:spPr>
          <a:xfrm>
            <a:off x="7201401" y="1089032"/>
            <a:ext cx="1571715" cy="5430474"/>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33A7C710-A0CE-7E41-F5C5-3D477221BB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634" y="1873112"/>
            <a:ext cx="3204000" cy="4531464"/>
          </a:xfrm>
          <a:prstGeom prst="rect">
            <a:avLst/>
          </a:prstGeom>
        </p:spPr>
      </p:pic>
      <p:pic>
        <p:nvPicPr>
          <p:cNvPr id="2" name="図 1">
            <a:extLst>
              <a:ext uri="{FF2B5EF4-FFF2-40B4-BE49-F238E27FC236}">
                <a16:creationId xmlns:a16="http://schemas.microsoft.com/office/drawing/2014/main" id="{5CE09D56-9930-C73E-EFB0-16672A955AF3}"/>
              </a:ext>
            </a:extLst>
          </p:cNvPr>
          <p:cNvPicPr>
            <a:picLocks noChangeAspect="1"/>
          </p:cNvPicPr>
          <p:nvPr/>
        </p:nvPicPr>
        <p:blipFill>
          <a:blip r:embed="rId6"/>
          <a:stretch>
            <a:fillRect/>
          </a:stretch>
        </p:blipFill>
        <p:spPr>
          <a:xfrm>
            <a:off x="5396838" y="5574386"/>
            <a:ext cx="1584000" cy="945120"/>
          </a:xfrm>
          <a:prstGeom prst="rect">
            <a:avLst/>
          </a:prstGeom>
        </p:spPr>
      </p:pic>
    </p:spTree>
    <p:extLst>
      <p:ext uri="{BB962C8B-B14F-4D97-AF65-F5344CB8AC3E}">
        <p14:creationId xmlns:p14="http://schemas.microsoft.com/office/powerpoint/2010/main" val="4279972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92F5-1DC0-5E50-E752-3B2F888B44D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758EC70D-8463-F5B6-1614-AD0ACA086E91}"/>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95</a:t>
            </a:fld>
            <a:endParaRPr lang="ja-JP" altLang="en-US">
              <a:solidFill>
                <a:schemeClr val="tx1"/>
              </a:solidFill>
            </a:endParaRPr>
          </a:p>
        </p:txBody>
      </p:sp>
      <p:sp>
        <p:nvSpPr>
          <p:cNvPr id="6" name="正方形/長方形 5">
            <a:extLst>
              <a:ext uri="{FF2B5EF4-FFF2-40B4-BE49-F238E27FC236}">
                <a16:creationId xmlns:a16="http://schemas.microsoft.com/office/drawing/2014/main" id="{C7E90591-3A08-6664-5719-34CC3319134E}"/>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0FD6C5E0-762C-82E8-36B5-9A26E863BC95}"/>
              </a:ext>
            </a:extLst>
          </p:cNvPr>
          <p:cNvSpPr>
            <a:spLocks noGrp="1"/>
          </p:cNvSpPr>
          <p:nvPr>
            <p:ph type="title"/>
          </p:nvPr>
        </p:nvSpPr>
        <p:spPr/>
        <p:txBody>
          <a:bodyPr>
            <a:normAutofit/>
          </a:bodyPr>
          <a:lstStyle/>
          <a:p>
            <a:r>
              <a:rPr lang="ja-JP" altLang="en-US" sz="2400" b="1"/>
              <a:t>３．ライフライン・インフラの被害</a:t>
            </a:r>
            <a:endParaRPr lang="ja-JP" altLang="en-US" sz="2400"/>
          </a:p>
        </p:txBody>
      </p:sp>
      <p:sp>
        <p:nvSpPr>
          <p:cNvPr id="8" name="コンテンツ プレースホルダー 1">
            <a:extLst>
              <a:ext uri="{FF2B5EF4-FFF2-40B4-BE49-F238E27FC236}">
                <a16:creationId xmlns:a16="http://schemas.microsoft.com/office/drawing/2014/main" id="{DAE944E0-3219-58B3-2874-0BF9CEDA8615}"/>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7" name="Text Box 9">
            <a:extLst>
              <a:ext uri="{FF2B5EF4-FFF2-40B4-BE49-F238E27FC236}">
                <a16:creationId xmlns:a16="http://schemas.microsoft.com/office/drawing/2014/main" id="{725F00D2-057D-0B2F-0C4F-564034449873}"/>
              </a:ext>
            </a:extLst>
          </p:cNvPr>
          <p:cNvSpPr txBox="1">
            <a:spLocks noChangeArrowheads="1"/>
          </p:cNvSpPr>
          <p:nvPr/>
        </p:nvSpPr>
        <p:spPr bwMode="auto">
          <a:xfrm>
            <a:off x="548732" y="1375529"/>
            <a:ext cx="4394178"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上町断層帯②では、府全域で約</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万</a:t>
            </a:r>
            <a:r>
              <a:rPr lang="en-US" altLang="ja-JP" sz="1400">
                <a:latin typeface="Meiryo UI" panose="020B0604030504040204" pitchFamily="50" charset="-128"/>
                <a:ea typeface="Meiryo UI" panose="020B0604030504040204" pitchFamily="50" charset="-128"/>
              </a:rPr>
              <a:t>4</a:t>
            </a:r>
            <a:r>
              <a:rPr lang="ja-JP" altLang="en-US" sz="1400">
                <a:latin typeface="Meiryo UI" panose="020B0604030504040204" pitchFamily="50" charset="-128"/>
                <a:ea typeface="Meiryo UI" panose="020B0604030504040204" pitchFamily="50" charset="-128"/>
              </a:rPr>
              <a:t>千箇所の被害が想定される。</a:t>
            </a:r>
            <a:endParaRPr lang="en-US" altLang="ja-JP" sz="1400">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38BC05C4-B801-7F23-41D8-0D91522173FD}"/>
              </a:ext>
            </a:extLst>
          </p:cNvPr>
          <p:cNvSpPr txBox="1">
            <a:spLocks noChangeArrowheads="1"/>
          </p:cNvSpPr>
          <p:nvPr/>
        </p:nvSpPr>
        <p:spPr bwMode="auto">
          <a:xfrm>
            <a:off x="259874" y="106238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（３）上町断層帯②</a:t>
            </a:r>
            <a:endParaRPr lang="en-US" altLang="ja-JP" sz="18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598B9C6A-1673-9EA8-1654-FE3AD07B03F8}"/>
              </a:ext>
            </a:extLst>
          </p:cNvPr>
          <p:cNvSpPr txBox="1"/>
          <p:nvPr/>
        </p:nvSpPr>
        <p:spPr>
          <a:xfrm>
            <a:off x="1116405" y="6370042"/>
            <a:ext cx="367437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鉄道分布と震度分布（</a:t>
            </a:r>
            <a:r>
              <a:rPr lang="ja-JP" altLang="en-US" sz="1400">
                <a:latin typeface="Meiryo UI" panose="020B0604030504040204" pitchFamily="50" charset="-128"/>
                <a:ea typeface="Meiryo UI" panose="020B0604030504040204" pitchFamily="50" charset="-128"/>
              </a:rPr>
              <a:t>上町断層帯② </a:t>
            </a:r>
            <a:r>
              <a:rPr kumimoji="1" lang="ja-JP" altLang="en-US" sz="1400">
                <a:latin typeface="Meiryo UI" panose="020B0604030504040204" pitchFamily="50" charset="-128"/>
                <a:ea typeface="Meiryo UI" panose="020B0604030504040204" pitchFamily="50" charset="-128"/>
              </a:rPr>
              <a:t>）</a:t>
            </a:r>
          </a:p>
        </p:txBody>
      </p:sp>
      <p:sp>
        <p:nvSpPr>
          <p:cNvPr id="11" name="テキスト ボックス 10">
            <a:extLst>
              <a:ext uri="{FF2B5EF4-FFF2-40B4-BE49-F238E27FC236}">
                <a16:creationId xmlns:a16="http://schemas.microsoft.com/office/drawing/2014/main" id="{75678839-420A-098E-4846-27AB6DF8B335}"/>
              </a:ext>
            </a:extLst>
          </p:cNvPr>
          <p:cNvSpPr txBox="1"/>
          <p:nvPr/>
        </p:nvSpPr>
        <p:spPr>
          <a:xfrm>
            <a:off x="5836445" y="424800"/>
            <a:ext cx="2439986"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上町断層帯② </a:t>
            </a:r>
            <a:r>
              <a:rPr kumimoji="1" lang="ja-JP" altLang="en-US" sz="1400">
                <a:latin typeface="Meiryo UI" panose="020B0604030504040204" pitchFamily="50" charset="-128"/>
                <a:ea typeface="Meiryo UI" panose="020B0604030504040204" pitchFamily="50" charset="-128"/>
              </a:rPr>
              <a:t>）</a:t>
            </a:r>
          </a:p>
        </p:txBody>
      </p:sp>
      <p:pic>
        <p:nvPicPr>
          <p:cNvPr id="13" name="図 12">
            <a:extLst>
              <a:ext uri="{FF2B5EF4-FFF2-40B4-BE49-F238E27FC236}">
                <a16:creationId xmlns:a16="http://schemas.microsoft.com/office/drawing/2014/main" id="{E4427ABD-08D8-B34A-7DD9-86B99B32B5E3}"/>
              </a:ext>
            </a:extLst>
          </p:cNvPr>
          <p:cNvPicPr>
            <a:picLocks noChangeAspect="1"/>
          </p:cNvPicPr>
          <p:nvPr/>
        </p:nvPicPr>
        <p:blipFill>
          <a:blip r:embed="rId3"/>
          <a:stretch>
            <a:fillRect/>
          </a:stretch>
        </p:blipFill>
        <p:spPr>
          <a:xfrm>
            <a:off x="5248998" y="963766"/>
            <a:ext cx="1659600" cy="4420281"/>
          </a:xfrm>
          <a:prstGeom prst="rect">
            <a:avLst/>
          </a:prstGeom>
        </p:spPr>
      </p:pic>
      <p:pic>
        <p:nvPicPr>
          <p:cNvPr id="18" name="図 17">
            <a:extLst>
              <a:ext uri="{FF2B5EF4-FFF2-40B4-BE49-F238E27FC236}">
                <a16:creationId xmlns:a16="http://schemas.microsoft.com/office/drawing/2014/main" id="{01F17062-560C-0440-E91B-3E401D6A1BCE}"/>
              </a:ext>
            </a:extLst>
          </p:cNvPr>
          <p:cNvPicPr>
            <a:picLocks noChangeAspect="1"/>
          </p:cNvPicPr>
          <p:nvPr/>
        </p:nvPicPr>
        <p:blipFill>
          <a:blip r:embed="rId4"/>
          <a:stretch>
            <a:fillRect/>
          </a:stretch>
        </p:blipFill>
        <p:spPr>
          <a:xfrm>
            <a:off x="7099581" y="963766"/>
            <a:ext cx="1657710" cy="5727600"/>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027311CC-6A6B-8A5D-5F96-062FC1A3E0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5564" y="1898749"/>
            <a:ext cx="3204000" cy="4531464"/>
          </a:xfrm>
          <a:prstGeom prst="rect">
            <a:avLst/>
          </a:prstGeom>
        </p:spPr>
      </p:pic>
      <p:pic>
        <p:nvPicPr>
          <p:cNvPr id="2" name="図 1">
            <a:extLst>
              <a:ext uri="{FF2B5EF4-FFF2-40B4-BE49-F238E27FC236}">
                <a16:creationId xmlns:a16="http://schemas.microsoft.com/office/drawing/2014/main" id="{03E0A293-C506-2F37-0449-29EAA8AB3FB5}"/>
              </a:ext>
            </a:extLst>
          </p:cNvPr>
          <p:cNvPicPr>
            <a:picLocks noChangeAspect="1"/>
          </p:cNvPicPr>
          <p:nvPr/>
        </p:nvPicPr>
        <p:blipFill>
          <a:blip r:embed="rId6"/>
          <a:stretch>
            <a:fillRect/>
          </a:stretch>
        </p:blipFill>
        <p:spPr>
          <a:xfrm>
            <a:off x="5248998" y="5687591"/>
            <a:ext cx="1659600" cy="990228"/>
          </a:xfrm>
          <a:prstGeom prst="rect">
            <a:avLst/>
          </a:prstGeom>
        </p:spPr>
      </p:pic>
    </p:spTree>
    <p:extLst>
      <p:ext uri="{BB962C8B-B14F-4D97-AF65-F5344CB8AC3E}">
        <p14:creationId xmlns:p14="http://schemas.microsoft.com/office/powerpoint/2010/main" val="33453201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FB273-778A-5C5E-E5B7-5D77C0D2C9F3}"/>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FEEB8B54-4DB9-6B02-1BC7-A931D5FCF970}"/>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96</a:t>
            </a:fld>
            <a:endParaRPr lang="ja-JP" altLang="en-US">
              <a:solidFill>
                <a:schemeClr val="tx1"/>
              </a:solidFill>
            </a:endParaRPr>
          </a:p>
        </p:txBody>
      </p:sp>
      <p:sp>
        <p:nvSpPr>
          <p:cNvPr id="6" name="正方形/長方形 5">
            <a:extLst>
              <a:ext uri="{FF2B5EF4-FFF2-40B4-BE49-F238E27FC236}">
                <a16:creationId xmlns:a16="http://schemas.microsoft.com/office/drawing/2014/main" id="{A9DB2883-F07C-C445-83F3-5F4BF1CA2C0C}"/>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4947E200-7D9A-DBFF-EC59-9B0A73AD5AAE}"/>
              </a:ext>
            </a:extLst>
          </p:cNvPr>
          <p:cNvSpPr>
            <a:spLocks noGrp="1"/>
          </p:cNvSpPr>
          <p:nvPr>
            <p:ph type="title"/>
          </p:nvPr>
        </p:nvSpPr>
        <p:spPr/>
        <p:txBody>
          <a:bodyPr>
            <a:normAutofit/>
          </a:bodyPr>
          <a:lstStyle/>
          <a:p>
            <a:r>
              <a:rPr lang="ja-JP" altLang="en-US" sz="2400" b="1"/>
              <a:t>３．ライフライン・インフラの被害</a:t>
            </a:r>
            <a:endParaRPr lang="ja-JP" altLang="en-US" sz="2400"/>
          </a:p>
        </p:txBody>
      </p:sp>
      <p:sp>
        <p:nvSpPr>
          <p:cNvPr id="8" name="コンテンツ プレースホルダー 1">
            <a:extLst>
              <a:ext uri="{FF2B5EF4-FFF2-40B4-BE49-F238E27FC236}">
                <a16:creationId xmlns:a16="http://schemas.microsoft.com/office/drawing/2014/main" id="{FC382E8D-914D-D778-501C-57CB9E800AE2}"/>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7" name="Text Box 9">
            <a:extLst>
              <a:ext uri="{FF2B5EF4-FFF2-40B4-BE49-F238E27FC236}">
                <a16:creationId xmlns:a16="http://schemas.microsoft.com/office/drawing/2014/main" id="{78F36BCD-246A-C21A-D3D9-F1512D404AD7}"/>
              </a:ext>
            </a:extLst>
          </p:cNvPr>
          <p:cNvSpPr txBox="1">
            <a:spLocks noChangeArrowheads="1"/>
          </p:cNvSpPr>
          <p:nvPr/>
        </p:nvSpPr>
        <p:spPr bwMode="auto">
          <a:xfrm>
            <a:off x="548732" y="1375529"/>
            <a:ext cx="4394178"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生駒断層帯では、府全域で約</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万箇所の被害が想定される。</a:t>
            </a:r>
            <a:endParaRPr lang="en-US" altLang="ja-JP" sz="1400">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DA327A12-E4D1-11A8-4DC4-72B8E4A129C9}"/>
              </a:ext>
            </a:extLst>
          </p:cNvPr>
          <p:cNvSpPr txBox="1">
            <a:spLocks noChangeArrowheads="1"/>
          </p:cNvSpPr>
          <p:nvPr/>
        </p:nvSpPr>
        <p:spPr bwMode="auto">
          <a:xfrm>
            <a:off x="259874" y="106238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（４）生駒断層帯</a:t>
            </a:r>
            <a:endParaRPr lang="en-US" altLang="ja-JP" sz="18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1FE08FD0-DA5D-4DB2-62B2-53363B427DEA}"/>
              </a:ext>
            </a:extLst>
          </p:cNvPr>
          <p:cNvSpPr txBox="1"/>
          <p:nvPr/>
        </p:nvSpPr>
        <p:spPr>
          <a:xfrm>
            <a:off x="1116405" y="6370042"/>
            <a:ext cx="367437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鉄道分布と震度分布（</a:t>
            </a:r>
            <a:r>
              <a:rPr lang="ja-JP" altLang="en-US" sz="1400">
                <a:latin typeface="Meiryo UI" panose="020B0604030504040204" pitchFamily="50" charset="-128"/>
                <a:ea typeface="Meiryo UI" panose="020B0604030504040204" pitchFamily="50" charset="-128"/>
              </a:rPr>
              <a:t>生駒断層帯</a:t>
            </a:r>
            <a:r>
              <a:rPr kumimoji="1" lang="ja-JP" altLang="en-US" sz="1400">
                <a:latin typeface="Meiryo UI" panose="020B0604030504040204" pitchFamily="50" charset="-128"/>
                <a:ea typeface="Meiryo UI" panose="020B0604030504040204" pitchFamily="50" charset="-128"/>
              </a:rPr>
              <a:t>）</a:t>
            </a:r>
          </a:p>
        </p:txBody>
      </p:sp>
      <p:sp>
        <p:nvSpPr>
          <p:cNvPr id="11" name="テキスト ボックス 10">
            <a:extLst>
              <a:ext uri="{FF2B5EF4-FFF2-40B4-BE49-F238E27FC236}">
                <a16:creationId xmlns:a16="http://schemas.microsoft.com/office/drawing/2014/main" id="{A49A6B1F-E843-1E9D-A2A0-486D2A29F725}"/>
              </a:ext>
            </a:extLst>
          </p:cNvPr>
          <p:cNvSpPr txBox="1"/>
          <p:nvPr/>
        </p:nvSpPr>
        <p:spPr>
          <a:xfrm>
            <a:off x="5887029" y="458186"/>
            <a:ext cx="2439986"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生駒断層帯</a:t>
            </a:r>
            <a:r>
              <a:rPr kumimoji="1" lang="ja-JP" altLang="en-US" sz="1400">
                <a:latin typeface="Meiryo UI" panose="020B0604030504040204" pitchFamily="50" charset="-128"/>
                <a:ea typeface="Meiryo UI" panose="020B0604030504040204" pitchFamily="50" charset="-128"/>
              </a:rPr>
              <a:t>）</a:t>
            </a:r>
          </a:p>
        </p:txBody>
      </p:sp>
      <p:pic>
        <p:nvPicPr>
          <p:cNvPr id="13" name="図 12">
            <a:extLst>
              <a:ext uri="{FF2B5EF4-FFF2-40B4-BE49-F238E27FC236}">
                <a16:creationId xmlns:a16="http://schemas.microsoft.com/office/drawing/2014/main" id="{9B1577C2-5060-E4AF-DFA9-A6138CD7974D}"/>
              </a:ext>
            </a:extLst>
          </p:cNvPr>
          <p:cNvPicPr>
            <a:picLocks noChangeAspect="1"/>
          </p:cNvPicPr>
          <p:nvPr/>
        </p:nvPicPr>
        <p:blipFill>
          <a:blip r:embed="rId3"/>
          <a:stretch>
            <a:fillRect/>
          </a:stretch>
        </p:blipFill>
        <p:spPr>
          <a:xfrm>
            <a:off x="5256888" y="981406"/>
            <a:ext cx="1659600" cy="4420281"/>
          </a:xfrm>
          <a:prstGeom prst="rect">
            <a:avLst/>
          </a:prstGeom>
        </p:spPr>
      </p:pic>
      <p:pic>
        <p:nvPicPr>
          <p:cNvPr id="18" name="図 17">
            <a:extLst>
              <a:ext uri="{FF2B5EF4-FFF2-40B4-BE49-F238E27FC236}">
                <a16:creationId xmlns:a16="http://schemas.microsoft.com/office/drawing/2014/main" id="{BE4E9B07-0D40-2E05-BEAF-D54B1C206BDF}"/>
              </a:ext>
            </a:extLst>
          </p:cNvPr>
          <p:cNvPicPr>
            <a:picLocks noChangeAspect="1"/>
          </p:cNvPicPr>
          <p:nvPr/>
        </p:nvPicPr>
        <p:blipFill>
          <a:blip r:embed="rId4"/>
          <a:stretch>
            <a:fillRect/>
          </a:stretch>
        </p:blipFill>
        <p:spPr>
          <a:xfrm>
            <a:off x="7140880" y="981406"/>
            <a:ext cx="1657710" cy="5727600"/>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B1F0713A-C341-DC41-4E4D-E49C0A10A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821" y="1868664"/>
            <a:ext cx="3204000" cy="4531464"/>
          </a:xfrm>
          <a:prstGeom prst="rect">
            <a:avLst/>
          </a:prstGeom>
        </p:spPr>
      </p:pic>
      <p:pic>
        <p:nvPicPr>
          <p:cNvPr id="2" name="図 1">
            <a:extLst>
              <a:ext uri="{FF2B5EF4-FFF2-40B4-BE49-F238E27FC236}">
                <a16:creationId xmlns:a16="http://schemas.microsoft.com/office/drawing/2014/main" id="{A203CE26-CCE3-5E42-6965-9E65B63D24EE}"/>
              </a:ext>
            </a:extLst>
          </p:cNvPr>
          <p:cNvPicPr>
            <a:picLocks noChangeAspect="1"/>
          </p:cNvPicPr>
          <p:nvPr/>
        </p:nvPicPr>
        <p:blipFill>
          <a:blip r:embed="rId6"/>
          <a:stretch>
            <a:fillRect/>
          </a:stretch>
        </p:blipFill>
        <p:spPr>
          <a:xfrm>
            <a:off x="5256888" y="5718778"/>
            <a:ext cx="1659600" cy="990228"/>
          </a:xfrm>
          <a:prstGeom prst="rect">
            <a:avLst/>
          </a:prstGeom>
        </p:spPr>
      </p:pic>
    </p:spTree>
    <p:extLst>
      <p:ext uri="{BB962C8B-B14F-4D97-AF65-F5344CB8AC3E}">
        <p14:creationId xmlns:p14="http://schemas.microsoft.com/office/powerpoint/2010/main" val="13251465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28C2F-BF19-369E-FE3F-B54F25DCCEF8}"/>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5B6DA653-D316-8611-3623-A4EF0C9E9635}"/>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97</a:t>
            </a:fld>
            <a:endParaRPr lang="ja-JP" altLang="en-US">
              <a:solidFill>
                <a:schemeClr val="tx1"/>
              </a:solidFill>
            </a:endParaRPr>
          </a:p>
        </p:txBody>
      </p:sp>
      <p:sp>
        <p:nvSpPr>
          <p:cNvPr id="6" name="正方形/長方形 5">
            <a:extLst>
              <a:ext uri="{FF2B5EF4-FFF2-40B4-BE49-F238E27FC236}">
                <a16:creationId xmlns:a16="http://schemas.microsoft.com/office/drawing/2014/main" id="{9A28EDB7-30CB-C232-40E8-A6E8B3D9FC72}"/>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2FF834E3-999C-9214-A069-3337E361C3DD}"/>
              </a:ext>
            </a:extLst>
          </p:cNvPr>
          <p:cNvSpPr>
            <a:spLocks noGrp="1"/>
          </p:cNvSpPr>
          <p:nvPr>
            <p:ph type="title"/>
          </p:nvPr>
        </p:nvSpPr>
        <p:spPr/>
        <p:txBody>
          <a:bodyPr>
            <a:normAutofit/>
          </a:bodyPr>
          <a:lstStyle/>
          <a:p>
            <a:r>
              <a:rPr lang="ja-JP" altLang="en-US" sz="2400" b="1"/>
              <a:t>３．ライフライン・インフラの被害</a:t>
            </a:r>
            <a:endParaRPr lang="ja-JP" altLang="en-US" sz="2400"/>
          </a:p>
        </p:txBody>
      </p:sp>
      <p:sp>
        <p:nvSpPr>
          <p:cNvPr id="8" name="コンテンツ プレースホルダー 1">
            <a:extLst>
              <a:ext uri="{FF2B5EF4-FFF2-40B4-BE49-F238E27FC236}">
                <a16:creationId xmlns:a16="http://schemas.microsoft.com/office/drawing/2014/main" id="{9BB68BEA-8569-06B1-2DE4-ED19B9B34099}"/>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7" name="Text Box 9">
            <a:extLst>
              <a:ext uri="{FF2B5EF4-FFF2-40B4-BE49-F238E27FC236}">
                <a16:creationId xmlns:a16="http://schemas.microsoft.com/office/drawing/2014/main" id="{971FBB58-7743-06D1-3517-6741C2AC19F7}"/>
              </a:ext>
            </a:extLst>
          </p:cNvPr>
          <p:cNvSpPr txBox="1">
            <a:spLocks noChangeArrowheads="1"/>
          </p:cNvSpPr>
          <p:nvPr/>
        </p:nvSpPr>
        <p:spPr bwMode="auto">
          <a:xfrm>
            <a:off x="548732" y="1375529"/>
            <a:ext cx="4394178"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有馬高槻断層帯では、府全域で約</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万箇所の被害が想定される。</a:t>
            </a:r>
            <a:endParaRPr lang="en-US" altLang="ja-JP" sz="1400">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04B0DDBF-9EC1-54FB-90D9-349AA989D748}"/>
              </a:ext>
            </a:extLst>
          </p:cNvPr>
          <p:cNvSpPr txBox="1">
            <a:spLocks noChangeArrowheads="1"/>
          </p:cNvSpPr>
          <p:nvPr/>
        </p:nvSpPr>
        <p:spPr bwMode="auto">
          <a:xfrm>
            <a:off x="259874" y="106238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a:latin typeface="Meiryo UI" panose="020B0604030504040204" pitchFamily="50" charset="-128"/>
                <a:ea typeface="Meiryo UI" panose="020B0604030504040204" pitchFamily="50" charset="-128"/>
              </a:rPr>
              <a:t>（５）有馬高槻断層帯</a:t>
            </a:r>
            <a:endParaRPr lang="en-US" altLang="ja-JP" sz="1800" b="1">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9927DEB4-D4E9-D892-2820-491DE3AD6464}"/>
              </a:ext>
            </a:extLst>
          </p:cNvPr>
          <p:cNvSpPr txBox="1"/>
          <p:nvPr/>
        </p:nvSpPr>
        <p:spPr>
          <a:xfrm>
            <a:off x="1116405" y="6370042"/>
            <a:ext cx="367437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鉄道分布と震度分布（</a:t>
            </a:r>
            <a:r>
              <a:rPr lang="ja-JP" altLang="en-US" sz="1400">
                <a:latin typeface="Meiryo UI" panose="020B0604030504040204" pitchFamily="50" charset="-128"/>
                <a:ea typeface="Meiryo UI" panose="020B0604030504040204" pitchFamily="50" charset="-128"/>
              </a:rPr>
              <a:t>有馬高槻断層帯</a:t>
            </a:r>
            <a:r>
              <a:rPr kumimoji="1" lang="ja-JP" altLang="en-US" sz="1400">
                <a:latin typeface="Meiryo UI" panose="020B0604030504040204" pitchFamily="50" charset="-128"/>
                <a:ea typeface="Meiryo UI" panose="020B0604030504040204" pitchFamily="50" charset="-128"/>
              </a:rPr>
              <a:t>）</a:t>
            </a:r>
          </a:p>
        </p:txBody>
      </p:sp>
      <p:sp>
        <p:nvSpPr>
          <p:cNvPr id="11" name="テキスト ボックス 10">
            <a:extLst>
              <a:ext uri="{FF2B5EF4-FFF2-40B4-BE49-F238E27FC236}">
                <a16:creationId xmlns:a16="http://schemas.microsoft.com/office/drawing/2014/main" id="{1E48C8DC-9E1F-EFE3-22FA-E2400B33BEEB}"/>
              </a:ext>
            </a:extLst>
          </p:cNvPr>
          <p:cNvSpPr txBox="1"/>
          <p:nvPr/>
        </p:nvSpPr>
        <p:spPr>
          <a:xfrm>
            <a:off x="5660233" y="424800"/>
            <a:ext cx="2439986"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lang="ja-JP" altLang="en-US" sz="1400">
                <a:latin typeface="Meiryo UI" panose="020B0604030504040204" pitchFamily="50" charset="-128"/>
                <a:ea typeface="Meiryo UI" panose="020B0604030504040204" pitchFamily="50" charset="-128"/>
              </a:rPr>
              <a:t>（有馬高槻断層帯）</a:t>
            </a:r>
            <a:endParaRPr kumimoji="1" lang="ja-JP" altLang="en-US" sz="140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FE91554E-2868-5E42-C7A5-C7F6CF207D66}"/>
              </a:ext>
            </a:extLst>
          </p:cNvPr>
          <p:cNvPicPr>
            <a:picLocks noChangeAspect="1"/>
          </p:cNvPicPr>
          <p:nvPr/>
        </p:nvPicPr>
        <p:blipFill>
          <a:blip r:embed="rId3"/>
          <a:stretch>
            <a:fillRect/>
          </a:stretch>
        </p:blipFill>
        <p:spPr>
          <a:xfrm>
            <a:off x="5231768" y="986225"/>
            <a:ext cx="1659600" cy="4420281"/>
          </a:xfrm>
          <a:prstGeom prst="rect">
            <a:avLst/>
          </a:prstGeom>
        </p:spPr>
      </p:pic>
      <p:pic>
        <p:nvPicPr>
          <p:cNvPr id="18" name="図 17">
            <a:extLst>
              <a:ext uri="{FF2B5EF4-FFF2-40B4-BE49-F238E27FC236}">
                <a16:creationId xmlns:a16="http://schemas.microsoft.com/office/drawing/2014/main" id="{2E9B0060-886D-0EBD-6DBC-0D260EF7CF1A}"/>
              </a:ext>
            </a:extLst>
          </p:cNvPr>
          <p:cNvPicPr>
            <a:picLocks noChangeAspect="1"/>
          </p:cNvPicPr>
          <p:nvPr/>
        </p:nvPicPr>
        <p:blipFill>
          <a:blip r:embed="rId4"/>
          <a:stretch>
            <a:fillRect/>
          </a:stretch>
        </p:blipFill>
        <p:spPr>
          <a:xfrm>
            <a:off x="7045407" y="986225"/>
            <a:ext cx="1657710" cy="5727600"/>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F1B7E64B-F07F-8DC6-635B-32F08509ED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9738" y="1868664"/>
            <a:ext cx="3204000" cy="4531464"/>
          </a:xfrm>
          <a:prstGeom prst="rect">
            <a:avLst/>
          </a:prstGeom>
        </p:spPr>
      </p:pic>
      <p:pic>
        <p:nvPicPr>
          <p:cNvPr id="2" name="図 1">
            <a:extLst>
              <a:ext uri="{FF2B5EF4-FFF2-40B4-BE49-F238E27FC236}">
                <a16:creationId xmlns:a16="http://schemas.microsoft.com/office/drawing/2014/main" id="{58263DC1-0EE1-70B2-16C1-7748C92F2A4C}"/>
              </a:ext>
            </a:extLst>
          </p:cNvPr>
          <p:cNvPicPr>
            <a:picLocks noChangeAspect="1"/>
          </p:cNvPicPr>
          <p:nvPr/>
        </p:nvPicPr>
        <p:blipFill>
          <a:blip r:embed="rId6"/>
          <a:stretch>
            <a:fillRect/>
          </a:stretch>
        </p:blipFill>
        <p:spPr>
          <a:xfrm>
            <a:off x="5246817" y="5723597"/>
            <a:ext cx="1659600" cy="990228"/>
          </a:xfrm>
          <a:prstGeom prst="rect">
            <a:avLst/>
          </a:prstGeom>
        </p:spPr>
      </p:pic>
    </p:spTree>
    <p:extLst>
      <p:ext uri="{BB962C8B-B14F-4D97-AF65-F5344CB8AC3E}">
        <p14:creationId xmlns:p14="http://schemas.microsoft.com/office/powerpoint/2010/main" val="646284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34C0E-D7C2-BA98-DF71-D8DBCF25F0E4}"/>
            </a:ext>
          </a:extLst>
        </p:cNvPr>
        <p:cNvGrpSpPr/>
        <p:nvPr/>
      </p:nvGrpSpPr>
      <p:grpSpPr>
        <a:xfrm>
          <a:off x="0" y="0"/>
          <a:ext cx="0" cy="0"/>
          <a:chOff x="0" y="0"/>
          <a:chExt cx="0" cy="0"/>
        </a:xfrm>
      </p:grpSpPr>
      <p:sp>
        <p:nvSpPr>
          <p:cNvPr id="4" name="スライド番号プレースホルダー 12">
            <a:extLst>
              <a:ext uri="{FF2B5EF4-FFF2-40B4-BE49-F238E27FC236}">
                <a16:creationId xmlns:a16="http://schemas.microsoft.com/office/drawing/2014/main" id="{4EA470DF-087B-81F6-9579-CB7CE00BC9C6}"/>
              </a:ext>
            </a:extLst>
          </p:cNvPr>
          <p:cNvSpPr txBox="1">
            <a:spLocks/>
          </p:cNvSpPr>
          <p:nvPr/>
        </p:nvSpPr>
        <p:spPr>
          <a:xfrm>
            <a:off x="7056438" y="6497638"/>
            <a:ext cx="2087562" cy="3603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E8A6AB4-C314-4581-B2EB-142FADA2A072}" type="slidenum">
              <a:rPr lang="ja-JP" altLang="en-US" smtClean="0">
                <a:solidFill>
                  <a:schemeClr val="tx1"/>
                </a:solidFill>
              </a:rPr>
              <a:pPr/>
              <a:t>98</a:t>
            </a:fld>
            <a:endParaRPr lang="ja-JP" altLang="en-US">
              <a:solidFill>
                <a:schemeClr val="tx1"/>
              </a:solidFill>
            </a:endParaRPr>
          </a:p>
        </p:txBody>
      </p:sp>
      <p:sp>
        <p:nvSpPr>
          <p:cNvPr id="6" name="正方形/長方形 5">
            <a:extLst>
              <a:ext uri="{FF2B5EF4-FFF2-40B4-BE49-F238E27FC236}">
                <a16:creationId xmlns:a16="http://schemas.microsoft.com/office/drawing/2014/main" id="{8A798BA1-66F7-595E-BBA6-B53FBC3531F9}"/>
              </a:ext>
            </a:extLst>
          </p:cNvPr>
          <p:cNvSpPr/>
          <p:nvPr/>
        </p:nvSpPr>
        <p:spPr>
          <a:xfrm>
            <a:off x="0" y="0"/>
            <a:ext cx="9144000" cy="425003"/>
          </a:xfrm>
          <a:prstGeom prst="rect">
            <a:avLst/>
          </a:prstGeom>
          <a:gradFill>
            <a:gsLst>
              <a:gs pos="0">
                <a:schemeClr val="accent1">
                  <a:lumMod val="5000"/>
                  <a:lumOff val="95000"/>
                </a:schemeClr>
              </a:gs>
              <a:gs pos="75000">
                <a:srgbClr val="00990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spc="-100">
                <a:latin typeface="Meiryo UI" panose="020B0604030504040204" pitchFamily="50" charset="-128"/>
                <a:ea typeface="Meiryo UI" panose="020B0604030504040204" pitchFamily="50" charset="-128"/>
              </a:rPr>
              <a:t>目次</a:t>
            </a:r>
            <a:endParaRPr kumimoji="1" lang="ja-JP" altLang="en-US" sz="2000">
              <a:latin typeface="Meiryo UI" panose="020B0604030504040204" pitchFamily="50" charset="-128"/>
              <a:ea typeface="Meiryo UI" panose="020B0604030504040204" pitchFamily="50" charset="-128"/>
            </a:endParaRPr>
          </a:p>
        </p:txBody>
      </p:sp>
      <p:sp>
        <p:nvSpPr>
          <p:cNvPr id="7" name="タイトル 6">
            <a:extLst>
              <a:ext uri="{FF2B5EF4-FFF2-40B4-BE49-F238E27FC236}">
                <a16:creationId xmlns:a16="http://schemas.microsoft.com/office/drawing/2014/main" id="{F3D2FEF8-1E99-2021-7ACB-D4FD471C0964}"/>
              </a:ext>
            </a:extLst>
          </p:cNvPr>
          <p:cNvSpPr>
            <a:spLocks noGrp="1"/>
          </p:cNvSpPr>
          <p:nvPr>
            <p:ph type="title"/>
          </p:nvPr>
        </p:nvSpPr>
        <p:spPr/>
        <p:txBody>
          <a:bodyPr>
            <a:normAutofit/>
          </a:bodyPr>
          <a:lstStyle/>
          <a:p>
            <a:r>
              <a:rPr lang="ja-JP" altLang="en-US" sz="2400" b="1"/>
              <a:t>３．ライフライン・インフラの被害</a:t>
            </a:r>
            <a:endParaRPr lang="ja-JP" altLang="en-US" sz="2400"/>
          </a:p>
        </p:txBody>
      </p:sp>
      <p:sp>
        <p:nvSpPr>
          <p:cNvPr id="8" name="コンテンツ プレースホルダー 1">
            <a:extLst>
              <a:ext uri="{FF2B5EF4-FFF2-40B4-BE49-F238E27FC236}">
                <a16:creationId xmlns:a16="http://schemas.microsoft.com/office/drawing/2014/main" id="{35CFE945-25A3-20E3-F7E2-76385029D36F}"/>
              </a:ext>
            </a:extLst>
          </p:cNvPr>
          <p:cNvSpPr txBox="1">
            <a:spLocks/>
          </p:cNvSpPr>
          <p:nvPr/>
        </p:nvSpPr>
        <p:spPr>
          <a:xfrm>
            <a:off x="216000" y="648000"/>
            <a:ext cx="3554000" cy="5045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3.9</a:t>
            </a:r>
            <a:r>
              <a:rPr lang="ja-JP" altLang="en-US"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rPr>
              <a:t>　鉄道の被害</a:t>
            </a:r>
            <a:endParaRPr lang="en-US" altLang="ja-JP" sz="2400">
              <a:solidFill>
                <a:schemeClr val="tx2"/>
              </a:solidFill>
              <a:effectLst>
                <a:outerShdw blurRad="38100" dist="38100" dir="2700000" algn="tl">
                  <a:srgbClr val="000000">
                    <a:alpha val="43137"/>
                  </a:srgbClr>
                </a:outerShdw>
              </a:effectLst>
              <a:uFill>
                <a:solidFill>
                  <a:schemeClr val="accent1">
                    <a:lumMod val="75000"/>
                  </a:schemeClr>
                </a:solidFill>
              </a:uFill>
              <a:latin typeface="BIZ UDPゴシック" panose="020B0400000000000000" pitchFamily="50" charset="-128"/>
              <a:ea typeface="BIZ UDPゴシック" panose="020B0400000000000000" pitchFamily="50" charset="-128"/>
            </a:endParaRPr>
          </a:p>
        </p:txBody>
      </p:sp>
      <p:sp>
        <p:nvSpPr>
          <p:cNvPr id="17" name="Text Box 9">
            <a:extLst>
              <a:ext uri="{FF2B5EF4-FFF2-40B4-BE49-F238E27FC236}">
                <a16:creationId xmlns:a16="http://schemas.microsoft.com/office/drawing/2014/main" id="{CD01ACE6-E007-6F70-BD65-8C9C59F07A72}"/>
              </a:ext>
            </a:extLst>
          </p:cNvPr>
          <p:cNvSpPr txBox="1">
            <a:spLocks noChangeArrowheads="1"/>
          </p:cNvSpPr>
          <p:nvPr/>
        </p:nvSpPr>
        <p:spPr bwMode="auto">
          <a:xfrm>
            <a:off x="548732" y="1375529"/>
            <a:ext cx="4394178" cy="523220"/>
          </a:xfrm>
          <a:prstGeom prst="rect">
            <a:avLst/>
          </a:prstGeom>
          <a:noFill/>
          <a:ln w="9525">
            <a:noFill/>
            <a:miter lim="800000"/>
            <a:headEnd/>
            <a:tailEnd/>
          </a:ln>
        </p:spPr>
        <p:txBody>
          <a:bodyPr wrap="square">
            <a:spAutoFit/>
          </a:bodyPr>
          <a:lstStyle>
            <a:lvl1pPr marL="261938" indent="-1746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54678" indent="-285750" defTabSz="360929">
              <a:spcBef>
                <a:spcPct val="0"/>
              </a:spcBef>
              <a:buFont typeface="Wingdings" panose="05000000000000000000" pitchFamily="2" charset="2"/>
              <a:buChar char="ü"/>
            </a:pPr>
            <a:r>
              <a:rPr lang="ja-JP" altLang="en-US" sz="1400">
                <a:latin typeface="Meiryo UI" panose="020B0604030504040204" pitchFamily="50" charset="-128"/>
                <a:ea typeface="Meiryo UI" panose="020B0604030504040204" pitchFamily="50" charset="-128"/>
              </a:rPr>
              <a:t>中央断層構造帯では、府全域で約</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万</a:t>
            </a:r>
            <a:r>
              <a:rPr lang="en-US" altLang="ja-JP" sz="1400">
                <a:latin typeface="Meiryo UI" panose="020B0604030504040204" pitchFamily="50" charset="-128"/>
                <a:ea typeface="Meiryo UI" panose="020B0604030504040204" pitchFamily="50" charset="-128"/>
              </a:rPr>
              <a:t>1</a:t>
            </a:r>
            <a:r>
              <a:rPr lang="ja-JP" altLang="en-US" sz="1400">
                <a:latin typeface="Meiryo UI" panose="020B0604030504040204" pitchFamily="50" charset="-128"/>
                <a:ea typeface="Meiryo UI" panose="020B0604030504040204" pitchFamily="50" charset="-128"/>
              </a:rPr>
              <a:t>千箇所の被害が想定される。</a:t>
            </a:r>
            <a:endParaRPr lang="en-US" altLang="ja-JP" sz="1400">
              <a:latin typeface="Meiryo UI" panose="020B0604030504040204" pitchFamily="50" charset="-128"/>
              <a:ea typeface="Meiryo UI" panose="020B0604030504040204" pitchFamily="50" charset="-128"/>
            </a:endParaRPr>
          </a:p>
        </p:txBody>
      </p:sp>
      <p:sp>
        <p:nvSpPr>
          <p:cNvPr id="3" name="テキスト ボックス 9">
            <a:extLst>
              <a:ext uri="{FF2B5EF4-FFF2-40B4-BE49-F238E27FC236}">
                <a16:creationId xmlns:a16="http://schemas.microsoft.com/office/drawing/2014/main" id="{7C01C58D-01CD-FAF1-F1CC-7695F3B2D05A}"/>
              </a:ext>
            </a:extLst>
          </p:cNvPr>
          <p:cNvSpPr txBox="1">
            <a:spLocks noChangeArrowheads="1"/>
          </p:cNvSpPr>
          <p:nvPr/>
        </p:nvSpPr>
        <p:spPr bwMode="auto">
          <a:xfrm>
            <a:off x="259874" y="1062385"/>
            <a:ext cx="29970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sz="1800" b="1">
                <a:latin typeface="Meiryo UI" panose="020B0604030504040204" pitchFamily="50" charset="-128"/>
                <a:ea typeface="Meiryo UI" panose="020B0604030504040204" pitchFamily="50" charset="-128"/>
              </a:rPr>
              <a:t>（６）中央構造線断層帯</a:t>
            </a:r>
          </a:p>
        </p:txBody>
      </p:sp>
      <p:sp>
        <p:nvSpPr>
          <p:cNvPr id="10" name="テキスト ボックス 9">
            <a:extLst>
              <a:ext uri="{FF2B5EF4-FFF2-40B4-BE49-F238E27FC236}">
                <a16:creationId xmlns:a16="http://schemas.microsoft.com/office/drawing/2014/main" id="{2DACAE59-A30F-6A7D-564B-201CC41BA1C1}"/>
              </a:ext>
            </a:extLst>
          </p:cNvPr>
          <p:cNvSpPr txBox="1"/>
          <p:nvPr/>
        </p:nvSpPr>
        <p:spPr>
          <a:xfrm>
            <a:off x="1116405" y="6370042"/>
            <a:ext cx="3674378" cy="307777"/>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鉄道分布と震度分布（</a:t>
            </a:r>
            <a:r>
              <a:rPr lang="ja-JP" altLang="en-US" sz="1400">
                <a:latin typeface="Meiryo UI" panose="020B0604030504040204" pitchFamily="50" charset="-128"/>
                <a:ea typeface="Meiryo UI" panose="020B0604030504040204" pitchFamily="50" charset="-128"/>
              </a:rPr>
              <a:t>中央断層構造帯</a:t>
            </a:r>
            <a:r>
              <a:rPr kumimoji="1" lang="ja-JP" altLang="en-US" sz="1400">
                <a:latin typeface="Meiryo UI" panose="020B0604030504040204" pitchFamily="50" charset="-128"/>
                <a:ea typeface="Meiryo UI" panose="020B0604030504040204" pitchFamily="50" charset="-128"/>
              </a:rPr>
              <a:t>）</a:t>
            </a:r>
          </a:p>
        </p:txBody>
      </p:sp>
      <p:sp>
        <p:nvSpPr>
          <p:cNvPr id="11" name="テキスト ボックス 10">
            <a:extLst>
              <a:ext uri="{FF2B5EF4-FFF2-40B4-BE49-F238E27FC236}">
                <a16:creationId xmlns:a16="http://schemas.microsoft.com/office/drawing/2014/main" id="{CE413DAA-A0BD-9A00-7CBD-2F01B1A44A2A}"/>
              </a:ext>
            </a:extLst>
          </p:cNvPr>
          <p:cNvSpPr txBox="1"/>
          <p:nvPr/>
        </p:nvSpPr>
        <p:spPr>
          <a:xfrm>
            <a:off x="5836445" y="512964"/>
            <a:ext cx="2439986" cy="523220"/>
          </a:xfrm>
          <a:prstGeom prst="rect">
            <a:avLst/>
          </a:prstGeom>
          <a:noFill/>
          <a:ln>
            <a:noFill/>
          </a:ln>
        </p:spPr>
        <p:txBody>
          <a:bodyPr wrap="square" rtlCol="0">
            <a:spAutoFit/>
          </a:bodyPr>
          <a:lstStyle/>
          <a:p>
            <a:pPr algn="ctr"/>
            <a:r>
              <a:rPr kumimoji="1" lang="ja-JP" altLang="en-US" sz="1400">
                <a:latin typeface="Meiryo UI" panose="020B0604030504040204" pitchFamily="50" charset="-128"/>
                <a:ea typeface="Meiryo UI" panose="020B0604030504040204" pitchFamily="50" charset="-128"/>
              </a:rPr>
              <a:t>市区町村別被害箇所数</a:t>
            </a:r>
            <a:endParaRPr kumimoji="1" lang="en-US" altLang="ja-JP" sz="1400">
              <a:latin typeface="Meiryo UI" panose="020B0604030504040204" pitchFamily="50" charset="-128"/>
              <a:ea typeface="Meiryo UI" panose="020B0604030504040204" pitchFamily="50" charset="-128"/>
            </a:endParaRPr>
          </a:p>
          <a:p>
            <a:pPr algn="ctr"/>
            <a:r>
              <a:rPr kumimoji="1" lang="ja-JP" altLang="en-US"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中央断層構造帯</a:t>
            </a:r>
            <a:r>
              <a:rPr kumimoji="1" lang="ja-JP" altLang="en-US" sz="1400">
                <a:latin typeface="Meiryo UI" panose="020B0604030504040204" pitchFamily="50" charset="-128"/>
                <a:ea typeface="Meiryo UI" panose="020B0604030504040204" pitchFamily="50" charset="-128"/>
              </a:rPr>
              <a:t>）</a:t>
            </a:r>
          </a:p>
        </p:txBody>
      </p:sp>
      <p:pic>
        <p:nvPicPr>
          <p:cNvPr id="13" name="図 12">
            <a:extLst>
              <a:ext uri="{FF2B5EF4-FFF2-40B4-BE49-F238E27FC236}">
                <a16:creationId xmlns:a16="http://schemas.microsoft.com/office/drawing/2014/main" id="{028DD638-209F-FA25-3C76-3321773EE74B}"/>
              </a:ext>
            </a:extLst>
          </p:cNvPr>
          <p:cNvPicPr>
            <a:picLocks noChangeAspect="1"/>
          </p:cNvPicPr>
          <p:nvPr/>
        </p:nvPicPr>
        <p:blipFill>
          <a:blip r:embed="rId3"/>
          <a:stretch>
            <a:fillRect/>
          </a:stretch>
        </p:blipFill>
        <p:spPr>
          <a:xfrm>
            <a:off x="5349755" y="1041039"/>
            <a:ext cx="1659600" cy="4420281"/>
          </a:xfrm>
          <a:prstGeom prst="rect">
            <a:avLst/>
          </a:prstGeom>
        </p:spPr>
      </p:pic>
      <p:pic>
        <p:nvPicPr>
          <p:cNvPr id="18" name="図 17">
            <a:extLst>
              <a:ext uri="{FF2B5EF4-FFF2-40B4-BE49-F238E27FC236}">
                <a16:creationId xmlns:a16="http://schemas.microsoft.com/office/drawing/2014/main" id="{B8F0E2B0-ADB8-5024-14AA-620CC09E9CCB}"/>
              </a:ext>
            </a:extLst>
          </p:cNvPr>
          <p:cNvPicPr>
            <a:picLocks noChangeAspect="1"/>
          </p:cNvPicPr>
          <p:nvPr/>
        </p:nvPicPr>
        <p:blipFill>
          <a:blip r:embed="rId4"/>
          <a:stretch>
            <a:fillRect/>
          </a:stretch>
        </p:blipFill>
        <p:spPr>
          <a:xfrm>
            <a:off x="7171324" y="1036184"/>
            <a:ext cx="1657710" cy="5727600"/>
          </a:xfrm>
          <a:prstGeom prst="rect">
            <a:avLst/>
          </a:prstGeom>
        </p:spPr>
      </p:pic>
      <p:pic>
        <p:nvPicPr>
          <p:cNvPr id="14" name="図 13" descr="マップ&#10;&#10;AI 生成コンテンツは誤りを含む可能性があります。">
            <a:extLst>
              <a:ext uri="{FF2B5EF4-FFF2-40B4-BE49-F238E27FC236}">
                <a16:creationId xmlns:a16="http://schemas.microsoft.com/office/drawing/2014/main" id="{FF34B843-1BDC-608F-9EA5-421FCA19B8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821" y="1902047"/>
            <a:ext cx="3204000" cy="4531464"/>
          </a:xfrm>
          <a:prstGeom prst="rect">
            <a:avLst/>
          </a:prstGeom>
        </p:spPr>
      </p:pic>
      <p:pic>
        <p:nvPicPr>
          <p:cNvPr id="2" name="図 1">
            <a:extLst>
              <a:ext uri="{FF2B5EF4-FFF2-40B4-BE49-F238E27FC236}">
                <a16:creationId xmlns:a16="http://schemas.microsoft.com/office/drawing/2014/main" id="{4DD96D11-756D-83EF-4055-957BF36BA24A}"/>
              </a:ext>
            </a:extLst>
          </p:cNvPr>
          <p:cNvPicPr>
            <a:picLocks noChangeAspect="1"/>
          </p:cNvPicPr>
          <p:nvPr/>
        </p:nvPicPr>
        <p:blipFill>
          <a:blip r:embed="rId6"/>
          <a:stretch>
            <a:fillRect/>
          </a:stretch>
        </p:blipFill>
        <p:spPr>
          <a:xfrm>
            <a:off x="5372734" y="5773556"/>
            <a:ext cx="1659600" cy="990228"/>
          </a:xfrm>
          <a:prstGeom prst="rect">
            <a:avLst/>
          </a:prstGeom>
        </p:spPr>
      </p:pic>
    </p:spTree>
    <p:extLst>
      <p:ext uri="{BB962C8B-B14F-4D97-AF65-F5344CB8AC3E}">
        <p14:creationId xmlns:p14="http://schemas.microsoft.com/office/powerpoint/2010/main" val="1370931226"/>
      </p:ext>
    </p:extLst>
  </p:cSld>
  <p:clrMapOvr>
    <a:masterClrMapping/>
  </p:clrMapOvr>
</p:sld>
</file>

<file path=ppt/theme/theme1.xml><?xml version="1.0" encoding="utf-8"?>
<a:theme xmlns:a="http://schemas.openxmlformats.org/drawingml/2006/main" name="1_Office テーマ">
  <a:themeElements>
    <a:clrScheme name="ユーザー定義 1">
      <a:dk1>
        <a:sysClr val="windowText" lastClr="000000"/>
      </a:dk1>
      <a:lt1>
        <a:sysClr val="window" lastClr="FFFFFF"/>
      </a:lt1>
      <a:dk2>
        <a:srgbClr val="44546A"/>
      </a:dk2>
      <a:lt2>
        <a:srgbClr val="E7E6E6"/>
      </a:lt2>
      <a:accent1>
        <a:srgbClr val="0000CC"/>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alpha val="50000"/>
          </a:srgbClr>
        </a:solidFill>
        <a:ln w="12700">
          <a:noFill/>
          <a:headEnd type="triangle"/>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12700">
          <a:tailEnd type="none"/>
        </a:ln>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302</TotalTime>
  <Words>22332</Words>
  <Application>Microsoft Office PowerPoint</Application>
  <PresentationFormat>画面に合わせる (4:3)</PresentationFormat>
  <Paragraphs>3225</Paragraphs>
  <Slides>157</Slides>
  <Notes>156</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157</vt:i4>
      </vt:variant>
    </vt:vector>
  </HeadingPairs>
  <TitlesOfParts>
    <vt:vector size="169" baseType="lpstr">
      <vt:lpstr>BIZ UDPゴシック</vt:lpstr>
      <vt:lpstr>Meiryo UI</vt:lpstr>
      <vt:lpstr>ＭＳ Ｐゴシック</vt:lpstr>
      <vt:lpstr>ＭＳ ゴシック</vt:lpstr>
      <vt:lpstr>MSGothic</vt:lpstr>
      <vt:lpstr>メイリオ</vt:lpstr>
      <vt:lpstr>游ゴシック</vt:lpstr>
      <vt:lpstr>Arial</vt:lpstr>
      <vt:lpstr>Century</vt:lpstr>
      <vt:lpstr>Segoe UI</vt:lpstr>
      <vt:lpstr>Wingdings</vt:lpstr>
      <vt:lpstr>1_Office テーマ</vt:lpstr>
      <vt:lpstr>PowerPoint プレゼンテーション</vt:lpstr>
      <vt:lpstr>目次</vt:lpstr>
      <vt:lpstr>◆被害想定項目一覧</vt:lpstr>
      <vt:lpstr>◆被害想定項目一覧</vt:lpstr>
      <vt:lpstr>◆被害想定の前提条件</vt:lpstr>
      <vt:lpstr>◆被害想定の前提条件</vt:lpstr>
      <vt:lpstr>１．建物被害</vt:lpstr>
      <vt:lpstr>１．建物被害</vt:lpstr>
      <vt:lpstr>１．建物被害</vt:lpstr>
      <vt:lpstr>１．建物被害</vt:lpstr>
      <vt:lpstr>１．建物被害等</vt:lpstr>
      <vt:lpstr>PowerPoint プレゼンテーション</vt:lpstr>
      <vt:lpstr>１．建物被害等</vt:lpstr>
      <vt:lpstr>PowerPoint プレゼンテーション</vt:lpstr>
      <vt:lpstr>１．建物被害等（参考資料：震度分布比較）　第５回部会再掲</vt:lpstr>
      <vt:lpstr>１．建物被害等（参考資料：震度分布比較）第５回部会再掲</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１．建物被害等（参考資料：津波浸水）　　　　第５回部会再掲</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１．建物被害等</vt:lpstr>
      <vt:lpstr>２．人的被害</vt:lpstr>
      <vt:lpstr>２．人的被害</vt:lpstr>
      <vt:lpstr>PowerPoint プレゼンテーション</vt:lpstr>
      <vt:lpstr>PowerPoint プレゼンテーション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　　　　　　　　　　　　　　　　　　　　　　　　第５回部会再掲</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２．人的被害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３．ライフライン・インフラの被害</vt:lpstr>
      <vt:lpstr>４．生活への影響</vt:lpstr>
      <vt:lpstr>４．生活への影響</vt:lpstr>
      <vt:lpstr>４．生活への影響</vt:lpstr>
      <vt:lpstr>４．生活への影響</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５．その他の被害</vt:lpstr>
      <vt:lpstr>６．地域別の被害</vt:lpstr>
      <vt:lpstr>６．地域別の被害</vt:lpstr>
      <vt:lpstr>６．地域別の被害</vt:lpstr>
      <vt:lpstr>６．地域別の被害</vt:lpstr>
      <vt:lpstr>６．地域別の被害</vt:lpstr>
      <vt:lpstr>６．地域別の被害</vt:lpstr>
      <vt:lpstr>７．複合災害</vt:lpstr>
      <vt:lpstr>７．複合災害</vt:lpstr>
      <vt:lpstr>７．複合災害</vt:lpstr>
      <vt:lpstr>７．複合災害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荒木　大地</cp:lastModifiedBy>
  <cp:revision>1</cp:revision>
  <cp:lastPrinted>2026-03-06T11:10:03Z</cp:lastPrinted>
  <dcterms:created xsi:type="dcterms:W3CDTF">2023-04-14T08:08:46Z</dcterms:created>
  <dcterms:modified xsi:type="dcterms:W3CDTF">2026-03-11T04:10:48Z</dcterms:modified>
</cp:coreProperties>
</file>