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60" r:id="rId2"/>
    <p:sldMasterId id="2147483685" r:id="rId3"/>
  </p:sldMasterIdLst>
  <p:notesMasterIdLst>
    <p:notesMasterId r:id="rId5"/>
  </p:notesMasterIdLst>
  <p:sldIdLst>
    <p:sldId id="261" r:id="rId4"/>
  </p:sldIdLst>
  <p:sldSz cx="9144000" cy="6858000" type="screen4x3"/>
  <p:notesSz cx="6807200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27102A9-8310-4765-A935-A1911B00CA55}" styleName="淡色スタイル 1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9724" autoAdjust="0"/>
    <p:restoredTop sz="94660"/>
  </p:normalViewPr>
  <p:slideViewPr>
    <p:cSldViewPr>
      <p:cViewPr varScale="1">
        <p:scale>
          <a:sx n="94" d="100"/>
          <a:sy n="94" d="100"/>
        </p:scale>
        <p:origin x="1742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1431A11F-0845-40D7-AE05-CAD84753DB13}" type="datetimeFigureOut">
              <a:rPr lang="ja-JP" altLang="en-US"/>
              <a:pPr>
                <a:defRPr/>
              </a:pPr>
              <a:t>2024/9/18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311EB82-0287-42F8-B79D-A4418E2B91A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9220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fld id="{32609959-F672-4F6C-804D-BCFBF6759F50}" type="slidenum">
              <a:rPr lang="ja-JP" altLang="en-US"/>
              <a:pPr/>
              <a:t>1</a:t>
            </a:fld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FF979-A173-443B-B920-20E252FEAD5E}" type="datetime1">
              <a:rPr lang="ja-JP" altLang="en-US"/>
              <a:pPr>
                <a:defRPr/>
              </a:pPr>
              <a:t>2024/9/18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E12882-3020-463C-BACD-F300EFE7233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1012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B434D9-C3AC-4214-B2FD-8A6591BFB5E4}" type="datetime1">
              <a:rPr lang="ja-JP" altLang="en-US"/>
              <a:pPr>
                <a:defRPr/>
              </a:pPr>
              <a:t>2024/9/18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02055-6237-436A-AF79-B6928915B8C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34656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94A534-07B8-43EE-86FD-0F1346330BE4}" type="datetime1">
              <a:rPr lang="ja-JP" altLang="en-US"/>
              <a:pPr>
                <a:defRPr/>
              </a:pPr>
              <a:t>2024/9/18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281D97-BC50-484F-944B-CF5C8EF0AE9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908659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補足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角丸四角形 7"/>
          <p:cNvSpPr/>
          <p:nvPr userDrawn="1"/>
        </p:nvSpPr>
        <p:spPr bwMode="auto">
          <a:xfrm>
            <a:off x="0" y="1"/>
            <a:ext cx="9144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554"/>
              </a:spcAft>
            </a:pPr>
            <a:endParaRPr kumimoji="1" lang="ja-JP" altLang="en-US" sz="1477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865178" y="659226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6" name="フッター プレースホルダー 3"/>
          <p:cNvSpPr>
            <a:spLocks noGrp="1"/>
          </p:cNvSpPr>
          <p:nvPr>
            <p:ph type="ftr" sz="quarter" idx="3"/>
          </p:nvPr>
        </p:nvSpPr>
        <p:spPr>
          <a:xfrm>
            <a:off x="85348" y="6583671"/>
            <a:ext cx="583704" cy="185141"/>
          </a:xfrm>
          <a:prstGeom prst="rect">
            <a:avLst/>
          </a:prstGeom>
          <a:solidFill>
            <a:srgbClr val="EAEAEA"/>
          </a:solidFill>
          <a:ln>
            <a:noFill/>
          </a:ln>
        </p:spPr>
        <p:txBody>
          <a:bodyPr wrap="square" lIns="0" tIns="36000" rIns="0" bIns="18000" anchor="ctr" anchorCtr="0">
            <a:spAutoFit/>
          </a:bodyPr>
          <a:lstStyle>
            <a:lvl1pPr algn="ctr">
              <a:lnSpc>
                <a:spcPct val="120000"/>
              </a:lnSpc>
              <a:defRPr sz="738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63300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48FD5E-FAFC-4905-A2F9-D3D8DF0DA34D}" type="datetime1">
              <a:rPr lang="ja-JP" altLang="en-US"/>
              <a:pPr>
                <a:defRPr/>
              </a:pPr>
              <a:t>2024/9/18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14B99-D329-48BD-921E-CDB74DE7830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710345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401E2-C0FF-48D2-9DEB-D26E67C1E7F6}" type="datetime1">
              <a:rPr lang="ja-JP" altLang="en-US"/>
              <a:pPr>
                <a:defRPr/>
              </a:pPr>
              <a:t>2024/9/18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AF079-910E-4DF5-A296-0B07D709C62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589466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F39D0-9D61-4CB3-ACEE-A10AFA837C08}" type="datetime1">
              <a:rPr lang="ja-JP" altLang="en-US"/>
              <a:pPr>
                <a:defRPr/>
              </a:pPr>
              <a:t>2024/9/18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14390-44D4-41D3-9041-08AE032D629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701958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D0EE0-534E-4185-9FFA-833C7A94F520}" type="datetime1">
              <a:rPr lang="ja-JP" altLang="en-US"/>
              <a:pPr>
                <a:defRPr/>
              </a:pPr>
              <a:t>2024/9/18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5C1F53-8B13-4632-AB67-9F9CB1CC26E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60700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F2F59-3005-4C0F-B16C-4767DB05216A}" type="datetime1">
              <a:rPr lang="ja-JP" altLang="en-US"/>
              <a:pPr>
                <a:defRPr/>
              </a:pPr>
              <a:t>2024/9/18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57AD4C-77E6-4A90-95F0-7752CA76541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35617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ABA2E2-7481-416C-81A0-0417CCA87FB4}" type="datetime1">
              <a:rPr lang="ja-JP" altLang="en-US"/>
              <a:pPr>
                <a:defRPr/>
              </a:pPr>
              <a:t>2024/9/18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6B7F5-035E-472C-A730-87DCE91326A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967658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7C7A93-463E-4DD5-994E-8D3CB895B598}" type="datetime1">
              <a:rPr lang="ja-JP" altLang="en-US"/>
              <a:pPr>
                <a:defRPr/>
              </a:pPr>
              <a:t>2024/9/18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2F15C9-2708-4D2C-A746-5772AE3F3ED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43062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664A3E-FFFA-425F-8C66-797AAC18F5F4}" type="datetime1">
              <a:rPr lang="ja-JP" altLang="en-US"/>
              <a:pPr>
                <a:defRPr/>
              </a:pPr>
              <a:t>2024/9/18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2FCD1-A865-4DE7-A1AB-559992F9EEE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409703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BCFB1-F66D-4414-A783-28F864B0E95C}" type="datetime1">
              <a:rPr lang="ja-JP" altLang="en-US"/>
              <a:pPr>
                <a:defRPr/>
              </a:pPr>
              <a:t>2024/9/18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4B9289-C955-4FCC-A314-EDFE65267FE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28823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8EB944-776F-4C7D-A074-CAE16F64627C}" type="datetime1">
              <a:rPr lang="ja-JP" altLang="en-US"/>
              <a:pPr>
                <a:defRPr/>
              </a:pPr>
              <a:t>2024/9/18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8B65CA-C881-43D4-A5F5-AC886AEDE11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911720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53A30-3999-43B9-9C74-5F74B2C7A98C}" type="datetime1">
              <a:rPr lang="ja-JP" altLang="en-US"/>
              <a:pPr>
                <a:defRPr/>
              </a:pPr>
              <a:t>2024/9/18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5F4F8-03C6-4964-B605-A3F5171BFAC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1786701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B5A5CD-9E71-45AC-8190-CA48E2E5FBA4}" type="datetime1">
              <a:rPr lang="ja-JP" altLang="en-US"/>
              <a:pPr>
                <a:defRPr/>
              </a:pPr>
              <a:t>2024/9/18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23B0E9-27DE-425F-9837-50E3FF2FB57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611089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C9A49-7B1F-4171-921F-EEF68B4CB7A8}" type="datetime1">
              <a:rPr lang="ja-JP" altLang="en-US"/>
              <a:pPr>
                <a:defRPr/>
              </a:pPr>
              <a:t>2024/9/18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590B9-93B7-44C0-B258-1B46710C8D2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9195460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/>
          <p:cNvSpPr>
            <a:spLocks noGrp="1"/>
          </p:cNvSpPr>
          <p:nvPr>
            <p:ph type="ftr" sz="quarter" idx="3"/>
          </p:nvPr>
        </p:nvSpPr>
        <p:spPr>
          <a:xfrm>
            <a:off x="85348" y="6583671"/>
            <a:ext cx="583704" cy="18514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square" lIns="0" tIns="36000" rIns="0" bIns="18000" anchor="ctr" anchorCtr="0">
            <a:spAutoFit/>
          </a:bodyPr>
          <a:lstStyle>
            <a:lvl1pPr algn="ctr">
              <a:lnSpc>
                <a:spcPct val="120000"/>
              </a:lnSpc>
              <a:defRPr sz="738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  <p:sp>
        <p:nvSpPr>
          <p:cNvPr id="7" name="タイトル 1"/>
          <p:cNvSpPr>
            <a:spLocks noGrp="1"/>
          </p:cNvSpPr>
          <p:nvPr>
            <p:ph type="ctrTitle"/>
          </p:nvPr>
        </p:nvSpPr>
        <p:spPr>
          <a:xfrm>
            <a:off x="750277" y="2924994"/>
            <a:ext cx="7643446" cy="1008062"/>
          </a:xfrm>
        </p:spPr>
        <p:txBody>
          <a:bodyPr anchor="ctr" anchorCtr="0"/>
          <a:lstStyle>
            <a:lvl1pPr algn="ctr">
              <a:lnSpc>
                <a:spcPct val="120000"/>
              </a:lnSpc>
              <a:defRPr sz="3323" b="1">
                <a:solidFill>
                  <a:schemeClr val="tx1"/>
                </a:solidFill>
              </a:defRPr>
            </a:lvl1pPr>
          </a:lstStyle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0387785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ナビ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 userDrawn="1"/>
        </p:nvSpPr>
        <p:spPr bwMode="gray">
          <a:xfrm>
            <a:off x="0" y="0"/>
            <a:ext cx="1746738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865178" y="659226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3"/>
          </p:nvPr>
        </p:nvSpPr>
        <p:spPr bwMode="white">
          <a:xfrm>
            <a:off x="85348" y="6583671"/>
            <a:ext cx="583704" cy="185141"/>
          </a:xfrm>
          <a:prstGeom prst="rect">
            <a:avLst/>
          </a:prstGeom>
          <a:solidFill>
            <a:schemeClr val="bg1">
              <a:alpha val="20000"/>
            </a:schemeClr>
          </a:solidFill>
        </p:spPr>
        <p:txBody>
          <a:bodyPr lIns="0" tIns="36000" rIns="0" bIns="18000" anchor="ctr" anchorCtr="0"/>
          <a:lstStyle>
            <a:lvl1pPr algn="ctr">
              <a:lnSpc>
                <a:spcPct val="120000"/>
              </a:lnSpc>
              <a:defRPr sz="738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314208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ナビ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auto">
          <a:xfrm>
            <a:off x="0" y="0"/>
            <a:ext cx="9144000" cy="68580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554"/>
              </a:spcAft>
            </a:pPr>
            <a:endParaRPr lang="ja-JP" altLang="en-US" sz="1477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83865" y="3018668"/>
            <a:ext cx="7976271" cy="784662"/>
          </a:xfrm>
          <a:ln w="6350">
            <a:solidFill>
              <a:schemeClr val="tx2"/>
            </a:solidFill>
          </a:ln>
        </p:spPr>
        <p:txBody>
          <a:bodyPr wrap="square" lIns="180000" tIns="180000" rIns="180000" bIns="144000">
            <a:spAutoFit/>
          </a:bodyPr>
          <a:lstStyle>
            <a:lvl1pPr algn="ctr">
              <a:lnSpc>
                <a:spcPct val="120000"/>
              </a:lnSpc>
              <a:defRPr sz="2585">
                <a:solidFill>
                  <a:schemeClr val="tx2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3"/>
          </p:nvPr>
        </p:nvSpPr>
        <p:spPr>
          <a:xfrm>
            <a:off x="85348" y="6583671"/>
            <a:ext cx="583704" cy="185141"/>
          </a:xfrm>
          <a:prstGeom prst="rect">
            <a:avLst/>
          </a:prstGeom>
          <a:solidFill>
            <a:schemeClr val="bg1"/>
          </a:solidFill>
        </p:spPr>
        <p:txBody>
          <a:bodyPr lIns="0" tIns="36000" rIns="0" bIns="18000" anchor="ctr" anchorCtr="0"/>
          <a:lstStyle>
            <a:lvl1pPr algn="ctr">
              <a:lnSpc>
                <a:spcPct val="120000"/>
              </a:lnSpc>
              <a:defRPr sz="738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865178" y="659226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3421571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ナビ#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auto">
          <a:xfrm>
            <a:off x="0" y="0"/>
            <a:ext cx="9144000" cy="68580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554"/>
              </a:spcAft>
            </a:pPr>
            <a:endParaRPr lang="ja-JP" altLang="en-US" sz="1477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83865" y="2986000"/>
            <a:ext cx="7976271" cy="849999"/>
          </a:xfrm>
          <a:ln w="6350">
            <a:noFill/>
          </a:ln>
        </p:spPr>
        <p:txBody>
          <a:bodyPr wrap="square" lIns="180000" tIns="180000" rIns="180000" bIns="144000">
            <a:spAutoFit/>
          </a:bodyPr>
          <a:lstStyle>
            <a:lvl1pPr algn="ctr">
              <a:lnSpc>
                <a:spcPct val="120000"/>
              </a:lnSpc>
              <a:defRPr sz="2954">
                <a:solidFill>
                  <a:schemeClr val="tx2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3"/>
          </p:nvPr>
        </p:nvSpPr>
        <p:spPr>
          <a:xfrm>
            <a:off x="85348" y="6583671"/>
            <a:ext cx="583704" cy="185141"/>
          </a:xfrm>
          <a:prstGeom prst="rect">
            <a:avLst/>
          </a:prstGeom>
          <a:solidFill>
            <a:schemeClr val="bg1"/>
          </a:solidFill>
        </p:spPr>
        <p:txBody>
          <a:bodyPr lIns="0" tIns="36000" rIns="0" bIns="18000" anchor="ctr" anchorCtr="0"/>
          <a:lstStyle>
            <a:lvl1pPr algn="ctr">
              <a:lnSpc>
                <a:spcPct val="120000"/>
              </a:lnSpc>
              <a:defRPr sz="738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865178" y="659226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7599774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ナビ#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auto">
          <a:xfrm>
            <a:off x="0" y="0"/>
            <a:ext cx="9144000" cy="6858000"/>
          </a:xfrm>
          <a:prstGeom prst="roundRect">
            <a:avLst>
              <a:gd name="adj" fmla="val 0"/>
            </a:avLst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554"/>
              </a:spcAft>
            </a:pPr>
            <a:endParaRPr lang="ja-JP" altLang="en-US" sz="1477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583865" y="2986000"/>
            <a:ext cx="7976271" cy="849999"/>
          </a:xfrm>
          <a:ln w="6350">
            <a:noFill/>
          </a:ln>
        </p:spPr>
        <p:txBody>
          <a:bodyPr wrap="square" lIns="180000" tIns="180000" rIns="180000" bIns="144000">
            <a:spAutoFit/>
          </a:bodyPr>
          <a:lstStyle>
            <a:lvl1pPr algn="ctr">
              <a:lnSpc>
                <a:spcPct val="120000"/>
              </a:lnSpc>
              <a:defRPr sz="2954"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3"/>
          </p:nvPr>
        </p:nvSpPr>
        <p:spPr bwMode="gray">
          <a:xfrm>
            <a:off x="85348" y="6583671"/>
            <a:ext cx="583704" cy="185141"/>
          </a:xfrm>
          <a:prstGeom prst="rect">
            <a:avLst/>
          </a:prstGeom>
          <a:solidFill>
            <a:schemeClr val="bg1">
              <a:alpha val="20000"/>
            </a:schemeClr>
          </a:solidFill>
        </p:spPr>
        <p:txBody>
          <a:bodyPr lIns="0" tIns="36000" rIns="0" bIns="18000" anchor="ctr" anchorCtr="0"/>
          <a:lstStyle>
            <a:lvl1pPr algn="ctr">
              <a:lnSpc>
                <a:spcPct val="120000"/>
              </a:lnSpc>
              <a:defRPr sz="738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 bwMode="gray">
          <a:xfrm>
            <a:off x="6865178" y="659226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1573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41908-8170-4777-AFDD-60C56C4F9781}" type="datetime1">
              <a:rPr lang="ja-JP" altLang="en-US"/>
              <a:pPr>
                <a:defRPr/>
              </a:pPr>
              <a:t>2024/9/18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E5A4B7-5F29-4326-8225-555476CBB7B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1948007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865178" y="659226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6" name="フッター プレースホルダー 3"/>
          <p:cNvSpPr>
            <a:spLocks noGrp="1"/>
          </p:cNvSpPr>
          <p:nvPr>
            <p:ph type="ftr" sz="quarter" idx="3"/>
          </p:nvPr>
        </p:nvSpPr>
        <p:spPr>
          <a:xfrm>
            <a:off x="85348" y="6583671"/>
            <a:ext cx="583704" cy="18514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square" lIns="0" tIns="36000" rIns="0" bIns="18000" anchor="ctr" anchorCtr="0">
            <a:spAutoFit/>
          </a:bodyPr>
          <a:lstStyle>
            <a:lvl1pPr algn="ctr">
              <a:lnSpc>
                <a:spcPct val="120000"/>
              </a:lnSpc>
              <a:defRPr sz="738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  <p:sp>
        <p:nvSpPr>
          <p:cNvPr id="9" name="Line 5"/>
          <p:cNvSpPr>
            <a:spLocks noChangeShapeType="1"/>
          </p:cNvSpPr>
          <p:nvPr userDrawn="1"/>
        </p:nvSpPr>
        <p:spPr bwMode="gray">
          <a:xfrm>
            <a:off x="0" y="620713"/>
            <a:ext cx="91440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endParaRPr lang="ja-JP" altLang="en-US"/>
          </a:p>
        </p:txBody>
      </p:sp>
      <p:sp>
        <p:nvSpPr>
          <p:cNvPr id="10" name="Rectangle 10"/>
          <p:cNvSpPr>
            <a:spLocks noChangeArrowheads="1"/>
          </p:cNvSpPr>
          <p:nvPr userDrawn="1"/>
        </p:nvSpPr>
        <p:spPr bwMode="auto">
          <a:xfrm>
            <a:off x="0" y="519520"/>
            <a:ext cx="65" cy="276999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wrap="none" lIns="0" tIns="0" rIns="0" bIns="0" anchor="ctr">
            <a:spAutoFit/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7108373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角丸四角形 7"/>
          <p:cNvSpPr/>
          <p:nvPr userDrawn="1"/>
        </p:nvSpPr>
        <p:spPr bwMode="auto">
          <a:xfrm>
            <a:off x="0" y="1"/>
            <a:ext cx="9144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554"/>
              </a:spcAft>
            </a:pPr>
            <a:endParaRPr kumimoji="1" lang="ja-JP" altLang="en-US" sz="1477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865178" y="659226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6" name="フッター プレースホルダー 3"/>
          <p:cNvSpPr>
            <a:spLocks noGrp="1"/>
          </p:cNvSpPr>
          <p:nvPr>
            <p:ph type="ftr" sz="quarter" idx="3"/>
          </p:nvPr>
        </p:nvSpPr>
        <p:spPr>
          <a:xfrm>
            <a:off x="85348" y="6583671"/>
            <a:ext cx="583704" cy="185141"/>
          </a:xfrm>
          <a:prstGeom prst="rect">
            <a:avLst/>
          </a:prstGeom>
          <a:solidFill>
            <a:srgbClr val="EAEAEA"/>
          </a:solidFill>
          <a:ln>
            <a:noFill/>
          </a:ln>
        </p:spPr>
        <p:txBody>
          <a:bodyPr wrap="square" lIns="0" tIns="36000" rIns="0" bIns="18000" anchor="ctr" anchorCtr="0">
            <a:spAutoFit/>
          </a:bodyPr>
          <a:lstStyle>
            <a:lvl1pPr algn="ctr">
              <a:lnSpc>
                <a:spcPct val="120000"/>
              </a:lnSpc>
              <a:defRPr sz="738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4314023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補足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4754" y="404664"/>
            <a:ext cx="8541257" cy="396044"/>
          </a:xfrm>
        </p:spPr>
        <p:txBody>
          <a:bodyPr/>
          <a:lstStyle>
            <a:lvl1pPr algn="ctr"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13" name="フッター プレースホルダー 3"/>
          <p:cNvSpPr>
            <a:spLocks noGrp="1"/>
          </p:cNvSpPr>
          <p:nvPr>
            <p:ph type="ftr" sz="quarter" idx="3"/>
          </p:nvPr>
        </p:nvSpPr>
        <p:spPr>
          <a:xfrm>
            <a:off x="251520" y="6389887"/>
            <a:ext cx="583704" cy="185141"/>
          </a:xfrm>
          <a:prstGeom prst="rect">
            <a:avLst/>
          </a:prstGeom>
          <a:solidFill>
            <a:srgbClr val="EAEAEA"/>
          </a:solidFill>
          <a:ln>
            <a:noFill/>
          </a:ln>
        </p:spPr>
        <p:txBody>
          <a:bodyPr wrap="square" lIns="0" tIns="36000" rIns="0" bIns="18000" anchor="ctr" anchorCtr="0">
            <a:spAutoFit/>
          </a:bodyPr>
          <a:lstStyle>
            <a:lvl1pPr algn="ctr">
              <a:lnSpc>
                <a:spcPct val="120000"/>
              </a:lnSpc>
              <a:defRPr sz="738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765474" y="641224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1" name="角丸四角形 6"/>
          <p:cNvSpPr/>
          <p:nvPr userDrawn="1"/>
        </p:nvSpPr>
        <p:spPr bwMode="auto">
          <a:xfrm>
            <a:off x="0" y="0"/>
            <a:ext cx="9149553" cy="6858000"/>
          </a:xfrm>
          <a:custGeom>
            <a:avLst/>
            <a:gdLst/>
            <a:ahLst/>
            <a:cxnLst/>
            <a:rect l="l" t="t" r="r" b="b"/>
            <a:pathLst>
              <a:path w="9903600" h="6858000">
                <a:moveTo>
                  <a:pt x="183240" y="144000"/>
                </a:moveTo>
                <a:cubicBezTo>
                  <a:pt x="162231" y="144000"/>
                  <a:pt x="145200" y="161031"/>
                  <a:pt x="145200" y="182040"/>
                </a:cubicBezTo>
                <a:lnTo>
                  <a:pt x="145200" y="6675960"/>
                </a:lnTo>
                <a:cubicBezTo>
                  <a:pt x="145200" y="6696969"/>
                  <a:pt x="162231" y="6714000"/>
                  <a:pt x="183240" y="6714000"/>
                </a:cubicBezTo>
                <a:lnTo>
                  <a:pt x="9722760" y="6714000"/>
                </a:lnTo>
                <a:cubicBezTo>
                  <a:pt x="9743769" y="6714000"/>
                  <a:pt x="9760800" y="6696969"/>
                  <a:pt x="9760800" y="6675960"/>
                </a:cubicBezTo>
                <a:lnTo>
                  <a:pt x="9760800" y="182040"/>
                </a:lnTo>
                <a:cubicBezTo>
                  <a:pt x="9760800" y="161031"/>
                  <a:pt x="9743769" y="144000"/>
                  <a:pt x="9722760" y="144000"/>
                </a:cubicBezTo>
                <a:close/>
                <a:moveTo>
                  <a:pt x="0" y="0"/>
                </a:moveTo>
                <a:lnTo>
                  <a:pt x="9903600" y="0"/>
                </a:lnTo>
                <a:lnTo>
                  <a:pt x="99036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square"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554"/>
              </a:spcAft>
            </a:pPr>
            <a:endParaRPr lang="ja-JP" altLang="en-US" sz="1477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4831898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補足#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4754" y="404664"/>
            <a:ext cx="8541257" cy="396044"/>
          </a:xfrm>
        </p:spPr>
        <p:txBody>
          <a:bodyPr/>
          <a:lstStyle>
            <a:lvl1pPr algn="ctr">
              <a:defRPr b="1">
                <a:solidFill>
                  <a:schemeClr val="tx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13" name="フッター プレースホルダー 3"/>
          <p:cNvSpPr>
            <a:spLocks noGrp="1"/>
          </p:cNvSpPr>
          <p:nvPr>
            <p:ph type="ftr" sz="quarter" idx="3"/>
          </p:nvPr>
        </p:nvSpPr>
        <p:spPr>
          <a:xfrm>
            <a:off x="251520" y="6389887"/>
            <a:ext cx="583704" cy="185141"/>
          </a:xfrm>
          <a:prstGeom prst="rect">
            <a:avLst/>
          </a:prstGeom>
          <a:solidFill>
            <a:srgbClr val="EAEAEA"/>
          </a:solidFill>
          <a:ln>
            <a:noFill/>
          </a:ln>
        </p:spPr>
        <p:txBody>
          <a:bodyPr wrap="square" lIns="0" tIns="36000" rIns="0" bIns="18000" anchor="ctr" anchorCtr="0">
            <a:spAutoFit/>
          </a:bodyPr>
          <a:lstStyle>
            <a:lvl1pPr algn="ctr">
              <a:lnSpc>
                <a:spcPct val="120000"/>
              </a:lnSpc>
              <a:defRPr sz="738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765474" y="641224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1" name="角丸四角形 6"/>
          <p:cNvSpPr/>
          <p:nvPr userDrawn="1"/>
        </p:nvSpPr>
        <p:spPr bwMode="auto">
          <a:xfrm>
            <a:off x="0" y="0"/>
            <a:ext cx="9149553" cy="6858000"/>
          </a:xfrm>
          <a:custGeom>
            <a:avLst/>
            <a:gdLst/>
            <a:ahLst/>
            <a:cxnLst/>
            <a:rect l="l" t="t" r="r" b="b"/>
            <a:pathLst>
              <a:path w="9903600" h="6858000">
                <a:moveTo>
                  <a:pt x="183240" y="144000"/>
                </a:moveTo>
                <a:cubicBezTo>
                  <a:pt x="162231" y="144000"/>
                  <a:pt x="145200" y="161031"/>
                  <a:pt x="145200" y="182040"/>
                </a:cubicBezTo>
                <a:lnTo>
                  <a:pt x="145200" y="6675960"/>
                </a:lnTo>
                <a:cubicBezTo>
                  <a:pt x="145200" y="6696969"/>
                  <a:pt x="162231" y="6714000"/>
                  <a:pt x="183240" y="6714000"/>
                </a:cubicBezTo>
                <a:lnTo>
                  <a:pt x="9722760" y="6714000"/>
                </a:lnTo>
                <a:cubicBezTo>
                  <a:pt x="9743769" y="6714000"/>
                  <a:pt x="9760800" y="6696969"/>
                  <a:pt x="9760800" y="6675960"/>
                </a:cubicBezTo>
                <a:lnTo>
                  <a:pt x="9760800" y="182040"/>
                </a:lnTo>
                <a:cubicBezTo>
                  <a:pt x="9760800" y="161031"/>
                  <a:pt x="9743769" y="144000"/>
                  <a:pt x="9722760" y="144000"/>
                </a:cubicBezTo>
                <a:close/>
                <a:moveTo>
                  <a:pt x="0" y="0"/>
                </a:moveTo>
                <a:lnTo>
                  <a:pt x="9903600" y="0"/>
                </a:lnTo>
                <a:lnTo>
                  <a:pt x="99036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wrap="square"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554"/>
              </a:spcAft>
            </a:pPr>
            <a:endParaRPr lang="ja-JP" altLang="en-US" sz="1477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5668974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補足#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 userDrawn="1"/>
        </p:nvSpPr>
        <p:spPr bwMode="auto">
          <a:xfrm>
            <a:off x="0" y="0"/>
            <a:ext cx="9141785" cy="6858000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554"/>
              </a:spcAft>
            </a:pPr>
            <a:endParaRPr lang="ja-JP" altLang="en-US" sz="1477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AutoShape 3"/>
          <p:cNvSpPr>
            <a:spLocks noChangeArrowheads="1"/>
          </p:cNvSpPr>
          <p:nvPr userDrawn="1"/>
        </p:nvSpPr>
        <p:spPr bwMode="auto">
          <a:xfrm>
            <a:off x="134031" y="144000"/>
            <a:ext cx="8875938" cy="6570000"/>
          </a:xfrm>
          <a:prstGeom prst="roundRect">
            <a:avLst>
              <a:gd name="adj" fmla="val 579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  <a:effectLst/>
        </p:spPr>
        <p:txBody>
          <a:bodyPr wrap="square" lIns="265846" tIns="498462" rIns="265846" bIns="166154" anchor="ctr" anchorCtr="0">
            <a:noAutofit/>
          </a:bodyPr>
          <a:lstStyle/>
          <a:p>
            <a:pPr marL="0" lvl="0" indent="0" algn="just">
              <a:lnSpc>
                <a:spcPct val="140000"/>
              </a:lnSpc>
              <a:spcAft>
                <a:spcPts val="1108"/>
              </a:spcAft>
              <a:buFont typeface="Wingdings" pitchFamily="2" charset="2"/>
              <a:buNone/>
            </a:pPr>
            <a:endParaRPr lang="en-US" altLang="ja-JP" sz="1477" dirty="0">
              <a:solidFill>
                <a:schemeClr val="tx2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4754" y="404664"/>
            <a:ext cx="8541257" cy="396044"/>
          </a:xfrm>
        </p:spPr>
        <p:txBody>
          <a:bodyPr/>
          <a:lstStyle>
            <a:lvl1pPr algn="ctr">
              <a:defRPr b="1">
                <a:solidFill>
                  <a:schemeClr val="tx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13" name="フッター プレースホルダー 3"/>
          <p:cNvSpPr>
            <a:spLocks noGrp="1"/>
          </p:cNvSpPr>
          <p:nvPr>
            <p:ph type="ftr" sz="quarter" idx="3"/>
          </p:nvPr>
        </p:nvSpPr>
        <p:spPr>
          <a:xfrm>
            <a:off x="251520" y="6389887"/>
            <a:ext cx="583704" cy="185141"/>
          </a:xfrm>
          <a:prstGeom prst="rect">
            <a:avLst/>
          </a:prstGeom>
          <a:solidFill>
            <a:srgbClr val="EAEAEA"/>
          </a:solidFill>
          <a:ln>
            <a:noFill/>
          </a:ln>
        </p:spPr>
        <p:txBody>
          <a:bodyPr wrap="square" lIns="0" tIns="36000" rIns="0" bIns="18000" anchor="ctr" anchorCtr="0">
            <a:spAutoFit/>
          </a:bodyPr>
          <a:lstStyle>
            <a:lvl1pPr algn="ctr">
              <a:lnSpc>
                <a:spcPct val="120000"/>
              </a:lnSpc>
              <a:defRPr sz="738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765474" y="641224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6735856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3"/>
          </p:nvPr>
        </p:nvSpPr>
        <p:spPr>
          <a:xfrm>
            <a:off x="85348" y="6583671"/>
            <a:ext cx="583704" cy="185141"/>
          </a:xfrm>
          <a:prstGeom prst="rect">
            <a:avLst/>
          </a:prstGeom>
          <a:solidFill>
            <a:schemeClr val="bg2"/>
          </a:solidFill>
        </p:spPr>
        <p:txBody>
          <a:bodyPr lIns="0" tIns="36000" rIns="0" bIns="18000" anchor="ctr" anchorCtr="0"/>
          <a:lstStyle>
            <a:lvl1pPr algn="ctr">
              <a:lnSpc>
                <a:spcPct val="120000"/>
              </a:lnSpc>
              <a:defRPr sz="738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865178" y="659226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8022999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 userDrawn="1"/>
        </p:nvSpPr>
        <p:spPr bwMode="auto">
          <a:xfrm>
            <a:off x="0" y="0"/>
            <a:ext cx="9144000" cy="6858000"/>
          </a:xfrm>
          <a:prstGeom prst="roundRect">
            <a:avLst>
              <a:gd name="adj" fmla="val 0"/>
            </a:avLst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554"/>
              </a:spcAft>
            </a:pPr>
            <a:endParaRPr lang="ja-JP" altLang="en-US" sz="1477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3"/>
          </p:nvPr>
        </p:nvSpPr>
        <p:spPr bwMode="white">
          <a:xfrm>
            <a:off x="85348" y="6583671"/>
            <a:ext cx="583704" cy="185141"/>
          </a:xfrm>
          <a:prstGeom prst="rect">
            <a:avLst/>
          </a:prstGeom>
          <a:solidFill>
            <a:schemeClr val="bg1">
              <a:alpha val="20000"/>
            </a:schemeClr>
          </a:solidFill>
        </p:spPr>
        <p:txBody>
          <a:bodyPr lIns="0" tIns="36000" rIns="0" bIns="18000" anchor="ctr" anchorCtr="0"/>
          <a:lstStyle>
            <a:lvl1pPr algn="ctr">
              <a:lnSpc>
                <a:spcPct val="120000"/>
              </a:lnSpc>
              <a:defRPr sz="738">
                <a:solidFill>
                  <a:srgbClr val="FFFF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 bwMode="white">
          <a:xfrm>
            <a:off x="6865178" y="659226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3447349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 userDrawn="1"/>
        </p:nvSpPr>
        <p:spPr bwMode="auto">
          <a:xfrm>
            <a:off x="0" y="0"/>
            <a:ext cx="9144000" cy="6858000"/>
          </a:xfrm>
          <a:prstGeom prst="roundRect">
            <a:avLst>
              <a:gd name="adj" fmla="val 0"/>
            </a:avLst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554"/>
              </a:spcAft>
            </a:pPr>
            <a:endParaRPr lang="ja-JP" altLang="en-US" sz="1477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3"/>
          </p:nvPr>
        </p:nvSpPr>
        <p:spPr bwMode="white">
          <a:xfrm>
            <a:off x="85348" y="6583671"/>
            <a:ext cx="583704" cy="185141"/>
          </a:xfrm>
          <a:prstGeom prst="rect">
            <a:avLst/>
          </a:prstGeom>
          <a:solidFill>
            <a:schemeClr val="bg1">
              <a:alpha val="20000"/>
            </a:schemeClr>
          </a:solidFill>
        </p:spPr>
        <p:txBody>
          <a:bodyPr lIns="0" tIns="36000" rIns="0" bIns="18000" anchor="ctr" anchorCtr="0"/>
          <a:lstStyle>
            <a:lvl1pPr algn="ctr">
              <a:lnSpc>
                <a:spcPct val="120000"/>
              </a:lnSpc>
              <a:defRPr sz="738">
                <a:solidFill>
                  <a:srgbClr val="FFFF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 bwMode="white">
          <a:xfrm>
            <a:off x="6865178" y="659226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297969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ブランク（サブカラー#1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 userDrawn="1"/>
        </p:nvSpPr>
        <p:spPr bwMode="auto">
          <a:xfrm>
            <a:off x="0" y="0"/>
            <a:ext cx="9144000" cy="68580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554"/>
              </a:spcAft>
            </a:pPr>
            <a:endParaRPr lang="ja-JP" altLang="en-US" sz="1477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3"/>
          </p:nvPr>
        </p:nvSpPr>
        <p:spPr bwMode="white">
          <a:xfrm>
            <a:off x="85348" y="6583671"/>
            <a:ext cx="583704" cy="185141"/>
          </a:xfrm>
          <a:prstGeom prst="rect">
            <a:avLst/>
          </a:prstGeom>
          <a:solidFill>
            <a:schemeClr val="bg1"/>
          </a:solidFill>
        </p:spPr>
        <p:txBody>
          <a:bodyPr lIns="0" tIns="36000" rIns="0" bIns="18000" anchor="ctr" anchorCtr="0"/>
          <a:lstStyle>
            <a:lvl1pPr algn="ctr">
              <a:lnSpc>
                <a:spcPct val="120000"/>
              </a:lnSpc>
              <a:defRPr sz="738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865178" y="659226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5935674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ブランク（サブカラー#2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 userDrawn="1"/>
        </p:nvSpPr>
        <p:spPr bwMode="auto">
          <a:xfrm>
            <a:off x="0" y="0"/>
            <a:ext cx="9144000" cy="6858000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554"/>
              </a:spcAft>
            </a:pPr>
            <a:endParaRPr lang="ja-JP" altLang="en-US" sz="1477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3"/>
          </p:nvPr>
        </p:nvSpPr>
        <p:spPr bwMode="white">
          <a:xfrm>
            <a:off x="85348" y="6583671"/>
            <a:ext cx="583704" cy="185141"/>
          </a:xfrm>
          <a:prstGeom prst="rect">
            <a:avLst/>
          </a:prstGeom>
          <a:solidFill>
            <a:schemeClr val="bg1"/>
          </a:solidFill>
        </p:spPr>
        <p:txBody>
          <a:bodyPr lIns="0" tIns="36000" rIns="0" bIns="18000" anchor="ctr" anchorCtr="0"/>
          <a:lstStyle>
            <a:lvl1pPr algn="ctr">
              <a:lnSpc>
                <a:spcPct val="120000"/>
              </a:lnSpc>
              <a:defRPr sz="738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865178" y="659226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82261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AE506-1926-4833-9FD2-1964B61F6793}" type="datetime1">
              <a:rPr lang="ja-JP" altLang="en-US"/>
              <a:pPr>
                <a:defRPr/>
              </a:pPr>
              <a:t>2024/9/18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9B8A7-CB83-4C7C-85A7-535B3A8EC0E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1940288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 userDrawn="1"/>
        </p:nvSpPr>
        <p:spPr bwMode="auto">
          <a:xfrm>
            <a:off x="0" y="0"/>
            <a:ext cx="9144000" cy="6858000"/>
          </a:xfrm>
          <a:prstGeom prst="roundRect">
            <a:avLst>
              <a:gd name="adj" fmla="val 0"/>
            </a:avLst>
          </a:prstGeom>
          <a:solidFill>
            <a:schemeClr val="accent6"/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554"/>
              </a:spcAft>
            </a:pPr>
            <a:endParaRPr lang="ja-JP" altLang="en-US" sz="1477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3"/>
          </p:nvPr>
        </p:nvSpPr>
        <p:spPr bwMode="white">
          <a:xfrm>
            <a:off x="85348" y="6583671"/>
            <a:ext cx="583704" cy="185141"/>
          </a:xfrm>
          <a:prstGeom prst="rect">
            <a:avLst/>
          </a:prstGeom>
          <a:solidFill>
            <a:schemeClr val="bg1">
              <a:alpha val="20000"/>
            </a:schemeClr>
          </a:solidFill>
        </p:spPr>
        <p:txBody>
          <a:bodyPr lIns="0" tIns="36000" rIns="0" bIns="18000" anchor="ctr" anchorCtr="0"/>
          <a:lstStyle>
            <a:lvl1pPr algn="ctr">
              <a:lnSpc>
                <a:spcPct val="120000"/>
              </a:lnSpc>
              <a:defRPr sz="738">
                <a:solidFill>
                  <a:srgbClr val="FFFF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 bwMode="white">
          <a:xfrm>
            <a:off x="6865178" y="659226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7449440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ガイド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 dirty="0"/>
              <a:t>#P16091</a:t>
            </a:r>
            <a:endParaRPr lang="ja-JP" altLang="en-US" dirty="0"/>
          </a:p>
        </p:txBody>
      </p:sp>
      <p:cxnSp>
        <p:nvCxnSpPr>
          <p:cNvPr id="27" name="直線コネクタ 26"/>
          <p:cNvCxnSpPr/>
          <p:nvPr userDrawn="1"/>
        </p:nvCxnSpPr>
        <p:spPr>
          <a:xfrm flipV="1">
            <a:off x="750277" y="0"/>
            <a:ext cx="0" cy="6858000"/>
          </a:xfrm>
          <a:prstGeom prst="line">
            <a:avLst/>
          </a:prstGeom>
          <a:ln w="63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 userDrawn="1"/>
        </p:nvCxnSpPr>
        <p:spPr>
          <a:xfrm flipV="1">
            <a:off x="4572000" y="0"/>
            <a:ext cx="0" cy="6858000"/>
          </a:xfrm>
          <a:prstGeom prst="line">
            <a:avLst/>
          </a:prstGeom>
          <a:ln w="63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 userDrawn="1"/>
        </p:nvCxnSpPr>
        <p:spPr>
          <a:xfrm flipV="1">
            <a:off x="3143250" y="-1"/>
            <a:ext cx="0" cy="6858000"/>
          </a:xfrm>
          <a:prstGeom prst="line">
            <a:avLst/>
          </a:prstGeom>
          <a:ln w="63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 userDrawn="1"/>
        </p:nvCxnSpPr>
        <p:spPr>
          <a:xfrm flipV="1">
            <a:off x="5991958" y="0"/>
            <a:ext cx="0" cy="6858000"/>
          </a:xfrm>
          <a:prstGeom prst="line">
            <a:avLst/>
          </a:prstGeom>
          <a:ln w="63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 userDrawn="1"/>
        </p:nvCxnSpPr>
        <p:spPr>
          <a:xfrm flipV="1">
            <a:off x="8393723" y="0"/>
            <a:ext cx="0" cy="6858000"/>
          </a:xfrm>
          <a:prstGeom prst="line">
            <a:avLst/>
          </a:prstGeom>
          <a:ln w="63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 userDrawn="1"/>
        </p:nvCxnSpPr>
        <p:spPr>
          <a:xfrm flipH="1">
            <a:off x="0" y="620714"/>
            <a:ext cx="9144000" cy="1"/>
          </a:xfrm>
          <a:prstGeom prst="line">
            <a:avLst/>
          </a:prstGeom>
          <a:ln w="63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 userDrawn="1"/>
        </p:nvCxnSpPr>
        <p:spPr>
          <a:xfrm flipH="1">
            <a:off x="0" y="1881188"/>
            <a:ext cx="9144000" cy="1"/>
          </a:xfrm>
          <a:prstGeom prst="line">
            <a:avLst/>
          </a:prstGeom>
          <a:ln w="63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 userDrawn="1"/>
        </p:nvCxnSpPr>
        <p:spPr>
          <a:xfrm flipH="1">
            <a:off x="0" y="3429000"/>
            <a:ext cx="9144000" cy="1"/>
          </a:xfrm>
          <a:prstGeom prst="line">
            <a:avLst/>
          </a:prstGeom>
          <a:ln w="63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 userDrawn="1"/>
        </p:nvCxnSpPr>
        <p:spPr>
          <a:xfrm flipH="1">
            <a:off x="-12101" y="4976813"/>
            <a:ext cx="9144000" cy="1"/>
          </a:xfrm>
          <a:prstGeom prst="line">
            <a:avLst/>
          </a:prstGeom>
          <a:ln w="63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/>
          <p:nvPr userDrawn="1"/>
        </p:nvCxnSpPr>
        <p:spPr>
          <a:xfrm flipH="1">
            <a:off x="0" y="6237313"/>
            <a:ext cx="9144000" cy="1"/>
          </a:xfrm>
          <a:prstGeom prst="line">
            <a:avLst/>
          </a:prstGeom>
          <a:ln w="63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AutoShape 33"/>
          <p:cNvSpPr>
            <a:spLocks noChangeArrowheads="1"/>
          </p:cNvSpPr>
          <p:nvPr userDrawn="1"/>
        </p:nvSpPr>
        <p:spPr bwMode="gray">
          <a:xfrm>
            <a:off x="4605177" y="3248980"/>
            <a:ext cx="1063560" cy="29777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33231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477" dirty="0">
                <a:solidFill>
                  <a:schemeClr val="tx2"/>
                </a:solidFill>
                <a:latin typeface="メイリオ" pitchFamily="50" charset="-128"/>
              </a:rPr>
              <a:t>0cm</a:t>
            </a:r>
          </a:p>
        </p:txBody>
      </p:sp>
      <p:sp>
        <p:nvSpPr>
          <p:cNvPr id="38" name="AutoShape 33"/>
          <p:cNvSpPr>
            <a:spLocks noChangeArrowheads="1"/>
          </p:cNvSpPr>
          <p:nvPr userDrawn="1"/>
        </p:nvSpPr>
        <p:spPr bwMode="gray">
          <a:xfrm>
            <a:off x="4605234" y="1715278"/>
            <a:ext cx="1063560" cy="29777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33231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477" dirty="0">
                <a:solidFill>
                  <a:schemeClr val="tx2"/>
                </a:solidFill>
                <a:latin typeface="メイリオ" pitchFamily="50" charset="-128"/>
              </a:rPr>
              <a:t>4.30cm</a:t>
            </a:r>
          </a:p>
        </p:txBody>
      </p:sp>
      <p:sp>
        <p:nvSpPr>
          <p:cNvPr id="39" name="AutoShape 33"/>
          <p:cNvSpPr>
            <a:spLocks noChangeArrowheads="1"/>
          </p:cNvSpPr>
          <p:nvPr userDrawn="1"/>
        </p:nvSpPr>
        <p:spPr bwMode="gray">
          <a:xfrm>
            <a:off x="218286" y="3563938"/>
            <a:ext cx="1063560" cy="29777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33231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477" dirty="0">
                <a:solidFill>
                  <a:schemeClr val="tx2"/>
                </a:solidFill>
                <a:latin typeface="メイリオ" pitchFamily="50" charset="-128"/>
              </a:rPr>
              <a:t>11.50cm</a:t>
            </a:r>
          </a:p>
        </p:txBody>
      </p:sp>
      <p:sp>
        <p:nvSpPr>
          <p:cNvPr id="40" name="AutoShape 33"/>
          <p:cNvSpPr>
            <a:spLocks noChangeArrowheads="1"/>
          </p:cNvSpPr>
          <p:nvPr userDrawn="1"/>
        </p:nvSpPr>
        <p:spPr bwMode="gray">
          <a:xfrm>
            <a:off x="4605234" y="6057292"/>
            <a:ext cx="1063560" cy="29777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33231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477" dirty="0">
                <a:solidFill>
                  <a:schemeClr val="tx2"/>
                </a:solidFill>
                <a:latin typeface="メイリオ" pitchFamily="50" charset="-128"/>
              </a:rPr>
              <a:t>7.80cm</a:t>
            </a:r>
          </a:p>
        </p:txBody>
      </p:sp>
      <p:sp>
        <p:nvSpPr>
          <p:cNvPr id="41" name="AutoShape 33"/>
          <p:cNvSpPr>
            <a:spLocks noChangeArrowheads="1"/>
          </p:cNvSpPr>
          <p:nvPr userDrawn="1"/>
        </p:nvSpPr>
        <p:spPr bwMode="gray">
          <a:xfrm>
            <a:off x="4605234" y="440668"/>
            <a:ext cx="1063560" cy="29777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33231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477" dirty="0">
                <a:solidFill>
                  <a:schemeClr val="tx2"/>
                </a:solidFill>
                <a:latin typeface="メイリオ" pitchFamily="50" charset="-128"/>
              </a:rPr>
              <a:t>7.80cm</a:t>
            </a:r>
          </a:p>
        </p:txBody>
      </p:sp>
      <p:sp>
        <p:nvSpPr>
          <p:cNvPr id="42" name="AutoShape 33"/>
          <p:cNvSpPr>
            <a:spLocks noChangeArrowheads="1"/>
          </p:cNvSpPr>
          <p:nvPr userDrawn="1"/>
        </p:nvSpPr>
        <p:spPr bwMode="gray">
          <a:xfrm>
            <a:off x="2611167" y="3573016"/>
            <a:ext cx="1063560" cy="29777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33231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477" dirty="0">
                <a:solidFill>
                  <a:schemeClr val="tx2"/>
                </a:solidFill>
                <a:latin typeface="メイリオ" pitchFamily="50" charset="-128"/>
              </a:rPr>
              <a:t>4.30cm</a:t>
            </a:r>
          </a:p>
        </p:txBody>
      </p:sp>
      <p:sp>
        <p:nvSpPr>
          <p:cNvPr id="43" name="AutoShape 33"/>
          <p:cNvSpPr>
            <a:spLocks noChangeArrowheads="1"/>
          </p:cNvSpPr>
          <p:nvPr userDrawn="1"/>
        </p:nvSpPr>
        <p:spPr bwMode="gray">
          <a:xfrm>
            <a:off x="4040249" y="3565235"/>
            <a:ext cx="1063560" cy="29777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33231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477" dirty="0">
                <a:solidFill>
                  <a:schemeClr val="tx2"/>
                </a:solidFill>
                <a:latin typeface="メイリオ" pitchFamily="50" charset="-128"/>
              </a:rPr>
              <a:t>0cm</a:t>
            </a:r>
          </a:p>
        </p:txBody>
      </p:sp>
      <p:sp>
        <p:nvSpPr>
          <p:cNvPr id="44" name="AutoShape 33"/>
          <p:cNvSpPr>
            <a:spLocks noChangeArrowheads="1"/>
          </p:cNvSpPr>
          <p:nvPr userDrawn="1"/>
        </p:nvSpPr>
        <p:spPr bwMode="gray">
          <a:xfrm>
            <a:off x="5469330" y="3565235"/>
            <a:ext cx="1063560" cy="29777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33231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477" dirty="0">
                <a:solidFill>
                  <a:schemeClr val="tx2"/>
                </a:solidFill>
                <a:latin typeface="メイリオ" pitchFamily="50" charset="-128"/>
              </a:rPr>
              <a:t>4.30cm</a:t>
            </a:r>
          </a:p>
        </p:txBody>
      </p:sp>
      <p:sp>
        <p:nvSpPr>
          <p:cNvPr id="45" name="AutoShape 33"/>
          <p:cNvSpPr>
            <a:spLocks noChangeArrowheads="1"/>
          </p:cNvSpPr>
          <p:nvPr userDrawn="1"/>
        </p:nvSpPr>
        <p:spPr bwMode="gray">
          <a:xfrm>
            <a:off x="7862212" y="3565235"/>
            <a:ext cx="1063560" cy="29777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33231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477" dirty="0">
                <a:solidFill>
                  <a:schemeClr val="tx2"/>
                </a:solidFill>
                <a:latin typeface="メイリオ" pitchFamily="50" charset="-128"/>
              </a:rPr>
              <a:t>11.50cm</a:t>
            </a:r>
          </a:p>
        </p:txBody>
      </p:sp>
      <p:sp>
        <p:nvSpPr>
          <p:cNvPr id="46" name="AutoShape 33"/>
          <p:cNvSpPr>
            <a:spLocks noChangeArrowheads="1"/>
          </p:cNvSpPr>
          <p:nvPr userDrawn="1"/>
        </p:nvSpPr>
        <p:spPr bwMode="gray">
          <a:xfrm>
            <a:off x="4605234" y="4825375"/>
            <a:ext cx="1063560" cy="29777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33231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477" dirty="0">
                <a:solidFill>
                  <a:schemeClr val="tx2"/>
                </a:solidFill>
                <a:latin typeface="メイリオ" pitchFamily="50" charset="-128"/>
              </a:rPr>
              <a:t>4.30cm</a:t>
            </a:r>
          </a:p>
        </p:txBody>
      </p:sp>
      <p:sp>
        <p:nvSpPr>
          <p:cNvPr id="48" name="タイトル 1"/>
          <p:cNvSpPr>
            <a:spLocks noGrp="1"/>
          </p:cNvSpPr>
          <p:nvPr>
            <p:ph type="title"/>
          </p:nvPr>
        </p:nvSpPr>
        <p:spPr bwMode="white">
          <a:xfrm>
            <a:off x="251520" y="152636"/>
            <a:ext cx="8640960" cy="39604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865178" y="659226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1300659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2F93A-AE20-41E3-85C8-41234D465D1C}" type="datetimeFigureOut">
              <a:rPr kumimoji="1" lang="ja-JP" altLang="en-US" smtClean="0"/>
              <a:t>2024/9/18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BC2A7-A4EA-411B-9F42-24987D276B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2135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01C96-3CFF-4EE2-B0B4-EB494AEC0806}" type="datetime1">
              <a:rPr lang="ja-JP" altLang="en-US"/>
              <a:pPr>
                <a:defRPr/>
              </a:pPr>
              <a:t>2024/9/18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D3CD5-93B2-4E55-9646-D33BA16173B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65867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BEC552-492B-4156-909B-3FF029129AA8}" type="datetime1">
              <a:rPr lang="ja-JP" altLang="en-US"/>
              <a:pPr>
                <a:defRPr/>
              </a:pPr>
              <a:t>2024/9/18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691351-7C14-47A9-8E5D-87CA8EB3BA8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59527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C45C2E-4275-40F9-9E30-E6095137C92B}" type="datetime1">
              <a:rPr lang="ja-JP" altLang="en-US"/>
              <a:pPr>
                <a:defRPr/>
              </a:pPr>
              <a:t>2024/9/18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7B09A2-9DBF-47C8-B403-B20101CED64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94657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5D28F-0EF9-4EE8-987F-6837CF63801A}" type="datetime1">
              <a:rPr lang="ja-JP" altLang="en-US"/>
              <a:pPr>
                <a:defRPr/>
              </a:pPr>
              <a:t>2024/9/18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270CD5-BDBF-4F70-8AB5-7BA38A2F03E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02377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5774F6-25B5-4F3A-B3B6-DDE94A6DEF84}" type="datetime1">
              <a:rPr lang="ja-JP" altLang="en-US"/>
              <a:pPr>
                <a:defRPr/>
              </a:pPr>
              <a:t>2024/9/18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ED7FC3-656A-497A-8826-BD3C849568B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32314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1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17" Type="http://schemas.openxmlformats.org/officeDocument/2006/relationships/slideLayout" Target="../slideLayouts/slideLayout41.xml"/><Relationship Id="rId2" Type="http://schemas.openxmlformats.org/officeDocument/2006/relationships/slideLayout" Target="../slideLayouts/slideLayout26.xml"/><Relationship Id="rId16" Type="http://schemas.openxmlformats.org/officeDocument/2006/relationships/slideLayout" Target="../slideLayouts/slideLayout40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34.xml"/><Relationship Id="rId19" Type="http://schemas.openxmlformats.org/officeDocument/2006/relationships/theme" Target="../theme/theme3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E5AED2B2-A0D0-4B03-839B-4E1D56858317}" type="datetime1">
              <a:rPr lang="ja-JP" altLang="en-US"/>
              <a:pPr>
                <a:defRPr/>
              </a:pPr>
              <a:t>2024/9/18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4F5C93A-253C-4627-B9B3-EE7805AF493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4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2051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EE086F5-7641-4C1E-98DE-A6800FF24B2A}" type="datetime1">
              <a:rPr lang="ja-JP" altLang="en-US"/>
              <a:pPr>
                <a:defRPr/>
              </a:pPr>
              <a:t>2024/9/18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EB505CA-82FE-4F47-97B1-956D7F5591F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51520" y="152636"/>
            <a:ext cx="864096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6" name="フッター プレースホルダー 3"/>
          <p:cNvSpPr>
            <a:spLocks noGrp="1"/>
          </p:cNvSpPr>
          <p:nvPr>
            <p:ph type="ftr" sz="quarter" idx="3"/>
          </p:nvPr>
        </p:nvSpPr>
        <p:spPr>
          <a:xfrm>
            <a:off x="85348" y="6583671"/>
            <a:ext cx="583704" cy="185141"/>
          </a:xfrm>
          <a:prstGeom prst="rect">
            <a:avLst/>
          </a:prstGeom>
          <a:solidFill>
            <a:srgbClr val="EAEAEA"/>
          </a:solidFill>
          <a:ln>
            <a:noFill/>
          </a:ln>
        </p:spPr>
        <p:txBody>
          <a:bodyPr wrap="square" lIns="0" tIns="36000" rIns="0" bIns="18000" anchor="ctr" anchorCtr="0">
            <a:spAutoFit/>
          </a:bodyPr>
          <a:lstStyle>
            <a:lvl1pPr algn="ctr">
              <a:lnSpc>
                <a:spcPct val="120000"/>
              </a:lnSpc>
              <a:defRPr sz="738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42035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  <p:sldLayoutId id="2147483700" r:id="rId15"/>
    <p:sldLayoutId id="2147483701" r:id="rId16"/>
    <p:sldLayoutId id="2147483702" r:id="rId17"/>
    <p:sldLayoutId id="2147483703" r:id="rId18"/>
  </p:sldLayoutIdLst>
  <p:hf hdr="0" ftr="0" dt="0"/>
  <p:txStyles>
    <p:titleStyle>
      <a:lvl1pPr algn="l" defTabSz="844083" rtl="0" eaLnBrk="1" latinLnBrk="0" hangingPunct="1">
        <a:spcBef>
          <a:spcPct val="0"/>
        </a:spcBef>
        <a:buNone/>
        <a:defRPr kumimoji="1" sz="2031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</p:titleStyle>
    <p:bodyStyle>
      <a:lvl1pPr marL="316531" indent="-31653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2954" kern="1200">
          <a:solidFill>
            <a:schemeClr val="tx1"/>
          </a:solidFill>
          <a:latin typeface="+mn-lt"/>
          <a:ea typeface="+mn-ea"/>
          <a:cs typeface="+mn-cs"/>
        </a:defRPr>
      </a:lvl1pPr>
      <a:lvl2pPr marL="685817" indent="-263776" algn="l" defTabSz="844083" rtl="0" eaLnBrk="1" latinLnBrk="0" hangingPunct="1">
        <a:spcBef>
          <a:spcPct val="20000"/>
        </a:spcBef>
        <a:buFont typeface="Arial" pitchFamily="34" charset="0"/>
        <a:buChar char="–"/>
        <a:defRPr kumimoji="1" sz="2585" kern="1200">
          <a:solidFill>
            <a:schemeClr val="tx1"/>
          </a:solidFill>
          <a:latin typeface="+mn-lt"/>
          <a:ea typeface="+mn-ea"/>
          <a:cs typeface="+mn-cs"/>
        </a:defRPr>
      </a:lvl2pPr>
      <a:lvl3pPr marL="1055103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477145" indent="-211021" algn="l" defTabSz="844083" rtl="0" eaLnBrk="1" latinLnBrk="0" hangingPunct="1">
        <a:spcBef>
          <a:spcPct val="20000"/>
        </a:spcBef>
        <a:buFont typeface="Arial" pitchFamily="34" charset="0"/>
        <a:buChar char="–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4pPr>
      <a:lvl5pPr marL="1899186" indent="-211021" algn="l" defTabSz="844083" rtl="0" eaLnBrk="1" latinLnBrk="0" hangingPunct="1">
        <a:spcBef>
          <a:spcPct val="20000"/>
        </a:spcBef>
        <a:buFont typeface="Arial" pitchFamily="34" charset="0"/>
        <a:buChar char="»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5pPr>
      <a:lvl6pPr marL="2321227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7pPr>
      <a:lvl8pPr marL="3165310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8pPr>
      <a:lvl9pPr marL="3587351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6018055"/>
              </p:ext>
            </p:extLst>
          </p:nvPr>
        </p:nvGraphicFramePr>
        <p:xfrm>
          <a:off x="405710" y="764951"/>
          <a:ext cx="8270745" cy="537891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8415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8098">
                  <a:extLst>
                    <a:ext uri="{9D8B030D-6E8A-4147-A177-3AD203B41FA5}">
                      <a16:colId xmlns:a16="http://schemas.microsoft.com/office/drawing/2014/main" val="1961890157"/>
                    </a:ext>
                  </a:extLst>
                </a:gridCol>
                <a:gridCol w="2215541">
                  <a:extLst>
                    <a:ext uri="{9D8B030D-6E8A-4147-A177-3AD203B41FA5}">
                      <a16:colId xmlns:a16="http://schemas.microsoft.com/office/drawing/2014/main" val="3877273364"/>
                    </a:ext>
                  </a:extLst>
                </a:gridCol>
                <a:gridCol w="22155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8193"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子どもの貧困対策計画策定</a:t>
                      </a:r>
                      <a:r>
                        <a:rPr kumimoji="1" lang="en-US" altLang="ja-JP" sz="13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WG</a:t>
                      </a:r>
                      <a:endParaRPr kumimoji="1" lang="ja-JP" altLang="en-US" sz="13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計画策定専門部会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子ども家庭審議会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3123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</a:pP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R6  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　　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４月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５月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６月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７月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８月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９月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10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月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11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月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r"/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12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月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r"/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9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9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9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9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9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9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R6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子どもの貧困対策計画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WG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①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《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６月６日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》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R6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子どもの貧困対策計画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WG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②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《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７月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31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日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》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R6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子どもの貧困対策計画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WG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③</a:t>
                      </a:r>
                      <a:r>
                        <a:rPr kumimoji="1" lang="en-US" altLang="ja-JP" sz="90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《9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月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18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日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》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ja-JP" altLang="en-US" sz="9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部会①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《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７月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11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日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》</a:t>
                      </a:r>
                    </a:p>
                    <a:p>
                      <a:endParaRPr kumimoji="1" lang="en-US" altLang="ja-JP" sz="9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部会②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《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８月５日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》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　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部会③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《11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月上～中旬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》</a:t>
                      </a: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審議会①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《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４月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18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日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》</a:t>
                      </a:r>
                    </a:p>
                    <a:p>
                      <a:endParaRPr kumimoji="1" lang="en-US" altLang="ja-JP" sz="9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審議会②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《11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月下旬～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12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月上旬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》</a:t>
                      </a:r>
                    </a:p>
                    <a:p>
                      <a:endParaRPr kumimoji="1" lang="ja-JP" altLang="en-US" sz="9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7760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R7</a:t>
                      </a:r>
                    </a:p>
                    <a:p>
                      <a:pPr algn="ctr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１月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２月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r"/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r"/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３月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r"/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r"/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部会④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《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１月下旬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》</a:t>
                      </a: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審議会③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《2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月中旬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》</a:t>
                      </a:r>
                    </a:p>
                    <a:p>
                      <a:endParaRPr kumimoji="1" lang="ja-JP" altLang="en-US" sz="9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正方形/長方形 8"/>
          <p:cNvSpPr/>
          <p:nvPr/>
        </p:nvSpPr>
        <p:spPr>
          <a:xfrm>
            <a:off x="1388568" y="4077072"/>
            <a:ext cx="7050291" cy="56492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015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パブリックコメント（</a:t>
            </a:r>
            <a:r>
              <a:rPr lang="en-US" altLang="ja-JP" sz="1015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12</a:t>
            </a:r>
            <a:r>
              <a:rPr lang="ja-JP" altLang="en-US" sz="1015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月中旬～</a:t>
            </a:r>
            <a:r>
              <a:rPr lang="en-US" altLang="ja-JP" sz="1015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015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月上旬）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1366078" y="5764600"/>
            <a:ext cx="7095269" cy="32844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015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大阪府子ども計画・第三次子どもの貧困対策計画の策定（３月末）</a:t>
            </a:r>
          </a:p>
        </p:txBody>
      </p:sp>
      <p:sp>
        <p:nvSpPr>
          <p:cNvPr id="33" name="タイトル 6">
            <a:extLst>
              <a:ext uri="{FF2B5EF4-FFF2-40B4-BE49-F238E27FC236}">
                <a16:creationId xmlns:a16="http://schemas.microsoft.com/office/drawing/2014/main" id="{47F84E63-B1D7-44E6-BC71-319889FE4A9E}"/>
              </a:ext>
            </a:extLst>
          </p:cNvPr>
          <p:cNvSpPr txBox="1">
            <a:spLocks/>
          </p:cNvSpPr>
          <p:nvPr/>
        </p:nvSpPr>
        <p:spPr bwMode="white">
          <a:xfrm>
            <a:off x="34620" y="144338"/>
            <a:ext cx="8270745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kumimoji="1" sz="2200" kern="120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</a:rPr>
              <a:t>第三次大阪府子どもの貧困対策計画策定スケジュール（案）</a:t>
            </a: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8A308CD0-1DB2-44E7-A39C-A9A11ECD93A6}"/>
              </a:ext>
            </a:extLst>
          </p:cNvPr>
          <p:cNvSpPr/>
          <p:nvPr/>
        </p:nvSpPr>
        <p:spPr>
          <a:xfrm>
            <a:off x="7956376" y="117288"/>
            <a:ext cx="1080120" cy="4320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b="1" dirty="0">
                <a:solidFill>
                  <a:schemeClr val="tx1"/>
                </a:solidFill>
              </a:rPr>
              <a:t>資料３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PowerPoint Design">
  <a:themeElements>
    <a:clrScheme name="PowerPoint Design">
      <a:dk1>
        <a:srgbClr val="4D4D4D"/>
      </a:dk1>
      <a:lt1>
        <a:srgbClr val="FFFFFF"/>
      </a:lt1>
      <a:dk2>
        <a:srgbClr val="0071BC"/>
      </a:dk2>
      <a:lt2>
        <a:srgbClr val="EAEAEA"/>
      </a:lt2>
      <a:accent1>
        <a:srgbClr val="E2F1FA"/>
      </a:accent1>
      <a:accent2>
        <a:srgbClr val="FF5050"/>
      </a:accent2>
      <a:accent3>
        <a:srgbClr val="FFE5E5"/>
      </a:accent3>
      <a:accent4>
        <a:srgbClr val="E4007F"/>
      </a:accent4>
      <a:accent5>
        <a:srgbClr val="FFFF00"/>
      </a:accent5>
      <a:accent6>
        <a:srgbClr val="000000"/>
      </a:accent6>
      <a:hlink>
        <a:srgbClr val="00A0E9"/>
      </a:hlink>
      <a:folHlink>
        <a:srgbClr val="0071BC"/>
      </a:folHlink>
    </a:clrScheme>
    <a:fontScheme name="メイリオ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0" tIns="0" rIns="0" bIns="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169</Words>
  <Application>Microsoft Office PowerPoint</Application>
  <PresentationFormat>画面に合わせる (4:3)</PresentationFormat>
  <Paragraphs>89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HG丸ｺﾞｼｯｸM-PRO</vt:lpstr>
      <vt:lpstr>ＭＳ Ｐ明朝</vt:lpstr>
      <vt:lpstr>メイリオ</vt:lpstr>
      <vt:lpstr>Arial</vt:lpstr>
      <vt:lpstr>Calibri</vt:lpstr>
      <vt:lpstr>Wingdings</vt:lpstr>
      <vt:lpstr>Office テーマ</vt:lpstr>
      <vt:lpstr>デザインの設定</vt:lpstr>
      <vt:lpstr>PowerPoint Design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2024-07-08T02:22:13Z</dcterms:created>
  <dcterms:modified xsi:type="dcterms:W3CDTF">2024-09-18T01:29:34Z</dcterms:modified>
</cp:coreProperties>
</file>