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  <p:sldMasterId id="2147483685" r:id="rId3"/>
  </p:sldMasterIdLst>
  <p:notesMasterIdLst>
    <p:notesMasterId r:id="rId5"/>
  </p:notesMasterIdLst>
  <p:sldIdLst>
    <p:sldId id="261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724" autoAdjust="0"/>
    <p:restoredTop sz="94660"/>
  </p:normalViewPr>
  <p:slideViewPr>
    <p:cSldViewPr>
      <p:cViewPr varScale="1">
        <p:scale>
          <a:sx n="94" d="100"/>
          <a:sy n="94" d="100"/>
        </p:scale>
        <p:origin x="174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30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750277" y="2924994"/>
            <a:ext cx="7643446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323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42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18668"/>
            <a:ext cx="7976271" cy="784662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21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997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519520"/>
            <a:ext cx="65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083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14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318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68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1785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34031" y="144000"/>
            <a:ext cx="8875938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65846" tIns="498462" rIns="265846" bIns="16615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108"/>
              </a:spcAft>
              <a:buFont typeface="Wingdings" pitchFamily="2" charset="2"/>
              <a:buNone/>
            </a:pPr>
            <a:endParaRPr lang="en-US" altLang="ja-JP" sz="1477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35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22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473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356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2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9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#P16091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4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0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57292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4066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6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006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93A-AE20-41E3-85C8-41234D465D1C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C2A7-A4EA-411B-9F42-24987D276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2024/9/18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03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18055"/>
              </p:ext>
            </p:extLst>
          </p:nvPr>
        </p:nvGraphicFramePr>
        <p:xfrm>
          <a:off x="405710" y="764951"/>
          <a:ext cx="8270745" cy="53789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1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098">
                  <a:extLst>
                    <a:ext uri="{9D8B030D-6E8A-4147-A177-3AD203B41FA5}">
                      <a16:colId xmlns:a16="http://schemas.microsoft.com/office/drawing/2014/main" val="1961890157"/>
                    </a:ext>
                  </a:extLst>
                </a:gridCol>
                <a:gridCol w="2215541">
                  <a:extLst>
                    <a:ext uri="{9D8B030D-6E8A-4147-A177-3AD203B41FA5}">
                      <a16:colId xmlns:a16="http://schemas.microsoft.com/office/drawing/2014/main" val="3877273364"/>
                    </a:ext>
                  </a:extLst>
                </a:gridCol>
                <a:gridCol w="2215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93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子どもの貧困対策計画策定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WG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12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子どもの貧困対策計画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WG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６月６日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子どもの貧困対策計画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WG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子どもの貧困対策計画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WG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《9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８月５日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月上～中旬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月下旬～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7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１月下旬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388568" y="4077072"/>
            <a:ext cx="7050291" cy="5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月上旬）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366078" y="5764600"/>
            <a:ext cx="7095269" cy="328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大阪府子ども計画・第三次子どもの貧困対策計画の策定（３月末）</a:t>
            </a:r>
          </a:p>
        </p:txBody>
      </p:sp>
      <p:sp>
        <p:nvSpPr>
          <p:cNvPr id="33" name="タイトル 6">
            <a:extLst>
              <a:ext uri="{FF2B5EF4-FFF2-40B4-BE49-F238E27FC236}">
                <a16:creationId xmlns:a16="http://schemas.microsoft.com/office/drawing/2014/main" id="{47F84E63-B1D7-44E6-BC71-319889FE4A9E}"/>
              </a:ext>
            </a:extLst>
          </p:cNvPr>
          <p:cNvSpPr txBox="1">
            <a:spLocks/>
          </p:cNvSpPr>
          <p:nvPr/>
        </p:nvSpPr>
        <p:spPr bwMode="white">
          <a:xfrm>
            <a:off x="34620" y="144338"/>
            <a:ext cx="8270745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200" kern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第三次大阪府子どもの貧困対策計画策定スケジュール（案）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A308CD0-1DB2-44E7-A39C-A9A11ECD93A6}"/>
              </a:ext>
            </a:extLst>
          </p:cNvPr>
          <p:cNvSpPr/>
          <p:nvPr/>
        </p:nvSpPr>
        <p:spPr>
          <a:xfrm>
            <a:off x="7956376" y="117288"/>
            <a:ext cx="108012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F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画面に合わせる (4:3)</PresentationFormat>
  <Paragraphs>89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Ｐ明朝</vt:lpstr>
      <vt:lpstr>メイリオ</vt:lpstr>
      <vt:lpstr>Arial</vt:lpstr>
      <vt:lpstr>Calibri</vt:lpstr>
      <vt:lpstr>Wingdings</vt:lpstr>
      <vt:lpstr>Office テーマ</vt:lpstr>
      <vt:lpstr>デザインの設定</vt:lpstr>
      <vt:lpstr>PowerPoint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2024-07-08T02:22:13Z</dcterms:created>
  <dcterms:modified xsi:type="dcterms:W3CDTF">2024-09-18T01:29:34Z</dcterms:modified>
</cp:coreProperties>
</file>